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image" Target="../media/image112.png"/><Relationship Id="rId18" Type="http://schemas.openxmlformats.org/officeDocument/2006/relationships/image" Target="../media/image113.png"/><Relationship Id="rId19" Type="http://schemas.openxmlformats.org/officeDocument/2006/relationships/image" Target="../media/image114.png"/><Relationship Id="rId20" Type="http://schemas.openxmlformats.org/officeDocument/2006/relationships/image" Target="../media/image115.png"/><Relationship Id="rId21" Type="http://schemas.openxmlformats.org/officeDocument/2006/relationships/image" Target="../media/image116.png"/><Relationship Id="rId22" Type="http://schemas.openxmlformats.org/officeDocument/2006/relationships/image" Target="../media/image117.png"/><Relationship Id="rId23" Type="http://schemas.openxmlformats.org/officeDocument/2006/relationships/image" Target="../media/image118.png"/><Relationship Id="rId24" Type="http://schemas.openxmlformats.org/officeDocument/2006/relationships/image" Target="../media/image119.png"/><Relationship Id="rId25" Type="http://schemas.openxmlformats.org/officeDocument/2006/relationships/image" Target="../media/image120.png"/><Relationship Id="rId26" Type="http://schemas.openxmlformats.org/officeDocument/2006/relationships/image" Target="../media/image121.png"/><Relationship Id="rId27" Type="http://schemas.openxmlformats.org/officeDocument/2006/relationships/image" Target="../media/image122.png"/><Relationship Id="rId28" Type="http://schemas.openxmlformats.org/officeDocument/2006/relationships/image" Target="../media/image123.png"/><Relationship Id="rId29" Type="http://schemas.openxmlformats.org/officeDocument/2006/relationships/image" Target="../media/image124.png"/><Relationship Id="rId30" Type="http://schemas.openxmlformats.org/officeDocument/2006/relationships/image" Target="../media/image12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Relationship Id="rId16" Type="http://schemas.openxmlformats.org/officeDocument/2006/relationships/image" Target="../media/image145.png"/><Relationship Id="rId17" Type="http://schemas.openxmlformats.org/officeDocument/2006/relationships/image" Target="../media/image146.png"/><Relationship Id="rId18" Type="http://schemas.openxmlformats.org/officeDocument/2006/relationships/image" Target="../media/image147.png"/><Relationship Id="rId19" Type="http://schemas.openxmlformats.org/officeDocument/2006/relationships/image" Target="../media/image148.png"/><Relationship Id="rId20" Type="http://schemas.openxmlformats.org/officeDocument/2006/relationships/image" Target="../media/image149.png"/><Relationship Id="rId21" Type="http://schemas.openxmlformats.org/officeDocument/2006/relationships/image" Target="../media/image150.png"/><Relationship Id="rId22" Type="http://schemas.openxmlformats.org/officeDocument/2006/relationships/image" Target="../media/image151.png"/><Relationship Id="rId23" Type="http://schemas.openxmlformats.org/officeDocument/2006/relationships/image" Target="../media/image152.png"/><Relationship Id="rId24" Type="http://schemas.openxmlformats.org/officeDocument/2006/relationships/image" Target="../media/image153.png"/><Relationship Id="rId25" Type="http://schemas.openxmlformats.org/officeDocument/2006/relationships/image" Target="../media/image154.png"/><Relationship Id="rId26" Type="http://schemas.openxmlformats.org/officeDocument/2006/relationships/image" Target="../media/image155.png"/><Relationship Id="rId27" Type="http://schemas.openxmlformats.org/officeDocument/2006/relationships/image" Target="../media/image156.png"/><Relationship Id="rId28" Type="http://schemas.openxmlformats.org/officeDocument/2006/relationships/image" Target="../media/image157.png"/><Relationship Id="rId29" Type="http://schemas.openxmlformats.org/officeDocument/2006/relationships/image" Target="../media/image158.png"/><Relationship Id="rId30" Type="http://schemas.openxmlformats.org/officeDocument/2006/relationships/image" Target="../media/image159.png"/><Relationship Id="rId31" Type="http://schemas.openxmlformats.org/officeDocument/2006/relationships/image" Target="../media/image160.png"/><Relationship Id="rId32" Type="http://schemas.openxmlformats.org/officeDocument/2006/relationships/image" Target="../media/image161.png"/><Relationship Id="rId33" Type="http://schemas.openxmlformats.org/officeDocument/2006/relationships/image" Target="../media/image162.png"/><Relationship Id="rId34" Type="http://schemas.openxmlformats.org/officeDocument/2006/relationships/image" Target="../media/image163.png"/><Relationship Id="rId35" Type="http://schemas.openxmlformats.org/officeDocument/2006/relationships/image" Target="../media/image16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Relationship Id="rId9" Type="http://schemas.openxmlformats.org/officeDocument/2006/relationships/image" Target="../media/image172.png"/><Relationship Id="rId10" Type="http://schemas.openxmlformats.org/officeDocument/2006/relationships/image" Target="../media/image173.png"/><Relationship Id="rId11" Type="http://schemas.openxmlformats.org/officeDocument/2006/relationships/image" Target="../media/image174.png"/><Relationship Id="rId12" Type="http://schemas.openxmlformats.org/officeDocument/2006/relationships/image" Target="../media/image17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Relationship Id="rId10" Type="http://schemas.openxmlformats.org/officeDocument/2006/relationships/image" Target="../media/image184.png"/><Relationship Id="rId11" Type="http://schemas.openxmlformats.org/officeDocument/2006/relationships/image" Target="../media/image185.png"/><Relationship Id="rId12" Type="http://schemas.openxmlformats.org/officeDocument/2006/relationships/image" Target="../media/image186.png"/><Relationship Id="rId13" Type="http://schemas.openxmlformats.org/officeDocument/2006/relationships/image" Target="../media/image187.png"/><Relationship Id="rId14" Type="http://schemas.openxmlformats.org/officeDocument/2006/relationships/image" Target="../media/image188.png"/><Relationship Id="rId15" Type="http://schemas.openxmlformats.org/officeDocument/2006/relationships/image" Target="../media/image189.png"/><Relationship Id="rId16" Type="http://schemas.openxmlformats.org/officeDocument/2006/relationships/image" Target="../media/image190.png"/><Relationship Id="rId17" Type="http://schemas.openxmlformats.org/officeDocument/2006/relationships/image" Target="../media/image191.png"/><Relationship Id="rId18" Type="http://schemas.openxmlformats.org/officeDocument/2006/relationships/image" Target="../media/image192.png"/><Relationship Id="rId19" Type="http://schemas.openxmlformats.org/officeDocument/2006/relationships/image" Target="../media/image193.png"/><Relationship Id="rId20" Type="http://schemas.openxmlformats.org/officeDocument/2006/relationships/image" Target="../media/image194.png"/><Relationship Id="rId21" Type="http://schemas.openxmlformats.org/officeDocument/2006/relationships/image" Target="../media/image195.png"/><Relationship Id="rId22" Type="http://schemas.openxmlformats.org/officeDocument/2006/relationships/image" Target="../media/image196.png"/><Relationship Id="rId23" Type="http://schemas.openxmlformats.org/officeDocument/2006/relationships/image" Target="../media/image197.png"/><Relationship Id="rId24" Type="http://schemas.openxmlformats.org/officeDocument/2006/relationships/image" Target="../media/image198.png"/><Relationship Id="rId25" Type="http://schemas.openxmlformats.org/officeDocument/2006/relationships/image" Target="../media/image19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Relationship Id="rId16" Type="http://schemas.openxmlformats.org/officeDocument/2006/relationships/image" Target="../media/image145.png"/><Relationship Id="rId17" Type="http://schemas.openxmlformats.org/officeDocument/2006/relationships/image" Target="../media/image146.png"/><Relationship Id="rId18" Type="http://schemas.openxmlformats.org/officeDocument/2006/relationships/image" Target="../media/image147.png"/><Relationship Id="rId19" Type="http://schemas.openxmlformats.org/officeDocument/2006/relationships/image" Target="../media/image148.png"/><Relationship Id="rId20" Type="http://schemas.openxmlformats.org/officeDocument/2006/relationships/image" Target="../media/image149.png"/><Relationship Id="rId21" Type="http://schemas.openxmlformats.org/officeDocument/2006/relationships/image" Target="../media/image150.png"/><Relationship Id="rId22" Type="http://schemas.openxmlformats.org/officeDocument/2006/relationships/image" Target="../media/image151.png"/><Relationship Id="rId23" Type="http://schemas.openxmlformats.org/officeDocument/2006/relationships/image" Target="../media/image152.png"/><Relationship Id="rId24" Type="http://schemas.openxmlformats.org/officeDocument/2006/relationships/image" Target="../media/image153.png"/><Relationship Id="rId25" Type="http://schemas.openxmlformats.org/officeDocument/2006/relationships/image" Target="../media/image154.png"/><Relationship Id="rId26" Type="http://schemas.openxmlformats.org/officeDocument/2006/relationships/image" Target="../media/image155.png"/><Relationship Id="rId27" Type="http://schemas.openxmlformats.org/officeDocument/2006/relationships/image" Target="../media/image156.png"/><Relationship Id="rId28" Type="http://schemas.openxmlformats.org/officeDocument/2006/relationships/image" Target="../media/image157.png"/><Relationship Id="rId29" Type="http://schemas.openxmlformats.org/officeDocument/2006/relationships/image" Target="../media/image158.png"/><Relationship Id="rId30" Type="http://schemas.openxmlformats.org/officeDocument/2006/relationships/image" Target="../media/image159.png"/><Relationship Id="rId31" Type="http://schemas.openxmlformats.org/officeDocument/2006/relationships/image" Target="../media/image160.png"/><Relationship Id="rId32" Type="http://schemas.openxmlformats.org/officeDocument/2006/relationships/image" Target="../media/image161.png"/><Relationship Id="rId33" Type="http://schemas.openxmlformats.org/officeDocument/2006/relationships/image" Target="../media/image162.png"/><Relationship Id="rId34" Type="http://schemas.openxmlformats.org/officeDocument/2006/relationships/image" Target="../media/image163.png"/><Relationship Id="rId35" Type="http://schemas.openxmlformats.org/officeDocument/2006/relationships/image" Target="../media/image16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Relationship Id="rId30" Type="http://schemas.openxmlformats.org/officeDocument/2006/relationships/image" Target="../media/image74.png"/><Relationship Id="rId31" Type="http://schemas.openxmlformats.org/officeDocument/2006/relationships/image" Target="../media/image75.png"/><Relationship Id="rId32" Type="http://schemas.openxmlformats.org/officeDocument/2006/relationships/image" Target="../media/image76.png"/><Relationship Id="rId33" Type="http://schemas.openxmlformats.org/officeDocument/2006/relationships/image" Target="../media/image77.png"/><Relationship Id="rId34" Type="http://schemas.openxmlformats.org/officeDocument/2006/relationships/image" Target="../media/image78.png"/><Relationship Id="rId35" Type="http://schemas.openxmlformats.org/officeDocument/2006/relationships/image" Target="../media/image79.png"/><Relationship Id="rId36" Type="http://schemas.openxmlformats.org/officeDocument/2006/relationships/image" Target="../media/image8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Relationship Id="rId30" Type="http://schemas.openxmlformats.org/officeDocument/2006/relationships/image" Target="../media/image74.png"/><Relationship Id="rId31" Type="http://schemas.openxmlformats.org/officeDocument/2006/relationships/image" Target="../media/image75.png"/><Relationship Id="rId32" Type="http://schemas.openxmlformats.org/officeDocument/2006/relationships/image" Target="../media/image76.png"/><Relationship Id="rId33" Type="http://schemas.openxmlformats.org/officeDocument/2006/relationships/image" Target="../media/image77.png"/><Relationship Id="rId34" Type="http://schemas.openxmlformats.org/officeDocument/2006/relationships/image" Target="../media/image78.png"/><Relationship Id="rId35" Type="http://schemas.openxmlformats.org/officeDocument/2006/relationships/image" Target="../media/image79.png"/><Relationship Id="rId36" Type="http://schemas.openxmlformats.org/officeDocument/2006/relationships/image" Target="../media/image8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Drawing"/>
          <p:cNvGrpSpPr/>
          <p:nvPr/>
        </p:nvGrpSpPr>
        <p:grpSpPr>
          <a:xfrm>
            <a:off x="592456" y="447385"/>
            <a:ext cx="12310835" cy="7380459"/>
            <a:chOff x="0" y="0"/>
            <a:chExt cx="12310833" cy="7380458"/>
          </a:xfrm>
        </p:grpSpPr>
        <p:sp>
          <p:nvSpPr>
            <p:cNvPr id="119" name="Line"/>
            <p:cNvSpPr/>
            <p:nvPr/>
          </p:nvSpPr>
          <p:spPr>
            <a:xfrm>
              <a:off x="458338" y="60127"/>
              <a:ext cx="14896" cy="259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267" fill="norm" stroke="1" extrusionOk="0">
                  <a:moveTo>
                    <a:pt x="20982" y="4281"/>
                  </a:moveTo>
                  <a:cubicBezTo>
                    <a:pt x="13782" y="2393"/>
                    <a:pt x="6582" y="506"/>
                    <a:pt x="2982" y="86"/>
                  </a:cubicBezTo>
                  <a:cubicBezTo>
                    <a:pt x="-618" y="-333"/>
                    <a:pt x="-618" y="716"/>
                    <a:pt x="1182" y="4490"/>
                  </a:cubicBezTo>
                  <a:cubicBezTo>
                    <a:pt x="2982" y="8265"/>
                    <a:pt x="6582" y="14766"/>
                    <a:pt x="10182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588236" y="4958"/>
              <a:ext cx="85094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1600" fill="norm" stroke="1" extrusionOk="0">
                  <a:moveTo>
                    <a:pt x="0" y="0"/>
                  </a:moveTo>
                  <a:cubicBezTo>
                    <a:pt x="6789" y="2550"/>
                    <a:pt x="13577" y="5100"/>
                    <a:pt x="17280" y="7950"/>
                  </a:cubicBezTo>
                  <a:cubicBezTo>
                    <a:pt x="20983" y="10800"/>
                    <a:pt x="21600" y="13950"/>
                    <a:pt x="18823" y="16275"/>
                  </a:cubicBezTo>
                  <a:cubicBezTo>
                    <a:pt x="16046" y="18600"/>
                    <a:pt x="9874" y="20100"/>
                    <a:pt x="37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96311" y="53773"/>
              <a:ext cx="146918" cy="44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463" fill="norm" stroke="1" extrusionOk="0">
                  <a:moveTo>
                    <a:pt x="14456" y="608"/>
                  </a:moveTo>
                  <a:cubicBezTo>
                    <a:pt x="12992" y="235"/>
                    <a:pt x="11527" y="-137"/>
                    <a:pt x="10246" y="49"/>
                  </a:cubicBezTo>
                  <a:cubicBezTo>
                    <a:pt x="8965" y="235"/>
                    <a:pt x="7866" y="980"/>
                    <a:pt x="6036" y="2842"/>
                  </a:cubicBezTo>
                  <a:cubicBezTo>
                    <a:pt x="4205" y="4704"/>
                    <a:pt x="1643" y="7684"/>
                    <a:pt x="544" y="10353"/>
                  </a:cubicBezTo>
                  <a:cubicBezTo>
                    <a:pt x="-554" y="13022"/>
                    <a:pt x="-188" y="15380"/>
                    <a:pt x="3473" y="17180"/>
                  </a:cubicBezTo>
                  <a:cubicBezTo>
                    <a:pt x="7134" y="18980"/>
                    <a:pt x="14090" y="20222"/>
                    <a:pt x="21046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1396797" y="22375"/>
              <a:ext cx="295465" cy="530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68" fill="norm" stroke="1" extrusionOk="0">
                  <a:moveTo>
                    <a:pt x="17618" y="3327"/>
                  </a:moveTo>
                  <a:cubicBezTo>
                    <a:pt x="17059" y="2913"/>
                    <a:pt x="16500" y="2500"/>
                    <a:pt x="15756" y="2293"/>
                  </a:cubicBezTo>
                  <a:cubicBezTo>
                    <a:pt x="15011" y="2086"/>
                    <a:pt x="14080" y="2086"/>
                    <a:pt x="12404" y="2758"/>
                  </a:cubicBezTo>
                  <a:cubicBezTo>
                    <a:pt x="10728" y="3430"/>
                    <a:pt x="8307" y="4773"/>
                    <a:pt x="6259" y="6375"/>
                  </a:cubicBezTo>
                  <a:cubicBezTo>
                    <a:pt x="4211" y="7977"/>
                    <a:pt x="2535" y="9838"/>
                    <a:pt x="1511" y="11956"/>
                  </a:cubicBezTo>
                  <a:cubicBezTo>
                    <a:pt x="487" y="14075"/>
                    <a:pt x="114" y="16452"/>
                    <a:pt x="21" y="17899"/>
                  </a:cubicBezTo>
                  <a:cubicBezTo>
                    <a:pt x="-72" y="19346"/>
                    <a:pt x="114" y="19862"/>
                    <a:pt x="1138" y="20379"/>
                  </a:cubicBezTo>
                  <a:cubicBezTo>
                    <a:pt x="2162" y="20896"/>
                    <a:pt x="4025" y="21413"/>
                    <a:pt x="6073" y="21464"/>
                  </a:cubicBezTo>
                  <a:cubicBezTo>
                    <a:pt x="8121" y="21516"/>
                    <a:pt x="10356" y="21103"/>
                    <a:pt x="12404" y="19811"/>
                  </a:cubicBezTo>
                  <a:cubicBezTo>
                    <a:pt x="14452" y="18519"/>
                    <a:pt x="16314" y="16349"/>
                    <a:pt x="17431" y="13713"/>
                  </a:cubicBezTo>
                  <a:cubicBezTo>
                    <a:pt x="18549" y="11078"/>
                    <a:pt x="18921" y="7977"/>
                    <a:pt x="18642" y="5704"/>
                  </a:cubicBezTo>
                  <a:cubicBezTo>
                    <a:pt x="18362" y="3430"/>
                    <a:pt x="17431" y="1983"/>
                    <a:pt x="16594" y="1105"/>
                  </a:cubicBezTo>
                  <a:cubicBezTo>
                    <a:pt x="15756" y="226"/>
                    <a:pt x="15011" y="-84"/>
                    <a:pt x="13428" y="19"/>
                  </a:cubicBezTo>
                  <a:cubicBezTo>
                    <a:pt x="11845" y="123"/>
                    <a:pt x="9425" y="639"/>
                    <a:pt x="7562" y="1725"/>
                  </a:cubicBezTo>
                  <a:cubicBezTo>
                    <a:pt x="5700" y="2810"/>
                    <a:pt x="4397" y="4463"/>
                    <a:pt x="3745" y="5549"/>
                  </a:cubicBezTo>
                  <a:cubicBezTo>
                    <a:pt x="3094" y="6634"/>
                    <a:pt x="3094" y="7150"/>
                    <a:pt x="4676" y="7771"/>
                  </a:cubicBezTo>
                  <a:cubicBezTo>
                    <a:pt x="6259" y="8391"/>
                    <a:pt x="9425" y="9114"/>
                    <a:pt x="12497" y="9372"/>
                  </a:cubicBezTo>
                  <a:cubicBezTo>
                    <a:pt x="15569" y="9631"/>
                    <a:pt x="18549" y="9424"/>
                    <a:pt x="21528" y="9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1868598" y="211963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1922266" y="380633"/>
              <a:ext cx="245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75" y="10800"/>
                    <a:pt x="4950" y="21600"/>
                    <a:pt x="8550" y="21600"/>
                  </a:cubicBezTo>
                  <a:cubicBezTo>
                    <a:pt x="12150" y="21600"/>
                    <a:pt x="16875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2452061" y="-1"/>
              <a:ext cx="298225" cy="451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299" fill="norm" stroke="1" extrusionOk="0">
                  <a:moveTo>
                    <a:pt x="19328" y="4216"/>
                  </a:moveTo>
                  <a:cubicBezTo>
                    <a:pt x="16743" y="3975"/>
                    <a:pt x="14158" y="3733"/>
                    <a:pt x="12128" y="4095"/>
                  </a:cubicBezTo>
                  <a:cubicBezTo>
                    <a:pt x="10097" y="4457"/>
                    <a:pt x="8620" y="5423"/>
                    <a:pt x="6681" y="7595"/>
                  </a:cubicBezTo>
                  <a:cubicBezTo>
                    <a:pt x="4743" y="9767"/>
                    <a:pt x="2343" y="13146"/>
                    <a:pt x="1143" y="15318"/>
                  </a:cubicBezTo>
                  <a:cubicBezTo>
                    <a:pt x="-57" y="17490"/>
                    <a:pt x="-57" y="18455"/>
                    <a:pt x="35" y="19240"/>
                  </a:cubicBezTo>
                  <a:cubicBezTo>
                    <a:pt x="128" y="20024"/>
                    <a:pt x="312" y="20627"/>
                    <a:pt x="866" y="20989"/>
                  </a:cubicBezTo>
                  <a:cubicBezTo>
                    <a:pt x="1420" y="21351"/>
                    <a:pt x="2343" y="21472"/>
                    <a:pt x="4281" y="20929"/>
                  </a:cubicBezTo>
                  <a:cubicBezTo>
                    <a:pt x="6220" y="20386"/>
                    <a:pt x="9174" y="19179"/>
                    <a:pt x="11851" y="17068"/>
                  </a:cubicBezTo>
                  <a:cubicBezTo>
                    <a:pt x="14528" y="14956"/>
                    <a:pt x="16928" y="11939"/>
                    <a:pt x="18312" y="9405"/>
                  </a:cubicBezTo>
                  <a:cubicBezTo>
                    <a:pt x="19697" y="6871"/>
                    <a:pt x="20066" y="4819"/>
                    <a:pt x="19420" y="3311"/>
                  </a:cubicBezTo>
                  <a:cubicBezTo>
                    <a:pt x="18774" y="1803"/>
                    <a:pt x="17112" y="837"/>
                    <a:pt x="15081" y="355"/>
                  </a:cubicBezTo>
                  <a:cubicBezTo>
                    <a:pt x="13051" y="-128"/>
                    <a:pt x="10651" y="-128"/>
                    <a:pt x="8712" y="415"/>
                  </a:cubicBezTo>
                  <a:cubicBezTo>
                    <a:pt x="6774" y="958"/>
                    <a:pt x="5297" y="2044"/>
                    <a:pt x="4466" y="3009"/>
                  </a:cubicBezTo>
                  <a:cubicBezTo>
                    <a:pt x="3635" y="3975"/>
                    <a:pt x="3451" y="4819"/>
                    <a:pt x="3543" y="5544"/>
                  </a:cubicBezTo>
                  <a:cubicBezTo>
                    <a:pt x="3635" y="6268"/>
                    <a:pt x="4005" y="6871"/>
                    <a:pt x="6589" y="7293"/>
                  </a:cubicBezTo>
                  <a:cubicBezTo>
                    <a:pt x="9174" y="7716"/>
                    <a:pt x="13974" y="7957"/>
                    <a:pt x="16835" y="8017"/>
                  </a:cubicBezTo>
                  <a:cubicBezTo>
                    <a:pt x="19697" y="8078"/>
                    <a:pt x="20620" y="7957"/>
                    <a:pt x="21543" y="7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2716103" y="449635"/>
              <a:ext cx="146682" cy="15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004" fill="norm" stroke="1" extrusionOk="0">
                  <a:moveTo>
                    <a:pt x="13683" y="2090"/>
                  </a:moveTo>
                  <a:cubicBezTo>
                    <a:pt x="11852" y="1394"/>
                    <a:pt x="10022" y="697"/>
                    <a:pt x="8191" y="1045"/>
                  </a:cubicBezTo>
                  <a:cubicBezTo>
                    <a:pt x="6361" y="1394"/>
                    <a:pt x="4530" y="2787"/>
                    <a:pt x="3066" y="5400"/>
                  </a:cubicBezTo>
                  <a:cubicBezTo>
                    <a:pt x="1602" y="8013"/>
                    <a:pt x="503" y="11845"/>
                    <a:pt x="137" y="14632"/>
                  </a:cubicBezTo>
                  <a:cubicBezTo>
                    <a:pt x="-229" y="17419"/>
                    <a:pt x="137" y="19161"/>
                    <a:pt x="1235" y="20206"/>
                  </a:cubicBezTo>
                  <a:cubicBezTo>
                    <a:pt x="2334" y="21252"/>
                    <a:pt x="4164" y="21600"/>
                    <a:pt x="7642" y="19161"/>
                  </a:cubicBezTo>
                  <a:cubicBezTo>
                    <a:pt x="11120" y="16723"/>
                    <a:pt x="16246" y="11497"/>
                    <a:pt x="18808" y="8013"/>
                  </a:cubicBezTo>
                  <a:cubicBezTo>
                    <a:pt x="21371" y="4529"/>
                    <a:pt x="21371" y="2787"/>
                    <a:pt x="20456" y="1742"/>
                  </a:cubicBezTo>
                  <a:cubicBezTo>
                    <a:pt x="19540" y="697"/>
                    <a:pt x="17710" y="348"/>
                    <a:pt x="15696" y="174"/>
                  </a:cubicBezTo>
                  <a:cubicBezTo>
                    <a:pt x="13683" y="0"/>
                    <a:pt x="11486" y="0"/>
                    <a:pt x="929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4049510" y="270742"/>
              <a:ext cx="172809" cy="234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323" fill="norm" stroke="1" extrusionOk="0">
                  <a:moveTo>
                    <a:pt x="1467" y="2323"/>
                  </a:moveTo>
                  <a:cubicBezTo>
                    <a:pt x="832" y="1161"/>
                    <a:pt x="197" y="0"/>
                    <a:pt x="38" y="0"/>
                  </a:cubicBezTo>
                  <a:cubicBezTo>
                    <a:pt x="-121" y="0"/>
                    <a:pt x="197" y="1161"/>
                    <a:pt x="1467" y="4297"/>
                  </a:cubicBezTo>
                  <a:cubicBezTo>
                    <a:pt x="2738" y="7432"/>
                    <a:pt x="4961" y="12542"/>
                    <a:pt x="6391" y="15910"/>
                  </a:cubicBezTo>
                  <a:cubicBezTo>
                    <a:pt x="7820" y="19277"/>
                    <a:pt x="8455" y="20903"/>
                    <a:pt x="9250" y="21252"/>
                  </a:cubicBezTo>
                  <a:cubicBezTo>
                    <a:pt x="10044" y="21600"/>
                    <a:pt x="10997" y="20671"/>
                    <a:pt x="11950" y="18581"/>
                  </a:cubicBezTo>
                  <a:cubicBezTo>
                    <a:pt x="12903" y="16490"/>
                    <a:pt x="13855" y="13239"/>
                    <a:pt x="15444" y="10335"/>
                  </a:cubicBezTo>
                  <a:cubicBezTo>
                    <a:pt x="17032" y="7432"/>
                    <a:pt x="19255" y="4877"/>
                    <a:pt x="21479" y="2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4214651" y="220608"/>
              <a:ext cx="168671" cy="22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21600" y="4182"/>
                  </a:moveTo>
                  <a:cubicBezTo>
                    <a:pt x="21273" y="2995"/>
                    <a:pt x="20945" y="1808"/>
                    <a:pt x="19964" y="977"/>
                  </a:cubicBezTo>
                  <a:cubicBezTo>
                    <a:pt x="18982" y="147"/>
                    <a:pt x="17345" y="-328"/>
                    <a:pt x="15218" y="265"/>
                  </a:cubicBezTo>
                  <a:cubicBezTo>
                    <a:pt x="13091" y="859"/>
                    <a:pt x="10473" y="2520"/>
                    <a:pt x="9000" y="4063"/>
                  </a:cubicBezTo>
                  <a:cubicBezTo>
                    <a:pt x="7527" y="5606"/>
                    <a:pt x="7200" y="7030"/>
                    <a:pt x="8182" y="8692"/>
                  </a:cubicBezTo>
                  <a:cubicBezTo>
                    <a:pt x="9164" y="10353"/>
                    <a:pt x="11455" y="12252"/>
                    <a:pt x="12273" y="13795"/>
                  </a:cubicBezTo>
                  <a:cubicBezTo>
                    <a:pt x="13091" y="15338"/>
                    <a:pt x="12436" y="16525"/>
                    <a:pt x="10145" y="17712"/>
                  </a:cubicBezTo>
                  <a:cubicBezTo>
                    <a:pt x="7855" y="18898"/>
                    <a:pt x="3927" y="20085"/>
                    <a:pt x="0" y="2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4505991" y="380633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5397098" y="75876"/>
              <a:ext cx="227072" cy="422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88" fill="norm" stroke="1" extrusionOk="0">
                  <a:moveTo>
                    <a:pt x="19275" y="2231"/>
                  </a:moveTo>
                  <a:cubicBezTo>
                    <a:pt x="17835" y="1972"/>
                    <a:pt x="16395" y="1714"/>
                    <a:pt x="14115" y="2684"/>
                  </a:cubicBezTo>
                  <a:cubicBezTo>
                    <a:pt x="11835" y="3654"/>
                    <a:pt x="8715" y="5853"/>
                    <a:pt x="6195" y="8310"/>
                  </a:cubicBezTo>
                  <a:cubicBezTo>
                    <a:pt x="3675" y="10768"/>
                    <a:pt x="1755" y="13484"/>
                    <a:pt x="795" y="15489"/>
                  </a:cubicBezTo>
                  <a:cubicBezTo>
                    <a:pt x="-165" y="17493"/>
                    <a:pt x="-165" y="18787"/>
                    <a:pt x="315" y="19692"/>
                  </a:cubicBezTo>
                  <a:cubicBezTo>
                    <a:pt x="795" y="20598"/>
                    <a:pt x="1755" y="21115"/>
                    <a:pt x="3075" y="21309"/>
                  </a:cubicBezTo>
                  <a:cubicBezTo>
                    <a:pt x="4395" y="21503"/>
                    <a:pt x="6075" y="21374"/>
                    <a:pt x="8115" y="20533"/>
                  </a:cubicBezTo>
                  <a:cubicBezTo>
                    <a:pt x="10155" y="19692"/>
                    <a:pt x="12555" y="18140"/>
                    <a:pt x="14835" y="15683"/>
                  </a:cubicBezTo>
                  <a:cubicBezTo>
                    <a:pt x="17115" y="13225"/>
                    <a:pt x="19275" y="9862"/>
                    <a:pt x="20355" y="7469"/>
                  </a:cubicBezTo>
                  <a:cubicBezTo>
                    <a:pt x="21435" y="5077"/>
                    <a:pt x="21435" y="3654"/>
                    <a:pt x="21195" y="2554"/>
                  </a:cubicBezTo>
                  <a:cubicBezTo>
                    <a:pt x="20955" y="1455"/>
                    <a:pt x="20475" y="679"/>
                    <a:pt x="19635" y="291"/>
                  </a:cubicBezTo>
                  <a:cubicBezTo>
                    <a:pt x="18795" y="-97"/>
                    <a:pt x="17595" y="-97"/>
                    <a:pt x="15795" y="291"/>
                  </a:cubicBezTo>
                  <a:cubicBezTo>
                    <a:pt x="13995" y="679"/>
                    <a:pt x="11595" y="1455"/>
                    <a:pt x="9555" y="2813"/>
                  </a:cubicBezTo>
                  <a:cubicBezTo>
                    <a:pt x="7515" y="4171"/>
                    <a:pt x="5835" y="6111"/>
                    <a:pt x="4995" y="7405"/>
                  </a:cubicBezTo>
                  <a:cubicBezTo>
                    <a:pt x="4155" y="8698"/>
                    <a:pt x="4155" y="9345"/>
                    <a:pt x="4875" y="9798"/>
                  </a:cubicBezTo>
                  <a:cubicBezTo>
                    <a:pt x="5595" y="10250"/>
                    <a:pt x="7035" y="10509"/>
                    <a:pt x="9675" y="10574"/>
                  </a:cubicBezTo>
                  <a:cubicBezTo>
                    <a:pt x="12315" y="10638"/>
                    <a:pt x="16155" y="10509"/>
                    <a:pt x="19995" y="10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5832354" y="273297"/>
              <a:ext cx="17633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5840021" y="357633"/>
              <a:ext cx="283674" cy="33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954"/>
                  </a:moveTo>
                  <a:cubicBezTo>
                    <a:pt x="2141" y="18277"/>
                    <a:pt x="4281" y="21600"/>
                    <a:pt x="7492" y="21600"/>
                  </a:cubicBezTo>
                  <a:cubicBezTo>
                    <a:pt x="10703" y="21600"/>
                    <a:pt x="14984" y="18277"/>
                    <a:pt x="17514" y="14123"/>
                  </a:cubicBezTo>
                  <a:cubicBezTo>
                    <a:pt x="20043" y="9969"/>
                    <a:pt x="20822" y="498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5890957" y="142961"/>
              <a:ext cx="163737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21291" y="0"/>
                  </a:moveTo>
                  <a:cubicBezTo>
                    <a:pt x="15974" y="3600"/>
                    <a:pt x="10657" y="7200"/>
                    <a:pt x="7002" y="10000"/>
                  </a:cubicBezTo>
                  <a:cubicBezTo>
                    <a:pt x="3346" y="12800"/>
                    <a:pt x="1353" y="14800"/>
                    <a:pt x="522" y="16600"/>
                  </a:cubicBezTo>
                  <a:cubicBezTo>
                    <a:pt x="-309" y="18400"/>
                    <a:pt x="23" y="20000"/>
                    <a:pt x="3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6148292" y="108352"/>
              <a:ext cx="251409" cy="36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11" fill="norm" stroke="1" extrusionOk="0">
                  <a:moveTo>
                    <a:pt x="20809" y="2003"/>
                  </a:moveTo>
                  <a:cubicBezTo>
                    <a:pt x="18409" y="1855"/>
                    <a:pt x="16009" y="1707"/>
                    <a:pt x="13064" y="3039"/>
                  </a:cubicBezTo>
                  <a:cubicBezTo>
                    <a:pt x="10119" y="4370"/>
                    <a:pt x="6628" y="7181"/>
                    <a:pt x="4337" y="9770"/>
                  </a:cubicBezTo>
                  <a:cubicBezTo>
                    <a:pt x="2046" y="12359"/>
                    <a:pt x="955" y="14727"/>
                    <a:pt x="409" y="16354"/>
                  </a:cubicBezTo>
                  <a:cubicBezTo>
                    <a:pt x="-136" y="17981"/>
                    <a:pt x="-136" y="18869"/>
                    <a:pt x="409" y="19683"/>
                  </a:cubicBezTo>
                  <a:cubicBezTo>
                    <a:pt x="955" y="20496"/>
                    <a:pt x="2046" y="21236"/>
                    <a:pt x="4009" y="21384"/>
                  </a:cubicBezTo>
                  <a:cubicBezTo>
                    <a:pt x="5973" y="21532"/>
                    <a:pt x="8809" y="21088"/>
                    <a:pt x="11646" y="19387"/>
                  </a:cubicBezTo>
                  <a:cubicBezTo>
                    <a:pt x="14482" y="17685"/>
                    <a:pt x="17319" y="14727"/>
                    <a:pt x="18628" y="11546"/>
                  </a:cubicBezTo>
                  <a:cubicBezTo>
                    <a:pt x="19937" y="8365"/>
                    <a:pt x="19719" y="4962"/>
                    <a:pt x="18628" y="2891"/>
                  </a:cubicBezTo>
                  <a:cubicBezTo>
                    <a:pt x="17537" y="820"/>
                    <a:pt x="15573" y="80"/>
                    <a:pt x="13064" y="6"/>
                  </a:cubicBezTo>
                  <a:cubicBezTo>
                    <a:pt x="10555" y="-68"/>
                    <a:pt x="7500" y="524"/>
                    <a:pt x="5537" y="1116"/>
                  </a:cubicBezTo>
                  <a:cubicBezTo>
                    <a:pt x="3573" y="1707"/>
                    <a:pt x="2700" y="2299"/>
                    <a:pt x="2264" y="2965"/>
                  </a:cubicBezTo>
                  <a:cubicBezTo>
                    <a:pt x="1828" y="3631"/>
                    <a:pt x="1828" y="4370"/>
                    <a:pt x="3791" y="5110"/>
                  </a:cubicBezTo>
                  <a:cubicBezTo>
                    <a:pt x="5755" y="5850"/>
                    <a:pt x="9682" y="6590"/>
                    <a:pt x="12955" y="7033"/>
                  </a:cubicBezTo>
                  <a:cubicBezTo>
                    <a:pt x="16228" y="7477"/>
                    <a:pt x="18846" y="7625"/>
                    <a:pt x="21464" y="7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6409603" y="426634"/>
              <a:ext cx="51433" cy="140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174" fill="norm" stroke="1" extrusionOk="0">
                  <a:moveTo>
                    <a:pt x="20700" y="0"/>
                  </a:moveTo>
                  <a:cubicBezTo>
                    <a:pt x="13500" y="3857"/>
                    <a:pt x="6300" y="7714"/>
                    <a:pt x="2700" y="11379"/>
                  </a:cubicBezTo>
                  <a:cubicBezTo>
                    <a:pt x="-900" y="15043"/>
                    <a:pt x="-900" y="18514"/>
                    <a:pt x="2700" y="20057"/>
                  </a:cubicBezTo>
                  <a:cubicBezTo>
                    <a:pt x="6300" y="21600"/>
                    <a:pt x="13500" y="21214"/>
                    <a:pt x="2070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6468701" y="441968"/>
              <a:ext cx="4468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800" y="21600"/>
                  </a:moveTo>
                  <a:cubicBezTo>
                    <a:pt x="14400" y="18000"/>
                    <a:pt x="18000" y="14400"/>
                    <a:pt x="19800" y="11314"/>
                  </a:cubicBezTo>
                  <a:cubicBezTo>
                    <a:pt x="21600" y="8229"/>
                    <a:pt x="21600" y="5657"/>
                    <a:pt x="18000" y="3857"/>
                  </a:cubicBezTo>
                  <a:cubicBezTo>
                    <a:pt x="14400" y="2057"/>
                    <a:pt x="7200" y="1029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1347253" y="1086597"/>
              <a:ext cx="437011" cy="44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21447"/>
                  </a:moveTo>
                  <a:cubicBezTo>
                    <a:pt x="884" y="18485"/>
                    <a:pt x="1768" y="15522"/>
                    <a:pt x="2400" y="12807"/>
                  </a:cubicBezTo>
                  <a:cubicBezTo>
                    <a:pt x="3032" y="10092"/>
                    <a:pt x="3411" y="7623"/>
                    <a:pt x="3726" y="5710"/>
                  </a:cubicBezTo>
                  <a:cubicBezTo>
                    <a:pt x="4042" y="3797"/>
                    <a:pt x="4295" y="2439"/>
                    <a:pt x="4421" y="2069"/>
                  </a:cubicBezTo>
                  <a:cubicBezTo>
                    <a:pt x="4547" y="1698"/>
                    <a:pt x="4547" y="2316"/>
                    <a:pt x="4421" y="4290"/>
                  </a:cubicBezTo>
                  <a:cubicBezTo>
                    <a:pt x="4295" y="6265"/>
                    <a:pt x="4042" y="9598"/>
                    <a:pt x="3916" y="11634"/>
                  </a:cubicBezTo>
                  <a:cubicBezTo>
                    <a:pt x="3789" y="13671"/>
                    <a:pt x="3789" y="14412"/>
                    <a:pt x="3916" y="15090"/>
                  </a:cubicBezTo>
                  <a:cubicBezTo>
                    <a:pt x="4042" y="15769"/>
                    <a:pt x="4295" y="16386"/>
                    <a:pt x="4674" y="16942"/>
                  </a:cubicBezTo>
                  <a:cubicBezTo>
                    <a:pt x="5053" y="17497"/>
                    <a:pt x="5558" y="17991"/>
                    <a:pt x="6126" y="18053"/>
                  </a:cubicBezTo>
                  <a:cubicBezTo>
                    <a:pt x="6695" y="18114"/>
                    <a:pt x="7326" y="17744"/>
                    <a:pt x="8463" y="15954"/>
                  </a:cubicBezTo>
                  <a:cubicBezTo>
                    <a:pt x="9600" y="14165"/>
                    <a:pt x="11242" y="10956"/>
                    <a:pt x="12379" y="8240"/>
                  </a:cubicBezTo>
                  <a:cubicBezTo>
                    <a:pt x="13516" y="5525"/>
                    <a:pt x="14147" y="3303"/>
                    <a:pt x="14463" y="1884"/>
                  </a:cubicBezTo>
                  <a:cubicBezTo>
                    <a:pt x="14779" y="464"/>
                    <a:pt x="14779" y="-153"/>
                    <a:pt x="14716" y="32"/>
                  </a:cubicBezTo>
                  <a:cubicBezTo>
                    <a:pt x="14653" y="217"/>
                    <a:pt x="14526" y="1205"/>
                    <a:pt x="14337" y="3488"/>
                  </a:cubicBezTo>
                  <a:cubicBezTo>
                    <a:pt x="14147" y="5772"/>
                    <a:pt x="13895" y="9351"/>
                    <a:pt x="14021" y="12128"/>
                  </a:cubicBezTo>
                  <a:cubicBezTo>
                    <a:pt x="14147" y="14905"/>
                    <a:pt x="14653" y="16880"/>
                    <a:pt x="15979" y="17497"/>
                  </a:cubicBezTo>
                  <a:cubicBezTo>
                    <a:pt x="17305" y="18114"/>
                    <a:pt x="19453" y="17374"/>
                    <a:pt x="21600" y="16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1883932" y="1254653"/>
              <a:ext cx="122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1950562" y="1369656"/>
              <a:ext cx="132709" cy="3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0242" fill="norm" stroke="1" extrusionOk="0">
                  <a:moveTo>
                    <a:pt x="1571" y="0"/>
                  </a:moveTo>
                  <a:cubicBezTo>
                    <a:pt x="371" y="7714"/>
                    <a:pt x="-829" y="15429"/>
                    <a:pt x="771" y="18514"/>
                  </a:cubicBezTo>
                  <a:cubicBezTo>
                    <a:pt x="2371" y="21600"/>
                    <a:pt x="6771" y="20057"/>
                    <a:pt x="10571" y="17743"/>
                  </a:cubicBezTo>
                  <a:cubicBezTo>
                    <a:pt x="14371" y="15429"/>
                    <a:pt x="17571" y="12343"/>
                    <a:pt x="20771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2451278" y="1112255"/>
              <a:ext cx="429344" cy="41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20629"/>
                  </a:moveTo>
                  <a:cubicBezTo>
                    <a:pt x="1286" y="17162"/>
                    <a:pt x="2571" y="13696"/>
                    <a:pt x="3471" y="10696"/>
                  </a:cubicBezTo>
                  <a:cubicBezTo>
                    <a:pt x="4371" y="7696"/>
                    <a:pt x="4886" y="5162"/>
                    <a:pt x="5207" y="3296"/>
                  </a:cubicBezTo>
                  <a:cubicBezTo>
                    <a:pt x="5529" y="1429"/>
                    <a:pt x="5657" y="229"/>
                    <a:pt x="5593" y="29"/>
                  </a:cubicBezTo>
                  <a:cubicBezTo>
                    <a:pt x="5529" y="-171"/>
                    <a:pt x="5271" y="629"/>
                    <a:pt x="4950" y="3162"/>
                  </a:cubicBezTo>
                  <a:cubicBezTo>
                    <a:pt x="4629" y="5696"/>
                    <a:pt x="4243" y="9962"/>
                    <a:pt x="4050" y="12829"/>
                  </a:cubicBezTo>
                  <a:cubicBezTo>
                    <a:pt x="3857" y="15696"/>
                    <a:pt x="3857" y="17162"/>
                    <a:pt x="4050" y="18296"/>
                  </a:cubicBezTo>
                  <a:cubicBezTo>
                    <a:pt x="4243" y="19429"/>
                    <a:pt x="4629" y="20229"/>
                    <a:pt x="5143" y="20696"/>
                  </a:cubicBezTo>
                  <a:cubicBezTo>
                    <a:pt x="5657" y="21162"/>
                    <a:pt x="6300" y="21296"/>
                    <a:pt x="7264" y="20696"/>
                  </a:cubicBezTo>
                  <a:cubicBezTo>
                    <a:pt x="8229" y="20096"/>
                    <a:pt x="9514" y="18762"/>
                    <a:pt x="10993" y="16229"/>
                  </a:cubicBezTo>
                  <a:cubicBezTo>
                    <a:pt x="12471" y="13696"/>
                    <a:pt x="14143" y="9962"/>
                    <a:pt x="15107" y="7629"/>
                  </a:cubicBezTo>
                  <a:cubicBezTo>
                    <a:pt x="16071" y="5296"/>
                    <a:pt x="16329" y="4362"/>
                    <a:pt x="16521" y="3362"/>
                  </a:cubicBezTo>
                  <a:cubicBezTo>
                    <a:pt x="16714" y="2362"/>
                    <a:pt x="16843" y="1296"/>
                    <a:pt x="16843" y="1296"/>
                  </a:cubicBezTo>
                  <a:cubicBezTo>
                    <a:pt x="16843" y="1296"/>
                    <a:pt x="16714" y="2362"/>
                    <a:pt x="16457" y="4429"/>
                  </a:cubicBezTo>
                  <a:cubicBezTo>
                    <a:pt x="16200" y="6496"/>
                    <a:pt x="15814" y="9562"/>
                    <a:pt x="16264" y="12496"/>
                  </a:cubicBezTo>
                  <a:cubicBezTo>
                    <a:pt x="16714" y="15429"/>
                    <a:pt x="18000" y="18229"/>
                    <a:pt x="19029" y="19696"/>
                  </a:cubicBezTo>
                  <a:cubicBezTo>
                    <a:pt x="20057" y="21162"/>
                    <a:pt x="20829" y="21296"/>
                    <a:pt x="21600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Shape"/>
            <p:cNvSpPr/>
            <p:nvPr/>
          </p:nvSpPr>
          <p:spPr>
            <a:xfrm>
              <a:off x="2928615" y="1411528"/>
              <a:ext cx="111134" cy="1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092" fill="norm" stroke="1" extrusionOk="0">
                  <a:moveTo>
                    <a:pt x="6826" y="1881"/>
                  </a:moveTo>
                  <a:cubicBezTo>
                    <a:pt x="4426" y="5956"/>
                    <a:pt x="2026" y="10032"/>
                    <a:pt x="826" y="13292"/>
                  </a:cubicBezTo>
                  <a:cubicBezTo>
                    <a:pt x="-374" y="16552"/>
                    <a:pt x="-374" y="18998"/>
                    <a:pt x="1546" y="20220"/>
                  </a:cubicBezTo>
                  <a:cubicBezTo>
                    <a:pt x="3466" y="21443"/>
                    <a:pt x="7306" y="21443"/>
                    <a:pt x="10906" y="19813"/>
                  </a:cubicBezTo>
                  <a:cubicBezTo>
                    <a:pt x="14506" y="18183"/>
                    <a:pt x="17866" y="14922"/>
                    <a:pt x="19546" y="11458"/>
                  </a:cubicBezTo>
                  <a:cubicBezTo>
                    <a:pt x="21226" y="7994"/>
                    <a:pt x="21226" y="4326"/>
                    <a:pt x="20026" y="2288"/>
                  </a:cubicBezTo>
                  <a:cubicBezTo>
                    <a:pt x="18826" y="251"/>
                    <a:pt x="16426" y="-157"/>
                    <a:pt x="14026" y="47"/>
                  </a:cubicBezTo>
                  <a:cubicBezTo>
                    <a:pt x="11626" y="251"/>
                    <a:pt x="9226" y="1066"/>
                    <a:pt x="6826" y="1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4061314" y="1216319"/>
              <a:ext cx="176339" cy="236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0"/>
                  </a:moveTo>
                  <a:cubicBezTo>
                    <a:pt x="1252" y="4645"/>
                    <a:pt x="2504" y="9290"/>
                    <a:pt x="3757" y="12658"/>
                  </a:cubicBezTo>
                  <a:cubicBezTo>
                    <a:pt x="5009" y="16026"/>
                    <a:pt x="6261" y="18116"/>
                    <a:pt x="7513" y="19510"/>
                  </a:cubicBezTo>
                  <a:cubicBezTo>
                    <a:pt x="8765" y="20903"/>
                    <a:pt x="10017" y="21600"/>
                    <a:pt x="11113" y="21484"/>
                  </a:cubicBezTo>
                  <a:cubicBezTo>
                    <a:pt x="12209" y="21368"/>
                    <a:pt x="13148" y="20439"/>
                    <a:pt x="14400" y="17535"/>
                  </a:cubicBezTo>
                  <a:cubicBezTo>
                    <a:pt x="15652" y="14632"/>
                    <a:pt x="17217" y="9755"/>
                    <a:pt x="18470" y="6852"/>
                  </a:cubicBezTo>
                  <a:cubicBezTo>
                    <a:pt x="19722" y="3948"/>
                    <a:pt x="20661" y="3019"/>
                    <a:pt x="21600" y="2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4259667" y="1179186"/>
              <a:ext cx="154323" cy="228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251" fill="norm" stroke="1" extrusionOk="0">
                  <a:moveTo>
                    <a:pt x="21037" y="600"/>
                  </a:moveTo>
                  <a:cubicBezTo>
                    <a:pt x="17553" y="126"/>
                    <a:pt x="14069" y="-349"/>
                    <a:pt x="10411" y="363"/>
                  </a:cubicBezTo>
                  <a:cubicBezTo>
                    <a:pt x="6753" y="1075"/>
                    <a:pt x="2921" y="2974"/>
                    <a:pt x="1179" y="4517"/>
                  </a:cubicBezTo>
                  <a:cubicBezTo>
                    <a:pt x="-563" y="6060"/>
                    <a:pt x="-215" y="7247"/>
                    <a:pt x="1179" y="8077"/>
                  </a:cubicBezTo>
                  <a:cubicBezTo>
                    <a:pt x="2572" y="8908"/>
                    <a:pt x="5011" y="9383"/>
                    <a:pt x="7972" y="10332"/>
                  </a:cubicBezTo>
                  <a:cubicBezTo>
                    <a:pt x="10934" y="11282"/>
                    <a:pt x="14418" y="12706"/>
                    <a:pt x="15985" y="14249"/>
                  </a:cubicBezTo>
                  <a:cubicBezTo>
                    <a:pt x="17553" y="15792"/>
                    <a:pt x="17205" y="17453"/>
                    <a:pt x="15637" y="18640"/>
                  </a:cubicBezTo>
                  <a:cubicBezTo>
                    <a:pt x="14069" y="19827"/>
                    <a:pt x="11282" y="20539"/>
                    <a:pt x="8495" y="21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4421655" y="1369656"/>
              <a:ext cx="3066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5311009" y="1304763"/>
              <a:ext cx="368009" cy="32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21331"/>
                  </a:moveTo>
                  <a:cubicBezTo>
                    <a:pt x="1200" y="16475"/>
                    <a:pt x="2400" y="11619"/>
                    <a:pt x="3075" y="8522"/>
                  </a:cubicBezTo>
                  <a:cubicBezTo>
                    <a:pt x="3750" y="5424"/>
                    <a:pt x="3900" y="4084"/>
                    <a:pt x="4125" y="2829"/>
                  </a:cubicBezTo>
                  <a:cubicBezTo>
                    <a:pt x="4350" y="1573"/>
                    <a:pt x="4650" y="401"/>
                    <a:pt x="4575" y="233"/>
                  </a:cubicBezTo>
                  <a:cubicBezTo>
                    <a:pt x="4500" y="66"/>
                    <a:pt x="4050" y="903"/>
                    <a:pt x="3675" y="3247"/>
                  </a:cubicBezTo>
                  <a:cubicBezTo>
                    <a:pt x="3300" y="5591"/>
                    <a:pt x="3000" y="9443"/>
                    <a:pt x="2850" y="11787"/>
                  </a:cubicBezTo>
                  <a:cubicBezTo>
                    <a:pt x="2700" y="14131"/>
                    <a:pt x="2700" y="14968"/>
                    <a:pt x="3075" y="15722"/>
                  </a:cubicBezTo>
                  <a:cubicBezTo>
                    <a:pt x="3450" y="16475"/>
                    <a:pt x="4200" y="17145"/>
                    <a:pt x="4950" y="17229"/>
                  </a:cubicBezTo>
                  <a:cubicBezTo>
                    <a:pt x="5700" y="17312"/>
                    <a:pt x="6450" y="16810"/>
                    <a:pt x="7725" y="14633"/>
                  </a:cubicBezTo>
                  <a:cubicBezTo>
                    <a:pt x="9000" y="12457"/>
                    <a:pt x="10800" y="8605"/>
                    <a:pt x="11850" y="6178"/>
                  </a:cubicBezTo>
                  <a:cubicBezTo>
                    <a:pt x="12900" y="3750"/>
                    <a:pt x="13200" y="2745"/>
                    <a:pt x="13425" y="1740"/>
                  </a:cubicBezTo>
                  <a:cubicBezTo>
                    <a:pt x="13650" y="736"/>
                    <a:pt x="13800" y="-269"/>
                    <a:pt x="13875" y="66"/>
                  </a:cubicBezTo>
                  <a:cubicBezTo>
                    <a:pt x="13950" y="401"/>
                    <a:pt x="13950" y="2075"/>
                    <a:pt x="14100" y="4419"/>
                  </a:cubicBezTo>
                  <a:cubicBezTo>
                    <a:pt x="14250" y="6764"/>
                    <a:pt x="14550" y="9778"/>
                    <a:pt x="15450" y="11787"/>
                  </a:cubicBezTo>
                  <a:cubicBezTo>
                    <a:pt x="16350" y="13796"/>
                    <a:pt x="17850" y="14801"/>
                    <a:pt x="18975" y="15303"/>
                  </a:cubicBezTo>
                  <a:cubicBezTo>
                    <a:pt x="20100" y="15805"/>
                    <a:pt x="20850" y="15805"/>
                    <a:pt x="21600" y="15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5909022" y="1346655"/>
              <a:ext cx="153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5845132" y="1461657"/>
              <a:ext cx="224895" cy="93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2455" y="17514"/>
                  </a:moveTo>
                  <a:cubicBezTo>
                    <a:pt x="1227" y="19265"/>
                    <a:pt x="0" y="21016"/>
                    <a:pt x="0" y="21308"/>
                  </a:cubicBezTo>
                  <a:cubicBezTo>
                    <a:pt x="0" y="21600"/>
                    <a:pt x="1227" y="20432"/>
                    <a:pt x="5032" y="16638"/>
                  </a:cubicBezTo>
                  <a:cubicBezTo>
                    <a:pt x="8836" y="12843"/>
                    <a:pt x="15218" y="642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5801687" y="1200985"/>
              <a:ext cx="276007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00" y="3331"/>
                    <a:pt x="14800" y="6663"/>
                    <a:pt x="11700" y="9564"/>
                  </a:cubicBezTo>
                  <a:cubicBezTo>
                    <a:pt x="8600" y="12466"/>
                    <a:pt x="5800" y="14937"/>
                    <a:pt x="3900" y="16872"/>
                  </a:cubicBezTo>
                  <a:cubicBezTo>
                    <a:pt x="2000" y="18806"/>
                    <a:pt x="1000" y="202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6169695" y="1301858"/>
              <a:ext cx="352675" cy="313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21517"/>
                  </a:moveTo>
                  <a:cubicBezTo>
                    <a:pt x="1252" y="17829"/>
                    <a:pt x="2504" y="14141"/>
                    <a:pt x="3678" y="10980"/>
                  </a:cubicBezTo>
                  <a:cubicBezTo>
                    <a:pt x="4852" y="7819"/>
                    <a:pt x="5948" y="5185"/>
                    <a:pt x="6574" y="3429"/>
                  </a:cubicBezTo>
                  <a:cubicBezTo>
                    <a:pt x="7200" y="1673"/>
                    <a:pt x="7357" y="795"/>
                    <a:pt x="7122" y="707"/>
                  </a:cubicBezTo>
                  <a:cubicBezTo>
                    <a:pt x="6887" y="619"/>
                    <a:pt x="6261" y="1322"/>
                    <a:pt x="5557" y="3341"/>
                  </a:cubicBezTo>
                  <a:cubicBezTo>
                    <a:pt x="4852" y="5361"/>
                    <a:pt x="4070" y="8697"/>
                    <a:pt x="3678" y="10805"/>
                  </a:cubicBezTo>
                  <a:cubicBezTo>
                    <a:pt x="3287" y="12912"/>
                    <a:pt x="3287" y="13790"/>
                    <a:pt x="3522" y="14580"/>
                  </a:cubicBezTo>
                  <a:cubicBezTo>
                    <a:pt x="3757" y="15371"/>
                    <a:pt x="4226" y="16073"/>
                    <a:pt x="4852" y="16512"/>
                  </a:cubicBezTo>
                  <a:cubicBezTo>
                    <a:pt x="5478" y="16951"/>
                    <a:pt x="6261" y="17127"/>
                    <a:pt x="7670" y="16600"/>
                  </a:cubicBezTo>
                  <a:cubicBezTo>
                    <a:pt x="9078" y="16073"/>
                    <a:pt x="11113" y="14844"/>
                    <a:pt x="13226" y="12297"/>
                  </a:cubicBezTo>
                  <a:cubicBezTo>
                    <a:pt x="15339" y="9751"/>
                    <a:pt x="17530" y="5888"/>
                    <a:pt x="18704" y="3429"/>
                  </a:cubicBezTo>
                  <a:cubicBezTo>
                    <a:pt x="19878" y="971"/>
                    <a:pt x="20035" y="-83"/>
                    <a:pt x="20035" y="5"/>
                  </a:cubicBezTo>
                  <a:cubicBezTo>
                    <a:pt x="20035" y="93"/>
                    <a:pt x="19878" y="1322"/>
                    <a:pt x="19722" y="3780"/>
                  </a:cubicBezTo>
                  <a:cubicBezTo>
                    <a:pt x="19565" y="6239"/>
                    <a:pt x="19409" y="9927"/>
                    <a:pt x="19722" y="12649"/>
                  </a:cubicBezTo>
                  <a:cubicBezTo>
                    <a:pt x="20035" y="15371"/>
                    <a:pt x="20817" y="17127"/>
                    <a:pt x="21600" y="18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6539983" y="1530659"/>
              <a:ext cx="112724" cy="12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0646" fill="norm" stroke="1" extrusionOk="0">
                  <a:moveTo>
                    <a:pt x="13972" y="3812"/>
                  </a:moveTo>
                  <a:cubicBezTo>
                    <a:pt x="11572" y="3812"/>
                    <a:pt x="9172" y="3812"/>
                    <a:pt x="6772" y="5294"/>
                  </a:cubicBezTo>
                  <a:cubicBezTo>
                    <a:pt x="4372" y="6776"/>
                    <a:pt x="1972" y="9741"/>
                    <a:pt x="772" y="12282"/>
                  </a:cubicBezTo>
                  <a:cubicBezTo>
                    <a:pt x="-428" y="14824"/>
                    <a:pt x="-428" y="16941"/>
                    <a:pt x="2212" y="18635"/>
                  </a:cubicBezTo>
                  <a:cubicBezTo>
                    <a:pt x="4852" y="20329"/>
                    <a:pt x="10132" y="21600"/>
                    <a:pt x="14212" y="19694"/>
                  </a:cubicBezTo>
                  <a:cubicBezTo>
                    <a:pt x="18292" y="17788"/>
                    <a:pt x="21172" y="12706"/>
                    <a:pt x="21172" y="8894"/>
                  </a:cubicBezTo>
                  <a:cubicBezTo>
                    <a:pt x="21172" y="5082"/>
                    <a:pt x="18292" y="2541"/>
                    <a:pt x="154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7956069" y="211963"/>
              <a:ext cx="329674" cy="37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0" y="0"/>
                  </a:moveTo>
                  <a:cubicBezTo>
                    <a:pt x="335" y="4059"/>
                    <a:pt x="670" y="8118"/>
                    <a:pt x="1088" y="11380"/>
                  </a:cubicBezTo>
                  <a:cubicBezTo>
                    <a:pt x="1507" y="14642"/>
                    <a:pt x="2009" y="17106"/>
                    <a:pt x="2428" y="18701"/>
                  </a:cubicBezTo>
                  <a:cubicBezTo>
                    <a:pt x="2847" y="20295"/>
                    <a:pt x="3181" y="21020"/>
                    <a:pt x="3767" y="21310"/>
                  </a:cubicBezTo>
                  <a:cubicBezTo>
                    <a:pt x="4354" y="21600"/>
                    <a:pt x="5191" y="21455"/>
                    <a:pt x="5944" y="20730"/>
                  </a:cubicBezTo>
                  <a:cubicBezTo>
                    <a:pt x="6698" y="20005"/>
                    <a:pt x="7367" y="18701"/>
                    <a:pt x="7953" y="17613"/>
                  </a:cubicBezTo>
                  <a:cubicBezTo>
                    <a:pt x="8540" y="16526"/>
                    <a:pt x="9042" y="15656"/>
                    <a:pt x="9293" y="15656"/>
                  </a:cubicBezTo>
                  <a:cubicBezTo>
                    <a:pt x="9544" y="15656"/>
                    <a:pt x="9544" y="16526"/>
                    <a:pt x="9712" y="17323"/>
                  </a:cubicBezTo>
                  <a:cubicBezTo>
                    <a:pt x="9879" y="18121"/>
                    <a:pt x="10214" y="18846"/>
                    <a:pt x="10633" y="19498"/>
                  </a:cubicBezTo>
                  <a:cubicBezTo>
                    <a:pt x="11051" y="20150"/>
                    <a:pt x="11554" y="20730"/>
                    <a:pt x="12223" y="21093"/>
                  </a:cubicBezTo>
                  <a:cubicBezTo>
                    <a:pt x="12893" y="21455"/>
                    <a:pt x="13730" y="21600"/>
                    <a:pt x="14484" y="21455"/>
                  </a:cubicBezTo>
                  <a:cubicBezTo>
                    <a:pt x="15237" y="21310"/>
                    <a:pt x="15907" y="20875"/>
                    <a:pt x="16744" y="19136"/>
                  </a:cubicBezTo>
                  <a:cubicBezTo>
                    <a:pt x="17581" y="17396"/>
                    <a:pt x="18586" y="14352"/>
                    <a:pt x="19172" y="11452"/>
                  </a:cubicBezTo>
                  <a:cubicBezTo>
                    <a:pt x="19758" y="8553"/>
                    <a:pt x="19926" y="5799"/>
                    <a:pt x="20260" y="4132"/>
                  </a:cubicBezTo>
                  <a:cubicBezTo>
                    <a:pt x="20595" y="2464"/>
                    <a:pt x="21098" y="1885"/>
                    <a:pt x="21600" y="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8297581" y="417336"/>
              <a:ext cx="233502" cy="127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704" fill="norm" stroke="1" extrusionOk="0">
                  <a:moveTo>
                    <a:pt x="10182" y="6496"/>
                  </a:moveTo>
                  <a:cubicBezTo>
                    <a:pt x="9478" y="4419"/>
                    <a:pt x="8774" y="2342"/>
                    <a:pt x="7835" y="1096"/>
                  </a:cubicBezTo>
                  <a:cubicBezTo>
                    <a:pt x="6895" y="-151"/>
                    <a:pt x="5722" y="-566"/>
                    <a:pt x="4430" y="1096"/>
                  </a:cubicBezTo>
                  <a:cubicBezTo>
                    <a:pt x="3139" y="2757"/>
                    <a:pt x="1730" y="6496"/>
                    <a:pt x="909" y="9403"/>
                  </a:cubicBezTo>
                  <a:cubicBezTo>
                    <a:pt x="87" y="12311"/>
                    <a:pt x="-148" y="14388"/>
                    <a:pt x="87" y="16257"/>
                  </a:cubicBezTo>
                  <a:cubicBezTo>
                    <a:pt x="322" y="18126"/>
                    <a:pt x="1026" y="19788"/>
                    <a:pt x="1965" y="20411"/>
                  </a:cubicBezTo>
                  <a:cubicBezTo>
                    <a:pt x="2904" y="21034"/>
                    <a:pt x="4078" y="20619"/>
                    <a:pt x="5135" y="19580"/>
                  </a:cubicBezTo>
                  <a:cubicBezTo>
                    <a:pt x="6191" y="18542"/>
                    <a:pt x="7130" y="16880"/>
                    <a:pt x="7835" y="15011"/>
                  </a:cubicBezTo>
                  <a:cubicBezTo>
                    <a:pt x="8539" y="13142"/>
                    <a:pt x="9009" y="11065"/>
                    <a:pt x="9948" y="11896"/>
                  </a:cubicBezTo>
                  <a:cubicBezTo>
                    <a:pt x="10887" y="12726"/>
                    <a:pt x="12295" y="16465"/>
                    <a:pt x="13704" y="18542"/>
                  </a:cubicBezTo>
                  <a:cubicBezTo>
                    <a:pt x="15113" y="20619"/>
                    <a:pt x="16522" y="21034"/>
                    <a:pt x="17813" y="20411"/>
                  </a:cubicBezTo>
                  <a:cubicBezTo>
                    <a:pt x="19104" y="19788"/>
                    <a:pt x="20278" y="18126"/>
                    <a:pt x="21452" y="16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8570694" y="211963"/>
              <a:ext cx="67724" cy="33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530" fill="norm" stroke="1" extrusionOk="0">
                  <a:moveTo>
                    <a:pt x="9200" y="0"/>
                  </a:moveTo>
                  <a:cubicBezTo>
                    <a:pt x="6000" y="5151"/>
                    <a:pt x="2800" y="10302"/>
                    <a:pt x="1200" y="13708"/>
                  </a:cubicBezTo>
                  <a:cubicBezTo>
                    <a:pt x="-400" y="17114"/>
                    <a:pt x="-400" y="18775"/>
                    <a:pt x="1200" y="19855"/>
                  </a:cubicBezTo>
                  <a:cubicBezTo>
                    <a:pt x="2800" y="20935"/>
                    <a:pt x="6000" y="21434"/>
                    <a:pt x="9600" y="21517"/>
                  </a:cubicBezTo>
                  <a:cubicBezTo>
                    <a:pt x="13200" y="21600"/>
                    <a:pt x="17200" y="21268"/>
                    <a:pt x="21200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8659948" y="126293"/>
              <a:ext cx="147141" cy="43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25" fill="norm" stroke="1" extrusionOk="0">
                  <a:moveTo>
                    <a:pt x="15856" y="15224"/>
                  </a:moveTo>
                  <a:cubicBezTo>
                    <a:pt x="15856" y="14214"/>
                    <a:pt x="15856" y="13203"/>
                    <a:pt x="14738" y="12635"/>
                  </a:cubicBezTo>
                  <a:cubicBezTo>
                    <a:pt x="13621" y="12066"/>
                    <a:pt x="11387" y="11940"/>
                    <a:pt x="8966" y="12635"/>
                  </a:cubicBezTo>
                  <a:cubicBezTo>
                    <a:pt x="6545" y="13329"/>
                    <a:pt x="3939" y="14845"/>
                    <a:pt x="2263" y="16235"/>
                  </a:cubicBezTo>
                  <a:cubicBezTo>
                    <a:pt x="587" y="17624"/>
                    <a:pt x="-158" y="18887"/>
                    <a:pt x="28" y="19772"/>
                  </a:cubicBezTo>
                  <a:cubicBezTo>
                    <a:pt x="214" y="20656"/>
                    <a:pt x="1332" y="21161"/>
                    <a:pt x="2821" y="21351"/>
                  </a:cubicBezTo>
                  <a:cubicBezTo>
                    <a:pt x="4311" y="21540"/>
                    <a:pt x="6173" y="21414"/>
                    <a:pt x="8221" y="20466"/>
                  </a:cubicBezTo>
                  <a:cubicBezTo>
                    <a:pt x="10270" y="19519"/>
                    <a:pt x="12504" y="17751"/>
                    <a:pt x="14366" y="14845"/>
                  </a:cubicBezTo>
                  <a:cubicBezTo>
                    <a:pt x="16228" y="11940"/>
                    <a:pt x="17718" y="7898"/>
                    <a:pt x="18463" y="5561"/>
                  </a:cubicBezTo>
                  <a:cubicBezTo>
                    <a:pt x="19207" y="3224"/>
                    <a:pt x="19207" y="2593"/>
                    <a:pt x="19207" y="1772"/>
                  </a:cubicBezTo>
                  <a:cubicBezTo>
                    <a:pt x="19207" y="951"/>
                    <a:pt x="19207" y="-60"/>
                    <a:pt x="19021" y="3"/>
                  </a:cubicBezTo>
                  <a:cubicBezTo>
                    <a:pt x="18835" y="66"/>
                    <a:pt x="18463" y="1203"/>
                    <a:pt x="18276" y="3603"/>
                  </a:cubicBezTo>
                  <a:cubicBezTo>
                    <a:pt x="18090" y="6003"/>
                    <a:pt x="18090" y="9666"/>
                    <a:pt x="18649" y="11877"/>
                  </a:cubicBezTo>
                  <a:cubicBezTo>
                    <a:pt x="19207" y="14087"/>
                    <a:pt x="20325" y="14845"/>
                    <a:pt x="21442" y="15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8899090" y="196629"/>
              <a:ext cx="1533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8883756" y="326965"/>
              <a:ext cx="14567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0"/>
                    <a:pt x="17810" y="0"/>
                    <a:pt x="15726" y="960"/>
                  </a:cubicBezTo>
                  <a:cubicBezTo>
                    <a:pt x="13642" y="1920"/>
                    <a:pt x="11368" y="3840"/>
                    <a:pt x="11179" y="6840"/>
                  </a:cubicBezTo>
                  <a:cubicBezTo>
                    <a:pt x="10989" y="9840"/>
                    <a:pt x="12884" y="13920"/>
                    <a:pt x="13832" y="16560"/>
                  </a:cubicBezTo>
                  <a:cubicBezTo>
                    <a:pt x="14779" y="19200"/>
                    <a:pt x="14779" y="20400"/>
                    <a:pt x="12316" y="21000"/>
                  </a:cubicBezTo>
                  <a:cubicBezTo>
                    <a:pt x="9853" y="21600"/>
                    <a:pt x="492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7817751" y="1315988"/>
              <a:ext cx="358565" cy="41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504" fill="norm" stroke="1" extrusionOk="0">
                  <a:moveTo>
                    <a:pt x="2757" y="1964"/>
                  </a:moveTo>
                  <a:cubicBezTo>
                    <a:pt x="7625" y="1309"/>
                    <a:pt x="12492" y="655"/>
                    <a:pt x="15306" y="327"/>
                  </a:cubicBezTo>
                  <a:cubicBezTo>
                    <a:pt x="18121" y="0"/>
                    <a:pt x="18881" y="0"/>
                    <a:pt x="19642" y="0"/>
                  </a:cubicBezTo>
                  <a:cubicBezTo>
                    <a:pt x="20402" y="0"/>
                    <a:pt x="21163" y="0"/>
                    <a:pt x="21315" y="458"/>
                  </a:cubicBezTo>
                  <a:cubicBezTo>
                    <a:pt x="21467" y="916"/>
                    <a:pt x="21011" y="1833"/>
                    <a:pt x="19413" y="3731"/>
                  </a:cubicBezTo>
                  <a:cubicBezTo>
                    <a:pt x="17816" y="5629"/>
                    <a:pt x="15078" y="8509"/>
                    <a:pt x="12721" y="10669"/>
                  </a:cubicBezTo>
                  <a:cubicBezTo>
                    <a:pt x="10363" y="12829"/>
                    <a:pt x="8385" y="14269"/>
                    <a:pt x="6712" y="15513"/>
                  </a:cubicBezTo>
                  <a:cubicBezTo>
                    <a:pt x="5039" y="16756"/>
                    <a:pt x="3670" y="17804"/>
                    <a:pt x="2453" y="18785"/>
                  </a:cubicBezTo>
                  <a:cubicBezTo>
                    <a:pt x="1236" y="19767"/>
                    <a:pt x="171" y="20684"/>
                    <a:pt x="19" y="21142"/>
                  </a:cubicBezTo>
                  <a:cubicBezTo>
                    <a:pt x="-133" y="21600"/>
                    <a:pt x="628" y="21600"/>
                    <a:pt x="2833" y="21273"/>
                  </a:cubicBezTo>
                  <a:cubicBezTo>
                    <a:pt x="5039" y="20945"/>
                    <a:pt x="8690" y="20291"/>
                    <a:pt x="11580" y="19833"/>
                  </a:cubicBezTo>
                  <a:cubicBezTo>
                    <a:pt x="14470" y="19375"/>
                    <a:pt x="16599" y="19113"/>
                    <a:pt x="18729" y="18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8278076" y="1538326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8611956" y="1269987"/>
              <a:ext cx="149132" cy="367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396" fill="norm" stroke="1" extrusionOk="0">
                  <a:moveTo>
                    <a:pt x="18069" y="0"/>
                  </a:moveTo>
                  <a:cubicBezTo>
                    <a:pt x="15140" y="1341"/>
                    <a:pt x="12211" y="2681"/>
                    <a:pt x="9283" y="4990"/>
                  </a:cubicBezTo>
                  <a:cubicBezTo>
                    <a:pt x="6354" y="7299"/>
                    <a:pt x="3425" y="10577"/>
                    <a:pt x="1778" y="13034"/>
                  </a:cubicBezTo>
                  <a:cubicBezTo>
                    <a:pt x="130" y="15492"/>
                    <a:pt x="-236" y="17131"/>
                    <a:pt x="130" y="18472"/>
                  </a:cubicBezTo>
                  <a:cubicBezTo>
                    <a:pt x="496" y="19812"/>
                    <a:pt x="1595" y="20855"/>
                    <a:pt x="4523" y="21228"/>
                  </a:cubicBezTo>
                  <a:cubicBezTo>
                    <a:pt x="7452" y="21600"/>
                    <a:pt x="12211" y="21302"/>
                    <a:pt x="15323" y="20855"/>
                  </a:cubicBezTo>
                  <a:cubicBezTo>
                    <a:pt x="18435" y="20408"/>
                    <a:pt x="19900" y="19812"/>
                    <a:pt x="21364" y="19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8577083" y="1461657"/>
              <a:ext cx="168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8822421" y="1448317"/>
              <a:ext cx="153338" cy="15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fill="norm" stroke="1" extrusionOk="0">
                  <a:moveTo>
                    <a:pt x="0" y="9439"/>
                  </a:moveTo>
                  <a:cubicBezTo>
                    <a:pt x="3600" y="7999"/>
                    <a:pt x="7200" y="6559"/>
                    <a:pt x="9900" y="4939"/>
                  </a:cubicBezTo>
                  <a:cubicBezTo>
                    <a:pt x="12600" y="3319"/>
                    <a:pt x="14400" y="1519"/>
                    <a:pt x="14400" y="619"/>
                  </a:cubicBezTo>
                  <a:cubicBezTo>
                    <a:pt x="14400" y="-281"/>
                    <a:pt x="12600" y="-281"/>
                    <a:pt x="10440" y="1159"/>
                  </a:cubicBezTo>
                  <a:cubicBezTo>
                    <a:pt x="8280" y="2599"/>
                    <a:pt x="5760" y="5479"/>
                    <a:pt x="4140" y="8539"/>
                  </a:cubicBezTo>
                  <a:cubicBezTo>
                    <a:pt x="2520" y="11599"/>
                    <a:pt x="1800" y="14839"/>
                    <a:pt x="1980" y="17179"/>
                  </a:cubicBezTo>
                  <a:cubicBezTo>
                    <a:pt x="2160" y="19519"/>
                    <a:pt x="3240" y="20959"/>
                    <a:pt x="6660" y="21139"/>
                  </a:cubicBezTo>
                  <a:cubicBezTo>
                    <a:pt x="10080" y="21319"/>
                    <a:pt x="15840" y="20239"/>
                    <a:pt x="21600" y="19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9067109" y="1423323"/>
              <a:ext cx="71728" cy="17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8" h="21450" fill="norm" stroke="1" extrusionOk="0">
                  <a:moveTo>
                    <a:pt x="15303" y="0"/>
                  </a:moveTo>
                  <a:cubicBezTo>
                    <a:pt x="10983" y="0"/>
                    <a:pt x="6663" y="0"/>
                    <a:pt x="3783" y="806"/>
                  </a:cubicBezTo>
                  <a:cubicBezTo>
                    <a:pt x="903" y="1612"/>
                    <a:pt x="-537" y="3224"/>
                    <a:pt x="183" y="4675"/>
                  </a:cubicBezTo>
                  <a:cubicBezTo>
                    <a:pt x="903" y="6125"/>
                    <a:pt x="3783" y="7415"/>
                    <a:pt x="7743" y="9510"/>
                  </a:cubicBezTo>
                  <a:cubicBezTo>
                    <a:pt x="11703" y="11606"/>
                    <a:pt x="16743" y="14507"/>
                    <a:pt x="18903" y="16925"/>
                  </a:cubicBezTo>
                  <a:cubicBezTo>
                    <a:pt x="21063" y="19343"/>
                    <a:pt x="20343" y="21278"/>
                    <a:pt x="18183" y="21439"/>
                  </a:cubicBezTo>
                  <a:cubicBezTo>
                    <a:pt x="16023" y="21600"/>
                    <a:pt x="12423" y="19988"/>
                    <a:pt x="8823" y="18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9220452" y="1231652"/>
              <a:ext cx="130982" cy="36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531" fill="norm" stroke="1" extrusionOk="0">
                  <a:moveTo>
                    <a:pt x="10074" y="0"/>
                  </a:moveTo>
                  <a:cubicBezTo>
                    <a:pt x="7166" y="2979"/>
                    <a:pt x="4258" y="5959"/>
                    <a:pt x="2389" y="9310"/>
                  </a:cubicBezTo>
                  <a:cubicBezTo>
                    <a:pt x="520" y="12662"/>
                    <a:pt x="-311" y="16386"/>
                    <a:pt x="104" y="18621"/>
                  </a:cubicBezTo>
                  <a:cubicBezTo>
                    <a:pt x="520" y="20855"/>
                    <a:pt x="2181" y="21600"/>
                    <a:pt x="5920" y="21526"/>
                  </a:cubicBezTo>
                  <a:cubicBezTo>
                    <a:pt x="9658" y="21451"/>
                    <a:pt x="15474" y="20557"/>
                    <a:pt x="21289" y="19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9167429" y="1423323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9382101" y="1568993"/>
              <a:ext cx="76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9946444" y="1223986"/>
              <a:ext cx="87339" cy="45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68" fill="norm" stroke="1" extrusionOk="0">
                  <a:moveTo>
                    <a:pt x="21091" y="0"/>
                  </a:moveTo>
                  <a:cubicBezTo>
                    <a:pt x="16154" y="2413"/>
                    <a:pt x="11217" y="4827"/>
                    <a:pt x="7514" y="7602"/>
                  </a:cubicBezTo>
                  <a:cubicBezTo>
                    <a:pt x="3811" y="10378"/>
                    <a:pt x="1342" y="13515"/>
                    <a:pt x="417" y="15868"/>
                  </a:cubicBezTo>
                  <a:cubicBezTo>
                    <a:pt x="-509" y="18221"/>
                    <a:pt x="108" y="19790"/>
                    <a:pt x="2268" y="20635"/>
                  </a:cubicBezTo>
                  <a:cubicBezTo>
                    <a:pt x="4428" y="21479"/>
                    <a:pt x="8131" y="21600"/>
                    <a:pt x="11217" y="21359"/>
                  </a:cubicBezTo>
                  <a:cubicBezTo>
                    <a:pt x="14302" y="21117"/>
                    <a:pt x="16771" y="20514"/>
                    <a:pt x="19240" y="199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9911113" y="1484658"/>
              <a:ext cx="145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10164119" y="1530659"/>
              <a:ext cx="76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10435110" y="1262320"/>
              <a:ext cx="81684" cy="386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328" fill="norm" stroke="1" extrusionOk="0">
                  <a:moveTo>
                    <a:pt x="18957" y="0"/>
                  </a:moveTo>
                  <a:cubicBezTo>
                    <a:pt x="12412" y="4376"/>
                    <a:pt x="5866" y="8753"/>
                    <a:pt x="2594" y="11718"/>
                  </a:cubicBezTo>
                  <a:cubicBezTo>
                    <a:pt x="-679" y="14682"/>
                    <a:pt x="-679" y="16235"/>
                    <a:pt x="1612" y="17718"/>
                  </a:cubicBezTo>
                  <a:cubicBezTo>
                    <a:pt x="3903" y="19200"/>
                    <a:pt x="8485" y="20612"/>
                    <a:pt x="12085" y="21106"/>
                  </a:cubicBezTo>
                  <a:cubicBezTo>
                    <a:pt x="15685" y="21600"/>
                    <a:pt x="18303" y="21176"/>
                    <a:pt x="20921" y="20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10424791" y="1453991"/>
              <a:ext cx="138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5840"/>
                    <a:pt x="2400" y="10080"/>
                    <a:pt x="6000" y="6480"/>
                  </a:cubicBezTo>
                  <a:cubicBezTo>
                    <a:pt x="9600" y="2880"/>
                    <a:pt x="156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10593461" y="1455540"/>
              <a:ext cx="326205" cy="126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0894" fill="norm" stroke="1" extrusionOk="0">
                  <a:moveTo>
                    <a:pt x="0" y="9908"/>
                  </a:moveTo>
                  <a:cubicBezTo>
                    <a:pt x="1674" y="9061"/>
                    <a:pt x="3349" y="8214"/>
                    <a:pt x="4605" y="6519"/>
                  </a:cubicBezTo>
                  <a:cubicBezTo>
                    <a:pt x="5860" y="4825"/>
                    <a:pt x="6698" y="2284"/>
                    <a:pt x="6614" y="1014"/>
                  </a:cubicBezTo>
                  <a:cubicBezTo>
                    <a:pt x="6530" y="-257"/>
                    <a:pt x="5526" y="-257"/>
                    <a:pt x="4688" y="590"/>
                  </a:cubicBezTo>
                  <a:cubicBezTo>
                    <a:pt x="3851" y="1437"/>
                    <a:pt x="3181" y="3131"/>
                    <a:pt x="2679" y="6096"/>
                  </a:cubicBezTo>
                  <a:cubicBezTo>
                    <a:pt x="2177" y="9061"/>
                    <a:pt x="1842" y="13296"/>
                    <a:pt x="2093" y="15837"/>
                  </a:cubicBezTo>
                  <a:cubicBezTo>
                    <a:pt x="2344" y="18378"/>
                    <a:pt x="3181" y="19225"/>
                    <a:pt x="5274" y="18802"/>
                  </a:cubicBezTo>
                  <a:cubicBezTo>
                    <a:pt x="7367" y="18378"/>
                    <a:pt x="10716" y="16684"/>
                    <a:pt x="12726" y="14567"/>
                  </a:cubicBezTo>
                  <a:cubicBezTo>
                    <a:pt x="14735" y="12449"/>
                    <a:pt x="15405" y="9908"/>
                    <a:pt x="15823" y="7578"/>
                  </a:cubicBezTo>
                  <a:cubicBezTo>
                    <a:pt x="16242" y="5249"/>
                    <a:pt x="16409" y="3131"/>
                    <a:pt x="16828" y="2919"/>
                  </a:cubicBezTo>
                  <a:cubicBezTo>
                    <a:pt x="17247" y="2708"/>
                    <a:pt x="17916" y="4402"/>
                    <a:pt x="18586" y="5884"/>
                  </a:cubicBezTo>
                  <a:cubicBezTo>
                    <a:pt x="19256" y="7367"/>
                    <a:pt x="19926" y="8637"/>
                    <a:pt x="20512" y="11178"/>
                  </a:cubicBezTo>
                  <a:cubicBezTo>
                    <a:pt x="21098" y="13719"/>
                    <a:pt x="21600" y="17531"/>
                    <a:pt x="21265" y="19437"/>
                  </a:cubicBezTo>
                  <a:cubicBezTo>
                    <a:pt x="20930" y="21343"/>
                    <a:pt x="19758" y="21343"/>
                    <a:pt x="18837" y="19649"/>
                  </a:cubicBezTo>
                  <a:cubicBezTo>
                    <a:pt x="17916" y="17955"/>
                    <a:pt x="17247" y="14567"/>
                    <a:pt x="16577" y="11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10989299" y="1216319"/>
              <a:ext cx="94841" cy="37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369" fill="norm" stroke="1" extrusionOk="0">
                  <a:moveTo>
                    <a:pt x="21094" y="0"/>
                  </a:moveTo>
                  <a:cubicBezTo>
                    <a:pt x="14273" y="4114"/>
                    <a:pt x="7452" y="8229"/>
                    <a:pt x="3757" y="11314"/>
                  </a:cubicBezTo>
                  <a:cubicBezTo>
                    <a:pt x="62" y="14400"/>
                    <a:pt x="-506" y="16457"/>
                    <a:pt x="347" y="18073"/>
                  </a:cubicBezTo>
                  <a:cubicBezTo>
                    <a:pt x="1199" y="19690"/>
                    <a:pt x="3473" y="20865"/>
                    <a:pt x="6315" y="21233"/>
                  </a:cubicBezTo>
                  <a:cubicBezTo>
                    <a:pt x="9157" y="21600"/>
                    <a:pt x="12568" y="21159"/>
                    <a:pt x="15978" y="20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10976804" y="1415657"/>
              <a:ext cx="122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225339" y="2526683"/>
              <a:ext cx="163560" cy="298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11475" y="5540"/>
                  </a:moveTo>
                  <a:cubicBezTo>
                    <a:pt x="9787" y="5540"/>
                    <a:pt x="8100" y="5540"/>
                    <a:pt x="6581" y="5082"/>
                  </a:cubicBezTo>
                  <a:cubicBezTo>
                    <a:pt x="5062" y="4624"/>
                    <a:pt x="3712" y="3709"/>
                    <a:pt x="3712" y="2885"/>
                  </a:cubicBezTo>
                  <a:cubicBezTo>
                    <a:pt x="3712" y="2062"/>
                    <a:pt x="5062" y="1329"/>
                    <a:pt x="6919" y="780"/>
                  </a:cubicBezTo>
                  <a:cubicBezTo>
                    <a:pt x="8775" y="231"/>
                    <a:pt x="11137" y="-135"/>
                    <a:pt x="12825" y="48"/>
                  </a:cubicBezTo>
                  <a:cubicBezTo>
                    <a:pt x="14513" y="231"/>
                    <a:pt x="15525" y="963"/>
                    <a:pt x="15694" y="2885"/>
                  </a:cubicBezTo>
                  <a:cubicBezTo>
                    <a:pt x="15862" y="4807"/>
                    <a:pt x="15187" y="7919"/>
                    <a:pt x="12994" y="10940"/>
                  </a:cubicBezTo>
                  <a:cubicBezTo>
                    <a:pt x="10800" y="13960"/>
                    <a:pt x="7087" y="16889"/>
                    <a:pt x="4388" y="18628"/>
                  </a:cubicBezTo>
                  <a:cubicBezTo>
                    <a:pt x="1688" y="20367"/>
                    <a:pt x="0" y="20916"/>
                    <a:pt x="0" y="21190"/>
                  </a:cubicBezTo>
                  <a:cubicBezTo>
                    <a:pt x="0" y="21465"/>
                    <a:pt x="1688" y="21465"/>
                    <a:pt x="5569" y="20733"/>
                  </a:cubicBezTo>
                  <a:cubicBezTo>
                    <a:pt x="9450" y="20001"/>
                    <a:pt x="15525" y="18536"/>
                    <a:pt x="21600" y="17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465566" y="2517396"/>
              <a:ext cx="122960" cy="339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422" fill="norm" stroke="1" extrusionOk="0">
                  <a:moveTo>
                    <a:pt x="0" y="144"/>
                  </a:moveTo>
                  <a:cubicBezTo>
                    <a:pt x="2160" y="-17"/>
                    <a:pt x="4320" y="-178"/>
                    <a:pt x="7776" y="467"/>
                  </a:cubicBezTo>
                  <a:cubicBezTo>
                    <a:pt x="11232" y="1112"/>
                    <a:pt x="15984" y="2562"/>
                    <a:pt x="18576" y="4819"/>
                  </a:cubicBezTo>
                  <a:cubicBezTo>
                    <a:pt x="21168" y="7076"/>
                    <a:pt x="21600" y="10138"/>
                    <a:pt x="19224" y="13040"/>
                  </a:cubicBezTo>
                  <a:cubicBezTo>
                    <a:pt x="16848" y="15941"/>
                    <a:pt x="11664" y="18682"/>
                    <a:pt x="6480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-1" y="2562760"/>
              <a:ext cx="220230" cy="355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68" fill="norm" stroke="1" extrusionOk="0">
                  <a:moveTo>
                    <a:pt x="5009" y="2028"/>
                  </a:moveTo>
                  <a:cubicBezTo>
                    <a:pt x="5257" y="1102"/>
                    <a:pt x="5505" y="177"/>
                    <a:pt x="5133" y="22"/>
                  </a:cubicBezTo>
                  <a:cubicBezTo>
                    <a:pt x="4761" y="-132"/>
                    <a:pt x="3767" y="485"/>
                    <a:pt x="2650" y="2954"/>
                  </a:cubicBezTo>
                  <a:cubicBezTo>
                    <a:pt x="1533" y="5422"/>
                    <a:pt x="292" y="9742"/>
                    <a:pt x="43" y="12674"/>
                  </a:cubicBezTo>
                  <a:cubicBezTo>
                    <a:pt x="-205" y="15605"/>
                    <a:pt x="540" y="17148"/>
                    <a:pt x="4264" y="18382"/>
                  </a:cubicBezTo>
                  <a:cubicBezTo>
                    <a:pt x="7988" y="19617"/>
                    <a:pt x="14692" y="20542"/>
                    <a:pt x="21395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1193916" y="2558016"/>
              <a:ext cx="260674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4708"/>
                    <a:pt x="8471" y="9415"/>
                    <a:pt x="12071" y="13015"/>
                  </a:cubicBezTo>
                  <a:cubicBezTo>
                    <a:pt x="15671" y="16615"/>
                    <a:pt x="18635" y="191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1178582" y="2573349"/>
              <a:ext cx="306675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1440"/>
                    <a:pt x="18000" y="2880"/>
                    <a:pt x="15750" y="5040"/>
                  </a:cubicBezTo>
                  <a:cubicBezTo>
                    <a:pt x="13500" y="7200"/>
                    <a:pt x="10800" y="10080"/>
                    <a:pt x="8100" y="12960"/>
                  </a:cubicBezTo>
                  <a:cubicBezTo>
                    <a:pt x="5400" y="15840"/>
                    <a:pt x="27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1722928" y="2673018"/>
              <a:ext cx="207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1702209" y="2803354"/>
              <a:ext cx="18172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600" fill="norm" stroke="1" extrusionOk="0">
                  <a:moveTo>
                    <a:pt x="5132" y="0"/>
                  </a:moveTo>
                  <a:cubicBezTo>
                    <a:pt x="2732" y="5400"/>
                    <a:pt x="332" y="10800"/>
                    <a:pt x="32" y="13500"/>
                  </a:cubicBezTo>
                  <a:cubicBezTo>
                    <a:pt x="-268" y="16200"/>
                    <a:pt x="1532" y="16200"/>
                    <a:pt x="5432" y="17100"/>
                  </a:cubicBezTo>
                  <a:cubicBezTo>
                    <a:pt x="9332" y="18000"/>
                    <a:pt x="15332" y="19800"/>
                    <a:pt x="21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1722928" y="2918357"/>
              <a:ext cx="191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2213606" y="2604017"/>
              <a:ext cx="13800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2328608" y="2596350"/>
              <a:ext cx="138005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095"/>
                    <a:pt x="14400" y="4189"/>
                    <a:pt x="11200" y="7331"/>
                  </a:cubicBezTo>
                  <a:cubicBezTo>
                    <a:pt x="8000" y="10473"/>
                    <a:pt x="5200" y="14662"/>
                    <a:pt x="3400" y="17215"/>
                  </a:cubicBezTo>
                  <a:cubicBezTo>
                    <a:pt x="1600" y="19767"/>
                    <a:pt x="800" y="206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3051045" y="2874790"/>
              <a:ext cx="132526" cy="147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0766" fill="norm" stroke="1" extrusionOk="0">
                  <a:moveTo>
                    <a:pt x="20505" y="5057"/>
                  </a:moveTo>
                  <a:cubicBezTo>
                    <a:pt x="18875" y="3257"/>
                    <a:pt x="17245" y="1457"/>
                    <a:pt x="15411" y="557"/>
                  </a:cubicBezTo>
                  <a:cubicBezTo>
                    <a:pt x="13577" y="-343"/>
                    <a:pt x="11539" y="-343"/>
                    <a:pt x="8890" y="1997"/>
                  </a:cubicBezTo>
                  <a:cubicBezTo>
                    <a:pt x="6241" y="4337"/>
                    <a:pt x="2980" y="9017"/>
                    <a:pt x="1350" y="12257"/>
                  </a:cubicBezTo>
                  <a:cubicBezTo>
                    <a:pt x="-280" y="15497"/>
                    <a:pt x="-280" y="17297"/>
                    <a:pt x="535" y="18737"/>
                  </a:cubicBezTo>
                  <a:cubicBezTo>
                    <a:pt x="1350" y="20177"/>
                    <a:pt x="2980" y="21257"/>
                    <a:pt x="5833" y="20537"/>
                  </a:cubicBezTo>
                  <a:cubicBezTo>
                    <a:pt x="8686" y="19817"/>
                    <a:pt x="12762" y="17297"/>
                    <a:pt x="15818" y="14417"/>
                  </a:cubicBezTo>
                  <a:cubicBezTo>
                    <a:pt x="18875" y="11537"/>
                    <a:pt x="20912" y="8297"/>
                    <a:pt x="21116" y="6137"/>
                  </a:cubicBezTo>
                  <a:cubicBezTo>
                    <a:pt x="21320" y="3977"/>
                    <a:pt x="19690" y="2897"/>
                    <a:pt x="18060" y="1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3217962" y="2826355"/>
              <a:ext cx="245340" cy="18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8" fill="norm" stroke="1" extrusionOk="0">
                  <a:moveTo>
                    <a:pt x="0" y="5254"/>
                  </a:moveTo>
                  <a:cubicBezTo>
                    <a:pt x="2250" y="4086"/>
                    <a:pt x="4500" y="2919"/>
                    <a:pt x="6187" y="2335"/>
                  </a:cubicBezTo>
                  <a:cubicBezTo>
                    <a:pt x="7875" y="1751"/>
                    <a:pt x="9000" y="1751"/>
                    <a:pt x="10238" y="3941"/>
                  </a:cubicBezTo>
                  <a:cubicBezTo>
                    <a:pt x="11475" y="6130"/>
                    <a:pt x="12825" y="10508"/>
                    <a:pt x="13500" y="13427"/>
                  </a:cubicBezTo>
                  <a:cubicBezTo>
                    <a:pt x="14175" y="16346"/>
                    <a:pt x="14175" y="17805"/>
                    <a:pt x="13725" y="19119"/>
                  </a:cubicBezTo>
                  <a:cubicBezTo>
                    <a:pt x="13275" y="20432"/>
                    <a:pt x="12375" y="21600"/>
                    <a:pt x="11925" y="20724"/>
                  </a:cubicBezTo>
                  <a:cubicBezTo>
                    <a:pt x="11475" y="19849"/>
                    <a:pt x="11475" y="16930"/>
                    <a:pt x="13162" y="13135"/>
                  </a:cubicBezTo>
                  <a:cubicBezTo>
                    <a:pt x="14850" y="9341"/>
                    <a:pt x="18225" y="46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4145649" y="2703686"/>
              <a:ext cx="253007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55" y="2800"/>
                    <a:pt x="6109" y="5600"/>
                    <a:pt x="9600" y="8700"/>
                  </a:cubicBezTo>
                  <a:cubicBezTo>
                    <a:pt x="13091" y="11800"/>
                    <a:pt x="17018" y="15200"/>
                    <a:pt x="19091" y="17400"/>
                  </a:cubicBezTo>
                  <a:cubicBezTo>
                    <a:pt x="21164" y="19600"/>
                    <a:pt x="21382" y="20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4168650" y="2650018"/>
              <a:ext cx="23000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60" y="1473"/>
                    <a:pt x="16320" y="2945"/>
                    <a:pt x="12840" y="6136"/>
                  </a:cubicBezTo>
                  <a:cubicBezTo>
                    <a:pt x="9360" y="9327"/>
                    <a:pt x="5040" y="14236"/>
                    <a:pt x="2760" y="17100"/>
                  </a:cubicBezTo>
                  <a:cubicBezTo>
                    <a:pt x="480" y="19964"/>
                    <a:pt x="240" y="207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4567326" y="2757353"/>
              <a:ext cx="237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4551992" y="2872356"/>
              <a:ext cx="23000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4606619" y="2370073"/>
              <a:ext cx="144712" cy="30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368" fill="norm" stroke="1" extrusionOk="0">
                  <a:moveTo>
                    <a:pt x="12363" y="14983"/>
                  </a:moveTo>
                  <a:cubicBezTo>
                    <a:pt x="10469" y="14620"/>
                    <a:pt x="8574" y="14256"/>
                    <a:pt x="6869" y="14438"/>
                  </a:cubicBezTo>
                  <a:cubicBezTo>
                    <a:pt x="5163" y="14620"/>
                    <a:pt x="3647" y="15346"/>
                    <a:pt x="2511" y="16162"/>
                  </a:cubicBezTo>
                  <a:cubicBezTo>
                    <a:pt x="1374" y="16979"/>
                    <a:pt x="616" y="17887"/>
                    <a:pt x="237" y="18794"/>
                  </a:cubicBezTo>
                  <a:cubicBezTo>
                    <a:pt x="-142" y="19702"/>
                    <a:pt x="-142" y="20609"/>
                    <a:pt x="805" y="21063"/>
                  </a:cubicBezTo>
                  <a:cubicBezTo>
                    <a:pt x="1753" y="21517"/>
                    <a:pt x="3647" y="21517"/>
                    <a:pt x="6111" y="20700"/>
                  </a:cubicBezTo>
                  <a:cubicBezTo>
                    <a:pt x="8574" y="19883"/>
                    <a:pt x="11605" y="18250"/>
                    <a:pt x="13690" y="14983"/>
                  </a:cubicBezTo>
                  <a:cubicBezTo>
                    <a:pt x="15774" y="11715"/>
                    <a:pt x="16911" y="6814"/>
                    <a:pt x="17479" y="3910"/>
                  </a:cubicBezTo>
                  <a:cubicBezTo>
                    <a:pt x="18047" y="1006"/>
                    <a:pt x="18047" y="99"/>
                    <a:pt x="17100" y="8"/>
                  </a:cubicBezTo>
                  <a:cubicBezTo>
                    <a:pt x="16153" y="-83"/>
                    <a:pt x="14258" y="643"/>
                    <a:pt x="12932" y="2821"/>
                  </a:cubicBezTo>
                  <a:cubicBezTo>
                    <a:pt x="11605" y="4999"/>
                    <a:pt x="10847" y="8630"/>
                    <a:pt x="11226" y="11352"/>
                  </a:cubicBezTo>
                  <a:cubicBezTo>
                    <a:pt x="11605" y="14075"/>
                    <a:pt x="13121" y="15890"/>
                    <a:pt x="15016" y="17161"/>
                  </a:cubicBezTo>
                  <a:cubicBezTo>
                    <a:pt x="16911" y="18431"/>
                    <a:pt x="19184" y="19157"/>
                    <a:pt x="21458" y="19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4966001" y="2634684"/>
              <a:ext cx="16100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29" y="2541"/>
                    <a:pt x="6857" y="5082"/>
                    <a:pt x="10457" y="8682"/>
                  </a:cubicBezTo>
                  <a:cubicBezTo>
                    <a:pt x="14057" y="12282"/>
                    <a:pt x="17829" y="169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5081004" y="2604017"/>
              <a:ext cx="15333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380"/>
                    <a:pt x="12960" y="6759"/>
                    <a:pt x="9360" y="10359"/>
                  </a:cubicBezTo>
                  <a:cubicBezTo>
                    <a:pt x="5760" y="13959"/>
                    <a:pt x="2880" y="177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5917829" y="2908404"/>
              <a:ext cx="106197" cy="180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141" fill="norm" stroke="1" extrusionOk="0">
                  <a:moveTo>
                    <a:pt x="21371" y="268"/>
                  </a:moveTo>
                  <a:cubicBezTo>
                    <a:pt x="18800" y="-32"/>
                    <a:pt x="16228" y="-332"/>
                    <a:pt x="13142" y="868"/>
                  </a:cubicBezTo>
                  <a:cubicBezTo>
                    <a:pt x="10057" y="2068"/>
                    <a:pt x="6457" y="4768"/>
                    <a:pt x="3885" y="8068"/>
                  </a:cubicBezTo>
                  <a:cubicBezTo>
                    <a:pt x="1314" y="11368"/>
                    <a:pt x="-229" y="15268"/>
                    <a:pt x="28" y="17668"/>
                  </a:cubicBezTo>
                  <a:cubicBezTo>
                    <a:pt x="285" y="20068"/>
                    <a:pt x="2342" y="20968"/>
                    <a:pt x="4657" y="21118"/>
                  </a:cubicBezTo>
                  <a:cubicBezTo>
                    <a:pt x="6971" y="21268"/>
                    <a:pt x="9542" y="20668"/>
                    <a:pt x="12371" y="19018"/>
                  </a:cubicBezTo>
                  <a:cubicBezTo>
                    <a:pt x="15200" y="17368"/>
                    <a:pt x="18285" y="14668"/>
                    <a:pt x="19828" y="12118"/>
                  </a:cubicBezTo>
                  <a:cubicBezTo>
                    <a:pt x="21371" y="9568"/>
                    <a:pt x="21371" y="7168"/>
                    <a:pt x="19571" y="5668"/>
                  </a:cubicBezTo>
                  <a:cubicBezTo>
                    <a:pt x="17771" y="4168"/>
                    <a:pt x="14171" y="3568"/>
                    <a:pt x="10571" y="2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6070026" y="2857023"/>
              <a:ext cx="230006" cy="21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574"/>
                  </a:moveTo>
                  <a:cubicBezTo>
                    <a:pt x="960" y="3812"/>
                    <a:pt x="1920" y="3049"/>
                    <a:pt x="3000" y="2668"/>
                  </a:cubicBezTo>
                  <a:cubicBezTo>
                    <a:pt x="4080" y="2287"/>
                    <a:pt x="5280" y="2287"/>
                    <a:pt x="6720" y="4447"/>
                  </a:cubicBezTo>
                  <a:cubicBezTo>
                    <a:pt x="8160" y="6607"/>
                    <a:pt x="9840" y="10927"/>
                    <a:pt x="10680" y="13722"/>
                  </a:cubicBezTo>
                  <a:cubicBezTo>
                    <a:pt x="11520" y="16518"/>
                    <a:pt x="11520" y="17788"/>
                    <a:pt x="11400" y="19059"/>
                  </a:cubicBezTo>
                  <a:cubicBezTo>
                    <a:pt x="11280" y="20329"/>
                    <a:pt x="11040" y="21600"/>
                    <a:pt x="10680" y="21600"/>
                  </a:cubicBezTo>
                  <a:cubicBezTo>
                    <a:pt x="10320" y="21600"/>
                    <a:pt x="9840" y="20329"/>
                    <a:pt x="10440" y="17153"/>
                  </a:cubicBezTo>
                  <a:cubicBezTo>
                    <a:pt x="11040" y="13976"/>
                    <a:pt x="12720" y="8894"/>
                    <a:pt x="14760" y="5718"/>
                  </a:cubicBezTo>
                  <a:cubicBezTo>
                    <a:pt x="16800" y="2541"/>
                    <a:pt x="19200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6806043" y="2749687"/>
              <a:ext cx="107336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154"/>
                    <a:pt x="14400" y="8308"/>
                    <a:pt x="10800" y="11908"/>
                  </a:cubicBezTo>
                  <a:cubicBezTo>
                    <a:pt x="7200" y="15508"/>
                    <a:pt x="3600" y="185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6859711" y="2712855"/>
              <a:ext cx="260673" cy="105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2" fill="norm" stroke="1" extrusionOk="0">
                  <a:moveTo>
                    <a:pt x="0" y="20802"/>
                  </a:moveTo>
                  <a:cubicBezTo>
                    <a:pt x="212" y="17788"/>
                    <a:pt x="423" y="14774"/>
                    <a:pt x="2965" y="11007"/>
                  </a:cubicBezTo>
                  <a:cubicBezTo>
                    <a:pt x="5506" y="7239"/>
                    <a:pt x="10376" y="2718"/>
                    <a:pt x="13871" y="960"/>
                  </a:cubicBezTo>
                  <a:cubicBezTo>
                    <a:pt x="17365" y="-798"/>
                    <a:pt x="19482" y="207"/>
                    <a:pt x="21600" y="1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6798376" y="2903024"/>
              <a:ext cx="253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6959379" y="3125362"/>
              <a:ext cx="3066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959"/>
                    <a:pt x="7200" y="11917"/>
                    <a:pt x="3600" y="15517"/>
                  </a:cubicBezTo>
                  <a:cubicBezTo>
                    <a:pt x="0" y="19117"/>
                    <a:pt x="0" y="203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6947771" y="3092400"/>
              <a:ext cx="185585" cy="296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206" fill="norm" stroke="1" extrusionOk="0">
                  <a:moveTo>
                    <a:pt x="1325" y="2361"/>
                  </a:moveTo>
                  <a:cubicBezTo>
                    <a:pt x="2201" y="1445"/>
                    <a:pt x="3077" y="530"/>
                    <a:pt x="5266" y="164"/>
                  </a:cubicBezTo>
                  <a:cubicBezTo>
                    <a:pt x="7455" y="-202"/>
                    <a:pt x="10958" y="-19"/>
                    <a:pt x="14315" y="1354"/>
                  </a:cubicBezTo>
                  <a:cubicBezTo>
                    <a:pt x="17671" y="2727"/>
                    <a:pt x="20882" y="5290"/>
                    <a:pt x="21174" y="8310"/>
                  </a:cubicBezTo>
                  <a:cubicBezTo>
                    <a:pt x="21466" y="11330"/>
                    <a:pt x="18839" y="14808"/>
                    <a:pt x="15336" y="17096"/>
                  </a:cubicBezTo>
                  <a:cubicBezTo>
                    <a:pt x="11834" y="19384"/>
                    <a:pt x="7455" y="20483"/>
                    <a:pt x="4536" y="20940"/>
                  </a:cubicBezTo>
                  <a:cubicBezTo>
                    <a:pt x="1617" y="21398"/>
                    <a:pt x="158" y="21215"/>
                    <a:pt x="12" y="20757"/>
                  </a:cubicBezTo>
                  <a:cubicBezTo>
                    <a:pt x="-134" y="20300"/>
                    <a:pt x="1034" y="19567"/>
                    <a:pt x="2201" y="18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7135717" y="3332366"/>
              <a:ext cx="2300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7434724" y="2979692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7480725" y="3064027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7963736" y="2818688"/>
              <a:ext cx="84336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2400"/>
                    <a:pt x="9818" y="4800"/>
                    <a:pt x="6218" y="8400"/>
                  </a:cubicBezTo>
                  <a:cubicBezTo>
                    <a:pt x="2618" y="12000"/>
                    <a:pt x="1309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7940735" y="2749687"/>
              <a:ext cx="26067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65" y="15600"/>
                    <a:pt x="5929" y="9600"/>
                    <a:pt x="9529" y="6000"/>
                  </a:cubicBezTo>
                  <a:cubicBezTo>
                    <a:pt x="13129" y="2400"/>
                    <a:pt x="17365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7948402" y="2895357"/>
              <a:ext cx="237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7927456" y="3065171"/>
              <a:ext cx="195296" cy="255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359" fill="norm" stroke="1" extrusionOk="0">
                  <a:moveTo>
                    <a:pt x="12904" y="3753"/>
                  </a:moveTo>
                  <a:cubicBezTo>
                    <a:pt x="12084" y="6961"/>
                    <a:pt x="11264" y="10169"/>
                    <a:pt x="10717" y="13056"/>
                  </a:cubicBezTo>
                  <a:cubicBezTo>
                    <a:pt x="10170" y="15944"/>
                    <a:pt x="9896" y="18510"/>
                    <a:pt x="9623" y="18510"/>
                  </a:cubicBezTo>
                  <a:cubicBezTo>
                    <a:pt x="9350" y="18510"/>
                    <a:pt x="9076" y="15944"/>
                    <a:pt x="8940" y="12736"/>
                  </a:cubicBezTo>
                  <a:cubicBezTo>
                    <a:pt x="8803" y="9528"/>
                    <a:pt x="8803" y="5678"/>
                    <a:pt x="9350" y="3326"/>
                  </a:cubicBezTo>
                  <a:cubicBezTo>
                    <a:pt x="9896" y="973"/>
                    <a:pt x="10990" y="118"/>
                    <a:pt x="12904" y="11"/>
                  </a:cubicBezTo>
                  <a:cubicBezTo>
                    <a:pt x="14818" y="-96"/>
                    <a:pt x="17552" y="546"/>
                    <a:pt x="19193" y="2577"/>
                  </a:cubicBezTo>
                  <a:cubicBezTo>
                    <a:pt x="20833" y="4609"/>
                    <a:pt x="21380" y="8031"/>
                    <a:pt x="20423" y="11346"/>
                  </a:cubicBezTo>
                  <a:cubicBezTo>
                    <a:pt x="19466" y="14660"/>
                    <a:pt x="17005" y="17868"/>
                    <a:pt x="13861" y="19579"/>
                  </a:cubicBezTo>
                  <a:cubicBezTo>
                    <a:pt x="10717" y="21290"/>
                    <a:pt x="6889" y="21504"/>
                    <a:pt x="4291" y="21290"/>
                  </a:cubicBezTo>
                  <a:cubicBezTo>
                    <a:pt x="1694" y="21076"/>
                    <a:pt x="327" y="20435"/>
                    <a:pt x="53" y="19686"/>
                  </a:cubicBezTo>
                  <a:cubicBezTo>
                    <a:pt x="-220" y="18938"/>
                    <a:pt x="600" y="18082"/>
                    <a:pt x="1420" y="17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8094072" y="3286365"/>
              <a:ext cx="168671" cy="121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0"/>
                  </a:moveTo>
                  <a:cubicBezTo>
                    <a:pt x="1636" y="900"/>
                    <a:pt x="3273" y="1800"/>
                    <a:pt x="4745" y="4050"/>
                  </a:cubicBezTo>
                  <a:cubicBezTo>
                    <a:pt x="6218" y="6300"/>
                    <a:pt x="7527" y="9900"/>
                    <a:pt x="7364" y="13050"/>
                  </a:cubicBezTo>
                  <a:cubicBezTo>
                    <a:pt x="7200" y="16200"/>
                    <a:pt x="5564" y="18900"/>
                    <a:pt x="6055" y="20250"/>
                  </a:cubicBezTo>
                  <a:cubicBezTo>
                    <a:pt x="6545" y="21600"/>
                    <a:pt x="9164" y="21600"/>
                    <a:pt x="12109" y="21150"/>
                  </a:cubicBezTo>
                  <a:cubicBezTo>
                    <a:pt x="15055" y="20700"/>
                    <a:pt x="18327" y="19800"/>
                    <a:pt x="21600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9656631" y="2818688"/>
              <a:ext cx="16297" cy="44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342" fill="norm" stroke="1" extrusionOk="0">
                  <a:moveTo>
                    <a:pt x="11040" y="0"/>
                  </a:moveTo>
                  <a:cubicBezTo>
                    <a:pt x="14125" y="4690"/>
                    <a:pt x="17211" y="9381"/>
                    <a:pt x="18754" y="12405"/>
                  </a:cubicBezTo>
                  <a:cubicBezTo>
                    <a:pt x="20297" y="15429"/>
                    <a:pt x="20297" y="16786"/>
                    <a:pt x="15668" y="18144"/>
                  </a:cubicBezTo>
                  <a:cubicBezTo>
                    <a:pt x="11040" y="19502"/>
                    <a:pt x="1783" y="20859"/>
                    <a:pt x="240" y="21230"/>
                  </a:cubicBezTo>
                  <a:cubicBezTo>
                    <a:pt x="-1303" y="21600"/>
                    <a:pt x="4868" y="20983"/>
                    <a:pt x="1104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9697991" y="2887690"/>
              <a:ext cx="151788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600" fill="norm" stroke="1" extrusionOk="0">
                  <a:moveTo>
                    <a:pt x="21382" y="0"/>
                  </a:moveTo>
                  <a:cubicBezTo>
                    <a:pt x="19582" y="1379"/>
                    <a:pt x="17782" y="2757"/>
                    <a:pt x="14902" y="3983"/>
                  </a:cubicBezTo>
                  <a:cubicBezTo>
                    <a:pt x="12022" y="5209"/>
                    <a:pt x="8062" y="6281"/>
                    <a:pt x="5362" y="7047"/>
                  </a:cubicBezTo>
                  <a:cubicBezTo>
                    <a:pt x="2662" y="7813"/>
                    <a:pt x="1222" y="8272"/>
                    <a:pt x="502" y="8885"/>
                  </a:cubicBezTo>
                  <a:cubicBezTo>
                    <a:pt x="-218" y="9498"/>
                    <a:pt x="-218" y="10264"/>
                    <a:pt x="862" y="11643"/>
                  </a:cubicBezTo>
                  <a:cubicBezTo>
                    <a:pt x="1942" y="13021"/>
                    <a:pt x="4102" y="15013"/>
                    <a:pt x="5902" y="16621"/>
                  </a:cubicBezTo>
                  <a:cubicBezTo>
                    <a:pt x="7702" y="18230"/>
                    <a:pt x="9142" y="19455"/>
                    <a:pt x="11482" y="20221"/>
                  </a:cubicBezTo>
                  <a:cubicBezTo>
                    <a:pt x="13822" y="20987"/>
                    <a:pt x="17062" y="21294"/>
                    <a:pt x="203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10036018" y="2897233"/>
              <a:ext cx="157741" cy="34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382" fill="norm" stroke="1" extrusionOk="0">
                  <a:moveTo>
                    <a:pt x="19243" y="2249"/>
                  </a:moveTo>
                  <a:cubicBezTo>
                    <a:pt x="18557" y="1461"/>
                    <a:pt x="17871" y="672"/>
                    <a:pt x="15814" y="278"/>
                  </a:cubicBezTo>
                  <a:cubicBezTo>
                    <a:pt x="13757" y="-116"/>
                    <a:pt x="10329" y="-116"/>
                    <a:pt x="7414" y="436"/>
                  </a:cubicBezTo>
                  <a:cubicBezTo>
                    <a:pt x="4500" y="988"/>
                    <a:pt x="2100" y="2091"/>
                    <a:pt x="900" y="3116"/>
                  </a:cubicBezTo>
                  <a:cubicBezTo>
                    <a:pt x="-300" y="4141"/>
                    <a:pt x="-300" y="5087"/>
                    <a:pt x="900" y="6112"/>
                  </a:cubicBezTo>
                  <a:cubicBezTo>
                    <a:pt x="2100" y="7137"/>
                    <a:pt x="4500" y="8240"/>
                    <a:pt x="7757" y="9817"/>
                  </a:cubicBezTo>
                  <a:cubicBezTo>
                    <a:pt x="11014" y="11393"/>
                    <a:pt x="15129" y="13443"/>
                    <a:pt x="17529" y="14862"/>
                  </a:cubicBezTo>
                  <a:cubicBezTo>
                    <a:pt x="19929" y="16281"/>
                    <a:pt x="20614" y="17069"/>
                    <a:pt x="20957" y="17858"/>
                  </a:cubicBezTo>
                  <a:cubicBezTo>
                    <a:pt x="21300" y="18646"/>
                    <a:pt x="21300" y="19434"/>
                    <a:pt x="20271" y="20065"/>
                  </a:cubicBezTo>
                  <a:cubicBezTo>
                    <a:pt x="19243" y="20696"/>
                    <a:pt x="17186" y="21169"/>
                    <a:pt x="14614" y="21326"/>
                  </a:cubicBezTo>
                  <a:cubicBezTo>
                    <a:pt x="12043" y="21484"/>
                    <a:pt x="8957" y="21326"/>
                    <a:pt x="7071" y="20617"/>
                  </a:cubicBezTo>
                  <a:cubicBezTo>
                    <a:pt x="5186" y="19907"/>
                    <a:pt x="4500" y="18646"/>
                    <a:pt x="3814" y="17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10711020" y="2926024"/>
              <a:ext cx="127782" cy="374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18576" y="1763"/>
                    <a:pt x="15552" y="3527"/>
                    <a:pt x="12096" y="6318"/>
                  </a:cubicBezTo>
                  <a:cubicBezTo>
                    <a:pt x="8640" y="9110"/>
                    <a:pt x="4752" y="12931"/>
                    <a:pt x="2592" y="15282"/>
                  </a:cubicBezTo>
                  <a:cubicBezTo>
                    <a:pt x="432" y="17633"/>
                    <a:pt x="0" y="18514"/>
                    <a:pt x="0" y="19322"/>
                  </a:cubicBezTo>
                  <a:cubicBezTo>
                    <a:pt x="0" y="20131"/>
                    <a:pt x="432" y="20865"/>
                    <a:pt x="1728" y="21233"/>
                  </a:cubicBezTo>
                  <a:cubicBezTo>
                    <a:pt x="3024" y="21600"/>
                    <a:pt x="5184" y="21600"/>
                    <a:pt x="7560" y="21306"/>
                  </a:cubicBezTo>
                  <a:cubicBezTo>
                    <a:pt x="9936" y="21012"/>
                    <a:pt x="12528" y="20424"/>
                    <a:pt x="15120" y="19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0700797" y="3148362"/>
              <a:ext cx="138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10885941" y="3115868"/>
              <a:ext cx="221200" cy="141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0681" fill="norm" stroke="1" extrusionOk="0">
                  <a:moveTo>
                    <a:pt x="5103" y="13673"/>
                  </a:moveTo>
                  <a:cubicBezTo>
                    <a:pt x="6096" y="12183"/>
                    <a:pt x="7089" y="10693"/>
                    <a:pt x="8082" y="8459"/>
                  </a:cubicBezTo>
                  <a:cubicBezTo>
                    <a:pt x="9075" y="6224"/>
                    <a:pt x="10068" y="3245"/>
                    <a:pt x="9944" y="1569"/>
                  </a:cubicBezTo>
                  <a:cubicBezTo>
                    <a:pt x="9820" y="-107"/>
                    <a:pt x="8579" y="-479"/>
                    <a:pt x="6965" y="638"/>
                  </a:cubicBezTo>
                  <a:cubicBezTo>
                    <a:pt x="5351" y="1755"/>
                    <a:pt x="3365" y="4362"/>
                    <a:pt x="1999" y="6597"/>
                  </a:cubicBezTo>
                  <a:cubicBezTo>
                    <a:pt x="634" y="8831"/>
                    <a:pt x="-111" y="10693"/>
                    <a:pt x="13" y="13114"/>
                  </a:cubicBezTo>
                  <a:cubicBezTo>
                    <a:pt x="137" y="15535"/>
                    <a:pt x="1130" y="18514"/>
                    <a:pt x="4358" y="19818"/>
                  </a:cubicBezTo>
                  <a:cubicBezTo>
                    <a:pt x="7586" y="21121"/>
                    <a:pt x="13048" y="20749"/>
                    <a:pt x="16275" y="20004"/>
                  </a:cubicBezTo>
                  <a:cubicBezTo>
                    <a:pt x="19503" y="19259"/>
                    <a:pt x="20496" y="18142"/>
                    <a:pt x="21489" y="17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11099473" y="3148362"/>
              <a:ext cx="53669" cy="12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21600" y="0"/>
                  </a:moveTo>
                  <a:cubicBezTo>
                    <a:pt x="21600" y="6300"/>
                    <a:pt x="21600" y="12600"/>
                    <a:pt x="19543" y="16425"/>
                  </a:cubicBezTo>
                  <a:cubicBezTo>
                    <a:pt x="17486" y="20250"/>
                    <a:pt x="13371" y="21600"/>
                    <a:pt x="9771" y="21375"/>
                  </a:cubicBezTo>
                  <a:cubicBezTo>
                    <a:pt x="6171" y="21150"/>
                    <a:pt x="3086" y="19350"/>
                    <a:pt x="0" y="17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11286669" y="2903024"/>
              <a:ext cx="127146" cy="37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385" fill="norm" stroke="1" extrusionOk="0">
                  <a:moveTo>
                    <a:pt x="16927" y="0"/>
                  </a:moveTo>
                  <a:cubicBezTo>
                    <a:pt x="11527" y="4232"/>
                    <a:pt x="6127" y="8465"/>
                    <a:pt x="3012" y="11530"/>
                  </a:cubicBezTo>
                  <a:cubicBezTo>
                    <a:pt x="-103" y="14595"/>
                    <a:pt x="-934" y="16492"/>
                    <a:pt x="1143" y="18024"/>
                  </a:cubicBezTo>
                  <a:cubicBezTo>
                    <a:pt x="3220" y="19557"/>
                    <a:pt x="8204" y="20724"/>
                    <a:pt x="11943" y="21162"/>
                  </a:cubicBezTo>
                  <a:cubicBezTo>
                    <a:pt x="15681" y="21600"/>
                    <a:pt x="18174" y="21308"/>
                    <a:pt x="20666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11257921" y="3094694"/>
              <a:ext cx="16356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cubicBezTo>
                    <a:pt x="1687" y="18514"/>
                    <a:pt x="0" y="15429"/>
                    <a:pt x="0" y="12857"/>
                  </a:cubicBezTo>
                  <a:cubicBezTo>
                    <a:pt x="0" y="10286"/>
                    <a:pt x="1687" y="8229"/>
                    <a:pt x="5569" y="6171"/>
                  </a:cubicBezTo>
                  <a:cubicBezTo>
                    <a:pt x="9450" y="4114"/>
                    <a:pt x="15525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9497103" y="3623706"/>
              <a:ext cx="148095" cy="582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517" fill="norm" stroke="1" extrusionOk="0">
                  <a:moveTo>
                    <a:pt x="5491" y="8206"/>
                  </a:moveTo>
                  <a:cubicBezTo>
                    <a:pt x="4393" y="10753"/>
                    <a:pt x="3295" y="13300"/>
                    <a:pt x="2563" y="15280"/>
                  </a:cubicBezTo>
                  <a:cubicBezTo>
                    <a:pt x="1831" y="17261"/>
                    <a:pt x="1464" y="18676"/>
                    <a:pt x="1281" y="19714"/>
                  </a:cubicBezTo>
                  <a:cubicBezTo>
                    <a:pt x="1098" y="20751"/>
                    <a:pt x="1098" y="21411"/>
                    <a:pt x="915" y="21506"/>
                  </a:cubicBezTo>
                  <a:cubicBezTo>
                    <a:pt x="732" y="21600"/>
                    <a:pt x="366" y="21128"/>
                    <a:pt x="183" y="19336"/>
                  </a:cubicBezTo>
                  <a:cubicBezTo>
                    <a:pt x="0" y="17544"/>
                    <a:pt x="0" y="14431"/>
                    <a:pt x="1464" y="11319"/>
                  </a:cubicBezTo>
                  <a:cubicBezTo>
                    <a:pt x="2929" y="8206"/>
                    <a:pt x="5858" y="5093"/>
                    <a:pt x="7871" y="3301"/>
                  </a:cubicBezTo>
                  <a:cubicBezTo>
                    <a:pt x="9885" y="1509"/>
                    <a:pt x="10983" y="1038"/>
                    <a:pt x="12264" y="660"/>
                  </a:cubicBezTo>
                  <a:cubicBezTo>
                    <a:pt x="13546" y="283"/>
                    <a:pt x="15010" y="0"/>
                    <a:pt x="16475" y="0"/>
                  </a:cubicBezTo>
                  <a:cubicBezTo>
                    <a:pt x="17939" y="0"/>
                    <a:pt x="19403" y="283"/>
                    <a:pt x="20319" y="1085"/>
                  </a:cubicBezTo>
                  <a:cubicBezTo>
                    <a:pt x="21234" y="1886"/>
                    <a:pt x="21600" y="3207"/>
                    <a:pt x="20685" y="4245"/>
                  </a:cubicBezTo>
                  <a:cubicBezTo>
                    <a:pt x="19769" y="5282"/>
                    <a:pt x="17573" y="6037"/>
                    <a:pt x="14827" y="6650"/>
                  </a:cubicBezTo>
                  <a:cubicBezTo>
                    <a:pt x="12081" y="7263"/>
                    <a:pt x="8786" y="7735"/>
                    <a:pt x="6224" y="8206"/>
                  </a:cubicBezTo>
                  <a:cubicBezTo>
                    <a:pt x="3661" y="8678"/>
                    <a:pt x="1830" y="9149"/>
                    <a:pt x="0" y="9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9612106" y="3921268"/>
              <a:ext cx="109805" cy="21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4" h="21240" fill="norm" stroke="1" extrusionOk="0">
                  <a:moveTo>
                    <a:pt x="0" y="9184"/>
                  </a:moveTo>
                  <a:cubicBezTo>
                    <a:pt x="2400" y="9435"/>
                    <a:pt x="4800" y="9686"/>
                    <a:pt x="8160" y="8807"/>
                  </a:cubicBezTo>
                  <a:cubicBezTo>
                    <a:pt x="11520" y="7928"/>
                    <a:pt x="15840" y="5919"/>
                    <a:pt x="18240" y="4287"/>
                  </a:cubicBezTo>
                  <a:cubicBezTo>
                    <a:pt x="20640" y="2654"/>
                    <a:pt x="21120" y="1398"/>
                    <a:pt x="20160" y="645"/>
                  </a:cubicBezTo>
                  <a:cubicBezTo>
                    <a:pt x="19200" y="-109"/>
                    <a:pt x="16800" y="-360"/>
                    <a:pt x="13440" y="770"/>
                  </a:cubicBezTo>
                  <a:cubicBezTo>
                    <a:pt x="10080" y="1900"/>
                    <a:pt x="5760" y="4412"/>
                    <a:pt x="3120" y="7426"/>
                  </a:cubicBezTo>
                  <a:cubicBezTo>
                    <a:pt x="480" y="10440"/>
                    <a:pt x="-480" y="13956"/>
                    <a:pt x="1440" y="16342"/>
                  </a:cubicBezTo>
                  <a:cubicBezTo>
                    <a:pt x="3360" y="18728"/>
                    <a:pt x="8160" y="19984"/>
                    <a:pt x="11760" y="20612"/>
                  </a:cubicBezTo>
                  <a:cubicBezTo>
                    <a:pt x="15360" y="21240"/>
                    <a:pt x="17760" y="21240"/>
                    <a:pt x="20160" y="21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9834444" y="3915046"/>
              <a:ext cx="130337" cy="244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2025"/>
                  </a:moveTo>
                  <a:cubicBezTo>
                    <a:pt x="2965" y="4275"/>
                    <a:pt x="5929" y="6525"/>
                    <a:pt x="7200" y="9562"/>
                  </a:cubicBezTo>
                  <a:cubicBezTo>
                    <a:pt x="8471" y="12600"/>
                    <a:pt x="8047" y="16425"/>
                    <a:pt x="6988" y="18675"/>
                  </a:cubicBezTo>
                  <a:cubicBezTo>
                    <a:pt x="5929" y="20925"/>
                    <a:pt x="4235" y="21600"/>
                    <a:pt x="2753" y="21488"/>
                  </a:cubicBezTo>
                  <a:cubicBezTo>
                    <a:pt x="1271" y="21375"/>
                    <a:pt x="0" y="20475"/>
                    <a:pt x="212" y="17775"/>
                  </a:cubicBezTo>
                  <a:cubicBezTo>
                    <a:pt x="424" y="15075"/>
                    <a:pt x="2118" y="10575"/>
                    <a:pt x="5929" y="7313"/>
                  </a:cubicBezTo>
                  <a:cubicBezTo>
                    <a:pt x="9741" y="4050"/>
                    <a:pt x="15671" y="20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9996325" y="3908523"/>
              <a:ext cx="221463" cy="235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137" fill="norm" stroke="1" extrusionOk="0">
                  <a:moveTo>
                    <a:pt x="3639" y="4723"/>
                  </a:moveTo>
                  <a:cubicBezTo>
                    <a:pt x="2894" y="8629"/>
                    <a:pt x="2149" y="12535"/>
                    <a:pt x="1529" y="15523"/>
                  </a:cubicBezTo>
                  <a:cubicBezTo>
                    <a:pt x="908" y="18510"/>
                    <a:pt x="412" y="20578"/>
                    <a:pt x="163" y="21037"/>
                  </a:cubicBezTo>
                  <a:cubicBezTo>
                    <a:pt x="-85" y="21497"/>
                    <a:pt x="-85" y="20348"/>
                    <a:pt x="412" y="17820"/>
                  </a:cubicBezTo>
                  <a:cubicBezTo>
                    <a:pt x="908" y="15293"/>
                    <a:pt x="1901" y="11386"/>
                    <a:pt x="2770" y="8629"/>
                  </a:cubicBezTo>
                  <a:cubicBezTo>
                    <a:pt x="3639" y="5871"/>
                    <a:pt x="4384" y="4263"/>
                    <a:pt x="5377" y="3114"/>
                  </a:cubicBezTo>
                  <a:cubicBezTo>
                    <a:pt x="6370" y="1965"/>
                    <a:pt x="7612" y="1276"/>
                    <a:pt x="8356" y="1505"/>
                  </a:cubicBezTo>
                  <a:cubicBezTo>
                    <a:pt x="9101" y="1735"/>
                    <a:pt x="9349" y="2884"/>
                    <a:pt x="9474" y="4952"/>
                  </a:cubicBezTo>
                  <a:cubicBezTo>
                    <a:pt x="9598" y="7020"/>
                    <a:pt x="9598" y="10008"/>
                    <a:pt x="9598" y="12076"/>
                  </a:cubicBezTo>
                  <a:cubicBezTo>
                    <a:pt x="9598" y="14144"/>
                    <a:pt x="9598" y="15293"/>
                    <a:pt x="9474" y="15178"/>
                  </a:cubicBezTo>
                  <a:cubicBezTo>
                    <a:pt x="9349" y="15063"/>
                    <a:pt x="9101" y="13684"/>
                    <a:pt x="10094" y="11157"/>
                  </a:cubicBezTo>
                  <a:cubicBezTo>
                    <a:pt x="11087" y="8629"/>
                    <a:pt x="13322" y="4952"/>
                    <a:pt x="14936" y="2769"/>
                  </a:cubicBezTo>
                  <a:cubicBezTo>
                    <a:pt x="16549" y="586"/>
                    <a:pt x="17543" y="-103"/>
                    <a:pt x="18412" y="12"/>
                  </a:cubicBezTo>
                  <a:cubicBezTo>
                    <a:pt x="19280" y="127"/>
                    <a:pt x="20025" y="1046"/>
                    <a:pt x="20149" y="3344"/>
                  </a:cubicBezTo>
                  <a:cubicBezTo>
                    <a:pt x="20274" y="5642"/>
                    <a:pt x="19777" y="9318"/>
                    <a:pt x="19901" y="11616"/>
                  </a:cubicBezTo>
                  <a:cubicBezTo>
                    <a:pt x="20025" y="13914"/>
                    <a:pt x="20770" y="14833"/>
                    <a:pt x="21515" y="15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10260293" y="3939189"/>
              <a:ext cx="264168" cy="17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20" fill="norm" stroke="1" extrusionOk="0">
                  <a:moveTo>
                    <a:pt x="8384" y="2677"/>
                  </a:moveTo>
                  <a:cubicBezTo>
                    <a:pt x="7761" y="1425"/>
                    <a:pt x="7138" y="173"/>
                    <a:pt x="6411" y="17"/>
                  </a:cubicBezTo>
                  <a:cubicBezTo>
                    <a:pt x="5684" y="-140"/>
                    <a:pt x="4854" y="799"/>
                    <a:pt x="3815" y="3147"/>
                  </a:cubicBezTo>
                  <a:cubicBezTo>
                    <a:pt x="2777" y="5495"/>
                    <a:pt x="1531" y="9251"/>
                    <a:pt x="804" y="12069"/>
                  </a:cubicBezTo>
                  <a:cubicBezTo>
                    <a:pt x="77" y="14886"/>
                    <a:pt x="-131" y="16764"/>
                    <a:pt x="77" y="18330"/>
                  </a:cubicBezTo>
                  <a:cubicBezTo>
                    <a:pt x="284" y="19895"/>
                    <a:pt x="907" y="21147"/>
                    <a:pt x="1634" y="21303"/>
                  </a:cubicBezTo>
                  <a:cubicBezTo>
                    <a:pt x="2361" y="21460"/>
                    <a:pt x="3192" y="20521"/>
                    <a:pt x="4542" y="18173"/>
                  </a:cubicBezTo>
                  <a:cubicBezTo>
                    <a:pt x="5892" y="15825"/>
                    <a:pt x="7761" y="12069"/>
                    <a:pt x="9111" y="9251"/>
                  </a:cubicBezTo>
                  <a:cubicBezTo>
                    <a:pt x="10461" y="6434"/>
                    <a:pt x="11292" y="4556"/>
                    <a:pt x="11707" y="4399"/>
                  </a:cubicBezTo>
                  <a:cubicBezTo>
                    <a:pt x="12123" y="4243"/>
                    <a:pt x="12123" y="5808"/>
                    <a:pt x="12019" y="7373"/>
                  </a:cubicBezTo>
                  <a:cubicBezTo>
                    <a:pt x="11915" y="8938"/>
                    <a:pt x="11707" y="10503"/>
                    <a:pt x="11604" y="12695"/>
                  </a:cubicBezTo>
                  <a:cubicBezTo>
                    <a:pt x="11500" y="14886"/>
                    <a:pt x="11500" y="17703"/>
                    <a:pt x="12019" y="19112"/>
                  </a:cubicBezTo>
                  <a:cubicBezTo>
                    <a:pt x="12538" y="20521"/>
                    <a:pt x="13577" y="20521"/>
                    <a:pt x="15238" y="18799"/>
                  </a:cubicBezTo>
                  <a:cubicBezTo>
                    <a:pt x="16900" y="17077"/>
                    <a:pt x="19184" y="13634"/>
                    <a:pt x="21469" y="10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10549206" y="3692708"/>
              <a:ext cx="128591" cy="392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93" fill="norm" stroke="1" extrusionOk="0">
                  <a:moveTo>
                    <a:pt x="21311" y="0"/>
                  </a:moveTo>
                  <a:cubicBezTo>
                    <a:pt x="16652" y="2369"/>
                    <a:pt x="11993" y="4738"/>
                    <a:pt x="8393" y="7525"/>
                  </a:cubicBezTo>
                  <a:cubicBezTo>
                    <a:pt x="4793" y="10312"/>
                    <a:pt x="2252" y="13517"/>
                    <a:pt x="982" y="15747"/>
                  </a:cubicBezTo>
                  <a:cubicBezTo>
                    <a:pt x="-289" y="17977"/>
                    <a:pt x="-289" y="19231"/>
                    <a:pt x="770" y="20137"/>
                  </a:cubicBezTo>
                  <a:cubicBezTo>
                    <a:pt x="1829" y="21043"/>
                    <a:pt x="3946" y="21600"/>
                    <a:pt x="6487" y="21321"/>
                  </a:cubicBezTo>
                  <a:cubicBezTo>
                    <a:pt x="9029" y="21043"/>
                    <a:pt x="11993" y="19928"/>
                    <a:pt x="14958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10532127" y="3695004"/>
              <a:ext cx="644015" cy="3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fill="norm" stroke="1" extrusionOk="0">
                  <a:moveTo>
                    <a:pt x="0" y="14673"/>
                  </a:moveTo>
                  <a:cubicBezTo>
                    <a:pt x="2229" y="14981"/>
                    <a:pt x="4457" y="15290"/>
                    <a:pt x="5786" y="15444"/>
                  </a:cubicBezTo>
                  <a:cubicBezTo>
                    <a:pt x="7114" y="15598"/>
                    <a:pt x="7543" y="15598"/>
                    <a:pt x="7971" y="15598"/>
                  </a:cubicBezTo>
                  <a:cubicBezTo>
                    <a:pt x="8400" y="15598"/>
                    <a:pt x="8829" y="15598"/>
                    <a:pt x="8914" y="15290"/>
                  </a:cubicBezTo>
                  <a:cubicBezTo>
                    <a:pt x="9000" y="14981"/>
                    <a:pt x="8743" y="14364"/>
                    <a:pt x="8143" y="14210"/>
                  </a:cubicBezTo>
                  <a:cubicBezTo>
                    <a:pt x="7543" y="14056"/>
                    <a:pt x="6600" y="14364"/>
                    <a:pt x="5957" y="14750"/>
                  </a:cubicBezTo>
                  <a:cubicBezTo>
                    <a:pt x="5314" y="15136"/>
                    <a:pt x="4971" y="15598"/>
                    <a:pt x="4671" y="16216"/>
                  </a:cubicBezTo>
                  <a:cubicBezTo>
                    <a:pt x="4371" y="16833"/>
                    <a:pt x="4114" y="17604"/>
                    <a:pt x="4329" y="17913"/>
                  </a:cubicBezTo>
                  <a:cubicBezTo>
                    <a:pt x="4543" y="18221"/>
                    <a:pt x="5229" y="18067"/>
                    <a:pt x="5786" y="17913"/>
                  </a:cubicBezTo>
                  <a:cubicBezTo>
                    <a:pt x="6343" y="17758"/>
                    <a:pt x="6771" y="17604"/>
                    <a:pt x="7114" y="18067"/>
                  </a:cubicBezTo>
                  <a:cubicBezTo>
                    <a:pt x="7457" y="18530"/>
                    <a:pt x="7714" y="19610"/>
                    <a:pt x="8057" y="20304"/>
                  </a:cubicBezTo>
                  <a:cubicBezTo>
                    <a:pt x="8400" y="20998"/>
                    <a:pt x="8829" y="21307"/>
                    <a:pt x="9471" y="21230"/>
                  </a:cubicBezTo>
                  <a:cubicBezTo>
                    <a:pt x="10114" y="21153"/>
                    <a:pt x="10971" y="20690"/>
                    <a:pt x="12043" y="19070"/>
                  </a:cubicBezTo>
                  <a:cubicBezTo>
                    <a:pt x="13114" y="17450"/>
                    <a:pt x="14400" y="14673"/>
                    <a:pt x="15429" y="11896"/>
                  </a:cubicBezTo>
                  <a:cubicBezTo>
                    <a:pt x="16457" y="9118"/>
                    <a:pt x="17229" y="6341"/>
                    <a:pt x="17700" y="4181"/>
                  </a:cubicBezTo>
                  <a:cubicBezTo>
                    <a:pt x="18171" y="2021"/>
                    <a:pt x="18343" y="478"/>
                    <a:pt x="18257" y="93"/>
                  </a:cubicBezTo>
                  <a:cubicBezTo>
                    <a:pt x="18171" y="-293"/>
                    <a:pt x="17829" y="478"/>
                    <a:pt x="17229" y="3256"/>
                  </a:cubicBezTo>
                  <a:cubicBezTo>
                    <a:pt x="16629" y="6033"/>
                    <a:pt x="15771" y="10816"/>
                    <a:pt x="15343" y="13747"/>
                  </a:cubicBezTo>
                  <a:cubicBezTo>
                    <a:pt x="14914" y="16678"/>
                    <a:pt x="14914" y="17758"/>
                    <a:pt x="15043" y="18607"/>
                  </a:cubicBezTo>
                  <a:cubicBezTo>
                    <a:pt x="15171" y="19456"/>
                    <a:pt x="15429" y="20073"/>
                    <a:pt x="15771" y="20304"/>
                  </a:cubicBezTo>
                  <a:cubicBezTo>
                    <a:pt x="16114" y="20536"/>
                    <a:pt x="16543" y="20381"/>
                    <a:pt x="16800" y="19918"/>
                  </a:cubicBezTo>
                  <a:cubicBezTo>
                    <a:pt x="17057" y="19456"/>
                    <a:pt x="17143" y="18684"/>
                    <a:pt x="16886" y="17604"/>
                  </a:cubicBezTo>
                  <a:cubicBezTo>
                    <a:pt x="16629" y="16524"/>
                    <a:pt x="16029" y="15136"/>
                    <a:pt x="15557" y="14210"/>
                  </a:cubicBezTo>
                  <a:cubicBezTo>
                    <a:pt x="15086" y="13284"/>
                    <a:pt x="14743" y="12821"/>
                    <a:pt x="14357" y="12358"/>
                  </a:cubicBezTo>
                  <a:cubicBezTo>
                    <a:pt x="13971" y="11896"/>
                    <a:pt x="13543" y="11433"/>
                    <a:pt x="13586" y="11124"/>
                  </a:cubicBezTo>
                  <a:cubicBezTo>
                    <a:pt x="13629" y="10816"/>
                    <a:pt x="14143" y="10661"/>
                    <a:pt x="14829" y="10738"/>
                  </a:cubicBezTo>
                  <a:cubicBezTo>
                    <a:pt x="15514" y="10816"/>
                    <a:pt x="16371" y="11124"/>
                    <a:pt x="17014" y="11973"/>
                  </a:cubicBezTo>
                  <a:cubicBezTo>
                    <a:pt x="17657" y="12821"/>
                    <a:pt x="18086" y="14210"/>
                    <a:pt x="18386" y="15598"/>
                  </a:cubicBezTo>
                  <a:cubicBezTo>
                    <a:pt x="18686" y="16987"/>
                    <a:pt x="18857" y="18376"/>
                    <a:pt x="18986" y="18684"/>
                  </a:cubicBezTo>
                  <a:cubicBezTo>
                    <a:pt x="19114" y="18993"/>
                    <a:pt x="19200" y="18221"/>
                    <a:pt x="19329" y="16756"/>
                  </a:cubicBezTo>
                  <a:cubicBezTo>
                    <a:pt x="19457" y="15290"/>
                    <a:pt x="19629" y="13130"/>
                    <a:pt x="20014" y="11510"/>
                  </a:cubicBezTo>
                  <a:cubicBezTo>
                    <a:pt x="20400" y="9890"/>
                    <a:pt x="21000" y="8810"/>
                    <a:pt x="21600" y="7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11164358" y="3857525"/>
              <a:ext cx="372126" cy="16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0782" fill="norm" stroke="1" extrusionOk="0">
                  <a:moveTo>
                    <a:pt x="5564" y="2350"/>
                  </a:moveTo>
                  <a:cubicBezTo>
                    <a:pt x="3937" y="5481"/>
                    <a:pt x="2309" y="8611"/>
                    <a:pt x="1347" y="10959"/>
                  </a:cubicBezTo>
                  <a:cubicBezTo>
                    <a:pt x="386" y="13307"/>
                    <a:pt x="90" y="14872"/>
                    <a:pt x="16" y="16594"/>
                  </a:cubicBezTo>
                  <a:cubicBezTo>
                    <a:pt x="-58" y="18316"/>
                    <a:pt x="90" y="20194"/>
                    <a:pt x="1052" y="20663"/>
                  </a:cubicBezTo>
                  <a:cubicBezTo>
                    <a:pt x="2013" y="21133"/>
                    <a:pt x="3789" y="20194"/>
                    <a:pt x="4898" y="18159"/>
                  </a:cubicBezTo>
                  <a:cubicBezTo>
                    <a:pt x="6008" y="16124"/>
                    <a:pt x="6452" y="12994"/>
                    <a:pt x="6674" y="10646"/>
                  </a:cubicBezTo>
                  <a:cubicBezTo>
                    <a:pt x="6895" y="8298"/>
                    <a:pt x="6895" y="6733"/>
                    <a:pt x="7191" y="5481"/>
                  </a:cubicBezTo>
                  <a:cubicBezTo>
                    <a:pt x="7487" y="4229"/>
                    <a:pt x="8079" y="3290"/>
                    <a:pt x="8597" y="3446"/>
                  </a:cubicBezTo>
                  <a:cubicBezTo>
                    <a:pt x="9115" y="3603"/>
                    <a:pt x="9558" y="4855"/>
                    <a:pt x="9854" y="6263"/>
                  </a:cubicBezTo>
                  <a:cubicBezTo>
                    <a:pt x="10150" y="7672"/>
                    <a:pt x="10298" y="9237"/>
                    <a:pt x="10372" y="10803"/>
                  </a:cubicBezTo>
                  <a:cubicBezTo>
                    <a:pt x="10446" y="12368"/>
                    <a:pt x="10446" y="13933"/>
                    <a:pt x="10372" y="13776"/>
                  </a:cubicBezTo>
                  <a:cubicBezTo>
                    <a:pt x="10298" y="13620"/>
                    <a:pt x="10150" y="11742"/>
                    <a:pt x="11038" y="9081"/>
                  </a:cubicBezTo>
                  <a:cubicBezTo>
                    <a:pt x="11926" y="6420"/>
                    <a:pt x="13849" y="2976"/>
                    <a:pt x="15180" y="1255"/>
                  </a:cubicBezTo>
                  <a:cubicBezTo>
                    <a:pt x="16512" y="-467"/>
                    <a:pt x="17252" y="-467"/>
                    <a:pt x="18065" y="1568"/>
                  </a:cubicBezTo>
                  <a:cubicBezTo>
                    <a:pt x="18879" y="3603"/>
                    <a:pt x="19767" y="7672"/>
                    <a:pt x="20358" y="11116"/>
                  </a:cubicBezTo>
                  <a:cubicBezTo>
                    <a:pt x="20950" y="14559"/>
                    <a:pt x="21246" y="17376"/>
                    <a:pt x="21542" y="20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11752554" y="3639040"/>
              <a:ext cx="151938" cy="369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80" fill="norm" stroke="1" extrusionOk="0">
                  <a:moveTo>
                    <a:pt x="21403" y="0"/>
                  </a:moveTo>
                  <a:cubicBezTo>
                    <a:pt x="16723" y="2663"/>
                    <a:pt x="12043" y="5326"/>
                    <a:pt x="8443" y="7915"/>
                  </a:cubicBezTo>
                  <a:cubicBezTo>
                    <a:pt x="4843" y="10504"/>
                    <a:pt x="2323" y="13019"/>
                    <a:pt x="1063" y="15090"/>
                  </a:cubicBezTo>
                  <a:cubicBezTo>
                    <a:pt x="-197" y="17162"/>
                    <a:pt x="-197" y="18789"/>
                    <a:pt x="343" y="19899"/>
                  </a:cubicBezTo>
                  <a:cubicBezTo>
                    <a:pt x="883" y="21008"/>
                    <a:pt x="1963" y="21600"/>
                    <a:pt x="3943" y="21304"/>
                  </a:cubicBezTo>
                  <a:cubicBezTo>
                    <a:pt x="5923" y="21008"/>
                    <a:pt x="8803" y="19825"/>
                    <a:pt x="11683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11735820" y="3846045"/>
              <a:ext cx="355821" cy="23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398" fill="norm" stroke="1" extrusionOk="0">
                  <a:moveTo>
                    <a:pt x="0" y="0"/>
                  </a:moveTo>
                  <a:cubicBezTo>
                    <a:pt x="3217" y="704"/>
                    <a:pt x="6434" y="1409"/>
                    <a:pt x="8655" y="1761"/>
                  </a:cubicBezTo>
                  <a:cubicBezTo>
                    <a:pt x="10877" y="2113"/>
                    <a:pt x="12102" y="2113"/>
                    <a:pt x="12332" y="2113"/>
                  </a:cubicBezTo>
                  <a:cubicBezTo>
                    <a:pt x="12562" y="2113"/>
                    <a:pt x="11796" y="2113"/>
                    <a:pt x="11030" y="2113"/>
                  </a:cubicBezTo>
                  <a:cubicBezTo>
                    <a:pt x="10264" y="2113"/>
                    <a:pt x="9498" y="2113"/>
                    <a:pt x="9038" y="2700"/>
                  </a:cubicBezTo>
                  <a:cubicBezTo>
                    <a:pt x="8579" y="3287"/>
                    <a:pt x="8426" y="4461"/>
                    <a:pt x="8349" y="5635"/>
                  </a:cubicBezTo>
                  <a:cubicBezTo>
                    <a:pt x="8272" y="6809"/>
                    <a:pt x="8272" y="7983"/>
                    <a:pt x="8502" y="9039"/>
                  </a:cubicBezTo>
                  <a:cubicBezTo>
                    <a:pt x="8732" y="10096"/>
                    <a:pt x="9192" y="11035"/>
                    <a:pt x="10494" y="11504"/>
                  </a:cubicBezTo>
                  <a:cubicBezTo>
                    <a:pt x="11796" y="11974"/>
                    <a:pt x="13940" y="11974"/>
                    <a:pt x="15396" y="11857"/>
                  </a:cubicBezTo>
                  <a:cubicBezTo>
                    <a:pt x="16851" y="11739"/>
                    <a:pt x="17617" y="11504"/>
                    <a:pt x="18153" y="10800"/>
                  </a:cubicBezTo>
                  <a:cubicBezTo>
                    <a:pt x="18689" y="10096"/>
                    <a:pt x="18996" y="8922"/>
                    <a:pt x="19226" y="7748"/>
                  </a:cubicBezTo>
                  <a:cubicBezTo>
                    <a:pt x="19455" y="6574"/>
                    <a:pt x="19609" y="5400"/>
                    <a:pt x="19609" y="4226"/>
                  </a:cubicBezTo>
                  <a:cubicBezTo>
                    <a:pt x="19609" y="3052"/>
                    <a:pt x="19455" y="1878"/>
                    <a:pt x="18996" y="1291"/>
                  </a:cubicBezTo>
                  <a:cubicBezTo>
                    <a:pt x="18536" y="704"/>
                    <a:pt x="17770" y="704"/>
                    <a:pt x="17004" y="822"/>
                  </a:cubicBezTo>
                  <a:cubicBezTo>
                    <a:pt x="16238" y="939"/>
                    <a:pt x="15472" y="1174"/>
                    <a:pt x="15013" y="1878"/>
                  </a:cubicBezTo>
                  <a:cubicBezTo>
                    <a:pt x="14553" y="2583"/>
                    <a:pt x="14400" y="3757"/>
                    <a:pt x="14400" y="4930"/>
                  </a:cubicBezTo>
                  <a:cubicBezTo>
                    <a:pt x="14400" y="6104"/>
                    <a:pt x="14553" y="7278"/>
                    <a:pt x="15319" y="8570"/>
                  </a:cubicBezTo>
                  <a:cubicBezTo>
                    <a:pt x="16085" y="9861"/>
                    <a:pt x="17464" y="11270"/>
                    <a:pt x="18460" y="12326"/>
                  </a:cubicBezTo>
                  <a:cubicBezTo>
                    <a:pt x="19455" y="13383"/>
                    <a:pt x="20068" y="14087"/>
                    <a:pt x="20604" y="15496"/>
                  </a:cubicBezTo>
                  <a:cubicBezTo>
                    <a:pt x="21140" y="16904"/>
                    <a:pt x="21600" y="19017"/>
                    <a:pt x="21140" y="20191"/>
                  </a:cubicBezTo>
                  <a:cubicBezTo>
                    <a:pt x="20681" y="21365"/>
                    <a:pt x="19302" y="21600"/>
                    <a:pt x="18230" y="21248"/>
                  </a:cubicBezTo>
                  <a:cubicBezTo>
                    <a:pt x="17157" y="20896"/>
                    <a:pt x="16392" y="19957"/>
                    <a:pt x="15626" y="19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11904491" y="3861378"/>
              <a:ext cx="6900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12154612" y="3653487"/>
              <a:ext cx="133222" cy="37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359" fill="norm" stroke="1" extrusionOk="0">
                  <a:moveTo>
                    <a:pt x="21245" y="1802"/>
                  </a:moveTo>
                  <a:cubicBezTo>
                    <a:pt x="20430" y="781"/>
                    <a:pt x="19615" y="-241"/>
                    <a:pt x="18188" y="51"/>
                  </a:cubicBezTo>
                  <a:cubicBezTo>
                    <a:pt x="16762" y="343"/>
                    <a:pt x="14724" y="1948"/>
                    <a:pt x="11668" y="4356"/>
                  </a:cubicBezTo>
                  <a:cubicBezTo>
                    <a:pt x="8611" y="6764"/>
                    <a:pt x="4536" y="9975"/>
                    <a:pt x="2294" y="12748"/>
                  </a:cubicBezTo>
                  <a:cubicBezTo>
                    <a:pt x="53" y="15521"/>
                    <a:pt x="-355" y="17856"/>
                    <a:pt x="256" y="19316"/>
                  </a:cubicBezTo>
                  <a:cubicBezTo>
                    <a:pt x="868" y="20775"/>
                    <a:pt x="2498" y="21359"/>
                    <a:pt x="5758" y="21359"/>
                  </a:cubicBezTo>
                  <a:cubicBezTo>
                    <a:pt x="9019" y="21359"/>
                    <a:pt x="13909" y="20775"/>
                    <a:pt x="16354" y="19973"/>
                  </a:cubicBezTo>
                  <a:cubicBezTo>
                    <a:pt x="18800" y="19170"/>
                    <a:pt x="18800" y="18148"/>
                    <a:pt x="18800" y="17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12142163" y="3846045"/>
              <a:ext cx="1686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189560" y="5275597"/>
              <a:ext cx="204891" cy="342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20" fill="norm" stroke="1" extrusionOk="0">
                  <a:moveTo>
                    <a:pt x="10400" y="2660"/>
                  </a:moveTo>
                  <a:cubicBezTo>
                    <a:pt x="10933" y="1860"/>
                    <a:pt x="11467" y="1060"/>
                    <a:pt x="12667" y="580"/>
                  </a:cubicBezTo>
                  <a:cubicBezTo>
                    <a:pt x="13867" y="100"/>
                    <a:pt x="15733" y="-60"/>
                    <a:pt x="17333" y="20"/>
                  </a:cubicBezTo>
                  <a:cubicBezTo>
                    <a:pt x="18933" y="100"/>
                    <a:pt x="20267" y="420"/>
                    <a:pt x="20267" y="1780"/>
                  </a:cubicBezTo>
                  <a:cubicBezTo>
                    <a:pt x="20267" y="3140"/>
                    <a:pt x="18933" y="5540"/>
                    <a:pt x="17600" y="7060"/>
                  </a:cubicBezTo>
                  <a:cubicBezTo>
                    <a:pt x="16267" y="8580"/>
                    <a:pt x="14933" y="9220"/>
                    <a:pt x="13600" y="9700"/>
                  </a:cubicBezTo>
                  <a:cubicBezTo>
                    <a:pt x="12267" y="10180"/>
                    <a:pt x="10933" y="10500"/>
                    <a:pt x="10933" y="10580"/>
                  </a:cubicBezTo>
                  <a:cubicBezTo>
                    <a:pt x="10933" y="10660"/>
                    <a:pt x="12267" y="10500"/>
                    <a:pt x="13733" y="10660"/>
                  </a:cubicBezTo>
                  <a:cubicBezTo>
                    <a:pt x="15200" y="10820"/>
                    <a:pt x="16800" y="11300"/>
                    <a:pt x="18133" y="11940"/>
                  </a:cubicBezTo>
                  <a:cubicBezTo>
                    <a:pt x="19467" y="12580"/>
                    <a:pt x="20533" y="13380"/>
                    <a:pt x="21067" y="14260"/>
                  </a:cubicBezTo>
                  <a:cubicBezTo>
                    <a:pt x="21600" y="15140"/>
                    <a:pt x="21600" y="16100"/>
                    <a:pt x="19867" y="17220"/>
                  </a:cubicBezTo>
                  <a:cubicBezTo>
                    <a:pt x="18133" y="18340"/>
                    <a:pt x="14667" y="19620"/>
                    <a:pt x="11600" y="20420"/>
                  </a:cubicBezTo>
                  <a:cubicBezTo>
                    <a:pt x="8533" y="21220"/>
                    <a:pt x="5867" y="21540"/>
                    <a:pt x="4000" y="21380"/>
                  </a:cubicBezTo>
                  <a:cubicBezTo>
                    <a:pt x="2133" y="21220"/>
                    <a:pt x="1067" y="20580"/>
                    <a:pt x="0" y="19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381231" y="5233743"/>
              <a:ext cx="178140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fill="norm" stroke="1" extrusionOk="0">
                  <a:moveTo>
                    <a:pt x="17341" y="0"/>
                  </a:moveTo>
                  <a:cubicBezTo>
                    <a:pt x="19470" y="3467"/>
                    <a:pt x="21600" y="6933"/>
                    <a:pt x="21144" y="10067"/>
                  </a:cubicBezTo>
                  <a:cubicBezTo>
                    <a:pt x="20687" y="13200"/>
                    <a:pt x="17645" y="16000"/>
                    <a:pt x="13690" y="17867"/>
                  </a:cubicBezTo>
                  <a:cubicBezTo>
                    <a:pt x="9735" y="19733"/>
                    <a:pt x="4868" y="20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59219" y="5256743"/>
              <a:ext cx="99675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600" fill="norm" stroke="1" extrusionOk="0">
                  <a:moveTo>
                    <a:pt x="20547" y="0"/>
                  </a:moveTo>
                  <a:cubicBezTo>
                    <a:pt x="14752" y="2700"/>
                    <a:pt x="8957" y="5400"/>
                    <a:pt x="5006" y="8100"/>
                  </a:cubicBezTo>
                  <a:cubicBezTo>
                    <a:pt x="1054" y="10800"/>
                    <a:pt x="-1053" y="13500"/>
                    <a:pt x="527" y="15750"/>
                  </a:cubicBezTo>
                  <a:cubicBezTo>
                    <a:pt x="2108" y="18000"/>
                    <a:pt x="7376" y="19800"/>
                    <a:pt x="126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918937" y="5178712"/>
              <a:ext cx="259646" cy="59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57" fill="norm" stroke="1" extrusionOk="0">
                  <a:moveTo>
                    <a:pt x="11986" y="5636"/>
                  </a:moveTo>
                  <a:cubicBezTo>
                    <a:pt x="10927" y="6474"/>
                    <a:pt x="9868" y="7312"/>
                    <a:pt x="8491" y="9035"/>
                  </a:cubicBezTo>
                  <a:cubicBezTo>
                    <a:pt x="7115" y="10757"/>
                    <a:pt x="5421" y="13364"/>
                    <a:pt x="4150" y="15412"/>
                  </a:cubicBezTo>
                  <a:cubicBezTo>
                    <a:pt x="2880" y="17460"/>
                    <a:pt x="2033" y="18950"/>
                    <a:pt x="1397" y="19974"/>
                  </a:cubicBezTo>
                  <a:cubicBezTo>
                    <a:pt x="762" y="20998"/>
                    <a:pt x="339" y="21557"/>
                    <a:pt x="127" y="21557"/>
                  </a:cubicBezTo>
                  <a:cubicBezTo>
                    <a:pt x="-85" y="21557"/>
                    <a:pt x="-85" y="20998"/>
                    <a:pt x="550" y="19183"/>
                  </a:cubicBezTo>
                  <a:cubicBezTo>
                    <a:pt x="1186" y="17367"/>
                    <a:pt x="2456" y="14295"/>
                    <a:pt x="4362" y="11316"/>
                  </a:cubicBezTo>
                  <a:cubicBezTo>
                    <a:pt x="6268" y="8336"/>
                    <a:pt x="8809" y="5450"/>
                    <a:pt x="10291" y="3774"/>
                  </a:cubicBezTo>
                  <a:cubicBezTo>
                    <a:pt x="11774" y="2098"/>
                    <a:pt x="12197" y="1633"/>
                    <a:pt x="13044" y="1121"/>
                  </a:cubicBezTo>
                  <a:cubicBezTo>
                    <a:pt x="13891" y="609"/>
                    <a:pt x="15162" y="50"/>
                    <a:pt x="16009" y="4"/>
                  </a:cubicBezTo>
                  <a:cubicBezTo>
                    <a:pt x="16856" y="-43"/>
                    <a:pt x="17280" y="423"/>
                    <a:pt x="17703" y="2238"/>
                  </a:cubicBezTo>
                  <a:cubicBezTo>
                    <a:pt x="18127" y="4054"/>
                    <a:pt x="18550" y="7219"/>
                    <a:pt x="18974" y="9966"/>
                  </a:cubicBezTo>
                  <a:cubicBezTo>
                    <a:pt x="19397" y="12712"/>
                    <a:pt x="19821" y="15040"/>
                    <a:pt x="20244" y="16483"/>
                  </a:cubicBezTo>
                  <a:cubicBezTo>
                    <a:pt x="20668" y="17926"/>
                    <a:pt x="21091" y="18485"/>
                    <a:pt x="21303" y="18391"/>
                  </a:cubicBezTo>
                  <a:cubicBezTo>
                    <a:pt x="21515" y="18298"/>
                    <a:pt x="21515" y="17554"/>
                    <a:pt x="21515" y="16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971578" y="5479081"/>
              <a:ext cx="20700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3" y="15840"/>
                    <a:pt x="10667" y="10080"/>
                    <a:pt x="14267" y="6480"/>
                  </a:cubicBezTo>
                  <a:cubicBezTo>
                    <a:pt x="17867" y="2880"/>
                    <a:pt x="19733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1255251" y="5456212"/>
              <a:ext cx="345009" cy="22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0" y="2148"/>
                  </a:moveTo>
                  <a:cubicBezTo>
                    <a:pt x="2080" y="6228"/>
                    <a:pt x="4160" y="10308"/>
                    <a:pt x="5280" y="12948"/>
                  </a:cubicBezTo>
                  <a:cubicBezTo>
                    <a:pt x="6400" y="15588"/>
                    <a:pt x="6560" y="16788"/>
                    <a:pt x="6560" y="18108"/>
                  </a:cubicBezTo>
                  <a:cubicBezTo>
                    <a:pt x="6560" y="19428"/>
                    <a:pt x="6400" y="20868"/>
                    <a:pt x="6080" y="21108"/>
                  </a:cubicBezTo>
                  <a:cubicBezTo>
                    <a:pt x="5760" y="21348"/>
                    <a:pt x="5280" y="20388"/>
                    <a:pt x="4800" y="18468"/>
                  </a:cubicBezTo>
                  <a:cubicBezTo>
                    <a:pt x="4320" y="16548"/>
                    <a:pt x="3840" y="13668"/>
                    <a:pt x="3840" y="11148"/>
                  </a:cubicBezTo>
                  <a:cubicBezTo>
                    <a:pt x="3840" y="8628"/>
                    <a:pt x="4320" y="6468"/>
                    <a:pt x="4880" y="5028"/>
                  </a:cubicBezTo>
                  <a:cubicBezTo>
                    <a:pt x="5440" y="3588"/>
                    <a:pt x="6080" y="2868"/>
                    <a:pt x="6800" y="2628"/>
                  </a:cubicBezTo>
                  <a:cubicBezTo>
                    <a:pt x="7520" y="2388"/>
                    <a:pt x="8320" y="2628"/>
                    <a:pt x="8800" y="3468"/>
                  </a:cubicBezTo>
                  <a:cubicBezTo>
                    <a:pt x="9280" y="4308"/>
                    <a:pt x="9440" y="5748"/>
                    <a:pt x="9680" y="7068"/>
                  </a:cubicBezTo>
                  <a:cubicBezTo>
                    <a:pt x="9920" y="8388"/>
                    <a:pt x="10240" y="9588"/>
                    <a:pt x="10800" y="10068"/>
                  </a:cubicBezTo>
                  <a:cubicBezTo>
                    <a:pt x="11360" y="10548"/>
                    <a:pt x="12160" y="10308"/>
                    <a:pt x="13360" y="8988"/>
                  </a:cubicBezTo>
                  <a:cubicBezTo>
                    <a:pt x="14560" y="7668"/>
                    <a:pt x="16160" y="5268"/>
                    <a:pt x="17040" y="3468"/>
                  </a:cubicBezTo>
                  <a:cubicBezTo>
                    <a:pt x="17920" y="1668"/>
                    <a:pt x="18080" y="468"/>
                    <a:pt x="17680" y="108"/>
                  </a:cubicBezTo>
                  <a:cubicBezTo>
                    <a:pt x="17280" y="-252"/>
                    <a:pt x="16320" y="228"/>
                    <a:pt x="15040" y="2508"/>
                  </a:cubicBezTo>
                  <a:cubicBezTo>
                    <a:pt x="13760" y="4788"/>
                    <a:pt x="12160" y="8868"/>
                    <a:pt x="11360" y="11628"/>
                  </a:cubicBezTo>
                  <a:cubicBezTo>
                    <a:pt x="10560" y="14388"/>
                    <a:pt x="10560" y="15828"/>
                    <a:pt x="11520" y="17028"/>
                  </a:cubicBezTo>
                  <a:cubicBezTo>
                    <a:pt x="12480" y="18228"/>
                    <a:pt x="14400" y="19188"/>
                    <a:pt x="16240" y="19188"/>
                  </a:cubicBezTo>
                  <a:cubicBezTo>
                    <a:pt x="18080" y="19188"/>
                    <a:pt x="19840" y="18228"/>
                    <a:pt x="21600" y="17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2228623" y="5226076"/>
              <a:ext cx="605998" cy="477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79" fill="norm" stroke="1" extrusionOk="0">
                  <a:moveTo>
                    <a:pt x="7907" y="0"/>
                  </a:moveTo>
                  <a:cubicBezTo>
                    <a:pt x="7362" y="1149"/>
                    <a:pt x="6817" y="2298"/>
                    <a:pt x="6228" y="4596"/>
                  </a:cubicBezTo>
                  <a:cubicBezTo>
                    <a:pt x="5638" y="6894"/>
                    <a:pt x="5002" y="10340"/>
                    <a:pt x="4549" y="13040"/>
                  </a:cubicBezTo>
                  <a:cubicBezTo>
                    <a:pt x="4095" y="15740"/>
                    <a:pt x="3823" y="17694"/>
                    <a:pt x="3732" y="19015"/>
                  </a:cubicBezTo>
                  <a:cubicBezTo>
                    <a:pt x="3641" y="20336"/>
                    <a:pt x="3732" y="21026"/>
                    <a:pt x="4049" y="21313"/>
                  </a:cubicBezTo>
                  <a:cubicBezTo>
                    <a:pt x="4367" y="21600"/>
                    <a:pt x="4912" y="21485"/>
                    <a:pt x="5320" y="21198"/>
                  </a:cubicBezTo>
                  <a:cubicBezTo>
                    <a:pt x="5728" y="20911"/>
                    <a:pt x="6001" y="20451"/>
                    <a:pt x="6182" y="19819"/>
                  </a:cubicBezTo>
                  <a:cubicBezTo>
                    <a:pt x="6364" y="19187"/>
                    <a:pt x="6454" y="18383"/>
                    <a:pt x="6409" y="17636"/>
                  </a:cubicBezTo>
                  <a:cubicBezTo>
                    <a:pt x="6364" y="16889"/>
                    <a:pt x="6182" y="16200"/>
                    <a:pt x="5320" y="15626"/>
                  </a:cubicBezTo>
                  <a:cubicBezTo>
                    <a:pt x="4458" y="15051"/>
                    <a:pt x="2915" y="14591"/>
                    <a:pt x="1826" y="14362"/>
                  </a:cubicBezTo>
                  <a:cubicBezTo>
                    <a:pt x="737" y="14132"/>
                    <a:pt x="102" y="14132"/>
                    <a:pt x="11" y="14074"/>
                  </a:cubicBezTo>
                  <a:cubicBezTo>
                    <a:pt x="-80" y="14017"/>
                    <a:pt x="374" y="13902"/>
                    <a:pt x="1554" y="12811"/>
                  </a:cubicBezTo>
                  <a:cubicBezTo>
                    <a:pt x="2733" y="11719"/>
                    <a:pt x="4639" y="9651"/>
                    <a:pt x="6182" y="7698"/>
                  </a:cubicBezTo>
                  <a:cubicBezTo>
                    <a:pt x="7725" y="5745"/>
                    <a:pt x="8905" y="3906"/>
                    <a:pt x="9676" y="2815"/>
                  </a:cubicBezTo>
                  <a:cubicBezTo>
                    <a:pt x="10448" y="1723"/>
                    <a:pt x="10811" y="1379"/>
                    <a:pt x="10856" y="1896"/>
                  </a:cubicBezTo>
                  <a:cubicBezTo>
                    <a:pt x="10902" y="2413"/>
                    <a:pt x="10629" y="3791"/>
                    <a:pt x="10175" y="6549"/>
                  </a:cubicBezTo>
                  <a:cubicBezTo>
                    <a:pt x="9722" y="9306"/>
                    <a:pt x="9086" y="13443"/>
                    <a:pt x="8678" y="15798"/>
                  </a:cubicBezTo>
                  <a:cubicBezTo>
                    <a:pt x="8270" y="18153"/>
                    <a:pt x="8088" y="18728"/>
                    <a:pt x="7907" y="19302"/>
                  </a:cubicBezTo>
                  <a:cubicBezTo>
                    <a:pt x="7725" y="19877"/>
                    <a:pt x="7544" y="20451"/>
                    <a:pt x="7498" y="20394"/>
                  </a:cubicBezTo>
                  <a:cubicBezTo>
                    <a:pt x="7453" y="20336"/>
                    <a:pt x="7544" y="19647"/>
                    <a:pt x="7770" y="18613"/>
                  </a:cubicBezTo>
                  <a:cubicBezTo>
                    <a:pt x="7997" y="17579"/>
                    <a:pt x="8360" y="16200"/>
                    <a:pt x="8723" y="15281"/>
                  </a:cubicBezTo>
                  <a:cubicBezTo>
                    <a:pt x="9086" y="14362"/>
                    <a:pt x="9449" y="13902"/>
                    <a:pt x="9858" y="13672"/>
                  </a:cubicBezTo>
                  <a:cubicBezTo>
                    <a:pt x="10266" y="13443"/>
                    <a:pt x="10720" y="13443"/>
                    <a:pt x="11083" y="13730"/>
                  </a:cubicBezTo>
                  <a:cubicBezTo>
                    <a:pt x="11446" y="14017"/>
                    <a:pt x="11718" y="14591"/>
                    <a:pt x="11945" y="15223"/>
                  </a:cubicBezTo>
                  <a:cubicBezTo>
                    <a:pt x="12172" y="15855"/>
                    <a:pt x="12354" y="16545"/>
                    <a:pt x="12626" y="17119"/>
                  </a:cubicBezTo>
                  <a:cubicBezTo>
                    <a:pt x="12898" y="17694"/>
                    <a:pt x="13261" y="18153"/>
                    <a:pt x="13670" y="18211"/>
                  </a:cubicBezTo>
                  <a:cubicBezTo>
                    <a:pt x="14078" y="18268"/>
                    <a:pt x="14532" y="17923"/>
                    <a:pt x="15258" y="16832"/>
                  </a:cubicBezTo>
                  <a:cubicBezTo>
                    <a:pt x="15984" y="15740"/>
                    <a:pt x="16982" y="13902"/>
                    <a:pt x="17527" y="12696"/>
                  </a:cubicBezTo>
                  <a:cubicBezTo>
                    <a:pt x="18071" y="11489"/>
                    <a:pt x="18162" y="10915"/>
                    <a:pt x="17981" y="10800"/>
                  </a:cubicBezTo>
                  <a:cubicBezTo>
                    <a:pt x="17799" y="10685"/>
                    <a:pt x="17345" y="11030"/>
                    <a:pt x="16755" y="11949"/>
                  </a:cubicBezTo>
                  <a:cubicBezTo>
                    <a:pt x="16165" y="12868"/>
                    <a:pt x="15439" y="14362"/>
                    <a:pt x="15076" y="15626"/>
                  </a:cubicBezTo>
                  <a:cubicBezTo>
                    <a:pt x="14713" y="16889"/>
                    <a:pt x="14713" y="17923"/>
                    <a:pt x="15485" y="18555"/>
                  </a:cubicBezTo>
                  <a:cubicBezTo>
                    <a:pt x="16256" y="19187"/>
                    <a:pt x="17799" y="19417"/>
                    <a:pt x="18933" y="19302"/>
                  </a:cubicBezTo>
                  <a:cubicBezTo>
                    <a:pt x="20068" y="19187"/>
                    <a:pt x="20794" y="18728"/>
                    <a:pt x="21520" y="18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3472068" y="5517416"/>
              <a:ext cx="221239" cy="24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00" fill="norm" stroke="1" extrusionOk="0">
                  <a:moveTo>
                    <a:pt x="2127" y="0"/>
                  </a:moveTo>
                  <a:cubicBezTo>
                    <a:pt x="1383" y="4275"/>
                    <a:pt x="638" y="8550"/>
                    <a:pt x="265" y="11925"/>
                  </a:cubicBezTo>
                  <a:cubicBezTo>
                    <a:pt x="-107" y="15300"/>
                    <a:pt x="-107" y="17775"/>
                    <a:pt x="390" y="19350"/>
                  </a:cubicBezTo>
                  <a:cubicBezTo>
                    <a:pt x="886" y="20925"/>
                    <a:pt x="1879" y="21600"/>
                    <a:pt x="2872" y="21487"/>
                  </a:cubicBezTo>
                  <a:cubicBezTo>
                    <a:pt x="3865" y="21375"/>
                    <a:pt x="4859" y="20475"/>
                    <a:pt x="6472" y="17887"/>
                  </a:cubicBezTo>
                  <a:cubicBezTo>
                    <a:pt x="8086" y="15300"/>
                    <a:pt x="10321" y="11025"/>
                    <a:pt x="11810" y="8325"/>
                  </a:cubicBezTo>
                  <a:cubicBezTo>
                    <a:pt x="13300" y="5625"/>
                    <a:pt x="14045" y="4500"/>
                    <a:pt x="14417" y="4613"/>
                  </a:cubicBezTo>
                  <a:cubicBezTo>
                    <a:pt x="14790" y="4725"/>
                    <a:pt x="14790" y="6075"/>
                    <a:pt x="15286" y="8100"/>
                  </a:cubicBezTo>
                  <a:cubicBezTo>
                    <a:pt x="15783" y="10125"/>
                    <a:pt x="16776" y="12825"/>
                    <a:pt x="17893" y="14400"/>
                  </a:cubicBezTo>
                  <a:cubicBezTo>
                    <a:pt x="19010" y="15975"/>
                    <a:pt x="20252" y="16425"/>
                    <a:pt x="21493" y="16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3723973" y="5548083"/>
              <a:ext cx="161005" cy="16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3988"/>
                  </a:moveTo>
                  <a:cubicBezTo>
                    <a:pt x="1371" y="2991"/>
                    <a:pt x="2743" y="1994"/>
                    <a:pt x="4286" y="1994"/>
                  </a:cubicBezTo>
                  <a:cubicBezTo>
                    <a:pt x="5829" y="1994"/>
                    <a:pt x="7543" y="2991"/>
                    <a:pt x="9257" y="5151"/>
                  </a:cubicBezTo>
                  <a:cubicBezTo>
                    <a:pt x="10971" y="7311"/>
                    <a:pt x="12686" y="10634"/>
                    <a:pt x="13543" y="13126"/>
                  </a:cubicBezTo>
                  <a:cubicBezTo>
                    <a:pt x="14400" y="15618"/>
                    <a:pt x="14400" y="17280"/>
                    <a:pt x="13886" y="18775"/>
                  </a:cubicBezTo>
                  <a:cubicBezTo>
                    <a:pt x="13371" y="20271"/>
                    <a:pt x="12343" y="21600"/>
                    <a:pt x="11657" y="21434"/>
                  </a:cubicBezTo>
                  <a:cubicBezTo>
                    <a:pt x="10971" y="21268"/>
                    <a:pt x="10629" y="19606"/>
                    <a:pt x="11486" y="16283"/>
                  </a:cubicBezTo>
                  <a:cubicBezTo>
                    <a:pt x="12343" y="12960"/>
                    <a:pt x="14400" y="7975"/>
                    <a:pt x="16286" y="4985"/>
                  </a:cubicBezTo>
                  <a:cubicBezTo>
                    <a:pt x="18171" y="1994"/>
                    <a:pt x="19886" y="9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3948304" y="5310411"/>
              <a:ext cx="197346" cy="39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66" fill="norm" stroke="1" extrusionOk="0">
                  <a:moveTo>
                    <a:pt x="13907" y="13534"/>
                  </a:moveTo>
                  <a:cubicBezTo>
                    <a:pt x="12799" y="13124"/>
                    <a:pt x="11692" y="12714"/>
                    <a:pt x="10446" y="12577"/>
                  </a:cubicBezTo>
                  <a:cubicBezTo>
                    <a:pt x="9199" y="12441"/>
                    <a:pt x="7815" y="12577"/>
                    <a:pt x="6015" y="13739"/>
                  </a:cubicBezTo>
                  <a:cubicBezTo>
                    <a:pt x="4215" y="14901"/>
                    <a:pt x="1999" y="17089"/>
                    <a:pt x="892" y="18524"/>
                  </a:cubicBezTo>
                  <a:cubicBezTo>
                    <a:pt x="-216" y="19960"/>
                    <a:pt x="-216" y="20643"/>
                    <a:pt x="476" y="21053"/>
                  </a:cubicBezTo>
                  <a:cubicBezTo>
                    <a:pt x="1169" y="21463"/>
                    <a:pt x="2553" y="21600"/>
                    <a:pt x="4630" y="20643"/>
                  </a:cubicBezTo>
                  <a:cubicBezTo>
                    <a:pt x="6707" y="19686"/>
                    <a:pt x="9476" y="17635"/>
                    <a:pt x="11969" y="14423"/>
                  </a:cubicBezTo>
                  <a:cubicBezTo>
                    <a:pt x="14461" y="11210"/>
                    <a:pt x="16676" y="6835"/>
                    <a:pt x="17784" y="4033"/>
                  </a:cubicBezTo>
                  <a:cubicBezTo>
                    <a:pt x="18892" y="1230"/>
                    <a:pt x="18892" y="0"/>
                    <a:pt x="18338" y="0"/>
                  </a:cubicBezTo>
                  <a:cubicBezTo>
                    <a:pt x="17784" y="0"/>
                    <a:pt x="16676" y="1230"/>
                    <a:pt x="15707" y="3759"/>
                  </a:cubicBezTo>
                  <a:cubicBezTo>
                    <a:pt x="14738" y="6289"/>
                    <a:pt x="13907" y="10116"/>
                    <a:pt x="14184" y="12851"/>
                  </a:cubicBezTo>
                  <a:cubicBezTo>
                    <a:pt x="14461" y="15585"/>
                    <a:pt x="15846" y="17225"/>
                    <a:pt x="17230" y="18046"/>
                  </a:cubicBezTo>
                  <a:cubicBezTo>
                    <a:pt x="18615" y="18866"/>
                    <a:pt x="19999" y="18866"/>
                    <a:pt x="21384" y="18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4160130" y="5483307"/>
              <a:ext cx="169525" cy="19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0573" fill="norm" stroke="1" extrusionOk="0">
                  <a:moveTo>
                    <a:pt x="6777" y="11032"/>
                  </a:moveTo>
                  <a:cubicBezTo>
                    <a:pt x="9000" y="9118"/>
                    <a:pt x="11224" y="7204"/>
                    <a:pt x="12653" y="5153"/>
                  </a:cubicBezTo>
                  <a:cubicBezTo>
                    <a:pt x="14083" y="3102"/>
                    <a:pt x="14718" y="915"/>
                    <a:pt x="14083" y="232"/>
                  </a:cubicBezTo>
                  <a:cubicBezTo>
                    <a:pt x="13447" y="-452"/>
                    <a:pt x="11542" y="368"/>
                    <a:pt x="9000" y="2829"/>
                  </a:cubicBezTo>
                  <a:cubicBezTo>
                    <a:pt x="6459" y="5290"/>
                    <a:pt x="3283" y="9391"/>
                    <a:pt x="1536" y="12535"/>
                  </a:cubicBezTo>
                  <a:cubicBezTo>
                    <a:pt x="-211" y="15680"/>
                    <a:pt x="-529" y="17867"/>
                    <a:pt x="900" y="19234"/>
                  </a:cubicBezTo>
                  <a:cubicBezTo>
                    <a:pt x="2330" y="20601"/>
                    <a:pt x="5506" y="21148"/>
                    <a:pt x="9159" y="19781"/>
                  </a:cubicBezTo>
                  <a:cubicBezTo>
                    <a:pt x="12812" y="18414"/>
                    <a:pt x="16942" y="15133"/>
                    <a:pt x="21071" y="11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4360321" y="5463748"/>
              <a:ext cx="153338" cy="198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fill="norm" stroke="1" extrusionOk="0">
                  <a:moveTo>
                    <a:pt x="0" y="4101"/>
                  </a:moveTo>
                  <a:cubicBezTo>
                    <a:pt x="1800" y="3828"/>
                    <a:pt x="3600" y="3554"/>
                    <a:pt x="6120" y="5058"/>
                  </a:cubicBezTo>
                  <a:cubicBezTo>
                    <a:pt x="8640" y="6562"/>
                    <a:pt x="11880" y="9843"/>
                    <a:pt x="13680" y="12167"/>
                  </a:cubicBezTo>
                  <a:cubicBezTo>
                    <a:pt x="15480" y="14491"/>
                    <a:pt x="15840" y="15858"/>
                    <a:pt x="15840" y="17362"/>
                  </a:cubicBezTo>
                  <a:cubicBezTo>
                    <a:pt x="15840" y="18866"/>
                    <a:pt x="15480" y="20506"/>
                    <a:pt x="14400" y="21053"/>
                  </a:cubicBezTo>
                  <a:cubicBezTo>
                    <a:pt x="13320" y="21600"/>
                    <a:pt x="11520" y="21053"/>
                    <a:pt x="10980" y="18592"/>
                  </a:cubicBezTo>
                  <a:cubicBezTo>
                    <a:pt x="10440" y="16132"/>
                    <a:pt x="11160" y="11757"/>
                    <a:pt x="13140" y="8339"/>
                  </a:cubicBezTo>
                  <a:cubicBezTo>
                    <a:pt x="15120" y="4922"/>
                    <a:pt x="18360" y="246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4621666" y="5245178"/>
              <a:ext cx="224618" cy="62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78" fill="norm" stroke="1" extrusionOk="0">
                  <a:moveTo>
                    <a:pt x="2120" y="2779"/>
                  </a:moveTo>
                  <a:cubicBezTo>
                    <a:pt x="2363" y="2250"/>
                    <a:pt x="2606" y="1721"/>
                    <a:pt x="3091" y="1148"/>
                  </a:cubicBezTo>
                  <a:cubicBezTo>
                    <a:pt x="3576" y="575"/>
                    <a:pt x="4305" y="-42"/>
                    <a:pt x="4669" y="2"/>
                  </a:cubicBezTo>
                  <a:cubicBezTo>
                    <a:pt x="5033" y="46"/>
                    <a:pt x="5033" y="751"/>
                    <a:pt x="4183" y="2427"/>
                  </a:cubicBezTo>
                  <a:cubicBezTo>
                    <a:pt x="3334" y="4102"/>
                    <a:pt x="1635" y="6747"/>
                    <a:pt x="785" y="8289"/>
                  </a:cubicBezTo>
                  <a:cubicBezTo>
                    <a:pt x="-64" y="9832"/>
                    <a:pt x="-64" y="10273"/>
                    <a:pt x="57" y="10846"/>
                  </a:cubicBezTo>
                  <a:cubicBezTo>
                    <a:pt x="179" y="11419"/>
                    <a:pt x="421" y="12125"/>
                    <a:pt x="1028" y="12213"/>
                  </a:cubicBezTo>
                  <a:cubicBezTo>
                    <a:pt x="1635" y="12301"/>
                    <a:pt x="2606" y="11772"/>
                    <a:pt x="3334" y="11243"/>
                  </a:cubicBezTo>
                  <a:cubicBezTo>
                    <a:pt x="4062" y="10714"/>
                    <a:pt x="4547" y="10185"/>
                    <a:pt x="5154" y="9656"/>
                  </a:cubicBezTo>
                  <a:cubicBezTo>
                    <a:pt x="5761" y="9127"/>
                    <a:pt x="6489" y="8598"/>
                    <a:pt x="6853" y="8554"/>
                  </a:cubicBezTo>
                  <a:cubicBezTo>
                    <a:pt x="7217" y="8510"/>
                    <a:pt x="7217" y="8951"/>
                    <a:pt x="7824" y="9259"/>
                  </a:cubicBezTo>
                  <a:cubicBezTo>
                    <a:pt x="8430" y="9568"/>
                    <a:pt x="9644" y="9744"/>
                    <a:pt x="11464" y="9700"/>
                  </a:cubicBezTo>
                  <a:cubicBezTo>
                    <a:pt x="13284" y="9656"/>
                    <a:pt x="15711" y="9391"/>
                    <a:pt x="17532" y="9039"/>
                  </a:cubicBezTo>
                  <a:cubicBezTo>
                    <a:pt x="19352" y="8686"/>
                    <a:pt x="20565" y="8245"/>
                    <a:pt x="21051" y="8245"/>
                  </a:cubicBezTo>
                  <a:cubicBezTo>
                    <a:pt x="21536" y="8245"/>
                    <a:pt x="21293" y="8686"/>
                    <a:pt x="21051" y="10538"/>
                  </a:cubicBezTo>
                  <a:cubicBezTo>
                    <a:pt x="20808" y="12389"/>
                    <a:pt x="20565" y="15651"/>
                    <a:pt x="20444" y="17547"/>
                  </a:cubicBezTo>
                  <a:cubicBezTo>
                    <a:pt x="20323" y="19442"/>
                    <a:pt x="20323" y="19971"/>
                    <a:pt x="19958" y="20412"/>
                  </a:cubicBezTo>
                  <a:cubicBezTo>
                    <a:pt x="19594" y="20853"/>
                    <a:pt x="18866" y="21205"/>
                    <a:pt x="17532" y="21382"/>
                  </a:cubicBezTo>
                  <a:cubicBezTo>
                    <a:pt x="16197" y="21558"/>
                    <a:pt x="14255" y="21558"/>
                    <a:pt x="11950" y="20809"/>
                  </a:cubicBezTo>
                  <a:cubicBezTo>
                    <a:pt x="9644" y="20059"/>
                    <a:pt x="6974" y="18560"/>
                    <a:pt x="6003" y="17238"/>
                  </a:cubicBezTo>
                  <a:cubicBezTo>
                    <a:pt x="5033" y="15916"/>
                    <a:pt x="5761" y="14769"/>
                    <a:pt x="6489" y="13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4966001" y="5318078"/>
              <a:ext cx="30668" cy="277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5400" y="10106"/>
                  </a:moveTo>
                  <a:cubicBezTo>
                    <a:pt x="5400" y="13277"/>
                    <a:pt x="5400" y="16448"/>
                    <a:pt x="4500" y="18528"/>
                  </a:cubicBezTo>
                  <a:cubicBezTo>
                    <a:pt x="3600" y="20609"/>
                    <a:pt x="1800" y="21600"/>
                    <a:pt x="900" y="21501"/>
                  </a:cubicBezTo>
                  <a:cubicBezTo>
                    <a:pt x="0" y="21402"/>
                    <a:pt x="0" y="20213"/>
                    <a:pt x="0" y="16745"/>
                  </a:cubicBezTo>
                  <a:cubicBezTo>
                    <a:pt x="0" y="13277"/>
                    <a:pt x="0" y="7530"/>
                    <a:pt x="3600" y="4360"/>
                  </a:cubicBezTo>
                  <a:cubicBezTo>
                    <a:pt x="7200" y="1189"/>
                    <a:pt x="14400" y="5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5055580" y="5392023"/>
              <a:ext cx="313251" cy="532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21" fill="norm" stroke="1" extrusionOk="0">
                  <a:moveTo>
                    <a:pt x="3301" y="2873"/>
                  </a:moveTo>
                  <a:cubicBezTo>
                    <a:pt x="2952" y="3385"/>
                    <a:pt x="2604" y="3896"/>
                    <a:pt x="2082" y="4511"/>
                  </a:cubicBezTo>
                  <a:cubicBezTo>
                    <a:pt x="1559" y="5125"/>
                    <a:pt x="862" y="5841"/>
                    <a:pt x="427" y="5893"/>
                  </a:cubicBezTo>
                  <a:cubicBezTo>
                    <a:pt x="-9" y="5944"/>
                    <a:pt x="-183" y="5330"/>
                    <a:pt x="252" y="4408"/>
                  </a:cubicBezTo>
                  <a:cubicBezTo>
                    <a:pt x="688" y="3487"/>
                    <a:pt x="1733" y="2259"/>
                    <a:pt x="2691" y="1440"/>
                  </a:cubicBezTo>
                  <a:cubicBezTo>
                    <a:pt x="3649" y="621"/>
                    <a:pt x="4520" y="211"/>
                    <a:pt x="5391" y="58"/>
                  </a:cubicBezTo>
                  <a:cubicBezTo>
                    <a:pt x="6262" y="-96"/>
                    <a:pt x="7133" y="6"/>
                    <a:pt x="8004" y="979"/>
                  </a:cubicBezTo>
                  <a:cubicBezTo>
                    <a:pt x="8875" y="1951"/>
                    <a:pt x="9746" y="3794"/>
                    <a:pt x="10965" y="4971"/>
                  </a:cubicBezTo>
                  <a:cubicBezTo>
                    <a:pt x="12185" y="6149"/>
                    <a:pt x="13752" y="6660"/>
                    <a:pt x="14972" y="6865"/>
                  </a:cubicBezTo>
                  <a:cubicBezTo>
                    <a:pt x="16191" y="7070"/>
                    <a:pt x="17062" y="6968"/>
                    <a:pt x="17759" y="6353"/>
                  </a:cubicBezTo>
                  <a:cubicBezTo>
                    <a:pt x="18456" y="5739"/>
                    <a:pt x="18978" y="4613"/>
                    <a:pt x="19240" y="3794"/>
                  </a:cubicBezTo>
                  <a:cubicBezTo>
                    <a:pt x="19501" y="2975"/>
                    <a:pt x="19501" y="2463"/>
                    <a:pt x="19065" y="2105"/>
                  </a:cubicBezTo>
                  <a:cubicBezTo>
                    <a:pt x="18630" y="1747"/>
                    <a:pt x="17759" y="1542"/>
                    <a:pt x="17149" y="1695"/>
                  </a:cubicBezTo>
                  <a:cubicBezTo>
                    <a:pt x="16540" y="1849"/>
                    <a:pt x="16191" y="2361"/>
                    <a:pt x="16104" y="2873"/>
                  </a:cubicBezTo>
                  <a:cubicBezTo>
                    <a:pt x="16017" y="3385"/>
                    <a:pt x="16191" y="3896"/>
                    <a:pt x="16714" y="4152"/>
                  </a:cubicBezTo>
                  <a:cubicBezTo>
                    <a:pt x="17236" y="4408"/>
                    <a:pt x="18107" y="4408"/>
                    <a:pt x="18891" y="4562"/>
                  </a:cubicBezTo>
                  <a:cubicBezTo>
                    <a:pt x="19675" y="4715"/>
                    <a:pt x="20372" y="5022"/>
                    <a:pt x="20807" y="6609"/>
                  </a:cubicBezTo>
                  <a:cubicBezTo>
                    <a:pt x="21243" y="8196"/>
                    <a:pt x="21417" y="11062"/>
                    <a:pt x="21330" y="13622"/>
                  </a:cubicBezTo>
                  <a:cubicBezTo>
                    <a:pt x="21243" y="16181"/>
                    <a:pt x="20894" y="18433"/>
                    <a:pt x="20372" y="19764"/>
                  </a:cubicBezTo>
                  <a:cubicBezTo>
                    <a:pt x="19849" y="21095"/>
                    <a:pt x="19152" y="21504"/>
                    <a:pt x="16888" y="21248"/>
                  </a:cubicBezTo>
                  <a:cubicBezTo>
                    <a:pt x="14623" y="20992"/>
                    <a:pt x="10791" y="20071"/>
                    <a:pt x="8527" y="19149"/>
                  </a:cubicBezTo>
                  <a:cubicBezTo>
                    <a:pt x="6262" y="18228"/>
                    <a:pt x="5565" y="17307"/>
                    <a:pt x="4869" y="16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6020986" y="5223150"/>
              <a:ext cx="179378" cy="47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83" fill="norm" stroke="1" extrusionOk="0">
                  <a:moveTo>
                    <a:pt x="19528" y="13159"/>
                  </a:moveTo>
                  <a:cubicBezTo>
                    <a:pt x="19223" y="12588"/>
                    <a:pt x="18919" y="12016"/>
                    <a:pt x="17398" y="11388"/>
                  </a:cubicBezTo>
                  <a:cubicBezTo>
                    <a:pt x="15877" y="10759"/>
                    <a:pt x="13139" y="10073"/>
                    <a:pt x="10553" y="10531"/>
                  </a:cubicBezTo>
                  <a:cubicBezTo>
                    <a:pt x="7967" y="10988"/>
                    <a:pt x="5533" y="12588"/>
                    <a:pt x="3708" y="14359"/>
                  </a:cubicBezTo>
                  <a:cubicBezTo>
                    <a:pt x="1883" y="16131"/>
                    <a:pt x="666" y="18073"/>
                    <a:pt x="209" y="19331"/>
                  </a:cubicBezTo>
                  <a:cubicBezTo>
                    <a:pt x="-247" y="20588"/>
                    <a:pt x="57" y="21159"/>
                    <a:pt x="970" y="21331"/>
                  </a:cubicBezTo>
                  <a:cubicBezTo>
                    <a:pt x="1883" y="21502"/>
                    <a:pt x="3404" y="21273"/>
                    <a:pt x="5533" y="20245"/>
                  </a:cubicBezTo>
                  <a:cubicBezTo>
                    <a:pt x="7663" y="19216"/>
                    <a:pt x="10401" y="17388"/>
                    <a:pt x="12530" y="14473"/>
                  </a:cubicBezTo>
                  <a:cubicBezTo>
                    <a:pt x="14660" y="11559"/>
                    <a:pt x="16181" y="7559"/>
                    <a:pt x="16942" y="5216"/>
                  </a:cubicBezTo>
                  <a:cubicBezTo>
                    <a:pt x="17702" y="2873"/>
                    <a:pt x="17702" y="2188"/>
                    <a:pt x="17702" y="1502"/>
                  </a:cubicBezTo>
                  <a:cubicBezTo>
                    <a:pt x="17702" y="816"/>
                    <a:pt x="17702" y="131"/>
                    <a:pt x="17246" y="16"/>
                  </a:cubicBezTo>
                  <a:cubicBezTo>
                    <a:pt x="16790" y="-98"/>
                    <a:pt x="15877" y="359"/>
                    <a:pt x="15268" y="2016"/>
                  </a:cubicBezTo>
                  <a:cubicBezTo>
                    <a:pt x="14660" y="3673"/>
                    <a:pt x="14356" y="6531"/>
                    <a:pt x="15421" y="8988"/>
                  </a:cubicBezTo>
                  <a:cubicBezTo>
                    <a:pt x="16485" y="11445"/>
                    <a:pt x="18919" y="13502"/>
                    <a:pt x="21353" y="15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6238697" y="5494415"/>
              <a:ext cx="30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6292364" y="5410080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6356309" y="5411219"/>
              <a:ext cx="97060" cy="247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21358" fill="norm" stroke="1" extrusionOk="0">
                  <a:moveTo>
                    <a:pt x="20509" y="1886"/>
                  </a:moveTo>
                  <a:cubicBezTo>
                    <a:pt x="18889" y="1004"/>
                    <a:pt x="17269" y="122"/>
                    <a:pt x="14029" y="12"/>
                  </a:cubicBezTo>
                  <a:cubicBezTo>
                    <a:pt x="10789" y="-98"/>
                    <a:pt x="5929" y="563"/>
                    <a:pt x="2959" y="1445"/>
                  </a:cubicBezTo>
                  <a:cubicBezTo>
                    <a:pt x="-11" y="2326"/>
                    <a:pt x="-1091" y="3429"/>
                    <a:pt x="1339" y="5743"/>
                  </a:cubicBezTo>
                  <a:cubicBezTo>
                    <a:pt x="3769" y="8057"/>
                    <a:pt x="9709" y="11584"/>
                    <a:pt x="12949" y="14339"/>
                  </a:cubicBezTo>
                  <a:cubicBezTo>
                    <a:pt x="16189" y="17094"/>
                    <a:pt x="16729" y="19078"/>
                    <a:pt x="15649" y="20180"/>
                  </a:cubicBezTo>
                  <a:cubicBezTo>
                    <a:pt x="14569" y="21282"/>
                    <a:pt x="11869" y="21502"/>
                    <a:pt x="9439" y="21282"/>
                  </a:cubicBezTo>
                  <a:cubicBezTo>
                    <a:pt x="7009" y="21061"/>
                    <a:pt x="4849" y="20400"/>
                    <a:pt x="4039" y="17865"/>
                  </a:cubicBezTo>
                  <a:cubicBezTo>
                    <a:pt x="3229" y="15331"/>
                    <a:pt x="3769" y="10922"/>
                    <a:pt x="4309" y="6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6481999" y="5223325"/>
              <a:ext cx="101707" cy="437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137" fill="norm" stroke="1" extrusionOk="0">
                  <a:moveTo>
                    <a:pt x="14644" y="504"/>
                  </a:moveTo>
                  <a:cubicBezTo>
                    <a:pt x="17278" y="133"/>
                    <a:pt x="19912" y="-237"/>
                    <a:pt x="20176" y="195"/>
                  </a:cubicBezTo>
                  <a:cubicBezTo>
                    <a:pt x="20439" y="627"/>
                    <a:pt x="18332" y="1861"/>
                    <a:pt x="14644" y="4638"/>
                  </a:cubicBezTo>
                  <a:cubicBezTo>
                    <a:pt x="10956" y="7416"/>
                    <a:pt x="5688" y="11736"/>
                    <a:pt x="2790" y="14698"/>
                  </a:cubicBezTo>
                  <a:cubicBezTo>
                    <a:pt x="-107" y="17660"/>
                    <a:pt x="-634" y="19265"/>
                    <a:pt x="683" y="20190"/>
                  </a:cubicBezTo>
                  <a:cubicBezTo>
                    <a:pt x="2000" y="21116"/>
                    <a:pt x="5161" y="21363"/>
                    <a:pt x="8585" y="20931"/>
                  </a:cubicBezTo>
                  <a:cubicBezTo>
                    <a:pt x="12010" y="20499"/>
                    <a:pt x="15698" y="19388"/>
                    <a:pt x="17805" y="18462"/>
                  </a:cubicBezTo>
                  <a:cubicBezTo>
                    <a:pt x="19912" y="17537"/>
                    <a:pt x="20439" y="16796"/>
                    <a:pt x="20966" y="16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6430367" y="5471415"/>
              <a:ext cx="260674" cy="15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fill="norm" stroke="1" extrusionOk="0">
                  <a:moveTo>
                    <a:pt x="0" y="0"/>
                  </a:moveTo>
                  <a:cubicBezTo>
                    <a:pt x="4024" y="0"/>
                    <a:pt x="8047" y="0"/>
                    <a:pt x="11118" y="1620"/>
                  </a:cubicBezTo>
                  <a:cubicBezTo>
                    <a:pt x="14188" y="3240"/>
                    <a:pt x="16306" y="6480"/>
                    <a:pt x="17576" y="9180"/>
                  </a:cubicBezTo>
                  <a:cubicBezTo>
                    <a:pt x="18847" y="11880"/>
                    <a:pt x="19271" y="14040"/>
                    <a:pt x="19376" y="16020"/>
                  </a:cubicBezTo>
                  <a:cubicBezTo>
                    <a:pt x="19482" y="18000"/>
                    <a:pt x="19271" y="19800"/>
                    <a:pt x="18424" y="20700"/>
                  </a:cubicBezTo>
                  <a:cubicBezTo>
                    <a:pt x="17576" y="21600"/>
                    <a:pt x="16094" y="21600"/>
                    <a:pt x="15141" y="19440"/>
                  </a:cubicBezTo>
                  <a:cubicBezTo>
                    <a:pt x="14188" y="17280"/>
                    <a:pt x="13765" y="12960"/>
                    <a:pt x="14400" y="9720"/>
                  </a:cubicBezTo>
                  <a:cubicBezTo>
                    <a:pt x="15035" y="6480"/>
                    <a:pt x="16729" y="4320"/>
                    <a:pt x="18106" y="3240"/>
                  </a:cubicBezTo>
                  <a:cubicBezTo>
                    <a:pt x="19482" y="2160"/>
                    <a:pt x="20541" y="2160"/>
                    <a:pt x="21600" y="2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6752813" y="5341078"/>
              <a:ext cx="30230" cy="28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08" fill="norm" stroke="1" extrusionOk="0">
                  <a:moveTo>
                    <a:pt x="5091" y="15043"/>
                  </a:moveTo>
                  <a:cubicBezTo>
                    <a:pt x="5091" y="16200"/>
                    <a:pt x="5091" y="17357"/>
                    <a:pt x="4191" y="18707"/>
                  </a:cubicBezTo>
                  <a:cubicBezTo>
                    <a:pt x="3291" y="20057"/>
                    <a:pt x="1491" y="21600"/>
                    <a:pt x="591" y="21504"/>
                  </a:cubicBezTo>
                  <a:cubicBezTo>
                    <a:pt x="-309" y="21407"/>
                    <a:pt x="-309" y="19671"/>
                    <a:pt x="1491" y="16296"/>
                  </a:cubicBezTo>
                  <a:cubicBezTo>
                    <a:pt x="3291" y="12921"/>
                    <a:pt x="6891" y="7907"/>
                    <a:pt x="10491" y="4918"/>
                  </a:cubicBezTo>
                  <a:cubicBezTo>
                    <a:pt x="14091" y="1929"/>
                    <a:pt x="17691" y="964"/>
                    <a:pt x="212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6913379" y="5203075"/>
              <a:ext cx="106726" cy="36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25" fill="norm" stroke="1" extrusionOk="0">
                  <a:moveTo>
                    <a:pt x="13886" y="0"/>
                  </a:moveTo>
                  <a:cubicBezTo>
                    <a:pt x="10800" y="3750"/>
                    <a:pt x="7714" y="7500"/>
                    <a:pt x="5914" y="10575"/>
                  </a:cubicBezTo>
                  <a:cubicBezTo>
                    <a:pt x="4114" y="13650"/>
                    <a:pt x="3600" y="16050"/>
                    <a:pt x="3086" y="17625"/>
                  </a:cubicBezTo>
                  <a:cubicBezTo>
                    <a:pt x="2571" y="19200"/>
                    <a:pt x="2057" y="19950"/>
                    <a:pt x="2057" y="19875"/>
                  </a:cubicBezTo>
                  <a:cubicBezTo>
                    <a:pt x="2057" y="19800"/>
                    <a:pt x="2571" y="18900"/>
                    <a:pt x="3343" y="18075"/>
                  </a:cubicBezTo>
                  <a:cubicBezTo>
                    <a:pt x="4114" y="17250"/>
                    <a:pt x="5143" y="16500"/>
                    <a:pt x="7200" y="15675"/>
                  </a:cubicBezTo>
                  <a:cubicBezTo>
                    <a:pt x="9257" y="14850"/>
                    <a:pt x="12343" y="13950"/>
                    <a:pt x="14657" y="13800"/>
                  </a:cubicBezTo>
                  <a:cubicBezTo>
                    <a:pt x="16971" y="13650"/>
                    <a:pt x="18514" y="14250"/>
                    <a:pt x="19543" y="14925"/>
                  </a:cubicBezTo>
                  <a:cubicBezTo>
                    <a:pt x="20571" y="15600"/>
                    <a:pt x="21086" y="16350"/>
                    <a:pt x="21343" y="17175"/>
                  </a:cubicBezTo>
                  <a:cubicBezTo>
                    <a:pt x="21600" y="18000"/>
                    <a:pt x="21600" y="18900"/>
                    <a:pt x="20314" y="19650"/>
                  </a:cubicBezTo>
                  <a:cubicBezTo>
                    <a:pt x="19029" y="20400"/>
                    <a:pt x="16457" y="21000"/>
                    <a:pt x="13371" y="21300"/>
                  </a:cubicBezTo>
                  <a:cubicBezTo>
                    <a:pt x="10286" y="21600"/>
                    <a:pt x="6686" y="21600"/>
                    <a:pt x="4114" y="21300"/>
                  </a:cubicBezTo>
                  <a:cubicBezTo>
                    <a:pt x="1543" y="21000"/>
                    <a:pt x="0" y="20400"/>
                    <a:pt x="0" y="19800"/>
                  </a:cubicBezTo>
                  <a:cubicBezTo>
                    <a:pt x="0" y="19200"/>
                    <a:pt x="1543" y="18600"/>
                    <a:pt x="3086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7071150" y="5219614"/>
              <a:ext cx="332907" cy="39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07" fill="norm" stroke="1" extrusionOk="0">
                  <a:moveTo>
                    <a:pt x="703" y="12397"/>
                  </a:moveTo>
                  <a:cubicBezTo>
                    <a:pt x="539" y="14473"/>
                    <a:pt x="374" y="16550"/>
                    <a:pt x="209" y="17935"/>
                  </a:cubicBezTo>
                  <a:cubicBezTo>
                    <a:pt x="44" y="19320"/>
                    <a:pt x="-121" y="20012"/>
                    <a:pt x="126" y="20150"/>
                  </a:cubicBezTo>
                  <a:cubicBezTo>
                    <a:pt x="374" y="20289"/>
                    <a:pt x="1033" y="19873"/>
                    <a:pt x="1775" y="19112"/>
                  </a:cubicBezTo>
                  <a:cubicBezTo>
                    <a:pt x="2517" y="18350"/>
                    <a:pt x="3342" y="17243"/>
                    <a:pt x="4001" y="16412"/>
                  </a:cubicBezTo>
                  <a:cubicBezTo>
                    <a:pt x="4661" y="15581"/>
                    <a:pt x="5155" y="15027"/>
                    <a:pt x="5485" y="15097"/>
                  </a:cubicBezTo>
                  <a:cubicBezTo>
                    <a:pt x="5815" y="15166"/>
                    <a:pt x="5980" y="15858"/>
                    <a:pt x="6392" y="16620"/>
                  </a:cubicBezTo>
                  <a:cubicBezTo>
                    <a:pt x="6804" y="17381"/>
                    <a:pt x="7464" y="18212"/>
                    <a:pt x="8206" y="18627"/>
                  </a:cubicBezTo>
                  <a:cubicBezTo>
                    <a:pt x="8948" y="19043"/>
                    <a:pt x="9772" y="19043"/>
                    <a:pt x="11091" y="18143"/>
                  </a:cubicBezTo>
                  <a:cubicBezTo>
                    <a:pt x="12410" y="17243"/>
                    <a:pt x="14224" y="15443"/>
                    <a:pt x="15873" y="12604"/>
                  </a:cubicBezTo>
                  <a:cubicBezTo>
                    <a:pt x="17522" y="9766"/>
                    <a:pt x="19006" y="5889"/>
                    <a:pt x="19830" y="3466"/>
                  </a:cubicBezTo>
                  <a:cubicBezTo>
                    <a:pt x="20655" y="1043"/>
                    <a:pt x="20819" y="73"/>
                    <a:pt x="20572" y="4"/>
                  </a:cubicBezTo>
                  <a:cubicBezTo>
                    <a:pt x="20325" y="-65"/>
                    <a:pt x="19665" y="766"/>
                    <a:pt x="18676" y="3466"/>
                  </a:cubicBezTo>
                  <a:cubicBezTo>
                    <a:pt x="17687" y="6166"/>
                    <a:pt x="16368" y="10735"/>
                    <a:pt x="15708" y="13712"/>
                  </a:cubicBezTo>
                  <a:cubicBezTo>
                    <a:pt x="15048" y="16689"/>
                    <a:pt x="15048" y="18073"/>
                    <a:pt x="15213" y="19112"/>
                  </a:cubicBezTo>
                  <a:cubicBezTo>
                    <a:pt x="15378" y="20150"/>
                    <a:pt x="15708" y="20843"/>
                    <a:pt x="16285" y="21189"/>
                  </a:cubicBezTo>
                  <a:cubicBezTo>
                    <a:pt x="16862" y="21535"/>
                    <a:pt x="17687" y="21535"/>
                    <a:pt x="18594" y="20704"/>
                  </a:cubicBezTo>
                  <a:cubicBezTo>
                    <a:pt x="19500" y="19873"/>
                    <a:pt x="20490" y="18212"/>
                    <a:pt x="21479" y="16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7281387" y="5394746"/>
              <a:ext cx="207005" cy="15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7560"/>
                  </a:moveTo>
                  <a:cubicBezTo>
                    <a:pt x="2667" y="6480"/>
                    <a:pt x="5333" y="5400"/>
                    <a:pt x="7733" y="6120"/>
                  </a:cubicBezTo>
                  <a:cubicBezTo>
                    <a:pt x="10133" y="6840"/>
                    <a:pt x="12267" y="9360"/>
                    <a:pt x="13600" y="11520"/>
                  </a:cubicBezTo>
                  <a:cubicBezTo>
                    <a:pt x="14933" y="13680"/>
                    <a:pt x="15467" y="15480"/>
                    <a:pt x="16000" y="17460"/>
                  </a:cubicBezTo>
                  <a:cubicBezTo>
                    <a:pt x="16533" y="19440"/>
                    <a:pt x="17067" y="21600"/>
                    <a:pt x="17333" y="21420"/>
                  </a:cubicBezTo>
                  <a:cubicBezTo>
                    <a:pt x="17600" y="21240"/>
                    <a:pt x="17600" y="18720"/>
                    <a:pt x="17600" y="15480"/>
                  </a:cubicBezTo>
                  <a:cubicBezTo>
                    <a:pt x="17600" y="12240"/>
                    <a:pt x="17600" y="8280"/>
                    <a:pt x="18267" y="5580"/>
                  </a:cubicBezTo>
                  <a:cubicBezTo>
                    <a:pt x="18933" y="2880"/>
                    <a:pt x="2026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7513385" y="5456081"/>
              <a:ext cx="143678" cy="147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130" fill="norm" stroke="1" extrusionOk="0">
                  <a:moveTo>
                    <a:pt x="21305" y="0"/>
                  </a:moveTo>
                  <a:cubicBezTo>
                    <a:pt x="17137" y="732"/>
                    <a:pt x="12968" y="1464"/>
                    <a:pt x="9368" y="3478"/>
                  </a:cubicBezTo>
                  <a:cubicBezTo>
                    <a:pt x="5768" y="5492"/>
                    <a:pt x="2737" y="8786"/>
                    <a:pt x="1221" y="11898"/>
                  </a:cubicBezTo>
                  <a:cubicBezTo>
                    <a:pt x="-295" y="15010"/>
                    <a:pt x="-295" y="17939"/>
                    <a:pt x="652" y="19586"/>
                  </a:cubicBezTo>
                  <a:cubicBezTo>
                    <a:pt x="1600" y="21234"/>
                    <a:pt x="3494" y="21600"/>
                    <a:pt x="6147" y="20502"/>
                  </a:cubicBezTo>
                  <a:cubicBezTo>
                    <a:pt x="8800" y="19403"/>
                    <a:pt x="12210" y="16841"/>
                    <a:pt x="13726" y="13546"/>
                  </a:cubicBezTo>
                  <a:cubicBezTo>
                    <a:pt x="15242" y="10251"/>
                    <a:pt x="14863" y="6224"/>
                    <a:pt x="14484" y="2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7682618" y="5463758"/>
              <a:ext cx="150344" cy="145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0866" fill="norm" stroke="1" extrusionOk="0">
                  <a:moveTo>
                    <a:pt x="1800" y="2195"/>
                  </a:moveTo>
                  <a:cubicBezTo>
                    <a:pt x="1440" y="6222"/>
                    <a:pt x="1080" y="10249"/>
                    <a:pt x="720" y="13727"/>
                  </a:cubicBezTo>
                  <a:cubicBezTo>
                    <a:pt x="360" y="17205"/>
                    <a:pt x="0" y="20134"/>
                    <a:pt x="0" y="20317"/>
                  </a:cubicBezTo>
                  <a:cubicBezTo>
                    <a:pt x="0" y="20500"/>
                    <a:pt x="360" y="17937"/>
                    <a:pt x="1440" y="14459"/>
                  </a:cubicBezTo>
                  <a:cubicBezTo>
                    <a:pt x="2520" y="10981"/>
                    <a:pt x="4320" y="6588"/>
                    <a:pt x="6840" y="3659"/>
                  </a:cubicBezTo>
                  <a:cubicBezTo>
                    <a:pt x="9360" y="730"/>
                    <a:pt x="12600" y="-734"/>
                    <a:pt x="15300" y="364"/>
                  </a:cubicBezTo>
                  <a:cubicBezTo>
                    <a:pt x="18000" y="1463"/>
                    <a:pt x="20160" y="5124"/>
                    <a:pt x="20880" y="8968"/>
                  </a:cubicBezTo>
                  <a:cubicBezTo>
                    <a:pt x="21600" y="12812"/>
                    <a:pt x="20880" y="16839"/>
                    <a:pt x="20160" y="20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8163143" y="5277188"/>
              <a:ext cx="164381" cy="457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499" fill="norm" stroke="1" extrusionOk="0">
                  <a:moveTo>
                    <a:pt x="18646" y="1200"/>
                  </a:moveTo>
                  <a:cubicBezTo>
                    <a:pt x="19628" y="600"/>
                    <a:pt x="20609" y="0"/>
                    <a:pt x="20937" y="0"/>
                  </a:cubicBezTo>
                  <a:cubicBezTo>
                    <a:pt x="21264" y="0"/>
                    <a:pt x="20937" y="600"/>
                    <a:pt x="19300" y="2520"/>
                  </a:cubicBezTo>
                  <a:cubicBezTo>
                    <a:pt x="17664" y="4440"/>
                    <a:pt x="14719" y="7680"/>
                    <a:pt x="11446" y="10800"/>
                  </a:cubicBezTo>
                  <a:cubicBezTo>
                    <a:pt x="8173" y="13920"/>
                    <a:pt x="4573" y="16920"/>
                    <a:pt x="2446" y="18780"/>
                  </a:cubicBezTo>
                  <a:cubicBezTo>
                    <a:pt x="319" y="20640"/>
                    <a:pt x="-336" y="21360"/>
                    <a:pt x="155" y="21480"/>
                  </a:cubicBezTo>
                  <a:cubicBezTo>
                    <a:pt x="646" y="21600"/>
                    <a:pt x="2282" y="21120"/>
                    <a:pt x="3919" y="20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8300091" y="5309201"/>
              <a:ext cx="938107" cy="471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289" fill="norm" stroke="1" extrusionOk="0">
                  <a:moveTo>
                    <a:pt x="3175" y="13569"/>
                  </a:moveTo>
                  <a:cubicBezTo>
                    <a:pt x="3350" y="13107"/>
                    <a:pt x="3525" y="12645"/>
                    <a:pt x="3496" y="12241"/>
                  </a:cubicBezTo>
                  <a:cubicBezTo>
                    <a:pt x="3467" y="11837"/>
                    <a:pt x="3234" y="11490"/>
                    <a:pt x="2971" y="11375"/>
                  </a:cubicBezTo>
                  <a:cubicBezTo>
                    <a:pt x="2708" y="11259"/>
                    <a:pt x="2416" y="11375"/>
                    <a:pt x="1891" y="12819"/>
                  </a:cubicBezTo>
                  <a:cubicBezTo>
                    <a:pt x="1365" y="14263"/>
                    <a:pt x="607" y="17035"/>
                    <a:pt x="256" y="18710"/>
                  </a:cubicBezTo>
                  <a:cubicBezTo>
                    <a:pt x="-94" y="20384"/>
                    <a:pt x="-36" y="20962"/>
                    <a:pt x="140" y="21193"/>
                  </a:cubicBezTo>
                  <a:cubicBezTo>
                    <a:pt x="315" y="21424"/>
                    <a:pt x="607" y="21308"/>
                    <a:pt x="1220" y="20096"/>
                  </a:cubicBezTo>
                  <a:cubicBezTo>
                    <a:pt x="1832" y="18883"/>
                    <a:pt x="2767" y="16573"/>
                    <a:pt x="3496" y="13512"/>
                  </a:cubicBezTo>
                  <a:cubicBezTo>
                    <a:pt x="4226" y="10451"/>
                    <a:pt x="4751" y="6639"/>
                    <a:pt x="4985" y="4387"/>
                  </a:cubicBezTo>
                  <a:cubicBezTo>
                    <a:pt x="5218" y="2134"/>
                    <a:pt x="5160" y="1441"/>
                    <a:pt x="5014" y="1383"/>
                  </a:cubicBezTo>
                  <a:cubicBezTo>
                    <a:pt x="4868" y="1326"/>
                    <a:pt x="4635" y="1903"/>
                    <a:pt x="4372" y="4040"/>
                  </a:cubicBezTo>
                  <a:cubicBezTo>
                    <a:pt x="4109" y="6177"/>
                    <a:pt x="3817" y="9873"/>
                    <a:pt x="3876" y="12703"/>
                  </a:cubicBezTo>
                  <a:cubicBezTo>
                    <a:pt x="3934" y="15533"/>
                    <a:pt x="4343" y="17497"/>
                    <a:pt x="4868" y="18421"/>
                  </a:cubicBezTo>
                  <a:cubicBezTo>
                    <a:pt x="5394" y="19345"/>
                    <a:pt x="6036" y="19229"/>
                    <a:pt x="6561" y="18652"/>
                  </a:cubicBezTo>
                  <a:cubicBezTo>
                    <a:pt x="7087" y="18074"/>
                    <a:pt x="7495" y="17035"/>
                    <a:pt x="7729" y="16168"/>
                  </a:cubicBezTo>
                  <a:cubicBezTo>
                    <a:pt x="7962" y="15302"/>
                    <a:pt x="8021" y="14609"/>
                    <a:pt x="7904" y="14436"/>
                  </a:cubicBezTo>
                  <a:cubicBezTo>
                    <a:pt x="7787" y="14263"/>
                    <a:pt x="7495" y="14609"/>
                    <a:pt x="7262" y="15071"/>
                  </a:cubicBezTo>
                  <a:cubicBezTo>
                    <a:pt x="7028" y="15533"/>
                    <a:pt x="6853" y="16111"/>
                    <a:pt x="6736" y="16688"/>
                  </a:cubicBezTo>
                  <a:cubicBezTo>
                    <a:pt x="6620" y="17266"/>
                    <a:pt x="6561" y="17843"/>
                    <a:pt x="6678" y="18190"/>
                  </a:cubicBezTo>
                  <a:cubicBezTo>
                    <a:pt x="6795" y="18536"/>
                    <a:pt x="7087" y="18652"/>
                    <a:pt x="7378" y="18536"/>
                  </a:cubicBezTo>
                  <a:cubicBezTo>
                    <a:pt x="7670" y="18421"/>
                    <a:pt x="7962" y="18074"/>
                    <a:pt x="8254" y="18248"/>
                  </a:cubicBezTo>
                  <a:cubicBezTo>
                    <a:pt x="8546" y="18421"/>
                    <a:pt x="8838" y="19114"/>
                    <a:pt x="9130" y="19518"/>
                  </a:cubicBezTo>
                  <a:cubicBezTo>
                    <a:pt x="9422" y="19922"/>
                    <a:pt x="9714" y="20038"/>
                    <a:pt x="10151" y="19634"/>
                  </a:cubicBezTo>
                  <a:cubicBezTo>
                    <a:pt x="10589" y="19229"/>
                    <a:pt x="11173" y="18305"/>
                    <a:pt x="11815" y="15937"/>
                  </a:cubicBezTo>
                  <a:cubicBezTo>
                    <a:pt x="12457" y="13569"/>
                    <a:pt x="13158" y="9758"/>
                    <a:pt x="13537" y="7217"/>
                  </a:cubicBezTo>
                  <a:cubicBezTo>
                    <a:pt x="13917" y="4675"/>
                    <a:pt x="13975" y="3405"/>
                    <a:pt x="14034" y="2307"/>
                  </a:cubicBezTo>
                  <a:cubicBezTo>
                    <a:pt x="14092" y="1210"/>
                    <a:pt x="14150" y="286"/>
                    <a:pt x="14092" y="55"/>
                  </a:cubicBezTo>
                  <a:cubicBezTo>
                    <a:pt x="14034" y="-176"/>
                    <a:pt x="13858" y="286"/>
                    <a:pt x="13625" y="2192"/>
                  </a:cubicBezTo>
                  <a:cubicBezTo>
                    <a:pt x="13391" y="4098"/>
                    <a:pt x="13100" y="7448"/>
                    <a:pt x="13041" y="9989"/>
                  </a:cubicBezTo>
                  <a:cubicBezTo>
                    <a:pt x="12983" y="12530"/>
                    <a:pt x="13158" y="14263"/>
                    <a:pt x="13333" y="15360"/>
                  </a:cubicBezTo>
                  <a:cubicBezTo>
                    <a:pt x="13508" y="16457"/>
                    <a:pt x="13683" y="16919"/>
                    <a:pt x="13917" y="17092"/>
                  </a:cubicBezTo>
                  <a:cubicBezTo>
                    <a:pt x="14150" y="17266"/>
                    <a:pt x="14442" y="17150"/>
                    <a:pt x="14588" y="16804"/>
                  </a:cubicBezTo>
                  <a:cubicBezTo>
                    <a:pt x="14734" y="16457"/>
                    <a:pt x="14734" y="15880"/>
                    <a:pt x="14530" y="14956"/>
                  </a:cubicBezTo>
                  <a:cubicBezTo>
                    <a:pt x="14325" y="14031"/>
                    <a:pt x="13917" y="12761"/>
                    <a:pt x="13537" y="11952"/>
                  </a:cubicBezTo>
                  <a:cubicBezTo>
                    <a:pt x="13158" y="11144"/>
                    <a:pt x="12808" y="10797"/>
                    <a:pt x="12399" y="10566"/>
                  </a:cubicBezTo>
                  <a:cubicBezTo>
                    <a:pt x="11990" y="10335"/>
                    <a:pt x="11523" y="10220"/>
                    <a:pt x="11582" y="10162"/>
                  </a:cubicBezTo>
                  <a:cubicBezTo>
                    <a:pt x="11640" y="10104"/>
                    <a:pt x="12224" y="10104"/>
                    <a:pt x="13158" y="10220"/>
                  </a:cubicBezTo>
                  <a:cubicBezTo>
                    <a:pt x="14092" y="10335"/>
                    <a:pt x="15376" y="10566"/>
                    <a:pt x="16164" y="10682"/>
                  </a:cubicBezTo>
                  <a:cubicBezTo>
                    <a:pt x="16952" y="10797"/>
                    <a:pt x="17244" y="10797"/>
                    <a:pt x="17244" y="10797"/>
                  </a:cubicBezTo>
                  <a:cubicBezTo>
                    <a:pt x="17244" y="10797"/>
                    <a:pt x="16952" y="10797"/>
                    <a:pt x="16485" y="11144"/>
                  </a:cubicBezTo>
                  <a:cubicBezTo>
                    <a:pt x="16018" y="11490"/>
                    <a:pt x="15376" y="12183"/>
                    <a:pt x="14968" y="12761"/>
                  </a:cubicBezTo>
                  <a:cubicBezTo>
                    <a:pt x="14559" y="13338"/>
                    <a:pt x="14384" y="13800"/>
                    <a:pt x="14442" y="14089"/>
                  </a:cubicBezTo>
                  <a:cubicBezTo>
                    <a:pt x="14501" y="14378"/>
                    <a:pt x="14792" y="14494"/>
                    <a:pt x="15289" y="14263"/>
                  </a:cubicBezTo>
                  <a:cubicBezTo>
                    <a:pt x="15785" y="14031"/>
                    <a:pt x="16485" y="13454"/>
                    <a:pt x="16952" y="13338"/>
                  </a:cubicBezTo>
                  <a:cubicBezTo>
                    <a:pt x="17420" y="13223"/>
                    <a:pt x="17653" y="13569"/>
                    <a:pt x="18062" y="13685"/>
                  </a:cubicBezTo>
                  <a:cubicBezTo>
                    <a:pt x="18470" y="13800"/>
                    <a:pt x="19054" y="13685"/>
                    <a:pt x="19521" y="13454"/>
                  </a:cubicBezTo>
                  <a:cubicBezTo>
                    <a:pt x="19988" y="13223"/>
                    <a:pt x="20338" y="12876"/>
                    <a:pt x="20630" y="12472"/>
                  </a:cubicBezTo>
                  <a:cubicBezTo>
                    <a:pt x="20922" y="12068"/>
                    <a:pt x="21156" y="11606"/>
                    <a:pt x="21302" y="11086"/>
                  </a:cubicBezTo>
                  <a:cubicBezTo>
                    <a:pt x="21448" y="10566"/>
                    <a:pt x="21506" y="9989"/>
                    <a:pt x="21272" y="9700"/>
                  </a:cubicBezTo>
                  <a:cubicBezTo>
                    <a:pt x="21039" y="9411"/>
                    <a:pt x="20514" y="9411"/>
                    <a:pt x="20251" y="9758"/>
                  </a:cubicBezTo>
                  <a:cubicBezTo>
                    <a:pt x="19988" y="10104"/>
                    <a:pt x="19988" y="10797"/>
                    <a:pt x="20047" y="11952"/>
                  </a:cubicBezTo>
                  <a:cubicBezTo>
                    <a:pt x="20105" y="13107"/>
                    <a:pt x="20222" y="14725"/>
                    <a:pt x="20338" y="16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9244098" y="5290364"/>
              <a:ext cx="379813" cy="44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59" fill="norm" stroke="1" extrusionOk="0">
                  <a:moveTo>
                    <a:pt x="0" y="14503"/>
                  </a:moveTo>
                  <a:cubicBezTo>
                    <a:pt x="1450" y="14503"/>
                    <a:pt x="2899" y="14503"/>
                    <a:pt x="4059" y="14198"/>
                  </a:cubicBezTo>
                  <a:cubicBezTo>
                    <a:pt x="5219" y="13893"/>
                    <a:pt x="6089" y="13283"/>
                    <a:pt x="6089" y="12917"/>
                  </a:cubicBezTo>
                  <a:cubicBezTo>
                    <a:pt x="6089" y="12551"/>
                    <a:pt x="5219" y="12428"/>
                    <a:pt x="4277" y="12856"/>
                  </a:cubicBezTo>
                  <a:cubicBezTo>
                    <a:pt x="3334" y="13283"/>
                    <a:pt x="2319" y="14259"/>
                    <a:pt x="1667" y="15540"/>
                  </a:cubicBezTo>
                  <a:cubicBezTo>
                    <a:pt x="1015" y="16822"/>
                    <a:pt x="725" y="18408"/>
                    <a:pt x="870" y="19445"/>
                  </a:cubicBezTo>
                  <a:cubicBezTo>
                    <a:pt x="1015" y="20483"/>
                    <a:pt x="1595" y="20971"/>
                    <a:pt x="2247" y="21215"/>
                  </a:cubicBezTo>
                  <a:cubicBezTo>
                    <a:pt x="2899" y="21459"/>
                    <a:pt x="3624" y="21459"/>
                    <a:pt x="5219" y="20483"/>
                  </a:cubicBezTo>
                  <a:cubicBezTo>
                    <a:pt x="6813" y="19506"/>
                    <a:pt x="9278" y="17554"/>
                    <a:pt x="11670" y="14686"/>
                  </a:cubicBezTo>
                  <a:cubicBezTo>
                    <a:pt x="14062" y="11818"/>
                    <a:pt x="16381" y="8035"/>
                    <a:pt x="17758" y="5717"/>
                  </a:cubicBezTo>
                  <a:cubicBezTo>
                    <a:pt x="19136" y="3398"/>
                    <a:pt x="19570" y="2544"/>
                    <a:pt x="19860" y="1751"/>
                  </a:cubicBezTo>
                  <a:cubicBezTo>
                    <a:pt x="20150" y="957"/>
                    <a:pt x="20295" y="225"/>
                    <a:pt x="20078" y="42"/>
                  </a:cubicBezTo>
                  <a:cubicBezTo>
                    <a:pt x="19860" y="-141"/>
                    <a:pt x="19281" y="225"/>
                    <a:pt x="18266" y="2117"/>
                  </a:cubicBezTo>
                  <a:cubicBezTo>
                    <a:pt x="17251" y="4008"/>
                    <a:pt x="15801" y="7425"/>
                    <a:pt x="14932" y="9866"/>
                  </a:cubicBezTo>
                  <a:cubicBezTo>
                    <a:pt x="14062" y="12306"/>
                    <a:pt x="13772" y="13771"/>
                    <a:pt x="13627" y="14808"/>
                  </a:cubicBezTo>
                  <a:cubicBezTo>
                    <a:pt x="13482" y="15845"/>
                    <a:pt x="13482" y="16456"/>
                    <a:pt x="13772" y="16944"/>
                  </a:cubicBezTo>
                  <a:cubicBezTo>
                    <a:pt x="14062" y="17432"/>
                    <a:pt x="14642" y="17798"/>
                    <a:pt x="15294" y="17798"/>
                  </a:cubicBezTo>
                  <a:cubicBezTo>
                    <a:pt x="15946" y="17798"/>
                    <a:pt x="16671" y="17432"/>
                    <a:pt x="17468" y="16761"/>
                  </a:cubicBezTo>
                  <a:cubicBezTo>
                    <a:pt x="18266" y="16090"/>
                    <a:pt x="19136" y="15113"/>
                    <a:pt x="19715" y="14259"/>
                  </a:cubicBezTo>
                  <a:cubicBezTo>
                    <a:pt x="20295" y="13405"/>
                    <a:pt x="20585" y="12673"/>
                    <a:pt x="20730" y="12612"/>
                  </a:cubicBezTo>
                  <a:cubicBezTo>
                    <a:pt x="20875" y="12551"/>
                    <a:pt x="20875" y="13161"/>
                    <a:pt x="21020" y="14442"/>
                  </a:cubicBezTo>
                  <a:cubicBezTo>
                    <a:pt x="21165" y="15723"/>
                    <a:pt x="21455" y="17676"/>
                    <a:pt x="21528" y="18957"/>
                  </a:cubicBezTo>
                  <a:cubicBezTo>
                    <a:pt x="21600" y="20239"/>
                    <a:pt x="21455" y="20849"/>
                    <a:pt x="20875" y="21154"/>
                  </a:cubicBezTo>
                  <a:cubicBezTo>
                    <a:pt x="20295" y="21459"/>
                    <a:pt x="19281" y="21459"/>
                    <a:pt x="18266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9382101" y="5456081"/>
              <a:ext cx="207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1114472" y="6299434"/>
              <a:ext cx="317117" cy="225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160" fill="norm" stroke="1" extrusionOk="0">
                  <a:moveTo>
                    <a:pt x="7964" y="0"/>
                  </a:moveTo>
                  <a:cubicBezTo>
                    <a:pt x="5372" y="4320"/>
                    <a:pt x="2780" y="8640"/>
                    <a:pt x="1397" y="12000"/>
                  </a:cubicBezTo>
                  <a:cubicBezTo>
                    <a:pt x="15" y="15360"/>
                    <a:pt x="-158" y="17760"/>
                    <a:pt x="101" y="19320"/>
                  </a:cubicBezTo>
                  <a:cubicBezTo>
                    <a:pt x="360" y="20880"/>
                    <a:pt x="1052" y="21600"/>
                    <a:pt x="4076" y="20880"/>
                  </a:cubicBezTo>
                  <a:cubicBezTo>
                    <a:pt x="7100" y="20160"/>
                    <a:pt x="12456" y="18000"/>
                    <a:pt x="15567" y="16320"/>
                  </a:cubicBezTo>
                  <a:cubicBezTo>
                    <a:pt x="18677" y="14640"/>
                    <a:pt x="19541" y="13440"/>
                    <a:pt x="20232" y="12240"/>
                  </a:cubicBezTo>
                  <a:cubicBezTo>
                    <a:pt x="20924" y="11040"/>
                    <a:pt x="21442" y="9840"/>
                    <a:pt x="21442" y="8760"/>
                  </a:cubicBezTo>
                  <a:cubicBezTo>
                    <a:pt x="21442" y="7680"/>
                    <a:pt x="20924" y="6720"/>
                    <a:pt x="20319" y="6600"/>
                  </a:cubicBezTo>
                  <a:cubicBezTo>
                    <a:pt x="19714" y="6480"/>
                    <a:pt x="19023" y="7200"/>
                    <a:pt x="18159" y="8640"/>
                  </a:cubicBezTo>
                  <a:cubicBezTo>
                    <a:pt x="17295" y="10080"/>
                    <a:pt x="16258" y="12240"/>
                    <a:pt x="15740" y="14040"/>
                  </a:cubicBezTo>
                  <a:cubicBezTo>
                    <a:pt x="15221" y="15840"/>
                    <a:pt x="15221" y="17280"/>
                    <a:pt x="15653" y="18120"/>
                  </a:cubicBezTo>
                  <a:cubicBezTo>
                    <a:pt x="16085" y="18960"/>
                    <a:pt x="16949" y="19200"/>
                    <a:pt x="17813" y="18840"/>
                  </a:cubicBezTo>
                  <a:cubicBezTo>
                    <a:pt x="18677" y="18480"/>
                    <a:pt x="19541" y="17520"/>
                    <a:pt x="20232" y="15840"/>
                  </a:cubicBezTo>
                  <a:cubicBezTo>
                    <a:pt x="20924" y="14160"/>
                    <a:pt x="21442" y="11760"/>
                    <a:pt x="21442" y="10080"/>
                  </a:cubicBezTo>
                  <a:cubicBezTo>
                    <a:pt x="21442" y="8400"/>
                    <a:pt x="20924" y="7440"/>
                    <a:pt x="20405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1492923" y="6337768"/>
              <a:ext cx="161005" cy="18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1825"/>
                  </a:moveTo>
                  <a:cubicBezTo>
                    <a:pt x="1371" y="913"/>
                    <a:pt x="2743" y="0"/>
                    <a:pt x="4114" y="0"/>
                  </a:cubicBezTo>
                  <a:cubicBezTo>
                    <a:pt x="5486" y="0"/>
                    <a:pt x="6857" y="913"/>
                    <a:pt x="8914" y="3346"/>
                  </a:cubicBezTo>
                  <a:cubicBezTo>
                    <a:pt x="10971" y="5780"/>
                    <a:pt x="13714" y="9735"/>
                    <a:pt x="15086" y="12473"/>
                  </a:cubicBezTo>
                  <a:cubicBezTo>
                    <a:pt x="16457" y="15211"/>
                    <a:pt x="16457" y="16732"/>
                    <a:pt x="16286" y="18254"/>
                  </a:cubicBezTo>
                  <a:cubicBezTo>
                    <a:pt x="16114" y="19775"/>
                    <a:pt x="15771" y="21296"/>
                    <a:pt x="14914" y="21448"/>
                  </a:cubicBezTo>
                  <a:cubicBezTo>
                    <a:pt x="14057" y="21600"/>
                    <a:pt x="12686" y="20383"/>
                    <a:pt x="12514" y="17949"/>
                  </a:cubicBezTo>
                  <a:cubicBezTo>
                    <a:pt x="12343" y="15516"/>
                    <a:pt x="13371" y="11865"/>
                    <a:pt x="15086" y="8975"/>
                  </a:cubicBezTo>
                  <a:cubicBezTo>
                    <a:pt x="16800" y="6084"/>
                    <a:pt x="19200" y="3955"/>
                    <a:pt x="21600" y="1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1676927" y="6322434"/>
              <a:ext cx="184005" cy="16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0" y="0"/>
                  </a:moveTo>
                  <a:cubicBezTo>
                    <a:pt x="3600" y="3655"/>
                    <a:pt x="7200" y="7311"/>
                    <a:pt x="9600" y="9969"/>
                  </a:cubicBezTo>
                  <a:cubicBezTo>
                    <a:pt x="12000" y="12628"/>
                    <a:pt x="13200" y="14289"/>
                    <a:pt x="13800" y="16283"/>
                  </a:cubicBezTo>
                  <a:cubicBezTo>
                    <a:pt x="14400" y="18277"/>
                    <a:pt x="14400" y="20603"/>
                    <a:pt x="13950" y="21102"/>
                  </a:cubicBezTo>
                  <a:cubicBezTo>
                    <a:pt x="13500" y="21600"/>
                    <a:pt x="12600" y="20271"/>
                    <a:pt x="12150" y="17945"/>
                  </a:cubicBezTo>
                  <a:cubicBezTo>
                    <a:pt x="11700" y="15618"/>
                    <a:pt x="11700" y="12295"/>
                    <a:pt x="13350" y="9969"/>
                  </a:cubicBezTo>
                  <a:cubicBezTo>
                    <a:pt x="15000" y="7643"/>
                    <a:pt x="18300" y="6314"/>
                    <a:pt x="21600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1873660" y="6340630"/>
              <a:ext cx="178943" cy="167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0781" fill="norm" stroke="1" extrusionOk="0">
                  <a:moveTo>
                    <a:pt x="10350" y="4409"/>
                  </a:moveTo>
                  <a:cubicBezTo>
                    <a:pt x="9437" y="2503"/>
                    <a:pt x="8525" y="597"/>
                    <a:pt x="7460" y="120"/>
                  </a:cubicBezTo>
                  <a:cubicBezTo>
                    <a:pt x="6395" y="-356"/>
                    <a:pt x="5178" y="597"/>
                    <a:pt x="3809" y="2662"/>
                  </a:cubicBezTo>
                  <a:cubicBezTo>
                    <a:pt x="2440" y="4726"/>
                    <a:pt x="919" y="7903"/>
                    <a:pt x="310" y="11079"/>
                  </a:cubicBezTo>
                  <a:cubicBezTo>
                    <a:pt x="-298" y="14256"/>
                    <a:pt x="6" y="17432"/>
                    <a:pt x="1071" y="19179"/>
                  </a:cubicBezTo>
                  <a:cubicBezTo>
                    <a:pt x="2136" y="20926"/>
                    <a:pt x="3961" y="21244"/>
                    <a:pt x="7460" y="20132"/>
                  </a:cubicBezTo>
                  <a:cubicBezTo>
                    <a:pt x="10958" y="19020"/>
                    <a:pt x="16130" y="16479"/>
                    <a:pt x="21302" y="13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2131826" y="6138430"/>
              <a:ext cx="51113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3983"/>
                    <a:pt x="8640" y="7966"/>
                    <a:pt x="4860" y="11106"/>
                  </a:cubicBezTo>
                  <a:cubicBezTo>
                    <a:pt x="1080" y="14247"/>
                    <a:pt x="0" y="16545"/>
                    <a:pt x="0" y="18077"/>
                  </a:cubicBezTo>
                  <a:cubicBezTo>
                    <a:pt x="0" y="19609"/>
                    <a:pt x="1080" y="20374"/>
                    <a:pt x="3780" y="20834"/>
                  </a:cubicBezTo>
                  <a:cubicBezTo>
                    <a:pt x="6480" y="21294"/>
                    <a:pt x="10800" y="21447"/>
                    <a:pt x="151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2172716" y="6140986"/>
              <a:ext cx="355231" cy="32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29" fill="norm" stroke="1" extrusionOk="0">
                  <a:moveTo>
                    <a:pt x="7097" y="16912"/>
                  </a:moveTo>
                  <a:cubicBezTo>
                    <a:pt x="7097" y="16074"/>
                    <a:pt x="7097" y="15237"/>
                    <a:pt x="6866" y="14484"/>
                  </a:cubicBezTo>
                  <a:cubicBezTo>
                    <a:pt x="6635" y="13730"/>
                    <a:pt x="6172" y="13060"/>
                    <a:pt x="5555" y="12809"/>
                  </a:cubicBezTo>
                  <a:cubicBezTo>
                    <a:pt x="4937" y="12558"/>
                    <a:pt x="4166" y="12726"/>
                    <a:pt x="3240" y="13479"/>
                  </a:cubicBezTo>
                  <a:cubicBezTo>
                    <a:pt x="2315" y="14233"/>
                    <a:pt x="1235" y="15572"/>
                    <a:pt x="617" y="16828"/>
                  </a:cubicBezTo>
                  <a:cubicBezTo>
                    <a:pt x="0" y="18084"/>
                    <a:pt x="-154" y="19256"/>
                    <a:pt x="155" y="19842"/>
                  </a:cubicBezTo>
                  <a:cubicBezTo>
                    <a:pt x="463" y="20428"/>
                    <a:pt x="1235" y="20428"/>
                    <a:pt x="2006" y="20260"/>
                  </a:cubicBezTo>
                  <a:cubicBezTo>
                    <a:pt x="2777" y="20093"/>
                    <a:pt x="3549" y="19758"/>
                    <a:pt x="4243" y="19340"/>
                  </a:cubicBezTo>
                  <a:cubicBezTo>
                    <a:pt x="4937" y="18921"/>
                    <a:pt x="5555" y="18419"/>
                    <a:pt x="6172" y="18586"/>
                  </a:cubicBezTo>
                  <a:cubicBezTo>
                    <a:pt x="6789" y="18753"/>
                    <a:pt x="7406" y="19591"/>
                    <a:pt x="8023" y="20260"/>
                  </a:cubicBezTo>
                  <a:cubicBezTo>
                    <a:pt x="8640" y="20930"/>
                    <a:pt x="9257" y="21433"/>
                    <a:pt x="9952" y="21516"/>
                  </a:cubicBezTo>
                  <a:cubicBezTo>
                    <a:pt x="10646" y="21600"/>
                    <a:pt x="11417" y="21265"/>
                    <a:pt x="12112" y="20177"/>
                  </a:cubicBezTo>
                  <a:cubicBezTo>
                    <a:pt x="12806" y="19088"/>
                    <a:pt x="13423" y="17247"/>
                    <a:pt x="14272" y="14316"/>
                  </a:cubicBezTo>
                  <a:cubicBezTo>
                    <a:pt x="15120" y="11386"/>
                    <a:pt x="16200" y="7367"/>
                    <a:pt x="16895" y="4521"/>
                  </a:cubicBezTo>
                  <a:cubicBezTo>
                    <a:pt x="17589" y="1674"/>
                    <a:pt x="17897" y="0"/>
                    <a:pt x="17743" y="0"/>
                  </a:cubicBezTo>
                  <a:cubicBezTo>
                    <a:pt x="17589" y="0"/>
                    <a:pt x="16972" y="1674"/>
                    <a:pt x="16355" y="4270"/>
                  </a:cubicBezTo>
                  <a:cubicBezTo>
                    <a:pt x="15737" y="6865"/>
                    <a:pt x="15120" y="10381"/>
                    <a:pt x="14812" y="12642"/>
                  </a:cubicBezTo>
                  <a:cubicBezTo>
                    <a:pt x="14503" y="14902"/>
                    <a:pt x="14503" y="15907"/>
                    <a:pt x="15197" y="16995"/>
                  </a:cubicBezTo>
                  <a:cubicBezTo>
                    <a:pt x="15892" y="18084"/>
                    <a:pt x="17280" y="19256"/>
                    <a:pt x="18360" y="19758"/>
                  </a:cubicBezTo>
                  <a:cubicBezTo>
                    <a:pt x="19440" y="20260"/>
                    <a:pt x="20212" y="20093"/>
                    <a:pt x="20675" y="19926"/>
                  </a:cubicBezTo>
                  <a:cubicBezTo>
                    <a:pt x="21137" y="19758"/>
                    <a:pt x="21292" y="19591"/>
                    <a:pt x="21446" y="19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2420611" y="6112647"/>
              <a:ext cx="508568" cy="379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094" fill="norm" stroke="1" extrusionOk="0">
                  <a:moveTo>
                    <a:pt x="0" y="10812"/>
                  </a:moveTo>
                  <a:cubicBezTo>
                    <a:pt x="1944" y="10812"/>
                    <a:pt x="3888" y="10812"/>
                    <a:pt x="5130" y="10812"/>
                  </a:cubicBezTo>
                  <a:cubicBezTo>
                    <a:pt x="6372" y="10812"/>
                    <a:pt x="6912" y="10812"/>
                    <a:pt x="7614" y="11167"/>
                  </a:cubicBezTo>
                  <a:cubicBezTo>
                    <a:pt x="8316" y="11523"/>
                    <a:pt x="9180" y="12233"/>
                    <a:pt x="9882" y="12446"/>
                  </a:cubicBezTo>
                  <a:cubicBezTo>
                    <a:pt x="10584" y="12660"/>
                    <a:pt x="11124" y="12375"/>
                    <a:pt x="11232" y="11949"/>
                  </a:cubicBezTo>
                  <a:cubicBezTo>
                    <a:pt x="11340" y="11523"/>
                    <a:pt x="11016" y="10954"/>
                    <a:pt x="10530" y="11167"/>
                  </a:cubicBezTo>
                  <a:cubicBezTo>
                    <a:pt x="10044" y="11381"/>
                    <a:pt x="9396" y="12375"/>
                    <a:pt x="8964" y="13299"/>
                  </a:cubicBezTo>
                  <a:cubicBezTo>
                    <a:pt x="8532" y="14223"/>
                    <a:pt x="8316" y="15075"/>
                    <a:pt x="8208" y="15928"/>
                  </a:cubicBezTo>
                  <a:cubicBezTo>
                    <a:pt x="8100" y="16781"/>
                    <a:pt x="8100" y="17633"/>
                    <a:pt x="8370" y="18273"/>
                  </a:cubicBezTo>
                  <a:cubicBezTo>
                    <a:pt x="8640" y="18912"/>
                    <a:pt x="9180" y="19339"/>
                    <a:pt x="10098" y="19552"/>
                  </a:cubicBezTo>
                  <a:cubicBezTo>
                    <a:pt x="11016" y="19765"/>
                    <a:pt x="12312" y="19765"/>
                    <a:pt x="13554" y="19267"/>
                  </a:cubicBezTo>
                  <a:cubicBezTo>
                    <a:pt x="14796" y="18770"/>
                    <a:pt x="15984" y="17775"/>
                    <a:pt x="16686" y="16923"/>
                  </a:cubicBezTo>
                  <a:cubicBezTo>
                    <a:pt x="17388" y="16070"/>
                    <a:pt x="17604" y="15360"/>
                    <a:pt x="17442" y="15004"/>
                  </a:cubicBezTo>
                  <a:cubicBezTo>
                    <a:pt x="17280" y="14649"/>
                    <a:pt x="16740" y="14649"/>
                    <a:pt x="16254" y="14933"/>
                  </a:cubicBezTo>
                  <a:cubicBezTo>
                    <a:pt x="15768" y="15217"/>
                    <a:pt x="15336" y="15786"/>
                    <a:pt x="14958" y="16354"/>
                  </a:cubicBezTo>
                  <a:cubicBezTo>
                    <a:pt x="14580" y="16923"/>
                    <a:pt x="14256" y="17491"/>
                    <a:pt x="14040" y="18344"/>
                  </a:cubicBezTo>
                  <a:cubicBezTo>
                    <a:pt x="13824" y="19196"/>
                    <a:pt x="13716" y="20333"/>
                    <a:pt x="13932" y="20831"/>
                  </a:cubicBezTo>
                  <a:cubicBezTo>
                    <a:pt x="14148" y="21328"/>
                    <a:pt x="14688" y="21186"/>
                    <a:pt x="15606" y="19836"/>
                  </a:cubicBezTo>
                  <a:cubicBezTo>
                    <a:pt x="16524" y="18486"/>
                    <a:pt x="17820" y="15928"/>
                    <a:pt x="18846" y="12944"/>
                  </a:cubicBezTo>
                  <a:cubicBezTo>
                    <a:pt x="19872" y="9960"/>
                    <a:pt x="20628" y="6549"/>
                    <a:pt x="21060" y="4204"/>
                  </a:cubicBezTo>
                  <a:cubicBezTo>
                    <a:pt x="21492" y="1860"/>
                    <a:pt x="21600" y="581"/>
                    <a:pt x="21384" y="154"/>
                  </a:cubicBezTo>
                  <a:cubicBezTo>
                    <a:pt x="21168" y="-272"/>
                    <a:pt x="20628" y="154"/>
                    <a:pt x="19818" y="1789"/>
                  </a:cubicBezTo>
                  <a:cubicBezTo>
                    <a:pt x="19008" y="3423"/>
                    <a:pt x="17928" y="6265"/>
                    <a:pt x="17712" y="9391"/>
                  </a:cubicBezTo>
                  <a:cubicBezTo>
                    <a:pt x="17496" y="12517"/>
                    <a:pt x="18144" y="15928"/>
                    <a:pt x="18792" y="19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3595467" y="6360768"/>
              <a:ext cx="124910" cy="1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448" fill="norm" stroke="1" extrusionOk="0">
                  <a:moveTo>
                    <a:pt x="18756" y="7975"/>
                  </a:moveTo>
                  <a:cubicBezTo>
                    <a:pt x="18756" y="6314"/>
                    <a:pt x="18756" y="4652"/>
                    <a:pt x="17697" y="3988"/>
                  </a:cubicBezTo>
                  <a:cubicBezTo>
                    <a:pt x="16638" y="3323"/>
                    <a:pt x="14521" y="3655"/>
                    <a:pt x="11979" y="5317"/>
                  </a:cubicBezTo>
                  <a:cubicBezTo>
                    <a:pt x="9438" y="6978"/>
                    <a:pt x="6473" y="9969"/>
                    <a:pt x="4356" y="12295"/>
                  </a:cubicBezTo>
                  <a:cubicBezTo>
                    <a:pt x="2238" y="14622"/>
                    <a:pt x="968" y="16283"/>
                    <a:pt x="332" y="17945"/>
                  </a:cubicBezTo>
                  <a:cubicBezTo>
                    <a:pt x="-303" y="19606"/>
                    <a:pt x="-303" y="21268"/>
                    <a:pt x="2873" y="21434"/>
                  </a:cubicBezTo>
                  <a:cubicBezTo>
                    <a:pt x="6050" y="21600"/>
                    <a:pt x="12403" y="20271"/>
                    <a:pt x="16215" y="17945"/>
                  </a:cubicBezTo>
                  <a:cubicBezTo>
                    <a:pt x="20026" y="15618"/>
                    <a:pt x="21297" y="12295"/>
                    <a:pt x="20450" y="9305"/>
                  </a:cubicBezTo>
                  <a:cubicBezTo>
                    <a:pt x="19603" y="6314"/>
                    <a:pt x="16638" y="3655"/>
                    <a:pt x="14944" y="2160"/>
                  </a:cubicBezTo>
                  <a:cubicBezTo>
                    <a:pt x="13250" y="665"/>
                    <a:pt x="12826" y="332"/>
                    <a:pt x="124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3693306" y="6360768"/>
              <a:ext cx="230006" cy="16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0"/>
                  </a:moveTo>
                  <a:cubicBezTo>
                    <a:pt x="3840" y="0"/>
                    <a:pt x="7680" y="0"/>
                    <a:pt x="10320" y="1519"/>
                  </a:cubicBezTo>
                  <a:cubicBezTo>
                    <a:pt x="12960" y="3038"/>
                    <a:pt x="14400" y="6075"/>
                    <a:pt x="15120" y="9450"/>
                  </a:cubicBezTo>
                  <a:cubicBezTo>
                    <a:pt x="15840" y="12825"/>
                    <a:pt x="15840" y="16538"/>
                    <a:pt x="15120" y="18731"/>
                  </a:cubicBezTo>
                  <a:cubicBezTo>
                    <a:pt x="14400" y="20925"/>
                    <a:pt x="12960" y="21600"/>
                    <a:pt x="12000" y="21094"/>
                  </a:cubicBezTo>
                  <a:cubicBezTo>
                    <a:pt x="11040" y="20587"/>
                    <a:pt x="10560" y="18900"/>
                    <a:pt x="10680" y="16031"/>
                  </a:cubicBezTo>
                  <a:cubicBezTo>
                    <a:pt x="10800" y="13162"/>
                    <a:pt x="11520" y="9112"/>
                    <a:pt x="13440" y="6244"/>
                  </a:cubicBezTo>
                  <a:cubicBezTo>
                    <a:pt x="15360" y="3375"/>
                    <a:pt x="18480" y="168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4565499" y="6160064"/>
              <a:ext cx="231833" cy="327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323" fill="norm" stroke="1" extrusionOk="0">
                  <a:moveTo>
                    <a:pt x="15663" y="16040"/>
                  </a:moveTo>
                  <a:cubicBezTo>
                    <a:pt x="15898" y="15043"/>
                    <a:pt x="16133" y="14046"/>
                    <a:pt x="15781" y="13298"/>
                  </a:cubicBezTo>
                  <a:cubicBezTo>
                    <a:pt x="15428" y="12551"/>
                    <a:pt x="14489" y="12052"/>
                    <a:pt x="12728" y="12052"/>
                  </a:cubicBezTo>
                  <a:cubicBezTo>
                    <a:pt x="10968" y="12052"/>
                    <a:pt x="8385" y="12551"/>
                    <a:pt x="6155" y="13631"/>
                  </a:cubicBezTo>
                  <a:cubicBezTo>
                    <a:pt x="3924" y="14711"/>
                    <a:pt x="2046" y="16372"/>
                    <a:pt x="989" y="17785"/>
                  </a:cubicBezTo>
                  <a:cubicBezTo>
                    <a:pt x="-67" y="19197"/>
                    <a:pt x="-302" y="20360"/>
                    <a:pt x="402" y="20941"/>
                  </a:cubicBezTo>
                  <a:cubicBezTo>
                    <a:pt x="1107" y="21523"/>
                    <a:pt x="2750" y="21523"/>
                    <a:pt x="5333" y="20360"/>
                  </a:cubicBezTo>
                  <a:cubicBezTo>
                    <a:pt x="7915" y="19197"/>
                    <a:pt x="11437" y="16871"/>
                    <a:pt x="13785" y="13963"/>
                  </a:cubicBezTo>
                  <a:cubicBezTo>
                    <a:pt x="16133" y="11055"/>
                    <a:pt x="17307" y="7566"/>
                    <a:pt x="18011" y="5406"/>
                  </a:cubicBezTo>
                  <a:cubicBezTo>
                    <a:pt x="18715" y="3246"/>
                    <a:pt x="18950" y="2415"/>
                    <a:pt x="18833" y="1585"/>
                  </a:cubicBezTo>
                  <a:cubicBezTo>
                    <a:pt x="18715" y="754"/>
                    <a:pt x="18246" y="-77"/>
                    <a:pt x="17541" y="6"/>
                  </a:cubicBezTo>
                  <a:cubicBezTo>
                    <a:pt x="16837" y="89"/>
                    <a:pt x="15898" y="1086"/>
                    <a:pt x="15076" y="3578"/>
                  </a:cubicBezTo>
                  <a:cubicBezTo>
                    <a:pt x="14255" y="6071"/>
                    <a:pt x="13550" y="10058"/>
                    <a:pt x="13902" y="12800"/>
                  </a:cubicBezTo>
                  <a:cubicBezTo>
                    <a:pt x="14255" y="15541"/>
                    <a:pt x="15663" y="17037"/>
                    <a:pt x="17072" y="17785"/>
                  </a:cubicBezTo>
                  <a:cubicBezTo>
                    <a:pt x="18481" y="18532"/>
                    <a:pt x="19889" y="18532"/>
                    <a:pt x="21298" y="18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4800649" y="6309134"/>
              <a:ext cx="127019" cy="151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0964" fill="norm" stroke="1" extrusionOk="0">
                  <a:moveTo>
                    <a:pt x="7074" y="10341"/>
                  </a:moveTo>
                  <a:cubicBezTo>
                    <a:pt x="9191" y="9633"/>
                    <a:pt x="11309" y="8925"/>
                    <a:pt x="12791" y="6977"/>
                  </a:cubicBezTo>
                  <a:cubicBezTo>
                    <a:pt x="14274" y="5030"/>
                    <a:pt x="15121" y="1843"/>
                    <a:pt x="14274" y="603"/>
                  </a:cubicBezTo>
                  <a:cubicBezTo>
                    <a:pt x="13426" y="-636"/>
                    <a:pt x="10885" y="72"/>
                    <a:pt x="8132" y="2374"/>
                  </a:cubicBezTo>
                  <a:cubicBezTo>
                    <a:pt x="5379" y="4675"/>
                    <a:pt x="2415" y="8571"/>
                    <a:pt x="932" y="11403"/>
                  </a:cubicBezTo>
                  <a:cubicBezTo>
                    <a:pt x="-550" y="14236"/>
                    <a:pt x="-550" y="16007"/>
                    <a:pt x="3050" y="17423"/>
                  </a:cubicBezTo>
                  <a:cubicBezTo>
                    <a:pt x="6650" y="18839"/>
                    <a:pt x="13850" y="19902"/>
                    <a:pt x="21050" y="20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4917049" y="6291766"/>
              <a:ext cx="146568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600" fill="norm" stroke="1" extrusionOk="0">
                  <a:moveTo>
                    <a:pt x="12505" y="4816"/>
                  </a:moveTo>
                  <a:cubicBezTo>
                    <a:pt x="9210" y="9049"/>
                    <a:pt x="5915" y="13281"/>
                    <a:pt x="4084" y="15835"/>
                  </a:cubicBezTo>
                  <a:cubicBezTo>
                    <a:pt x="2254" y="18389"/>
                    <a:pt x="1888" y="19265"/>
                    <a:pt x="1522" y="20068"/>
                  </a:cubicBezTo>
                  <a:cubicBezTo>
                    <a:pt x="1155" y="20870"/>
                    <a:pt x="789" y="21600"/>
                    <a:pt x="423" y="21600"/>
                  </a:cubicBezTo>
                  <a:cubicBezTo>
                    <a:pt x="57" y="21600"/>
                    <a:pt x="-309" y="20870"/>
                    <a:pt x="423" y="18316"/>
                  </a:cubicBezTo>
                  <a:cubicBezTo>
                    <a:pt x="1155" y="15762"/>
                    <a:pt x="2986" y="11384"/>
                    <a:pt x="5183" y="8173"/>
                  </a:cubicBezTo>
                  <a:cubicBezTo>
                    <a:pt x="7379" y="4962"/>
                    <a:pt x="9942" y="2919"/>
                    <a:pt x="11955" y="1678"/>
                  </a:cubicBezTo>
                  <a:cubicBezTo>
                    <a:pt x="13969" y="438"/>
                    <a:pt x="15433" y="0"/>
                    <a:pt x="16898" y="0"/>
                  </a:cubicBezTo>
                  <a:cubicBezTo>
                    <a:pt x="18362" y="0"/>
                    <a:pt x="19827" y="438"/>
                    <a:pt x="20559" y="1241"/>
                  </a:cubicBezTo>
                  <a:cubicBezTo>
                    <a:pt x="21291" y="2043"/>
                    <a:pt x="21291" y="3211"/>
                    <a:pt x="19094" y="4451"/>
                  </a:cubicBezTo>
                  <a:cubicBezTo>
                    <a:pt x="16898" y="5692"/>
                    <a:pt x="12505" y="7005"/>
                    <a:pt x="8111" y="8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5065670" y="6313010"/>
              <a:ext cx="107337" cy="147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6" fill="norm" stroke="1" extrusionOk="0">
                  <a:moveTo>
                    <a:pt x="0" y="11047"/>
                  </a:moveTo>
                  <a:cubicBezTo>
                    <a:pt x="5143" y="9607"/>
                    <a:pt x="10286" y="8167"/>
                    <a:pt x="13886" y="6187"/>
                  </a:cubicBezTo>
                  <a:cubicBezTo>
                    <a:pt x="17486" y="4207"/>
                    <a:pt x="19543" y="1687"/>
                    <a:pt x="19286" y="607"/>
                  </a:cubicBezTo>
                  <a:cubicBezTo>
                    <a:pt x="19029" y="-473"/>
                    <a:pt x="16457" y="-113"/>
                    <a:pt x="13886" y="1687"/>
                  </a:cubicBezTo>
                  <a:cubicBezTo>
                    <a:pt x="11314" y="3487"/>
                    <a:pt x="8743" y="6727"/>
                    <a:pt x="6943" y="9427"/>
                  </a:cubicBezTo>
                  <a:cubicBezTo>
                    <a:pt x="5143" y="12127"/>
                    <a:pt x="4114" y="14287"/>
                    <a:pt x="3857" y="16267"/>
                  </a:cubicBezTo>
                  <a:cubicBezTo>
                    <a:pt x="3600" y="18247"/>
                    <a:pt x="4114" y="20047"/>
                    <a:pt x="7200" y="20587"/>
                  </a:cubicBezTo>
                  <a:cubicBezTo>
                    <a:pt x="10286" y="21127"/>
                    <a:pt x="15943" y="20407"/>
                    <a:pt x="21600" y="19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5227759" y="6329477"/>
              <a:ext cx="105166" cy="15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0988" fill="norm" stroke="1" extrusionOk="0">
                  <a:moveTo>
                    <a:pt x="7496" y="3220"/>
                  </a:moveTo>
                  <a:cubicBezTo>
                    <a:pt x="5953" y="6704"/>
                    <a:pt x="4411" y="10188"/>
                    <a:pt x="3125" y="12801"/>
                  </a:cubicBezTo>
                  <a:cubicBezTo>
                    <a:pt x="1839" y="15414"/>
                    <a:pt x="811" y="17156"/>
                    <a:pt x="296" y="17156"/>
                  </a:cubicBezTo>
                  <a:cubicBezTo>
                    <a:pt x="-218" y="17156"/>
                    <a:pt x="-218" y="15414"/>
                    <a:pt x="1582" y="12627"/>
                  </a:cubicBezTo>
                  <a:cubicBezTo>
                    <a:pt x="3382" y="9840"/>
                    <a:pt x="6982" y="6007"/>
                    <a:pt x="10582" y="3394"/>
                  </a:cubicBezTo>
                  <a:cubicBezTo>
                    <a:pt x="14182" y="782"/>
                    <a:pt x="17782" y="-612"/>
                    <a:pt x="19582" y="259"/>
                  </a:cubicBezTo>
                  <a:cubicBezTo>
                    <a:pt x="21382" y="1130"/>
                    <a:pt x="21382" y="4265"/>
                    <a:pt x="20868" y="8098"/>
                  </a:cubicBezTo>
                  <a:cubicBezTo>
                    <a:pt x="20353" y="11930"/>
                    <a:pt x="19325" y="16459"/>
                    <a:pt x="18296" y="20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5426017" y="6143541"/>
              <a:ext cx="191666" cy="319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02" fill="norm" stroke="1" extrusionOk="0">
                  <a:moveTo>
                    <a:pt x="11936" y="15086"/>
                  </a:moveTo>
                  <a:cubicBezTo>
                    <a:pt x="12220" y="14229"/>
                    <a:pt x="12504" y="13371"/>
                    <a:pt x="12220" y="12600"/>
                  </a:cubicBezTo>
                  <a:cubicBezTo>
                    <a:pt x="11936" y="11829"/>
                    <a:pt x="11083" y="11143"/>
                    <a:pt x="9520" y="11229"/>
                  </a:cubicBezTo>
                  <a:cubicBezTo>
                    <a:pt x="7957" y="11314"/>
                    <a:pt x="5683" y="12171"/>
                    <a:pt x="3836" y="13629"/>
                  </a:cubicBezTo>
                  <a:cubicBezTo>
                    <a:pt x="1989" y="15086"/>
                    <a:pt x="568" y="17143"/>
                    <a:pt x="141" y="18600"/>
                  </a:cubicBezTo>
                  <a:cubicBezTo>
                    <a:pt x="-285" y="20057"/>
                    <a:pt x="283" y="20914"/>
                    <a:pt x="1420" y="21257"/>
                  </a:cubicBezTo>
                  <a:cubicBezTo>
                    <a:pt x="2557" y="21600"/>
                    <a:pt x="4262" y="21429"/>
                    <a:pt x="6678" y="19714"/>
                  </a:cubicBezTo>
                  <a:cubicBezTo>
                    <a:pt x="9094" y="18000"/>
                    <a:pt x="12220" y="14743"/>
                    <a:pt x="14352" y="11486"/>
                  </a:cubicBezTo>
                  <a:cubicBezTo>
                    <a:pt x="16483" y="8229"/>
                    <a:pt x="17620" y="4971"/>
                    <a:pt x="18331" y="2914"/>
                  </a:cubicBezTo>
                  <a:cubicBezTo>
                    <a:pt x="19041" y="857"/>
                    <a:pt x="19326" y="0"/>
                    <a:pt x="18899" y="0"/>
                  </a:cubicBezTo>
                  <a:cubicBezTo>
                    <a:pt x="18473" y="0"/>
                    <a:pt x="17336" y="857"/>
                    <a:pt x="16199" y="3343"/>
                  </a:cubicBezTo>
                  <a:cubicBezTo>
                    <a:pt x="15062" y="5829"/>
                    <a:pt x="13926" y="9943"/>
                    <a:pt x="13357" y="12514"/>
                  </a:cubicBezTo>
                  <a:cubicBezTo>
                    <a:pt x="12789" y="15086"/>
                    <a:pt x="12789" y="16114"/>
                    <a:pt x="13357" y="17143"/>
                  </a:cubicBezTo>
                  <a:cubicBezTo>
                    <a:pt x="13926" y="18171"/>
                    <a:pt x="15062" y="19200"/>
                    <a:pt x="16483" y="19457"/>
                  </a:cubicBezTo>
                  <a:cubicBezTo>
                    <a:pt x="17904" y="19714"/>
                    <a:pt x="19610" y="19200"/>
                    <a:pt x="21315" y="18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5622690" y="6291442"/>
              <a:ext cx="284831" cy="18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342" fill="norm" stroke="1" extrusionOk="0">
                  <a:moveTo>
                    <a:pt x="1902" y="8027"/>
                  </a:moveTo>
                  <a:cubicBezTo>
                    <a:pt x="2660" y="7139"/>
                    <a:pt x="3418" y="6252"/>
                    <a:pt x="3986" y="5068"/>
                  </a:cubicBezTo>
                  <a:cubicBezTo>
                    <a:pt x="4555" y="3884"/>
                    <a:pt x="4934" y="2405"/>
                    <a:pt x="4650" y="1813"/>
                  </a:cubicBezTo>
                  <a:cubicBezTo>
                    <a:pt x="4365" y="1221"/>
                    <a:pt x="3418" y="1517"/>
                    <a:pt x="2471" y="3737"/>
                  </a:cubicBezTo>
                  <a:cubicBezTo>
                    <a:pt x="1523" y="5956"/>
                    <a:pt x="576" y="10098"/>
                    <a:pt x="197" y="13057"/>
                  </a:cubicBezTo>
                  <a:cubicBezTo>
                    <a:pt x="-182" y="16016"/>
                    <a:pt x="7" y="17791"/>
                    <a:pt x="576" y="18975"/>
                  </a:cubicBezTo>
                  <a:cubicBezTo>
                    <a:pt x="1144" y="20158"/>
                    <a:pt x="2092" y="20750"/>
                    <a:pt x="3607" y="19567"/>
                  </a:cubicBezTo>
                  <a:cubicBezTo>
                    <a:pt x="5123" y="18383"/>
                    <a:pt x="7207" y="15424"/>
                    <a:pt x="8629" y="13057"/>
                  </a:cubicBezTo>
                  <a:cubicBezTo>
                    <a:pt x="10050" y="10690"/>
                    <a:pt x="10807" y="8915"/>
                    <a:pt x="11092" y="8915"/>
                  </a:cubicBezTo>
                  <a:cubicBezTo>
                    <a:pt x="11376" y="8915"/>
                    <a:pt x="11186" y="10690"/>
                    <a:pt x="10902" y="12317"/>
                  </a:cubicBezTo>
                  <a:cubicBezTo>
                    <a:pt x="10618" y="13945"/>
                    <a:pt x="10239" y="15424"/>
                    <a:pt x="10239" y="15424"/>
                  </a:cubicBezTo>
                  <a:cubicBezTo>
                    <a:pt x="10239" y="15424"/>
                    <a:pt x="10618" y="13945"/>
                    <a:pt x="11376" y="11578"/>
                  </a:cubicBezTo>
                  <a:cubicBezTo>
                    <a:pt x="12134" y="9210"/>
                    <a:pt x="13271" y="5956"/>
                    <a:pt x="14218" y="3589"/>
                  </a:cubicBezTo>
                  <a:cubicBezTo>
                    <a:pt x="15165" y="1221"/>
                    <a:pt x="15923" y="-258"/>
                    <a:pt x="17155" y="38"/>
                  </a:cubicBezTo>
                  <a:cubicBezTo>
                    <a:pt x="18386" y="334"/>
                    <a:pt x="20092" y="2405"/>
                    <a:pt x="20755" y="6252"/>
                  </a:cubicBezTo>
                  <a:cubicBezTo>
                    <a:pt x="21418" y="10098"/>
                    <a:pt x="21039" y="15720"/>
                    <a:pt x="20660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6034247" y="6100095"/>
              <a:ext cx="97115" cy="396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14779" y="0"/>
                  </a:moveTo>
                  <a:cubicBezTo>
                    <a:pt x="13074" y="2631"/>
                    <a:pt x="11368" y="5262"/>
                    <a:pt x="9095" y="8031"/>
                  </a:cubicBezTo>
                  <a:cubicBezTo>
                    <a:pt x="6821" y="10800"/>
                    <a:pt x="3979" y="13708"/>
                    <a:pt x="2274" y="15715"/>
                  </a:cubicBezTo>
                  <a:cubicBezTo>
                    <a:pt x="568" y="17723"/>
                    <a:pt x="0" y="18831"/>
                    <a:pt x="0" y="19731"/>
                  </a:cubicBezTo>
                  <a:cubicBezTo>
                    <a:pt x="0" y="20631"/>
                    <a:pt x="568" y="21323"/>
                    <a:pt x="4263" y="21462"/>
                  </a:cubicBezTo>
                  <a:cubicBezTo>
                    <a:pt x="7958" y="21600"/>
                    <a:pt x="14779" y="21185"/>
                    <a:pt x="21600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5993358" y="6322434"/>
              <a:ext cx="122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6397613" y="6119760"/>
              <a:ext cx="102614" cy="333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9" h="21485" fill="norm" stroke="1" extrusionOk="0">
                  <a:moveTo>
                    <a:pt x="3425" y="6151"/>
                  </a:moveTo>
                  <a:cubicBezTo>
                    <a:pt x="2420" y="5326"/>
                    <a:pt x="1415" y="4502"/>
                    <a:pt x="662" y="3677"/>
                  </a:cubicBezTo>
                  <a:cubicBezTo>
                    <a:pt x="-92" y="2853"/>
                    <a:pt x="-594" y="2028"/>
                    <a:pt x="1415" y="1369"/>
                  </a:cubicBezTo>
                  <a:cubicBezTo>
                    <a:pt x="3425" y="709"/>
                    <a:pt x="7946" y="215"/>
                    <a:pt x="11462" y="50"/>
                  </a:cubicBezTo>
                  <a:cubicBezTo>
                    <a:pt x="14978" y="-115"/>
                    <a:pt x="17490" y="50"/>
                    <a:pt x="18997" y="1699"/>
                  </a:cubicBezTo>
                  <a:cubicBezTo>
                    <a:pt x="20504" y="3348"/>
                    <a:pt x="21006" y="6480"/>
                    <a:pt x="17741" y="10025"/>
                  </a:cubicBezTo>
                  <a:cubicBezTo>
                    <a:pt x="14476" y="13570"/>
                    <a:pt x="7443" y="17528"/>
                    <a:pt x="411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6367667" y="6583106"/>
              <a:ext cx="5031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fill="norm" stroke="1" extrusionOk="0">
                  <a:moveTo>
                    <a:pt x="9807" y="0"/>
                  </a:moveTo>
                  <a:cubicBezTo>
                    <a:pt x="4664" y="2400"/>
                    <a:pt x="-479" y="4800"/>
                    <a:pt x="35" y="9600"/>
                  </a:cubicBezTo>
                  <a:cubicBezTo>
                    <a:pt x="550" y="14400"/>
                    <a:pt x="6721" y="21600"/>
                    <a:pt x="11864" y="21600"/>
                  </a:cubicBezTo>
                  <a:cubicBezTo>
                    <a:pt x="17007" y="21600"/>
                    <a:pt x="21121" y="14400"/>
                    <a:pt x="20092" y="9600"/>
                  </a:cubicBezTo>
                  <a:cubicBezTo>
                    <a:pt x="19064" y="4800"/>
                    <a:pt x="12892" y="2400"/>
                    <a:pt x="67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9798818" y="5428452"/>
              <a:ext cx="178461" cy="1469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1420" fill="norm" stroke="1" extrusionOk="0">
                  <a:moveTo>
                    <a:pt x="575" y="1184"/>
                  </a:moveTo>
                  <a:cubicBezTo>
                    <a:pt x="-17" y="849"/>
                    <a:pt x="-609" y="514"/>
                    <a:pt x="1314" y="272"/>
                  </a:cubicBezTo>
                  <a:cubicBezTo>
                    <a:pt x="3238" y="30"/>
                    <a:pt x="7676" y="-119"/>
                    <a:pt x="11079" y="123"/>
                  </a:cubicBezTo>
                  <a:cubicBezTo>
                    <a:pt x="14481" y="365"/>
                    <a:pt x="16849" y="998"/>
                    <a:pt x="17292" y="1967"/>
                  </a:cubicBezTo>
                  <a:cubicBezTo>
                    <a:pt x="17736" y="2935"/>
                    <a:pt x="16257" y="4238"/>
                    <a:pt x="14186" y="5355"/>
                  </a:cubicBezTo>
                  <a:cubicBezTo>
                    <a:pt x="12114" y="6473"/>
                    <a:pt x="9451" y="7404"/>
                    <a:pt x="8416" y="8335"/>
                  </a:cubicBezTo>
                  <a:cubicBezTo>
                    <a:pt x="7380" y="9266"/>
                    <a:pt x="7972" y="10197"/>
                    <a:pt x="9155" y="11147"/>
                  </a:cubicBezTo>
                  <a:cubicBezTo>
                    <a:pt x="10339" y="12096"/>
                    <a:pt x="12114" y="13064"/>
                    <a:pt x="13890" y="14014"/>
                  </a:cubicBezTo>
                  <a:cubicBezTo>
                    <a:pt x="15665" y="14964"/>
                    <a:pt x="17440" y="15895"/>
                    <a:pt x="18772" y="16900"/>
                  </a:cubicBezTo>
                  <a:cubicBezTo>
                    <a:pt x="20103" y="17906"/>
                    <a:pt x="20991" y="18986"/>
                    <a:pt x="20547" y="19749"/>
                  </a:cubicBezTo>
                  <a:cubicBezTo>
                    <a:pt x="20103" y="20513"/>
                    <a:pt x="18328" y="20960"/>
                    <a:pt x="16701" y="21202"/>
                  </a:cubicBezTo>
                  <a:cubicBezTo>
                    <a:pt x="15073" y="21444"/>
                    <a:pt x="13594" y="21481"/>
                    <a:pt x="11670" y="21332"/>
                  </a:cubicBezTo>
                  <a:cubicBezTo>
                    <a:pt x="9747" y="21183"/>
                    <a:pt x="7380" y="20848"/>
                    <a:pt x="5013" y="20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10164119" y="5372969"/>
              <a:ext cx="122145" cy="35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0473" fill="norm" stroke="1" extrusionOk="0">
                  <a:moveTo>
                    <a:pt x="0" y="9187"/>
                  </a:moveTo>
                  <a:cubicBezTo>
                    <a:pt x="441" y="14036"/>
                    <a:pt x="882" y="18885"/>
                    <a:pt x="1102" y="20134"/>
                  </a:cubicBezTo>
                  <a:cubicBezTo>
                    <a:pt x="1322" y="21383"/>
                    <a:pt x="1322" y="19032"/>
                    <a:pt x="1763" y="15505"/>
                  </a:cubicBezTo>
                  <a:cubicBezTo>
                    <a:pt x="2204" y="11979"/>
                    <a:pt x="3086" y="7277"/>
                    <a:pt x="4188" y="4412"/>
                  </a:cubicBezTo>
                  <a:cubicBezTo>
                    <a:pt x="5290" y="1546"/>
                    <a:pt x="6612" y="518"/>
                    <a:pt x="8376" y="150"/>
                  </a:cubicBezTo>
                  <a:cubicBezTo>
                    <a:pt x="10139" y="-217"/>
                    <a:pt x="12343" y="77"/>
                    <a:pt x="14767" y="1179"/>
                  </a:cubicBezTo>
                  <a:cubicBezTo>
                    <a:pt x="17192" y="2281"/>
                    <a:pt x="19837" y="4191"/>
                    <a:pt x="20718" y="5954"/>
                  </a:cubicBezTo>
                  <a:cubicBezTo>
                    <a:pt x="21600" y="7718"/>
                    <a:pt x="20718" y="9334"/>
                    <a:pt x="19175" y="10363"/>
                  </a:cubicBezTo>
                  <a:cubicBezTo>
                    <a:pt x="17633" y="11391"/>
                    <a:pt x="15429" y="11832"/>
                    <a:pt x="13224" y="12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10294455" y="5569510"/>
              <a:ext cx="214672" cy="15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4" fill="norm" stroke="1" extrusionOk="0">
                  <a:moveTo>
                    <a:pt x="0" y="10333"/>
                  </a:moveTo>
                  <a:cubicBezTo>
                    <a:pt x="1286" y="9996"/>
                    <a:pt x="2571" y="9658"/>
                    <a:pt x="3729" y="8983"/>
                  </a:cubicBezTo>
                  <a:cubicBezTo>
                    <a:pt x="4886" y="8308"/>
                    <a:pt x="5914" y="7296"/>
                    <a:pt x="6429" y="5608"/>
                  </a:cubicBezTo>
                  <a:cubicBezTo>
                    <a:pt x="6943" y="3921"/>
                    <a:pt x="6943" y="1558"/>
                    <a:pt x="6300" y="546"/>
                  </a:cubicBezTo>
                  <a:cubicBezTo>
                    <a:pt x="5657" y="-467"/>
                    <a:pt x="4371" y="-129"/>
                    <a:pt x="3214" y="2064"/>
                  </a:cubicBezTo>
                  <a:cubicBezTo>
                    <a:pt x="2057" y="4258"/>
                    <a:pt x="1029" y="8308"/>
                    <a:pt x="514" y="11346"/>
                  </a:cubicBezTo>
                  <a:cubicBezTo>
                    <a:pt x="0" y="14383"/>
                    <a:pt x="0" y="16408"/>
                    <a:pt x="1671" y="18096"/>
                  </a:cubicBezTo>
                  <a:cubicBezTo>
                    <a:pt x="3343" y="19783"/>
                    <a:pt x="6686" y="21133"/>
                    <a:pt x="10286" y="20627"/>
                  </a:cubicBezTo>
                  <a:cubicBezTo>
                    <a:pt x="13886" y="20120"/>
                    <a:pt x="17743" y="17758"/>
                    <a:pt x="21600" y="15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10454779" y="5595508"/>
              <a:ext cx="154017" cy="113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333" fill="norm" stroke="1" extrusionOk="0">
                  <a:moveTo>
                    <a:pt x="11779" y="5493"/>
                  </a:moveTo>
                  <a:cubicBezTo>
                    <a:pt x="10717" y="3573"/>
                    <a:pt x="9655" y="1653"/>
                    <a:pt x="8238" y="693"/>
                  </a:cubicBezTo>
                  <a:cubicBezTo>
                    <a:pt x="6822" y="-267"/>
                    <a:pt x="5051" y="-267"/>
                    <a:pt x="3812" y="933"/>
                  </a:cubicBezTo>
                  <a:cubicBezTo>
                    <a:pt x="2573" y="2133"/>
                    <a:pt x="1865" y="4533"/>
                    <a:pt x="1156" y="7653"/>
                  </a:cubicBezTo>
                  <a:cubicBezTo>
                    <a:pt x="448" y="10773"/>
                    <a:pt x="-260" y="14613"/>
                    <a:pt x="94" y="17253"/>
                  </a:cubicBezTo>
                  <a:cubicBezTo>
                    <a:pt x="448" y="19893"/>
                    <a:pt x="1865" y="21333"/>
                    <a:pt x="3281" y="21333"/>
                  </a:cubicBezTo>
                  <a:cubicBezTo>
                    <a:pt x="4697" y="21333"/>
                    <a:pt x="6114" y="19893"/>
                    <a:pt x="7884" y="17733"/>
                  </a:cubicBezTo>
                  <a:cubicBezTo>
                    <a:pt x="9655" y="15573"/>
                    <a:pt x="11779" y="12693"/>
                    <a:pt x="13196" y="12933"/>
                  </a:cubicBezTo>
                  <a:cubicBezTo>
                    <a:pt x="14612" y="13173"/>
                    <a:pt x="15320" y="16533"/>
                    <a:pt x="16560" y="18453"/>
                  </a:cubicBezTo>
                  <a:cubicBezTo>
                    <a:pt x="17799" y="20373"/>
                    <a:pt x="19570" y="20853"/>
                    <a:pt x="21340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10608795" y="5587619"/>
              <a:ext cx="214673" cy="15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1" fill="norm" stroke="1" extrusionOk="0">
                  <a:moveTo>
                    <a:pt x="0" y="840"/>
                  </a:moveTo>
                  <a:cubicBezTo>
                    <a:pt x="1286" y="176"/>
                    <a:pt x="2571" y="-489"/>
                    <a:pt x="4243" y="508"/>
                  </a:cubicBezTo>
                  <a:cubicBezTo>
                    <a:pt x="5914" y="1505"/>
                    <a:pt x="7971" y="4163"/>
                    <a:pt x="9386" y="7320"/>
                  </a:cubicBezTo>
                  <a:cubicBezTo>
                    <a:pt x="10800" y="10477"/>
                    <a:pt x="11571" y="14133"/>
                    <a:pt x="11957" y="16791"/>
                  </a:cubicBezTo>
                  <a:cubicBezTo>
                    <a:pt x="12343" y="19449"/>
                    <a:pt x="12343" y="21111"/>
                    <a:pt x="12214" y="20613"/>
                  </a:cubicBezTo>
                  <a:cubicBezTo>
                    <a:pt x="12086" y="20114"/>
                    <a:pt x="11829" y="17456"/>
                    <a:pt x="12471" y="14465"/>
                  </a:cubicBezTo>
                  <a:cubicBezTo>
                    <a:pt x="13114" y="11474"/>
                    <a:pt x="14657" y="8151"/>
                    <a:pt x="16329" y="5825"/>
                  </a:cubicBezTo>
                  <a:cubicBezTo>
                    <a:pt x="18000" y="3499"/>
                    <a:pt x="19800" y="2169"/>
                    <a:pt x="21600" y="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10840458" y="5577274"/>
              <a:ext cx="67345" cy="18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472" fill="norm" stroke="1" extrusionOk="0">
                  <a:moveTo>
                    <a:pt x="21081" y="1089"/>
                  </a:moveTo>
                  <a:cubicBezTo>
                    <a:pt x="17081" y="480"/>
                    <a:pt x="13081" y="-128"/>
                    <a:pt x="9481" y="24"/>
                  </a:cubicBezTo>
                  <a:cubicBezTo>
                    <a:pt x="5881" y="176"/>
                    <a:pt x="2681" y="1089"/>
                    <a:pt x="1081" y="2762"/>
                  </a:cubicBezTo>
                  <a:cubicBezTo>
                    <a:pt x="-519" y="4435"/>
                    <a:pt x="-519" y="6869"/>
                    <a:pt x="2281" y="9607"/>
                  </a:cubicBezTo>
                  <a:cubicBezTo>
                    <a:pt x="5081" y="12345"/>
                    <a:pt x="10681" y="15387"/>
                    <a:pt x="13481" y="17669"/>
                  </a:cubicBezTo>
                  <a:cubicBezTo>
                    <a:pt x="16281" y="19951"/>
                    <a:pt x="16281" y="21472"/>
                    <a:pt x="15081" y="21472"/>
                  </a:cubicBezTo>
                  <a:cubicBezTo>
                    <a:pt x="13881" y="21472"/>
                    <a:pt x="11481" y="19951"/>
                    <a:pt x="11481" y="18278"/>
                  </a:cubicBezTo>
                  <a:cubicBezTo>
                    <a:pt x="11481" y="16604"/>
                    <a:pt x="13881" y="14779"/>
                    <a:pt x="16281" y="12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10947882" y="5624752"/>
              <a:ext cx="75588" cy="151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8" h="21366" fill="norm" stroke="1" extrusionOk="0">
                  <a:moveTo>
                    <a:pt x="12066" y="0"/>
                  </a:moveTo>
                  <a:cubicBezTo>
                    <a:pt x="7885" y="4680"/>
                    <a:pt x="3705" y="9360"/>
                    <a:pt x="1614" y="12960"/>
                  </a:cubicBezTo>
                  <a:cubicBezTo>
                    <a:pt x="-476" y="16560"/>
                    <a:pt x="-476" y="19080"/>
                    <a:pt x="1266" y="20340"/>
                  </a:cubicBezTo>
                  <a:cubicBezTo>
                    <a:pt x="3008" y="21600"/>
                    <a:pt x="6492" y="21600"/>
                    <a:pt x="9627" y="20880"/>
                  </a:cubicBezTo>
                  <a:cubicBezTo>
                    <a:pt x="12763" y="20160"/>
                    <a:pt x="15550" y="18720"/>
                    <a:pt x="17640" y="16020"/>
                  </a:cubicBezTo>
                  <a:cubicBezTo>
                    <a:pt x="19730" y="13320"/>
                    <a:pt x="21124" y="9360"/>
                    <a:pt x="20427" y="6840"/>
                  </a:cubicBezTo>
                  <a:cubicBezTo>
                    <a:pt x="19730" y="4320"/>
                    <a:pt x="16943" y="3240"/>
                    <a:pt x="14156" y="2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11053472" y="5614353"/>
              <a:ext cx="153337" cy="13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fill="norm" stroke="1" extrusionOk="0">
                  <a:moveTo>
                    <a:pt x="0" y="436"/>
                  </a:moveTo>
                  <a:cubicBezTo>
                    <a:pt x="1800" y="29"/>
                    <a:pt x="3600" y="-379"/>
                    <a:pt x="4500" y="640"/>
                  </a:cubicBezTo>
                  <a:cubicBezTo>
                    <a:pt x="5400" y="1659"/>
                    <a:pt x="5400" y="4104"/>
                    <a:pt x="5400" y="6753"/>
                  </a:cubicBezTo>
                  <a:cubicBezTo>
                    <a:pt x="5400" y="9402"/>
                    <a:pt x="5400" y="12255"/>
                    <a:pt x="5400" y="14904"/>
                  </a:cubicBezTo>
                  <a:cubicBezTo>
                    <a:pt x="5400" y="17553"/>
                    <a:pt x="5400" y="19998"/>
                    <a:pt x="5580" y="19998"/>
                  </a:cubicBezTo>
                  <a:cubicBezTo>
                    <a:pt x="5760" y="19998"/>
                    <a:pt x="6120" y="17553"/>
                    <a:pt x="6660" y="15312"/>
                  </a:cubicBezTo>
                  <a:cubicBezTo>
                    <a:pt x="7200" y="13070"/>
                    <a:pt x="7920" y="11032"/>
                    <a:pt x="9360" y="8587"/>
                  </a:cubicBezTo>
                  <a:cubicBezTo>
                    <a:pt x="10800" y="6142"/>
                    <a:pt x="12960" y="3289"/>
                    <a:pt x="14760" y="3493"/>
                  </a:cubicBezTo>
                  <a:cubicBezTo>
                    <a:pt x="16560" y="3696"/>
                    <a:pt x="18000" y="6957"/>
                    <a:pt x="19080" y="10421"/>
                  </a:cubicBezTo>
                  <a:cubicBezTo>
                    <a:pt x="20160" y="13885"/>
                    <a:pt x="20880" y="17553"/>
                    <a:pt x="21600" y="21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11191475" y="5456081"/>
              <a:ext cx="1533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11206808" y="5584945"/>
              <a:ext cx="168672" cy="254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21600" y="4012"/>
                  </a:moveTo>
                  <a:cubicBezTo>
                    <a:pt x="21600" y="2932"/>
                    <a:pt x="21600" y="1852"/>
                    <a:pt x="20782" y="1096"/>
                  </a:cubicBezTo>
                  <a:cubicBezTo>
                    <a:pt x="19964" y="340"/>
                    <a:pt x="18327" y="-92"/>
                    <a:pt x="16854" y="16"/>
                  </a:cubicBezTo>
                  <a:cubicBezTo>
                    <a:pt x="15382" y="124"/>
                    <a:pt x="14073" y="772"/>
                    <a:pt x="13091" y="1636"/>
                  </a:cubicBezTo>
                  <a:cubicBezTo>
                    <a:pt x="12109" y="2500"/>
                    <a:pt x="11455" y="3580"/>
                    <a:pt x="11945" y="5200"/>
                  </a:cubicBezTo>
                  <a:cubicBezTo>
                    <a:pt x="12436" y="6820"/>
                    <a:pt x="14073" y="8980"/>
                    <a:pt x="15545" y="10492"/>
                  </a:cubicBezTo>
                  <a:cubicBezTo>
                    <a:pt x="17018" y="12004"/>
                    <a:pt x="18327" y="12868"/>
                    <a:pt x="19145" y="13840"/>
                  </a:cubicBezTo>
                  <a:cubicBezTo>
                    <a:pt x="19964" y="14812"/>
                    <a:pt x="20291" y="15892"/>
                    <a:pt x="17018" y="17188"/>
                  </a:cubicBezTo>
                  <a:cubicBezTo>
                    <a:pt x="13745" y="18484"/>
                    <a:pt x="6873" y="19996"/>
                    <a:pt x="0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10213576" y="5989809"/>
              <a:ext cx="793896" cy="184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114" fill="norm" stroke="1" extrusionOk="0">
                  <a:moveTo>
                    <a:pt x="1983" y="337"/>
                  </a:moveTo>
                  <a:cubicBezTo>
                    <a:pt x="1637" y="45"/>
                    <a:pt x="1291" y="-247"/>
                    <a:pt x="1014" y="337"/>
                  </a:cubicBezTo>
                  <a:cubicBezTo>
                    <a:pt x="737" y="921"/>
                    <a:pt x="529" y="2380"/>
                    <a:pt x="321" y="4715"/>
                  </a:cubicBezTo>
                  <a:cubicBezTo>
                    <a:pt x="114" y="7050"/>
                    <a:pt x="-94" y="10261"/>
                    <a:pt x="44" y="13034"/>
                  </a:cubicBezTo>
                  <a:cubicBezTo>
                    <a:pt x="183" y="15807"/>
                    <a:pt x="668" y="18142"/>
                    <a:pt x="1533" y="18142"/>
                  </a:cubicBezTo>
                  <a:cubicBezTo>
                    <a:pt x="2398" y="18142"/>
                    <a:pt x="3644" y="15807"/>
                    <a:pt x="4371" y="14056"/>
                  </a:cubicBezTo>
                  <a:cubicBezTo>
                    <a:pt x="5098" y="12304"/>
                    <a:pt x="5306" y="11137"/>
                    <a:pt x="5479" y="9677"/>
                  </a:cubicBezTo>
                  <a:cubicBezTo>
                    <a:pt x="5652" y="8218"/>
                    <a:pt x="5791" y="6467"/>
                    <a:pt x="5687" y="5883"/>
                  </a:cubicBezTo>
                  <a:cubicBezTo>
                    <a:pt x="5583" y="5299"/>
                    <a:pt x="5237" y="5883"/>
                    <a:pt x="4960" y="6758"/>
                  </a:cubicBezTo>
                  <a:cubicBezTo>
                    <a:pt x="4683" y="7634"/>
                    <a:pt x="4475" y="8802"/>
                    <a:pt x="4475" y="10845"/>
                  </a:cubicBezTo>
                  <a:cubicBezTo>
                    <a:pt x="4475" y="12888"/>
                    <a:pt x="4683" y="15807"/>
                    <a:pt x="4960" y="17267"/>
                  </a:cubicBezTo>
                  <a:cubicBezTo>
                    <a:pt x="5237" y="18726"/>
                    <a:pt x="5583" y="18726"/>
                    <a:pt x="5825" y="17996"/>
                  </a:cubicBezTo>
                  <a:cubicBezTo>
                    <a:pt x="6068" y="17267"/>
                    <a:pt x="6206" y="15807"/>
                    <a:pt x="6275" y="14348"/>
                  </a:cubicBezTo>
                  <a:cubicBezTo>
                    <a:pt x="6344" y="12888"/>
                    <a:pt x="6344" y="11429"/>
                    <a:pt x="6275" y="9969"/>
                  </a:cubicBezTo>
                  <a:cubicBezTo>
                    <a:pt x="6206" y="8510"/>
                    <a:pt x="6068" y="7050"/>
                    <a:pt x="6171" y="5883"/>
                  </a:cubicBezTo>
                  <a:cubicBezTo>
                    <a:pt x="6275" y="4715"/>
                    <a:pt x="6621" y="3840"/>
                    <a:pt x="6968" y="3402"/>
                  </a:cubicBezTo>
                  <a:cubicBezTo>
                    <a:pt x="7314" y="2964"/>
                    <a:pt x="7660" y="2964"/>
                    <a:pt x="8110" y="4131"/>
                  </a:cubicBezTo>
                  <a:cubicBezTo>
                    <a:pt x="8560" y="5299"/>
                    <a:pt x="9114" y="7634"/>
                    <a:pt x="9425" y="9969"/>
                  </a:cubicBezTo>
                  <a:cubicBezTo>
                    <a:pt x="9737" y="12304"/>
                    <a:pt x="9806" y="14640"/>
                    <a:pt x="9771" y="16537"/>
                  </a:cubicBezTo>
                  <a:cubicBezTo>
                    <a:pt x="9737" y="18434"/>
                    <a:pt x="9598" y="19894"/>
                    <a:pt x="9494" y="19894"/>
                  </a:cubicBezTo>
                  <a:cubicBezTo>
                    <a:pt x="9391" y="19894"/>
                    <a:pt x="9321" y="18434"/>
                    <a:pt x="9460" y="16099"/>
                  </a:cubicBezTo>
                  <a:cubicBezTo>
                    <a:pt x="9598" y="13764"/>
                    <a:pt x="9944" y="10553"/>
                    <a:pt x="10221" y="8364"/>
                  </a:cubicBezTo>
                  <a:cubicBezTo>
                    <a:pt x="10498" y="6175"/>
                    <a:pt x="10706" y="5007"/>
                    <a:pt x="11260" y="5299"/>
                  </a:cubicBezTo>
                  <a:cubicBezTo>
                    <a:pt x="11814" y="5591"/>
                    <a:pt x="12714" y="7342"/>
                    <a:pt x="13371" y="9531"/>
                  </a:cubicBezTo>
                  <a:cubicBezTo>
                    <a:pt x="14029" y="11721"/>
                    <a:pt x="14444" y="14348"/>
                    <a:pt x="14618" y="16391"/>
                  </a:cubicBezTo>
                  <a:cubicBezTo>
                    <a:pt x="14791" y="18434"/>
                    <a:pt x="14721" y="19894"/>
                    <a:pt x="14583" y="20039"/>
                  </a:cubicBezTo>
                  <a:cubicBezTo>
                    <a:pt x="14444" y="20185"/>
                    <a:pt x="14237" y="19018"/>
                    <a:pt x="14098" y="17704"/>
                  </a:cubicBezTo>
                  <a:cubicBezTo>
                    <a:pt x="13960" y="16391"/>
                    <a:pt x="13891" y="14931"/>
                    <a:pt x="14029" y="13034"/>
                  </a:cubicBezTo>
                  <a:cubicBezTo>
                    <a:pt x="14168" y="11137"/>
                    <a:pt x="14514" y="8802"/>
                    <a:pt x="14894" y="7488"/>
                  </a:cubicBezTo>
                  <a:cubicBezTo>
                    <a:pt x="15275" y="6175"/>
                    <a:pt x="15691" y="5883"/>
                    <a:pt x="16037" y="6175"/>
                  </a:cubicBezTo>
                  <a:cubicBezTo>
                    <a:pt x="16383" y="6467"/>
                    <a:pt x="16660" y="7342"/>
                    <a:pt x="16971" y="7926"/>
                  </a:cubicBezTo>
                  <a:cubicBezTo>
                    <a:pt x="17283" y="8510"/>
                    <a:pt x="17629" y="8802"/>
                    <a:pt x="17906" y="8364"/>
                  </a:cubicBezTo>
                  <a:cubicBezTo>
                    <a:pt x="18183" y="7926"/>
                    <a:pt x="18391" y="6758"/>
                    <a:pt x="18321" y="6321"/>
                  </a:cubicBezTo>
                  <a:cubicBezTo>
                    <a:pt x="18252" y="5883"/>
                    <a:pt x="17906" y="6175"/>
                    <a:pt x="17560" y="7342"/>
                  </a:cubicBezTo>
                  <a:cubicBezTo>
                    <a:pt x="17214" y="8510"/>
                    <a:pt x="16868" y="10553"/>
                    <a:pt x="16660" y="12596"/>
                  </a:cubicBezTo>
                  <a:cubicBezTo>
                    <a:pt x="16452" y="14640"/>
                    <a:pt x="16383" y="16683"/>
                    <a:pt x="16487" y="18142"/>
                  </a:cubicBezTo>
                  <a:cubicBezTo>
                    <a:pt x="16591" y="19602"/>
                    <a:pt x="16868" y="20477"/>
                    <a:pt x="17179" y="20915"/>
                  </a:cubicBezTo>
                  <a:cubicBezTo>
                    <a:pt x="17491" y="21353"/>
                    <a:pt x="17837" y="21353"/>
                    <a:pt x="18564" y="17850"/>
                  </a:cubicBezTo>
                  <a:cubicBezTo>
                    <a:pt x="19291" y="14348"/>
                    <a:pt x="20398" y="7342"/>
                    <a:pt x="21506" y="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10985555" y="5893091"/>
              <a:ext cx="52584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600" fill="norm" stroke="1" extrusionOk="0">
                  <a:moveTo>
                    <a:pt x="18077" y="0"/>
                  </a:moveTo>
                  <a:cubicBezTo>
                    <a:pt x="13963" y="655"/>
                    <a:pt x="9849" y="1309"/>
                    <a:pt x="6763" y="4255"/>
                  </a:cubicBezTo>
                  <a:cubicBezTo>
                    <a:pt x="3677" y="7200"/>
                    <a:pt x="1620" y="12436"/>
                    <a:pt x="592" y="15600"/>
                  </a:cubicBezTo>
                  <a:cubicBezTo>
                    <a:pt x="-437" y="18764"/>
                    <a:pt x="-437" y="19855"/>
                    <a:pt x="3163" y="20509"/>
                  </a:cubicBezTo>
                  <a:cubicBezTo>
                    <a:pt x="6763" y="21164"/>
                    <a:pt x="13963" y="21382"/>
                    <a:pt x="211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11019942" y="5867535"/>
              <a:ext cx="317204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1749" y="19080"/>
                  </a:moveTo>
                  <a:cubicBezTo>
                    <a:pt x="2094" y="18180"/>
                    <a:pt x="2440" y="17280"/>
                    <a:pt x="2354" y="16470"/>
                  </a:cubicBezTo>
                  <a:cubicBezTo>
                    <a:pt x="2267" y="15660"/>
                    <a:pt x="1749" y="14940"/>
                    <a:pt x="1317" y="15030"/>
                  </a:cubicBezTo>
                  <a:cubicBezTo>
                    <a:pt x="885" y="15120"/>
                    <a:pt x="539" y="16020"/>
                    <a:pt x="280" y="16920"/>
                  </a:cubicBezTo>
                  <a:cubicBezTo>
                    <a:pt x="21" y="17820"/>
                    <a:pt x="-152" y="18720"/>
                    <a:pt x="194" y="19080"/>
                  </a:cubicBezTo>
                  <a:cubicBezTo>
                    <a:pt x="539" y="19440"/>
                    <a:pt x="1403" y="19260"/>
                    <a:pt x="2699" y="19080"/>
                  </a:cubicBezTo>
                  <a:cubicBezTo>
                    <a:pt x="3995" y="18900"/>
                    <a:pt x="5723" y="18720"/>
                    <a:pt x="7451" y="17190"/>
                  </a:cubicBezTo>
                  <a:cubicBezTo>
                    <a:pt x="9179" y="15660"/>
                    <a:pt x="10907" y="12780"/>
                    <a:pt x="11944" y="9990"/>
                  </a:cubicBezTo>
                  <a:cubicBezTo>
                    <a:pt x="12981" y="7200"/>
                    <a:pt x="13326" y="4500"/>
                    <a:pt x="13413" y="2700"/>
                  </a:cubicBezTo>
                  <a:cubicBezTo>
                    <a:pt x="13499" y="900"/>
                    <a:pt x="13326" y="0"/>
                    <a:pt x="12981" y="0"/>
                  </a:cubicBezTo>
                  <a:cubicBezTo>
                    <a:pt x="12635" y="0"/>
                    <a:pt x="12117" y="900"/>
                    <a:pt x="11426" y="3960"/>
                  </a:cubicBezTo>
                  <a:cubicBezTo>
                    <a:pt x="10734" y="7020"/>
                    <a:pt x="9870" y="12240"/>
                    <a:pt x="9438" y="15300"/>
                  </a:cubicBezTo>
                  <a:cubicBezTo>
                    <a:pt x="9006" y="18360"/>
                    <a:pt x="9006" y="19260"/>
                    <a:pt x="9266" y="20070"/>
                  </a:cubicBezTo>
                  <a:cubicBezTo>
                    <a:pt x="9525" y="20880"/>
                    <a:pt x="10043" y="21600"/>
                    <a:pt x="10562" y="21600"/>
                  </a:cubicBezTo>
                  <a:cubicBezTo>
                    <a:pt x="11080" y="21600"/>
                    <a:pt x="11598" y="20880"/>
                    <a:pt x="11685" y="19980"/>
                  </a:cubicBezTo>
                  <a:cubicBezTo>
                    <a:pt x="11771" y="19080"/>
                    <a:pt x="11426" y="18000"/>
                    <a:pt x="10907" y="17100"/>
                  </a:cubicBezTo>
                  <a:cubicBezTo>
                    <a:pt x="10389" y="16200"/>
                    <a:pt x="9698" y="15480"/>
                    <a:pt x="9006" y="14760"/>
                  </a:cubicBezTo>
                  <a:cubicBezTo>
                    <a:pt x="8315" y="14040"/>
                    <a:pt x="7624" y="13320"/>
                    <a:pt x="7710" y="12780"/>
                  </a:cubicBezTo>
                  <a:cubicBezTo>
                    <a:pt x="7797" y="12240"/>
                    <a:pt x="8661" y="11880"/>
                    <a:pt x="9611" y="11700"/>
                  </a:cubicBezTo>
                  <a:cubicBezTo>
                    <a:pt x="10562" y="11520"/>
                    <a:pt x="11598" y="11520"/>
                    <a:pt x="12549" y="11700"/>
                  </a:cubicBezTo>
                  <a:cubicBezTo>
                    <a:pt x="13499" y="11880"/>
                    <a:pt x="14363" y="12240"/>
                    <a:pt x="15054" y="13320"/>
                  </a:cubicBezTo>
                  <a:cubicBezTo>
                    <a:pt x="15746" y="14400"/>
                    <a:pt x="16264" y="16200"/>
                    <a:pt x="16610" y="17550"/>
                  </a:cubicBezTo>
                  <a:cubicBezTo>
                    <a:pt x="16955" y="18900"/>
                    <a:pt x="17128" y="19800"/>
                    <a:pt x="17214" y="19710"/>
                  </a:cubicBezTo>
                  <a:cubicBezTo>
                    <a:pt x="17301" y="19620"/>
                    <a:pt x="17301" y="18540"/>
                    <a:pt x="17387" y="17100"/>
                  </a:cubicBezTo>
                  <a:cubicBezTo>
                    <a:pt x="17474" y="15660"/>
                    <a:pt x="17646" y="13860"/>
                    <a:pt x="17906" y="12510"/>
                  </a:cubicBezTo>
                  <a:cubicBezTo>
                    <a:pt x="18165" y="11160"/>
                    <a:pt x="18510" y="10260"/>
                    <a:pt x="19115" y="9720"/>
                  </a:cubicBezTo>
                  <a:cubicBezTo>
                    <a:pt x="19720" y="9180"/>
                    <a:pt x="20584" y="9000"/>
                    <a:pt x="21448" y="8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11326922" y="6031094"/>
              <a:ext cx="86893" cy="10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1" fill="norm" stroke="1" extrusionOk="0">
                  <a:moveTo>
                    <a:pt x="17788" y="0"/>
                  </a:moveTo>
                  <a:cubicBezTo>
                    <a:pt x="14612" y="0"/>
                    <a:pt x="11435" y="0"/>
                    <a:pt x="8894" y="1227"/>
                  </a:cubicBezTo>
                  <a:cubicBezTo>
                    <a:pt x="6353" y="2455"/>
                    <a:pt x="4447" y="4909"/>
                    <a:pt x="2859" y="7364"/>
                  </a:cubicBezTo>
                  <a:cubicBezTo>
                    <a:pt x="1271" y="9818"/>
                    <a:pt x="0" y="12273"/>
                    <a:pt x="0" y="14727"/>
                  </a:cubicBezTo>
                  <a:cubicBezTo>
                    <a:pt x="0" y="17182"/>
                    <a:pt x="1271" y="19636"/>
                    <a:pt x="4129" y="20618"/>
                  </a:cubicBezTo>
                  <a:cubicBezTo>
                    <a:pt x="6988" y="21600"/>
                    <a:pt x="11435" y="21109"/>
                    <a:pt x="14612" y="17918"/>
                  </a:cubicBezTo>
                  <a:cubicBezTo>
                    <a:pt x="17788" y="14727"/>
                    <a:pt x="19694" y="8836"/>
                    <a:pt x="21600" y="2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11429147" y="6015153"/>
              <a:ext cx="138004" cy="121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72" fill="norm" stroke="1" extrusionOk="0">
                  <a:moveTo>
                    <a:pt x="0" y="3991"/>
                  </a:moveTo>
                  <a:cubicBezTo>
                    <a:pt x="1200" y="8311"/>
                    <a:pt x="2400" y="12631"/>
                    <a:pt x="3000" y="15871"/>
                  </a:cubicBezTo>
                  <a:cubicBezTo>
                    <a:pt x="3600" y="19111"/>
                    <a:pt x="3600" y="21271"/>
                    <a:pt x="3600" y="20191"/>
                  </a:cubicBezTo>
                  <a:cubicBezTo>
                    <a:pt x="3600" y="19111"/>
                    <a:pt x="3600" y="14791"/>
                    <a:pt x="4000" y="11551"/>
                  </a:cubicBezTo>
                  <a:cubicBezTo>
                    <a:pt x="4400" y="8311"/>
                    <a:pt x="5200" y="6151"/>
                    <a:pt x="6200" y="4207"/>
                  </a:cubicBezTo>
                  <a:cubicBezTo>
                    <a:pt x="7200" y="2263"/>
                    <a:pt x="8400" y="535"/>
                    <a:pt x="10000" y="103"/>
                  </a:cubicBezTo>
                  <a:cubicBezTo>
                    <a:pt x="11600" y="-329"/>
                    <a:pt x="13600" y="535"/>
                    <a:pt x="15600" y="3991"/>
                  </a:cubicBezTo>
                  <a:cubicBezTo>
                    <a:pt x="17600" y="7447"/>
                    <a:pt x="19600" y="13495"/>
                    <a:pt x="21600" y="19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11768029" y="5824089"/>
              <a:ext cx="90462" cy="33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527" fill="norm" stroke="1" extrusionOk="0">
                  <a:moveTo>
                    <a:pt x="15838" y="0"/>
                  </a:moveTo>
                  <a:cubicBezTo>
                    <a:pt x="10438" y="5727"/>
                    <a:pt x="5038" y="11455"/>
                    <a:pt x="2338" y="14809"/>
                  </a:cubicBezTo>
                  <a:cubicBezTo>
                    <a:pt x="-362" y="18164"/>
                    <a:pt x="-362" y="19145"/>
                    <a:pt x="538" y="19964"/>
                  </a:cubicBezTo>
                  <a:cubicBezTo>
                    <a:pt x="1438" y="20782"/>
                    <a:pt x="3238" y="21436"/>
                    <a:pt x="6838" y="21518"/>
                  </a:cubicBezTo>
                  <a:cubicBezTo>
                    <a:pt x="10438" y="21600"/>
                    <a:pt x="15838" y="21109"/>
                    <a:pt x="21238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11766488" y="5997388"/>
              <a:ext cx="253695" cy="185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163" fill="norm" stroke="1" extrusionOk="0">
                  <a:moveTo>
                    <a:pt x="0" y="2098"/>
                  </a:moveTo>
                  <a:cubicBezTo>
                    <a:pt x="3240" y="3266"/>
                    <a:pt x="6480" y="4433"/>
                    <a:pt x="8748" y="4871"/>
                  </a:cubicBezTo>
                  <a:cubicBezTo>
                    <a:pt x="11016" y="5309"/>
                    <a:pt x="12312" y="5017"/>
                    <a:pt x="13176" y="4141"/>
                  </a:cubicBezTo>
                  <a:cubicBezTo>
                    <a:pt x="14040" y="3266"/>
                    <a:pt x="14472" y="1806"/>
                    <a:pt x="14148" y="931"/>
                  </a:cubicBezTo>
                  <a:cubicBezTo>
                    <a:pt x="13824" y="55"/>
                    <a:pt x="12744" y="-237"/>
                    <a:pt x="11880" y="201"/>
                  </a:cubicBezTo>
                  <a:cubicBezTo>
                    <a:pt x="11016" y="639"/>
                    <a:pt x="10368" y="1806"/>
                    <a:pt x="9828" y="3120"/>
                  </a:cubicBezTo>
                  <a:cubicBezTo>
                    <a:pt x="9288" y="4433"/>
                    <a:pt x="8856" y="5893"/>
                    <a:pt x="8532" y="7644"/>
                  </a:cubicBezTo>
                  <a:cubicBezTo>
                    <a:pt x="8208" y="9395"/>
                    <a:pt x="7992" y="11439"/>
                    <a:pt x="8424" y="12606"/>
                  </a:cubicBezTo>
                  <a:cubicBezTo>
                    <a:pt x="8856" y="13774"/>
                    <a:pt x="9936" y="14066"/>
                    <a:pt x="11448" y="13774"/>
                  </a:cubicBezTo>
                  <a:cubicBezTo>
                    <a:pt x="12960" y="13482"/>
                    <a:pt x="14904" y="12606"/>
                    <a:pt x="16200" y="11585"/>
                  </a:cubicBezTo>
                  <a:cubicBezTo>
                    <a:pt x="17496" y="10563"/>
                    <a:pt x="18144" y="9395"/>
                    <a:pt x="18684" y="7936"/>
                  </a:cubicBezTo>
                  <a:cubicBezTo>
                    <a:pt x="19224" y="6477"/>
                    <a:pt x="19656" y="4725"/>
                    <a:pt x="19980" y="4725"/>
                  </a:cubicBezTo>
                  <a:cubicBezTo>
                    <a:pt x="20304" y="4725"/>
                    <a:pt x="20520" y="6477"/>
                    <a:pt x="20844" y="8958"/>
                  </a:cubicBezTo>
                  <a:cubicBezTo>
                    <a:pt x="21168" y="11439"/>
                    <a:pt x="21600" y="14650"/>
                    <a:pt x="21384" y="16839"/>
                  </a:cubicBezTo>
                  <a:cubicBezTo>
                    <a:pt x="21168" y="19028"/>
                    <a:pt x="20304" y="20195"/>
                    <a:pt x="19332" y="20779"/>
                  </a:cubicBezTo>
                  <a:cubicBezTo>
                    <a:pt x="18360" y="21363"/>
                    <a:pt x="17280" y="21363"/>
                    <a:pt x="16632" y="20195"/>
                  </a:cubicBezTo>
                  <a:cubicBezTo>
                    <a:pt x="15984" y="19028"/>
                    <a:pt x="15768" y="16693"/>
                    <a:pt x="15552" y="14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12098717" y="5839423"/>
              <a:ext cx="89448" cy="300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10491" y="0"/>
                  </a:moveTo>
                  <a:cubicBezTo>
                    <a:pt x="7406" y="3812"/>
                    <a:pt x="4320" y="7624"/>
                    <a:pt x="2469" y="10618"/>
                  </a:cubicBezTo>
                  <a:cubicBezTo>
                    <a:pt x="617" y="13613"/>
                    <a:pt x="0" y="15792"/>
                    <a:pt x="0" y="17607"/>
                  </a:cubicBezTo>
                  <a:cubicBezTo>
                    <a:pt x="0" y="19422"/>
                    <a:pt x="617" y="20874"/>
                    <a:pt x="4320" y="21237"/>
                  </a:cubicBezTo>
                  <a:cubicBezTo>
                    <a:pt x="8023" y="21600"/>
                    <a:pt x="14811" y="20874"/>
                    <a:pt x="21600" y="20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12057828" y="6008093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10138654" y="6843257"/>
              <a:ext cx="194136" cy="261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073" fill="norm" stroke="1" extrusionOk="0">
                  <a:moveTo>
                    <a:pt x="16051" y="3128"/>
                  </a:moveTo>
                  <a:cubicBezTo>
                    <a:pt x="16051" y="2100"/>
                    <a:pt x="16051" y="1071"/>
                    <a:pt x="15082" y="454"/>
                  </a:cubicBezTo>
                  <a:cubicBezTo>
                    <a:pt x="14113" y="-163"/>
                    <a:pt x="12174" y="-369"/>
                    <a:pt x="9405" y="1277"/>
                  </a:cubicBezTo>
                  <a:cubicBezTo>
                    <a:pt x="6636" y="2922"/>
                    <a:pt x="3036" y="6420"/>
                    <a:pt x="1236" y="9917"/>
                  </a:cubicBezTo>
                  <a:cubicBezTo>
                    <a:pt x="-564" y="13414"/>
                    <a:pt x="-564" y="16911"/>
                    <a:pt x="2344" y="18865"/>
                  </a:cubicBezTo>
                  <a:cubicBezTo>
                    <a:pt x="5251" y="20820"/>
                    <a:pt x="11067" y="21231"/>
                    <a:pt x="14667" y="21025"/>
                  </a:cubicBezTo>
                  <a:cubicBezTo>
                    <a:pt x="18267" y="20820"/>
                    <a:pt x="19651" y="19997"/>
                    <a:pt x="21036" y="19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10353234" y="6852847"/>
              <a:ext cx="109892" cy="25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8037" y="1772"/>
                  </a:moveTo>
                  <a:cubicBezTo>
                    <a:pt x="7033" y="724"/>
                    <a:pt x="6028" y="-325"/>
                    <a:pt x="5274" y="94"/>
                  </a:cubicBezTo>
                  <a:cubicBezTo>
                    <a:pt x="4521" y="514"/>
                    <a:pt x="4019" y="2401"/>
                    <a:pt x="3516" y="5232"/>
                  </a:cubicBezTo>
                  <a:cubicBezTo>
                    <a:pt x="3014" y="8063"/>
                    <a:pt x="2512" y="11838"/>
                    <a:pt x="1758" y="14459"/>
                  </a:cubicBezTo>
                  <a:cubicBezTo>
                    <a:pt x="1005" y="17081"/>
                    <a:pt x="0" y="18549"/>
                    <a:pt x="0" y="18759"/>
                  </a:cubicBezTo>
                  <a:cubicBezTo>
                    <a:pt x="0" y="18968"/>
                    <a:pt x="1005" y="17920"/>
                    <a:pt x="2260" y="16976"/>
                  </a:cubicBezTo>
                  <a:cubicBezTo>
                    <a:pt x="3516" y="16032"/>
                    <a:pt x="5023" y="15193"/>
                    <a:pt x="7284" y="14459"/>
                  </a:cubicBezTo>
                  <a:cubicBezTo>
                    <a:pt x="9544" y="13726"/>
                    <a:pt x="12558" y="13096"/>
                    <a:pt x="14567" y="13306"/>
                  </a:cubicBezTo>
                  <a:cubicBezTo>
                    <a:pt x="16577" y="13516"/>
                    <a:pt x="17581" y="14564"/>
                    <a:pt x="18586" y="16032"/>
                  </a:cubicBezTo>
                  <a:cubicBezTo>
                    <a:pt x="19591" y="17500"/>
                    <a:pt x="20595" y="19388"/>
                    <a:pt x="21600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10486126" y="7035450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10509126" y="6920448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10570461" y="7004783"/>
              <a:ext cx="13033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10751426" y="6940478"/>
              <a:ext cx="64375" cy="138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1" h="20967" fill="norm" stroke="1" extrusionOk="0">
                  <a:moveTo>
                    <a:pt x="20151" y="3920"/>
                  </a:moveTo>
                  <a:cubicBezTo>
                    <a:pt x="17751" y="2377"/>
                    <a:pt x="15351" y="834"/>
                    <a:pt x="12151" y="256"/>
                  </a:cubicBezTo>
                  <a:cubicBezTo>
                    <a:pt x="8951" y="-323"/>
                    <a:pt x="4951" y="63"/>
                    <a:pt x="2551" y="1606"/>
                  </a:cubicBezTo>
                  <a:cubicBezTo>
                    <a:pt x="151" y="3148"/>
                    <a:pt x="-649" y="5848"/>
                    <a:pt x="551" y="7970"/>
                  </a:cubicBezTo>
                  <a:cubicBezTo>
                    <a:pt x="1751" y="10091"/>
                    <a:pt x="4951" y="11634"/>
                    <a:pt x="8151" y="12984"/>
                  </a:cubicBezTo>
                  <a:cubicBezTo>
                    <a:pt x="11351" y="14334"/>
                    <a:pt x="14551" y="15491"/>
                    <a:pt x="16951" y="17034"/>
                  </a:cubicBezTo>
                  <a:cubicBezTo>
                    <a:pt x="19351" y="18577"/>
                    <a:pt x="20951" y="20506"/>
                    <a:pt x="18951" y="20891"/>
                  </a:cubicBezTo>
                  <a:cubicBezTo>
                    <a:pt x="16951" y="21277"/>
                    <a:pt x="11351" y="20120"/>
                    <a:pt x="5751" y="18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10877134" y="6959999"/>
              <a:ext cx="398677" cy="317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4154" y="2510"/>
                  </a:moveTo>
                  <a:cubicBezTo>
                    <a:pt x="4292" y="1646"/>
                    <a:pt x="4431" y="782"/>
                    <a:pt x="4154" y="350"/>
                  </a:cubicBezTo>
                  <a:cubicBezTo>
                    <a:pt x="3877" y="-82"/>
                    <a:pt x="3185" y="-82"/>
                    <a:pt x="2562" y="177"/>
                  </a:cubicBezTo>
                  <a:cubicBezTo>
                    <a:pt x="1938" y="436"/>
                    <a:pt x="1385" y="955"/>
                    <a:pt x="900" y="1819"/>
                  </a:cubicBezTo>
                  <a:cubicBezTo>
                    <a:pt x="415" y="2683"/>
                    <a:pt x="0" y="3892"/>
                    <a:pt x="208" y="4497"/>
                  </a:cubicBezTo>
                  <a:cubicBezTo>
                    <a:pt x="415" y="5102"/>
                    <a:pt x="1246" y="5102"/>
                    <a:pt x="2008" y="4756"/>
                  </a:cubicBezTo>
                  <a:cubicBezTo>
                    <a:pt x="2769" y="4411"/>
                    <a:pt x="3462" y="3720"/>
                    <a:pt x="3877" y="3806"/>
                  </a:cubicBezTo>
                  <a:cubicBezTo>
                    <a:pt x="4292" y="3892"/>
                    <a:pt x="4431" y="4756"/>
                    <a:pt x="3877" y="7608"/>
                  </a:cubicBezTo>
                  <a:cubicBezTo>
                    <a:pt x="3323" y="10459"/>
                    <a:pt x="2077" y="15297"/>
                    <a:pt x="1246" y="18062"/>
                  </a:cubicBezTo>
                  <a:cubicBezTo>
                    <a:pt x="415" y="20827"/>
                    <a:pt x="0" y="21518"/>
                    <a:pt x="0" y="21432"/>
                  </a:cubicBezTo>
                  <a:cubicBezTo>
                    <a:pt x="0" y="21345"/>
                    <a:pt x="415" y="20481"/>
                    <a:pt x="1385" y="18148"/>
                  </a:cubicBezTo>
                  <a:cubicBezTo>
                    <a:pt x="2354" y="15816"/>
                    <a:pt x="3877" y="12014"/>
                    <a:pt x="4846" y="9768"/>
                  </a:cubicBezTo>
                  <a:cubicBezTo>
                    <a:pt x="5815" y="7521"/>
                    <a:pt x="6231" y="6830"/>
                    <a:pt x="6785" y="5620"/>
                  </a:cubicBezTo>
                  <a:cubicBezTo>
                    <a:pt x="7338" y="4411"/>
                    <a:pt x="8031" y="2683"/>
                    <a:pt x="8238" y="2251"/>
                  </a:cubicBezTo>
                  <a:cubicBezTo>
                    <a:pt x="8446" y="1819"/>
                    <a:pt x="8169" y="2683"/>
                    <a:pt x="7754" y="3979"/>
                  </a:cubicBezTo>
                  <a:cubicBezTo>
                    <a:pt x="7338" y="5275"/>
                    <a:pt x="6785" y="7003"/>
                    <a:pt x="6508" y="8299"/>
                  </a:cubicBezTo>
                  <a:cubicBezTo>
                    <a:pt x="6231" y="9595"/>
                    <a:pt x="6231" y="10459"/>
                    <a:pt x="6577" y="10804"/>
                  </a:cubicBezTo>
                  <a:cubicBezTo>
                    <a:pt x="6923" y="11150"/>
                    <a:pt x="7615" y="10977"/>
                    <a:pt x="8238" y="10459"/>
                  </a:cubicBezTo>
                  <a:cubicBezTo>
                    <a:pt x="8862" y="9940"/>
                    <a:pt x="9415" y="9076"/>
                    <a:pt x="9900" y="8212"/>
                  </a:cubicBezTo>
                  <a:cubicBezTo>
                    <a:pt x="10385" y="7348"/>
                    <a:pt x="10800" y="6484"/>
                    <a:pt x="11008" y="6484"/>
                  </a:cubicBezTo>
                  <a:cubicBezTo>
                    <a:pt x="11215" y="6484"/>
                    <a:pt x="11215" y="7348"/>
                    <a:pt x="11492" y="8126"/>
                  </a:cubicBezTo>
                  <a:cubicBezTo>
                    <a:pt x="11769" y="8904"/>
                    <a:pt x="12323" y="9595"/>
                    <a:pt x="13223" y="9595"/>
                  </a:cubicBezTo>
                  <a:cubicBezTo>
                    <a:pt x="14123" y="9595"/>
                    <a:pt x="15369" y="8904"/>
                    <a:pt x="16200" y="8212"/>
                  </a:cubicBezTo>
                  <a:cubicBezTo>
                    <a:pt x="17031" y="7521"/>
                    <a:pt x="17446" y="6830"/>
                    <a:pt x="17654" y="6052"/>
                  </a:cubicBezTo>
                  <a:cubicBezTo>
                    <a:pt x="17862" y="5275"/>
                    <a:pt x="17862" y="4411"/>
                    <a:pt x="17515" y="4152"/>
                  </a:cubicBezTo>
                  <a:cubicBezTo>
                    <a:pt x="17169" y="3892"/>
                    <a:pt x="16477" y="4238"/>
                    <a:pt x="15923" y="4843"/>
                  </a:cubicBezTo>
                  <a:cubicBezTo>
                    <a:pt x="15369" y="5448"/>
                    <a:pt x="14954" y="6312"/>
                    <a:pt x="14608" y="7176"/>
                  </a:cubicBezTo>
                  <a:cubicBezTo>
                    <a:pt x="14262" y="8040"/>
                    <a:pt x="13985" y="8904"/>
                    <a:pt x="14331" y="9163"/>
                  </a:cubicBezTo>
                  <a:cubicBezTo>
                    <a:pt x="14677" y="9422"/>
                    <a:pt x="15646" y="9076"/>
                    <a:pt x="16615" y="9336"/>
                  </a:cubicBezTo>
                  <a:cubicBezTo>
                    <a:pt x="17585" y="9595"/>
                    <a:pt x="18554" y="10459"/>
                    <a:pt x="19385" y="10804"/>
                  </a:cubicBezTo>
                  <a:cubicBezTo>
                    <a:pt x="20215" y="11150"/>
                    <a:pt x="20908" y="10977"/>
                    <a:pt x="21600" y="10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11283477" y="7006701"/>
              <a:ext cx="322008" cy="1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0" y="3983"/>
                  </a:moveTo>
                  <a:cubicBezTo>
                    <a:pt x="514" y="2567"/>
                    <a:pt x="1029" y="1150"/>
                    <a:pt x="1629" y="1150"/>
                  </a:cubicBezTo>
                  <a:cubicBezTo>
                    <a:pt x="2229" y="1150"/>
                    <a:pt x="2914" y="2567"/>
                    <a:pt x="3600" y="5577"/>
                  </a:cubicBezTo>
                  <a:cubicBezTo>
                    <a:pt x="4286" y="8586"/>
                    <a:pt x="4971" y="13190"/>
                    <a:pt x="5143" y="16377"/>
                  </a:cubicBezTo>
                  <a:cubicBezTo>
                    <a:pt x="5314" y="19564"/>
                    <a:pt x="4971" y="21334"/>
                    <a:pt x="4714" y="21334"/>
                  </a:cubicBezTo>
                  <a:cubicBezTo>
                    <a:pt x="4457" y="21334"/>
                    <a:pt x="4286" y="19564"/>
                    <a:pt x="4629" y="17085"/>
                  </a:cubicBezTo>
                  <a:cubicBezTo>
                    <a:pt x="4971" y="14606"/>
                    <a:pt x="5829" y="11419"/>
                    <a:pt x="7029" y="9118"/>
                  </a:cubicBezTo>
                  <a:cubicBezTo>
                    <a:pt x="8229" y="6816"/>
                    <a:pt x="9771" y="5400"/>
                    <a:pt x="11314" y="4691"/>
                  </a:cubicBezTo>
                  <a:cubicBezTo>
                    <a:pt x="12857" y="3983"/>
                    <a:pt x="14400" y="3983"/>
                    <a:pt x="15429" y="3275"/>
                  </a:cubicBezTo>
                  <a:cubicBezTo>
                    <a:pt x="16457" y="2567"/>
                    <a:pt x="16971" y="1150"/>
                    <a:pt x="16800" y="442"/>
                  </a:cubicBezTo>
                  <a:cubicBezTo>
                    <a:pt x="16629" y="-266"/>
                    <a:pt x="15771" y="-266"/>
                    <a:pt x="14400" y="1504"/>
                  </a:cubicBezTo>
                  <a:cubicBezTo>
                    <a:pt x="13029" y="3275"/>
                    <a:pt x="11143" y="6816"/>
                    <a:pt x="10200" y="9472"/>
                  </a:cubicBezTo>
                  <a:cubicBezTo>
                    <a:pt x="9257" y="12127"/>
                    <a:pt x="9257" y="13898"/>
                    <a:pt x="9771" y="15137"/>
                  </a:cubicBezTo>
                  <a:cubicBezTo>
                    <a:pt x="10286" y="16377"/>
                    <a:pt x="11314" y="17085"/>
                    <a:pt x="13371" y="17439"/>
                  </a:cubicBezTo>
                  <a:cubicBezTo>
                    <a:pt x="15429" y="17793"/>
                    <a:pt x="18514" y="17793"/>
                    <a:pt x="21600" y="17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11731688" y="6859113"/>
              <a:ext cx="88469" cy="351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502" fill="norm" stroke="1" extrusionOk="0">
                  <a:moveTo>
                    <a:pt x="15810" y="0"/>
                  </a:moveTo>
                  <a:cubicBezTo>
                    <a:pt x="11490" y="4539"/>
                    <a:pt x="7170" y="9078"/>
                    <a:pt x="4393" y="12287"/>
                  </a:cubicBezTo>
                  <a:cubicBezTo>
                    <a:pt x="1615" y="15496"/>
                    <a:pt x="381" y="17374"/>
                    <a:pt x="73" y="18704"/>
                  </a:cubicBezTo>
                  <a:cubicBezTo>
                    <a:pt x="-236" y="20035"/>
                    <a:pt x="381" y="20817"/>
                    <a:pt x="3158" y="21209"/>
                  </a:cubicBezTo>
                  <a:cubicBezTo>
                    <a:pt x="5935" y="21600"/>
                    <a:pt x="10872" y="21600"/>
                    <a:pt x="14267" y="21209"/>
                  </a:cubicBezTo>
                  <a:cubicBezTo>
                    <a:pt x="17661" y="20817"/>
                    <a:pt x="19513" y="20035"/>
                    <a:pt x="21364" y="19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11743487" y="7073784"/>
              <a:ext cx="92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11827822" y="7043117"/>
              <a:ext cx="122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11868713" y="7022183"/>
              <a:ext cx="215630" cy="228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0990" fill="norm" stroke="1" extrusionOk="0">
                  <a:moveTo>
                    <a:pt x="4320" y="6854"/>
                  </a:moveTo>
                  <a:cubicBezTo>
                    <a:pt x="6861" y="5914"/>
                    <a:pt x="9402" y="4975"/>
                    <a:pt x="10927" y="3801"/>
                  </a:cubicBezTo>
                  <a:cubicBezTo>
                    <a:pt x="12452" y="2627"/>
                    <a:pt x="12960" y="1219"/>
                    <a:pt x="12579" y="514"/>
                  </a:cubicBezTo>
                  <a:cubicBezTo>
                    <a:pt x="12198" y="-190"/>
                    <a:pt x="10927" y="-190"/>
                    <a:pt x="9021" y="632"/>
                  </a:cubicBezTo>
                  <a:cubicBezTo>
                    <a:pt x="7115" y="1453"/>
                    <a:pt x="4574" y="3097"/>
                    <a:pt x="2795" y="4975"/>
                  </a:cubicBezTo>
                  <a:cubicBezTo>
                    <a:pt x="1016" y="6853"/>
                    <a:pt x="0" y="8967"/>
                    <a:pt x="0" y="11080"/>
                  </a:cubicBezTo>
                  <a:cubicBezTo>
                    <a:pt x="0" y="13193"/>
                    <a:pt x="1016" y="15306"/>
                    <a:pt x="2795" y="16362"/>
                  </a:cubicBezTo>
                  <a:cubicBezTo>
                    <a:pt x="4574" y="17419"/>
                    <a:pt x="7115" y="17419"/>
                    <a:pt x="10038" y="16010"/>
                  </a:cubicBezTo>
                  <a:cubicBezTo>
                    <a:pt x="12960" y="14601"/>
                    <a:pt x="16264" y="11784"/>
                    <a:pt x="18296" y="9671"/>
                  </a:cubicBezTo>
                  <a:cubicBezTo>
                    <a:pt x="20329" y="7558"/>
                    <a:pt x="21092" y="6149"/>
                    <a:pt x="21346" y="4858"/>
                  </a:cubicBezTo>
                  <a:cubicBezTo>
                    <a:pt x="21600" y="3567"/>
                    <a:pt x="21346" y="2393"/>
                    <a:pt x="20584" y="1806"/>
                  </a:cubicBezTo>
                  <a:cubicBezTo>
                    <a:pt x="19821" y="1219"/>
                    <a:pt x="18551" y="1219"/>
                    <a:pt x="17915" y="1923"/>
                  </a:cubicBezTo>
                  <a:cubicBezTo>
                    <a:pt x="17280" y="2627"/>
                    <a:pt x="17280" y="4036"/>
                    <a:pt x="17915" y="7088"/>
                  </a:cubicBezTo>
                  <a:cubicBezTo>
                    <a:pt x="18551" y="10140"/>
                    <a:pt x="19821" y="14836"/>
                    <a:pt x="20075" y="17653"/>
                  </a:cubicBezTo>
                  <a:cubicBezTo>
                    <a:pt x="20329" y="20471"/>
                    <a:pt x="19567" y="21410"/>
                    <a:pt x="19059" y="20823"/>
                  </a:cubicBezTo>
                  <a:cubicBezTo>
                    <a:pt x="18551" y="20236"/>
                    <a:pt x="18296" y="18123"/>
                    <a:pt x="18042" y="16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12129385" y="6859113"/>
              <a:ext cx="127782" cy="378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19008" y="0"/>
                  </a:moveTo>
                  <a:cubicBezTo>
                    <a:pt x="16848" y="2609"/>
                    <a:pt x="14688" y="5219"/>
                    <a:pt x="11664" y="7901"/>
                  </a:cubicBezTo>
                  <a:cubicBezTo>
                    <a:pt x="8640" y="10583"/>
                    <a:pt x="4752" y="13337"/>
                    <a:pt x="2592" y="15221"/>
                  </a:cubicBezTo>
                  <a:cubicBezTo>
                    <a:pt x="432" y="17106"/>
                    <a:pt x="0" y="18121"/>
                    <a:pt x="0" y="18991"/>
                  </a:cubicBezTo>
                  <a:cubicBezTo>
                    <a:pt x="0" y="19860"/>
                    <a:pt x="432" y="20585"/>
                    <a:pt x="1728" y="21020"/>
                  </a:cubicBezTo>
                  <a:cubicBezTo>
                    <a:pt x="3024" y="21455"/>
                    <a:pt x="5184" y="21600"/>
                    <a:pt x="8640" y="21238"/>
                  </a:cubicBezTo>
                  <a:cubicBezTo>
                    <a:pt x="12096" y="20875"/>
                    <a:pt x="16848" y="20005"/>
                    <a:pt x="21600" y="19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12103829" y="7032217"/>
              <a:ext cx="176338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252" y="12302"/>
                    <a:pt x="2504" y="4448"/>
                    <a:pt x="6104" y="1502"/>
                  </a:cubicBezTo>
                  <a:cubicBezTo>
                    <a:pt x="9704" y="-1443"/>
                    <a:pt x="1565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10000323" y="7204765"/>
              <a:ext cx="1244821" cy="60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373" fill="norm" stroke="1" extrusionOk="0">
                  <a:moveTo>
                    <a:pt x="845" y="18673"/>
                  </a:moveTo>
                  <a:cubicBezTo>
                    <a:pt x="447" y="15973"/>
                    <a:pt x="49" y="13273"/>
                    <a:pt x="4" y="11473"/>
                  </a:cubicBezTo>
                  <a:cubicBezTo>
                    <a:pt x="-40" y="9673"/>
                    <a:pt x="270" y="8773"/>
                    <a:pt x="1199" y="7423"/>
                  </a:cubicBezTo>
                  <a:cubicBezTo>
                    <a:pt x="2129" y="6073"/>
                    <a:pt x="3678" y="4273"/>
                    <a:pt x="5382" y="2923"/>
                  </a:cubicBezTo>
                  <a:cubicBezTo>
                    <a:pt x="7086" y="1573"/>
                    <a:pt x="8945" y="673"/>
                    <a:pt x="10782" y="223"/>
                  </a:cubicBezTo>
                  <a:cubicBezTo>
                    <a:pt x="12619" y="-227"/>
                    <a:pt x="14434" y="-227"/>
                    <a:pt x="16116" y="2473"/>
                  </a:cubicBezTo>
                  <a:cubicBezTo>
                    <a:pt x="17798" y="5173"/>
                    <a:pt x="19347" y="10573"/>
                    <a:pt x="20232" y="14173"/>
                  </a:cubicBezTo>
                  <a:cubicBezTo>
                    <a:pt x="21117" y="17773"/>
                    <a:pt x="21339" y="19573"/>
                    <a:pt x="21560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10087450" y="7334970"/>
              <a:ext cx="927689" cy="45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21359"/>
                  </a:moveTo>
                  <a:cubicBezTo>
                    <a:pt x="1964" y="17759"/>
                    <a:pt x="3927" y="14159"/>
                    <a:pt x="6069" y="10559"/>
                  </a:cubicBezTo>
                  <a:cubicBezTo>
                    <a:pt x="8212" y="6959"/>
                    <a:pt x="10532" y="3359"/>
                    <a:pt x="12942" y="1559"/>
                  </a:cubicBezTo>
                  <a:cubicBezTo>
                    <a:pt x="15352" y="-241"/>
                    <a:pt x="17851" y="-241"/>
                    <a:pt x="19309" y="359"/>
                  </a:cubicBezTo>
                  <a:cubicBezTo>
                    <a:pt x="20767" y="959"/>
                    <a:pt x="21183" y="2159"/>
                    <a:pt x="21600" y="3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1" name="Drawing"/>
          <p:cNvGrpSpPr/>
          <p:nvPr/>
        </p:nvGrpSpPr>
        <p:grpSpPr>
          <a:xfrm>
            <a:off x="1064482" y="219422"/>
            <a:ext cx="11815809" cy="8191101"/>
            <a:chOff x="0" y="0"/>
            <a:chExt cx="11815808" cy="8191100"/>
          </a:xfrm>
        </p:grpSpPr>
        <p:sp>
          <p:nvSpPr>
            <p:cNvPr id="2219" name="Line"/>
            <p:cNvSpPr/>
            <p:nvPr/>
          </p:nvSpPr>
          <p:spPr>
            <a:xfrm>
              <a:off x="836291" y="22837"/>
              <a:ext cx="276610" cy="4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345" fill="norm" stroke="1" extrusionOk="0">
                  <a:moveTo>
                    <a:pt x="21449" y="1542"/>
                  </a:moveTo>
                  <a:cubicBezTo>
                    <a:pt x="20855" y="1075"/>
                    <a:pt x="20260" y="608"/>
                    <a:pt x="19368" y="316"/>
                  </a:cubicBezTo>
                  <a:cubicBezTo>
                    <a:pt x="18477" y="24"/>
                    <a:pt x="17288" y="-93"/>
                    <a:pt x="15801" y="82"/>
                  </a:cubicBezTo>
                  <a:cubicBezTo>
                    <a:pt x="14315" y="257"/>
                    <a:pt x="12532" y="724"/>
                    <a:pt x="10154" y="2009"/>
                  </a:cubicBezTo>
                  <a:cubicBezTo>
                    <a:pt x="7776" y="3293"/>
                    <a:pt x="4803" y="5395"/>
                    <a:pt x="2921" y="8080"/>
                  </a:cubicBezTo>
                  <a:cubicBezTo>
                    <a:pt x="1038" y="10765"/>
                    <a:pt x="245" y="14035"/>
                    <a:pt x="47" y="16253"/>
                  </a:cubicBezTo>
                  <a:cubicBezTo>
                    <a:pt x="-151" y="18471"/>
                    <a:pt x="245" y="19639"/>
                    <a:pt x="1930" y="20398"/>
                  </a:cubicBezTo>
                  <a:cubicBezTo>
                    <a:pt x="3614" y="21157"/>
                    <a:pt x="6587" y="21507"/>
                    <a:pt x="9559" y="21273"/>
                  </a:cubicBezTo>
                  <a:cubicBezTo>
                    <a:pt x="12532" y="21040"/>
                    <a:pt x="15504" y="20223"/>
                    <a:pt x="18477" y="19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1278492" y="41249"/>
              <a:ext cx="171750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600" fill="norm" stroke="1" extrusionOk="0">
                  <a:moveTo>
                    <a:pt x="4194" y="0"/>
                  </a:moveTo>
                  <a:cubicBezTo>
                    <a:pt x="2923" y="2853"/>
                    <a:pt x="1653" y="5706"/>
                    <a:pt x="859" y="8966"/>
                  </a:cubicBezTo>
                  <a:cubicBezTo>
                    <a:pt x="65" y="12226"/>
                    <a:pt x="-253" y="15894"/>
                    <a:pt x="223" y="16574"/>
                  </a:cubicBezTo>
                  <a:cubicBezTo>
                    <a:pt x="700" y="17253"/>
                    <a:pt x="1971" y="14943"/>
                    <a:pt x="3400" y="13585"/>
                  </a:cubicBezTo>
                  <a:cubicBezTo>
                    <a:pt x="4829" y="12226"/>
                    <a:pt x="6418" y="11819"/>
                    <a:pt x="8006" y="11683"/>
                  </a:cubicBezTo>
                  <a:cubicBezTo>
                    <a:pt x="9594" y="11547"/>
                    <a:pt x="11182" y="11683"/>
                    <a:pt x="12771" y="12566"/>
                  </a:cubicBezTo>
                  <a:cubicBezTo>
                    <a:pt x="14359" y="13449"/>
                    <a:pt x="15947" y="15079"/>
                    <a:pt x="17376" y="16709"/>
                  </a:cubicBezTo>
                  <a:cubicBezTo>
                    <a:pt x="18806" y="18340"/>
                    <a:pt x="20076" y="19970"/>
                    <a:pt x="213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1542243" y="248254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1565243" y="148585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1281570" y="286588"/>
              <a:ext cx="30669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6133"/>
                    <a:pt x="3600" y="12267"/>
                    <a:pt x="7200" y="15867"/>
                  </a:cubicBezTo>
                  <a:cubicBezTo>
                    <a:pt x="10800" y="19467"/>
                    <a:pt x="16200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1818249" y="370923"/>
              <a:ext cx="176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2233462" y="177776"/>
              <a:ext cx="106133" cy="21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493" fill="norm" stroke="1" extrusionOk="0">
                  <a:moveTo>
                    <a:pt x="21358" y="909"/>
                  </a:moveTo>
                  <a:cubicBezTo>
                    <a:pt x="18787" y="401"/>
                    <a:pt x="16215" y="-107"/>
                    <a:pt x="13644" y="20"/>
                  </a:cubicBezTo>
                  <a:cubicBezTo>
                    <a:pt x="11072" y="147"/>
                    <a:pt x="8501" y="909"/>
                    <a:pt x="5672" y="1926"/>
                  </a:cubicBezTo>
                  <a:cubicBezTo>
                    <a:pt x="2844" y="2942"/>
                    <a:pt x="-242" y="4213"/>
                    <a:pt x="15" y="5865"/>
                  </a:cubicBezTo>
                  <a:cubicBezTo>
                    <a:pt x="272" y="7517"/>
                    <a:pt x="3872" y="9549"/>
                    <a:pt x="7472" y="11455"/>
                  </a:cubicBezTo>
                  <a:cubicBezTo>
                    <a:pt x="11072" y="13361"/>
                    <a:pt x="14672" y="15140"/>
                    <a:pt x="16215" y="16665"/>
                  </a:cubicBezTo>
                  <a:cubicBezTo>
                    <a:pt x="17758" y="18189"/>
                    <a:pt x="17244" y="19460"/>
                    <a:pt x="14672" y="20222"/>
                  </a:cubicBezTo>
                  <a:cubicBezTo>
                    <a:pt x="12101" y="20985"/>
                    <a:pt x="7472" y="21239"/>
                    <a:pt x="2844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2387253" y="214726"/>
              <a:ext cx="466021" cy="42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37" fill="norm" stroke="1" extrusionOk="0">
                  <a:moveTo>
                    <a:pt x="5234" y="1309"/>
                  </a:moveTo>
                  <a:cubicBezTo>
                    <a:pt x="4880" y="791"/>
                    <a:pt x="4526" y="274"/>
                    <a:pt x="4054" y="80"/>
                  </a:cubicBezTo>
                  <a:cubicBezTo>
                    <a:pt x="3582" y="-114"/>
                    <a:pt x="2992" y="15"/>
                    <a:pt x="2284" y="791"/>
                  </a:cubicBezTo>
                  <a:cubicBezTo>
                    <a:pt x="1575" y="1567"/>
                    <a:pt x="749" y="2990"/>
                    <a:pt x="336" y="4025"/>
                  </a:cubicBezTo>
                  <a:cubicBezTo>
                    <a:pt x="-77" y="5060"/>
                    <a:pt x="-77" y="5706"/>
                    <a:pt x="159" y="6224"/>
                  </a:cubicBezTo>
                  <a:cubicBezTo>
                    <a:pt x="395" y="6741"/>
                    <a:pt x="867" y="7129"/>
                    <a:pt x="1812" y="6676"/>
                  </a:cubicBezTo>
                  <a:cubicBezTo>
                    <a:pt x="2756" y="6224"/>
                    <a:pt x="4172" y="4930"/>
                    <a:pt x="5057" y="4025"/>
                  </a:cubicBezTo>
                  <a:cubicBezTo>
                    <a:pt x="5943" y="3120"/>
                    <a:pt x="6297" y="2602"/>
                    <a:pt x="6592" y="2020"/>
                  </a:cubicBezTo>
                  <a:cubicBezTo>
                    <a:pt x="6887" y="1438"/>
                    <a:pt x="7123" y="791"/>
                    <a:pt x="7064" y="791"/>
                  </a:cubicBezTo>
                  <a:cubicBezTo>
                    <a:pt x="7005" y="791"/>
                    <a:pt x="6651" y="1438"/>
                    <a:pt x="5943" y="3637"/>
                  </a:cubicBezTo>
                  <a:cubicBezTo>
                    <a:pt x="5234" y="5836"/>
                    <a:pt x="4172" y="9587"/>
                    <a:pt x="3405" y="12497"/>
                  </a:cubicBezTo>
                  <a:cubicBezTo>
                    <a:pt x="2638" y="15407"/>
                    <a:pt x="2166" y="17476"/>
                    <a:pt x="1871" y="18899"/>
                  </a:cubicBezTo>
                  <a:cubicBezTo>
                    <a:pt x="1575" y="20322"/>
                    <a:pt x="1457" y="21098"/>
                    <a:pt x="1634" y="21292"/>
                  </a:cubicBezTo>
                  <a:cubicBezTo>
                    <a:pt x="1812" y="21486"/>
                    <a:pt x="2284" y="21098"/>
                    <a:pt x="3228" y="19352"/>
                  </a:cubicBezTo>
                  <a:cubicBezTo>
                    <a:pt x="4172" y="17606"/>
                    <a:pt x="5589" y="14502"/>
                    <a:pt x="6651" y="12044"/>
                  </a:cubicBezTo>
                  <a:cubicBezTo>
                    <a:pt x="7713" y="9587"/>
                    <a:pt x="8421" y="7776"/>
                    <a:pt x="8834" y="6547"/>
                  </a:cubicBezTo>
                  <a:cubicBezTo>
                    <a:pt x="9248" y="5318"/>
                    <a:pt x="9366" y="4672"/>
                    <a:pt x="9366" y="4672"/>
                  </a:cubicBezTo>
                  <a:cubicBezTo>
                    <a:pt x="9366" y="4672"/>
                    <a:pt x="9248" y="5318"/>
                    <a:pt x="9189" y="5965"/>
                  </a:cubicBezTo>
                  <a:cubicBezTo>
                    <a:pt x="9130" y="6612"/>
                    <a:pt x="9130" y="7258"/>
                    <a:pt x="9130" y="7905"/>
                  </a:cubicBezTo>
                  <a:cubicBezTo>
                    <a:pt x="9130" y="8552"/>
                    <a:pt x="9130" y="9199"/>
                    <a:pt x="9543" y="9522"/>
                  </a:cubicBezTo>
                  <a:cubicBezTo>
                    <a:pt x="9956" y="9845"/>
                    <a:pt x="10782" y="9845"/>
                    <a:pt x="11844" y="9134"/>
                  </a:cubicBezTo>
                  <a:cubicBezTo>
                    <a:pt x="12907" y="8423"/>
                    <a:pt x="14205" y="7000"/>
                    <a:pt x="14972" y="5965"/>
                  </a:cubicBezTo>
                  <a:cubicBezTo>
                    <a:pt x="15739" y="4930"/>
                    <a:pt x="15975" y="4284"/>
                    <a:pt x="15975" y="4284"/>
                  </a:cubicBezTo>
                  <a:cubicBezTo>
                    <a:pt x="15975" y="4284"/>
                    <a:pt x="15739" y="4930"/>
                    <a:pt x="15621" y="5706"/>
                  </a:cubicBezTo>
                  <a:cubicBezTo>
                    <a:pt x="15503" y="6482"/>
                    <a:pt x="15503" y="7388"/>
                    <a:pt x="15916" y="7905"/>
                  </a:cubicBezTo>
                  <a:cubicBezTo>
                    <a:pt x="16330" y="8423"/>
                    <a:pt x="17156" y="8552"/>
                    <a:pt x="18159" y="8164"/>
                  </a:cubicBezTo>
                  <a:cubicBezTo>
                    <a:pt x="19162" y="7776"/>
                    <a:pt x="20343" y="6870"/>
                    <a:pt x="21523" y="5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2798960" y="258018"/>
              <a:ext cx="199983" cy="135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272" fill="norm" stroke="1" extrusionOk="0">
                  <a:moveTo>
                    <a:pt x="10733" y="5672"/>
                  </a:moveTo>
                  <a:cubicBezTo>
                    <a:pt x="10733" y="3672"/>
                    <a:pt x="10733" y="1672"/>
                    <a:pt x="10049" y="672"/>
                  </a:cubicBezTo>
                  <a:cubicBezTo>
                    <a:pt x="9366" y="-328"/>
                    <a:pt x="7999" y="-328"/>
                    <a:pt x="6358" y="1472"/>
                  </a:cubicBezTo>
                  <a:cubicBezTo>
                    <a:pt x="4718" y="3272"/>
                    <a:pt x="2804" y="6872"/>
                    <a:pt x="1573" y="10072"/>
                  </a:cubicBezTo>
                  <a:cubicBezTo>
                    <a:pt x="343" y="13272"/>
                    <a:pt x="-204" y="16072"/>
                    <a:pt x="69" y="18072"/>
                  </a:cubicBezTo>
                  <a:cubicBezTo>
                    <a:pt x="343" y="20072"/>
                    <a:pt x="1436" y="21272"/>
                    <a:pt x="2667" y="21272"/>
                  </a:cubicBezTo>
                  <a:cubicBezTo>
                    <a:pt x="3897" y="21272"/>
                    <a:pt x="5264" y="20072"/>
                    <a:pt x="6358" y="18672"/>
                  </a:cubicBezTo>
                  <a:cubicBezTo>
                    <a:pt x="7452" y="17272"/>
                    <a:pt x="8272" y="15672"/>
                    <a:pt x="9366" y="13472"/>
                  </a:cubicBezTo>
                  <a:cubicBezTo>
                    <a:pt x="10459" y="11272"/>
                    <a:pt x="11826" y="8472"/>
                    <a:pt x="12920" y="8272"/>
                  </a:cubicBezTo>
                  <a:cubicBezTo>
                    <a:pt x="14014" y="8072"/>
                    <a:pt x="14834" y="10472"/>
                    <a:pt x="16201" y="12072"/>
                  </a:cubicBezTo>
                  <a:cubicBezTo>
                    <a:pt x="17568" y="13672"/>
                    <a:pt x="19482" y="14472"/>
                    <a:pt x="21396" y="15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3021943" y="225385"/>
              <a:ext cx="414010" cy="22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8" fill="norm" stroke="1" extrusionOk="0">
                  <a:moveTo>
                    <a:pt x="0" y="3628"/>
                  </a:moveTo>
                  <a:cubicBezTo>
                    <a:pt x="400" y="2657"/>
                    <a:pt x="800" y="1687"/>
                    <a:pt x="1267" y="1565"/>
                  </a:cubicBezTo>
                  <a:cubicBezTo>
                    <a:pt x="1733" y="1444"/>
                    <a:pt x="2267" y="2172"/>
                    <a:pt x="2933" y="4720"/>
                  </a:cubicBezTo>
                  <a:cubicBezTo>
                    <a:pt x="3600" y="7269"/>
                    <a:pt x="4400" y="11637"/>
                    <a:pt x="4800" y="14428"/>
                  </a:cubicBezTo>
                  <a:cubicBezTo>
                    <a:pt x="5200" y="17219"/>
                    <a:pt x="5200" y="18433"/>
                    <a:pt x="5000" y="18554"/>
                  </a:cubicBezTo>
                  <a:cubicBezTo>
                    <a:pt x="4800" y="18675"/>
                    <a:pt x="4400" y="17705"/>
                    <a:pt x="4400" y="15884"/>
                  </a:cubicBezTo>
                  <a:cubicBezTo>
                    <a:pt x="4400" y="14064"/>
                    <a:pt x="4800" y="11394"/>
                    <a:pt x="5200" y="9453"/>
                  </a:cubicBezTo>
                  <a:cubicBezTo>
                    <a:pt x="5600" y="7511"/>
                    <a:pt x="6000" y="6298"/>
                    <a:pt x="6600" y="5206"/>
                  </a:cubicBezTo>
                  <a:cubicBezTo>
                    <a:pt x="7200" y="4114"/>
                    <a:pt x="8000" y="3143"/>
                    <a:pt x="8600" y="3143"/>
                  </a:cubicBezTo>
                  <a:cubicBezTo>
                    <a:pt x="9200" y="3143"/>
                    <a:pt x="9600" y="4114"/>
                    <a:pt x="10133" y="4720"/>
                  </a:cubicBezTo>
                  <a:cubicBezTo>
                    <a:pt x="10667" y="5327"/>
                    <a:pt x="11333" y="5570"/>
                    <a:pt x="12000" y="5691"/>
                  </a:cubicBezTo>
                  <a:cubicBezTo>
                    <a:pt x="12667" y="5812"/>
                    <a:pt x="13333" y="5812"/>
                    <a:pt x="13933" y="5327"/>
                  </a:cubicBezTo>
                  <a:cubicBezTo>
                    <a:pt x="14533" y="4842"/>
                    <a:pt x="15067" y="3871"/>
                    <a:pt x="15333" y="2779"/>
                  </a:cubicBezTo>
                  <a:cubicBezTo>
                    <a:pt x="15600" y="1687"/>
                    <a:pt x="15600" y="473"/>
                    <a:pt x="15267" y="109"/>
                  </a:cubicBezTo>
                  <a:cubicBezTo>
                    <a:pt x="14933" y="-255"/>
                    <a:pt x="14267" y="230"/>
                    <a:pt x="13400" y="2536"/>
                  </a:cubicBezTo>
                  <a:cubicBezTo>
                    <a:pt x="12533" y="4842"/>
                    <a:pt x="11467" y="8967"/>
                    <a:pt x="10933" y="11880"/>
                  </a:cubicBezTo>
                  <a:cubicBezTo>
                    <a:pt x="10400" y="14792"/>
                    <a:pt x="10400" y="16491"/>
                    <a:pt x="11533" y="17947"/>
                  </a:cubicBezTo>
                  <a:cubicBezTo>
                    <a:pt x="12667" y="19403"/>
                    <a:pt x="14933" y="20617"/>
                    <a:pt x="16800" y="20981"/>
                  </a:cubicBezTo>
                  <a:cubicBezTo>
                    <a:pt x="18667" y="21345"/>
                    <a:pt x="20133" y="20860"/>
                    <a:pt x="21600" y="20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3914816" y="102584"/>
              <a:ext cx="80816" cy="384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02" fill="norm" stroke="1" extrusionOk="0">
                  <a:moveTo>
                    <a:pt x="15270" y="0"/>
                  </a:moveTo>
                  <a:cubicBezTo>
                    <a:pt x="11220" y="1989"/>
                    <a:pt x="7170" y="3979"/>
                    <a:pt x="4470" y="6963"/>
                  </a:cubicBezTo>
                  <a:cubicBezTo>
                    <a:pt x="1770" y="9947"/>
                    <a:pt x="420" y="13926"/>
                    <a:pt x="82" y="16484"/>
                  </a:cubicBezTo>
                  <a:cubicBezTo>
                    <a:pt x="-255" y="19042"/>
                    <a:pt x="420" y="20179"/>
                    <a:pt x="2445" y="20818"/>
                  </a:cubicBezTo>
                  <a:cubicBezTo>
                    <a:pt x="4470" y="21458"/>
                    <a:pt x="7845" y="21600"/>
                    <a:pt x="11220" y="21103"/>
                  </a:cubicBezTo>
                  <a:cubicBezTo>
                    <a:pt x="14595" y="20605"/>
                    <a:pt x="17970" y="19468"/>
                    <a:pt x="21345" y="18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3857629" y="215243"/>
              <a:ext cx="536679" cy="215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fill="norm" stroke="1" extrusionOk="0">
                  <a:moveTo>
                    <a:pt x="0" y="11533"/>
                  </a:moveTo>
                  <a:cubicBezTo>
                    <a:pt x="2366" y="10779"/>
                    <a:pt x="4731" y="10026"/>
                    <a:pt x="6429" y="9775"/>
                  </a:cubicBezTo>
                  <a:cubicBezTo>
                    <a:pt x="8126" y="9523"/>
                    <a:pt x="9154" y="9775"/>
                    <a:pt x="9926" y="9523"/>
                  </a:cubicBezTo>
                  <a:cubicBezTo>
                    <a:pt x="10697" y="9272"/>
                    <a:pt x="11211" y="8519"/>
                    <a:pt x="11674" y="7388"/>
                  </a:cubicBezTo>
                  <a:cubicBezTo>
                    <a:pt x="12137" y="6258"/>
                    <a:pt x="12549" y="4751"/>
                    <a:pt x="12497" y="4123"/>
                  </a:cubicBezTo>
                  <a:cubicBezTo>
                    <a:pt x="12446" y="3495"/>
                    <a:pt x="11931" y="3747"/>
                    <a:pt x="11263" y="5128"/>
                  </a:cubicBezTo>
                  <a:cubicBezTo>
                    <a:pt x="10594" y="6509"/>
                    <a:pt x="9771" y="9021"/>
                    <a:pt x="9257" y="10905"/>
                  </a:cubicBezTo>
                  <a:cubicBezTo>
                    <a:pt x="8743" y="12788"/>
                    <a:pt x="8537" y="14044"/>
                    <a:pt x="8434" y="15300"/>
                  </a:cubicBezTo>
                  <a:cubicBezTo>
                    <a:pt x="8331" y="16556"/>
                    <a:pt x="8331" y="17812"/>
                    <a:pt x="8537" y="18816"/>
                  </a:cubicBezTo>
                  <a:cubicBezTo>
                    <a:pt x="8743" y="19821"/>
                    <a:pt x="9154" y="20575"/>
                    <a:pt x="10389" y="20449"/>
                  </a:cubicBezTo>
                  <a:cubicBezTo>
                    <a:pt x="11623" y="20323"/>
                    <a:pt x="13680" y="19319"/>
                    <a:pt x="15326" y="17184"/>
                  </a:cubicBezTo>
                  <a:cubicBezTo>
                    <a:pt x="16971" y="15049"/>
                    <a:pt x="18206" y="11784"/>
                    <a:pt x="18926" y="9398"/>
                  </a:cubicBezTo>
                  <a:cubicBezTo>
                    <a:pt x="19646" y="7012"/>
                    <a:pt x="19851" y="5505"/>
                    <a:pt x="19851" y="4123"/>
                  </a:cubicBezTo>
                  <a:cubicBezTo>
                    <a:pt x="19851" y="2742"/>
                    <a:pt x="19646" y="1486"/>
                    <a:pt x="19286" y="733"/>
                  </a:cubicBezTo>
                  <a:cubicBezTo>
                    <a:pt x="18926" y="-21"/>
                    <a:pt x="18411" y="-272"/>
                    <a:pt x="18154" y="356"/>
                  </a:cubicBezTo>
                  <a:cubicBezTo>
                    <a:pt x="17897" y="984"/>
                    <a:pt x="17897" y="2491"/>
                    <a:pt x="18411" y="4877"/>
                  </a:cubicBezTo>
                  <a:cubicBezTo>
                    <a:pt x="18926" y="7263"/>
                    <a:pt x="19954" y="10528"/>
                    <a:pt x="20623" y="12914"/>
                  </a:cubicBezTo>
                  <a:cubicBezTo>
                    <a:pt x="21291" y="15300"/>
                    <a:pt x="21600" y="16807"/>
                    <a:pt x="21600" y="18063"/>
                  </a:cubicBezTo>
                  <a:cubicBezTo>
                    <a:pt x="21600" y="19319"/>
                    <a:pt x="21291" y="20323"/>
                    <a:pt x="20880" y="20826"/>
                  </a:cubicBezTo>
                  <a:cubicBezTo>
                    <a:pt x="20469" y="21328"/>
                    <a:pt x="19954" y="21328"/>
                    <a:pt x="19491" y="20323"/>
                  </a:cubicBezTo>
                  <a:cubicBezTo>
                    <a:pt x="19029" y="19319"/>
                    <a:pt x="18617" y="17309"/>
                    <a:pt x="18206" y="15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4480635" y="18249"/>
              <a:ext cx="105344" cy="40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486" fill="norm" stroke="1" extrusionOk="0">
                  <a:moveTo>
                    <a:pt x="11942" y="0"/>
                  </a:moveTo>
                  <a:cubicBezTo>
                    <a:pt x="7828" y="3488"/>
                    <a:pt x="3713" y="6976"/>
                    <a:pt x="1656" y="9995"/>
                  </a:cubicBezTo>
                  <a:cubicBezTo>
                    <a:pt x="-401" y="13014"/>
                    <a:pt x="-401" y="15563"/>
                    <a:pt x="885" y="17374"/>
                  </a:cubicBezTo>
                  <a:cubicBezTo>
                    <a:pt x="2170" y="19185"/>
                    <a:pt x="4742" y="20258"/>
                    <a:pt x="7313" y="20862"/>
                  </a:cubicBezTo>
                  <a:cubicBezTo>
                    <a:pt x="9885" y="21466"/>
                    <a:pt x="12456" y="21600"/>
                    <a:pt x="14770" y="21399"/>
                  </a:cubicBezTo>
                  <a:cubicBezTo>
                    <a:pt x="17085" y="21198"/>
                    <a:pt x="19142" y="20661"/>
                    <a:pt x="21199" y="20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4432642" y="179252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84" y="15429"/>
                    <a:pt x="10368" y="9257"/>
                    <a:pt x="13968" y="5657"/>
                  </a:cubicBezTo>
                  <a:cubicBezTo>
                    <a:pt x="17568" y="2057"/>
                    <a:pt x="1958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5243857" y="26441"/>
              <a:ext cx="507482" cy="45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31" fill="norm" stroke="1" extrusionOk="0">
                  <a:moveTo>
                    <a:pt x="8529" y="2148"/>
                  </a:moveTo>
                  <a:cubicBezTo>
                    <a:pt x="8203" y="1544"/>
                    <a:pt x="7878" y="941"/>
                    <a:pt x="7281" y="519"/>
                  </a:cubicBezTo>
                  <a:cubicBezTo>
                    <a:pt x="6684" y="96"/>
                    <a:pt x="5815" y="-145"/>
                    <a:pt x="5164" y="96"/>
                  </a:cubicBezTo>
                  <a:cubicBezTo>
                    <a:pt x="4513" y="338"/>
                    <a:pt x="4079" y="1062"/>
                    <a:pt x="3807" y="3294"/>
                  </a:cubicBezTo>
                  <a:cubicBezTo>
                    <a:pt x="3536" y="5527"/>
                    <a:pt x="3427" y="9267"/>
                    <a:pt x="3536" y="12284"/>
                  </a:cubicBezTo>
                  <a:cubicBezTo>
                    <a:pt x="3644" y="15301"/>
                    <a:pt x="3970" y="17594"/>
                    <a:pt x="4133" y="19042"/>
                  </a:cubicBezTo>
                  <a:cubicBezTo>
                    <a:pt x="4296" y="20490"/>
                    <a:pt x="4296" y="21093"/>
                    <a:pt x="4024" y="21274"/>
                  </a:cubicBezTo>
                  <a:cubicBezTo>
                    <a:pt x="3753" y="21455"/>
                    <a:pt x="3210" y="21214"/>
                    <a:pt x="2559" y="20429"/>
                  </a:cubicBezTo>
                  <a:cubicBezTo>
                    <a:pt x="1908" y="19645"/>
                    <a:pt x="1148" y="18318"/>
                    <a:pt x="660" y="17352"/>
                  </a:cubicBezTo>
                  <a:cubicBezTo>
                    <a:pt x="171" y="16387"/>
                    <a:pt x="-46" y="15783"/>
                    <a:pt x="8" y="15240"/>
                  </a:cubicBezTo>
                  <a:cubicBezTo>
                    <a:pt x="63" y="14697"/>
                    <a:pt x="388" y="14215"/>
                    <a:pt x="1799" y="13792"/>
                  </a:cubicBezTo>
                  <a:cubicBezTo>
                    <a:pt x="3210" y="13370"/>
                    <a:pt x="5707" y="13008"/>
                    <a:pt x="7335" y="12646"/>
                  </a:cubicBezTo>
                  <a:cubicBezTo>
                    <a:pt x="8963" y="12284"/>
                    <a:pt x="9723" y="11922"/>
                    <a:pt x="9777" y="11862"/>
                  </a:cubicBezTo>
                  <a:cubicBezTo>
                    <a:pt x="9831" y="11801"/>
                    <a:pt x="9180" y="12043"/>
                    <a:pt x="8583" y="12706"/>
                  </a:cubicBezTo>
                  <a:cubicBezTo>
                    <a:pt x="7986" y="13370"/>
                    <a:pt x="7443" y="14456"/>
                    <a:pt x="7172" y="15301"/>
                  </a:cubicBezTo>
                  <a:cubicBezTo>
                    <a:pt x="6901" y="16146"/>
                    <a:pt x="6901" y="16749"/>
                    <a:pt x="7172" y="17111"/>
                  </a:cubicBezTo>
                  <a:cubicBezTo>
                    <a:pt x="7443" y="17473"/>
                    <a:pt x="7986" y="17594"/>
                    <a:pt x="8420" y="17413"/>
                  </a:cubicBezTo>
                  <a:cubicBezTo>
                    <a:pt x="8855" y="17232"/>
                    <a:pt x="9180" y="16749"/>
                    <a:pt x="9560" y="15904"/>
                  </a:cubicBezTo>
                  <a:cubicBezTo>
                    <a:pt x="9940" y="15059"/>
                    <a:pt x="10374" y="13853"/>
                    <a:pt x="10700" y="12887"/>
                  </a:cubicBezTo>
                  <a:cubicBezTo>
                    <a:pt x="11025" y="11922"/>
                    <a:pt x="11242" y="11198"/>
                    <a:pt x="11622" y="10957"/>
                  </a:cubicBezTo>
                  <a:cubicBezTo>
                    <a:pt x="12002" y="10715"/>
                    <a:pt x="12545" y="10957"/>
                    <a:pt x="13413" y="12284"/>
                  </a:cubicBezTo>
                  <a:cubicBezTo>
                    <a:pt x="14282" y="13611"/>
                    <a:pt x="15476" y="16025"/>
                    <a:pt x="16127" y="17533"/>
                  </a:cubicBezTo>
                  <a:cubicBezTo>
                    <a:pt x="16778" y="19042"/>
                    <a:pt x="16887" y="19645"/>
                    <a:pt x="16887" y="19645"/>
                  </a:cubicBezTo>
                  <a:cubicBezTo>
                    <a:pt x="16887" y="19645"/>
                    <a:pt x="16778" y="19042"/>
                    <a:pt x="16995" y="17473"/>
                  </a:cubicBezTo>
                  <a:cubicBezTo>
                    <a:pt x="17212" y="15904"/>
                    <a:pt x="17755" y="13370"/>
                    <a:pt x="18569" y="11741"/>
                  </a:cubicBezTo>
                  <a:cubicBezTo>
                    <a:pt x="19383" y="10112"/>
                    <a:pt x="20469" y="9388"/>
                    <a:pt x="21554" y="8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6280350" y="263588"/>
              <a:ext cx="153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6211349" y="156191"/>
              <a:ext cx="53668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1028" y="11670"/>
                    <a:pt x="2057" y="3363"/>
                    <a:pt x="5657" y="870"/>
                  </a:cubicBezTo>
                  <a:cubicBezTo>
                    <a:pt x="9257" y="-1622"/>
                    <a:pt x="15428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6346228" y="202253"/>
              <a:ext cx="15027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600" fill="norm" stroke="1" extrusionOk="0">
                  <a:moveTo>
                    <a:pt x="5840" y="0"/>
                  </a:moveTo>
                  <a:cubicBezTo>
                    <a:pt x="5120" y="6503"/>
                    <a:pt x="4400" y="13006"/>
                    <a:pt x="3500" y="16723"/>
                  </a:cubicBezTo>
                  <a:cubicBezTo>
                    <a:pt x="2600" y="20439"/>
                    <a:pt x="1520" y="21368"/>
                    <a:pt x="800" y="21252"/>
                  </a:cubicBezTo>
                  <a:cubicBezTo>
                    <a:pt x="80" y="21135"/>
                    <a:pt x="-280" y="19974"/>
                    <a:pt x="260" y="17535"/>
                  </a:cubicBezTo>
                  <a:cubicBezTo>
                    <a:pt x="800" y="15097"/>
                    <a:pt x="2240" y="11381"/>
                    <a:pt x="4400" y="8594"/>
                  </a:cubicBezTo>
                  <a:cubicBezTo>
                    <a:pt x="6560" y="5806"/>
                    <a:pt x="9440" y="3948"/>
                    <a:pt x="11960" y="3019"/>
                  </a:cubicBezTo>
                  <a:cubicBezTo>
                    <a:pt x="14480" y="2090"/>
                    <a:pt x="16640" y="2090"/>
                    <a:pt x="18260" y="4761"/>
                  </a:cubicBezTo>
                  <a:cubicBezTo>
                    <a:pt x="19880" y="7432"/>
                    <a:pt x="20960" y="12774"/>
                    <a:pt x="21140" y="16026"/>
                  </a:cubicBezTo>
                  <a:cubicBezTo>
                    <a:pt x="21320" y="19277"/>
                    <a:pt x="20600" y="20439"/>
                    <a:pt x="198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6599318" y="22019"/>
              <a:ext cx="210045" cy="40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263" fill="norm" stroke="1" extrusionOk="0">
                  <a:moveTo>
                    <a:pt x="14363" y="12356"/>
                  </a:moveTo>
                  <a:cubicBezTo>
                    <a:pt x="13061" y="11951"/>
                    <a:pt x="11760" y="11546"/>
                    <a:pt x="9808" y="11951"/>
                  </a:cubicBezTo>
                  <a:cubicBezTo>
                    <a:pt x="7856" y="12356"/>
                    <a:pt x="5254" y="13571"/>
                    <a:pt x="3432" y="14921"/>
                  </a:cubicBezTo>
                  <a:cubicBezTo>
                    <a:pt x="1611" y="16271"/>
                    <a:pt x="570" y="17756"/>
                    <a:pt x="179" y="18836"/>
                  </a:cubicBezTo>
                  <a:cubicBezTo>
                    <a:pt x="-211" y="19916"/>
                    <a:pt x="49" y="20591"/>
                    <a:pt x="830" y="20996"/>
                  </a:cubicBezTo>
                  <a:cubicBezTo>
                    <a:pt x="1611" y="21401"/>
                    <a:pt x="2912" y="21536"/>
                    <a:pt x="5384" y="19984"/>
                  </a:cubicBezTo>
                  <a:cubicBezTo>
                    <a:pt x="7856" y="18431"/>
                    <a:pt x="11500" y="15191"/>
                    <a:pt x="13972" y="11951"/>
                  </a:cubicBezTo>
                  <a:cubicBezTo>
                    <a:pt x="16444" y="8711"/>
                    <a:pt x="17746" y="5471"/>
                    <a:pt x="18396" y="3311"/>
                  </a:cubicBezTo>
                  <a:cubicBezTo>
                    <a:pt x="19047" y="1151"/>
                    <a:pt x="19047" y="71"/>
                    <a:pt x="18656" y="4"/>
                  </a:cubicBezTo>
                  <a:cubicBezTo>
                    <a:pt x="18266" y="-64"/>
                    <a:pt x="17485" y="881"/>
                    <a:pt x="16575" y="3109"/>
                  </a:cubicBezTo>
                  <a:cubicBezTo>
                    <a:pt x="15664" y="5336"/>
                    <a:pt x="14623" y="8846"/>
                    <a:pt x="14753" y="11614"/>
                  </a:cubicBezTo>
                  <a:cubicBezTo>
                    <a:pt x="14883" y="14381"/>
                    <a:pt x="16184" y="16406"/>
                    <a:pt x="17485" y="17486"/>
                  </a:cubicBezTo>
                  <a:cubicBezTo>
                    <a:pt x="18787" y="18566"/>
                    <a:pt x="20088" y="18701"/>
                    <a:pt x="21389" y="18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6850565" y="211214"/>
              <a:ext cx="96801" cy="29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317" fill="norm" stroke="1" extrusionOk="0">
                  <a:moveTo>
                    <a:pt x="6024" y="5540"/>
                  </a:moveTo>
                  <a:cubicBezTo>
                    <a:pt x="8793" y="5540"/>
                    <a:pt x="11563" y="5540"/>
                    <a:pt x="13778" y="5164"/>
                  </a:cubicBezTo>
                  <a:cubicBezTo>
                    <a:pt x="15993" y="4788"/>
                    <a:pt x="17655" y="4037"/>
                    <a:pt x="18209" y="3004"/>
                  </a:cubicBezTo>
                  <a:cubicBezTo>
                    <a:pt x="18763" y="1971"/>
                    <a:pt x="18209" y="656"/>
                    <a:pt x="16270" y="187"/>
                  </a:cubicBezTo>
                  <a:cubicBezTo>
                    <a:pt x="14332" y="-283"/>
                    <a:pt x="11009" y="93"/>
                    <a:pt x="7686" y="1783"/>
                  </a:cubicBezTo>
                  <a:cubicBezTo>
                    <a:pt x="4363" y="3474"/>
                    <a:pt x="1040" y="6479"/>
                    <a:pt x="209" y="9672"/>
                  </a:cubicBezTo>
                  <a:cubicBezTo>
                    <a:pt x="-622" y="12865"/>
                    <a:pt x="1040" y="16246"/>
                    <a:pt x="4916" y="18218"/>
                  </a:cubicBezTo>
                  <a:cubicBezTo>
                    <a:pt x="8793" y="20190"/>
                    <a:pt x="14886" y="20754"/>
                    <a:pt x="20978" y="21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6963137" y="205724"/>
              <a:ext cx="151023" cy="501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99" fill="norm" stroke="1" extrusionOk="0">
                  <a:moveTo>
                    <a:pt x="8578" y="7379"/>
                  </a:moveTo>
                  <a:cubicBezTo>
                    <a:pt x="6418" y="9561"/>
                    <a:pt x="4258" y="11743"/>
                    <a:pt x="2818" y="13761"/>
                  </a:cubicBezTo>
                  <a:cubicBezTo>
                    <a:pt x="1378" y="15779"/>
                    <a:pt x="658" y="17634"/>
                    <a:pt x="298" y="19052"/>
                  </a:cubicBezTo>
                  <a:cubicBezTo>
                    <a:pt x="-62" y="20470"/>
                    <a:pt x="-62" y="21452"/>
                    <a:pt x="118" y="21397"/>
                  </a:cubicBezTo>
                  <a:cubicBezTo>
                    <a:pt x="298" y="21343"/>
                    <a:pt x="658" y="20252"/>
                    <a:pt x="1738" y="18016"/>
                  </a:cubicBezTo>
                  <a:cubicBezTo>
                    <a:pt x="2818" y="15779"/>
                    <a:pt x="4618" y="12397"/>
                    <a:pt x="6598" y="9507"/>
                  </a:cubicBezTo>
                  <a:cubicBezTo>
                    <a:pt x="8578" y="6616"/>
                    <a:pt x="10738" y="4216"/>
                    <a:pt x="12358" y="2797"/>
                  </a:cubicBezTo>
                  <a:cubicBezTo>
                    <a:pt x="13978" y="1379"/>
                    <a:pt x="15058" y="943"/>
                    <a:pt x="16498" y="561"/>
                  </a:cubicBezTo>
                  <a:cubicBezTo>
                    <a:pt x="17938" y="179"/>
                    <a:pt x="19738" y="-148"/>
                    <a:pt x="20638" y="70"/>
                  </a:cubicBezTo>
                  <a:cubicBezTo>
                    <a:pt x="21538" y="288"/>
                    <a:pt x="21538" y="1052"/>
                    <a:pt x="20278" y="2688"/>
                  </a:cubicBezTo>
                  <a:cubicBezTo>
                    <a:pt x="19018" y="4325"/>
                    <a:pt x="16498" y="6834"/>
                    <a:pt x="14518" y="8307"/>
                  </a:cubicBezTo>
                  <a:cubicBezTo>
                    <a:pt x="12538" y="9779"/>
                    <a:pt x="11098" y="10216"/>
                    <a:pt x="9658" y="10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7142207" y="215400"/>
              <a:ext cx="150167" cy="232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132" fill="norm" stroke="1" extrusionOk="0">
                  <a:moveTo>
                    <a:pt x="8193" y="5076"/>
                  </a:moveTo>
                  <a:cubicBezTo>
                    <a:pt x="9993" y="5540"/>
                    <a:pt x="11793" y="6005"/>
                    <a:pt x="13233" y="5657"/>
                  </a:cubicBezTo>
                  <a:cubicBezTo>
                    <a:pt x="14673" y="5308"/>
                    <a:pt x="15753" y="4147"/>
                    <a:pt x="16113" y="2986"/>
                  </a:cubicBezTo>
                  <a:cubicBezTo>
                    <a:pt x="16473" y="1824"/>
                    <a:pt x="16113" y="663"/>
                    <a:pt x="14853" y="199"/>
                  </a:cubicBezTo>
                  <a:cubicBezTo>
                    <a:pt x="13593" y="-266"/>
                    <a:pt x="11433" y="-34"/>
                    <a:pt x="8733" y="2173"/>
                  </a:cubicBezTo>
                  <a:cubicBezTo>
                    <a:pt x="6033" y="4379"/>
                    <a:pt x="2793" y="8560"/>
                    <a:pt x="1173" y="11695"/>
                  </a:cubicBezTo>
                  <a:cubicBezTo>
                    <a:pt x="-447" y="14831"/>
                    <a:pt x="-447" y="16921"/>
                    <a:pt x="1533" y="18547"/>
                  </a:cubicBezTo>
                  <a:cubicBezTo>
                    <a:pt x="3513" y="20173"/>
                    <a:pt x="7473" y="21334"/>
                    <a:pt x="11073" y="21102"/>
                  </a:cubicBezTo>
                  <a:cubicBezTo>
                    <a:pt x="14673" y="20869"/>
                    <a:pt x="17913" y="19244"/>
                    <a:pt x="21153" y="17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7312434" y="235949"/>
              <a:ext cx="163944" cy="20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024" fill="norm" stroke="1" extrusionOk="0">
                  <a:moveTo>
                    <a:pt x="3373" y="7590"/>
                  </a:moveTo>
                  <a:cubicBezTo>
                    <a:pt x="4370" y="6273"/>
                    <a:pt x="5367" y="4956"/>
                    <a:pt x="5367" y="5087"/>
                  </a:cubicBezTo>
                  <a:cubicBezTo>
                    <a:pt x="5367" y="5219"/>
                    <a:pt x="4370" y="6800"/>
                    <a:pt x="3207" y="9697"/>
                  </a:cubicBezTo>
                  <a:cubicBezTo>
                    <a:pt x="2044" y="12595"/>
                    <a:pt x="715" y="16809"/>
                    <a:pt x="216" y="18126"/>
                  </a:cubicBezTo>
                  <a:cubicBezTo>
                    <a:pt x="-282" y="19444"/>
                    <a:pt x="50" y="17863"/>
                    <a:pt x="1546" y="14965"/>
                  </a:cubicBezTo>
                  <a:cubicBezTo>
                    <a:pt x="3041" y="12068"/>
                    <a:pt x="5700" y="7853"/>
                    <a:pt x="7527" y="5219"/>
                  </a:cubicBezTo>
                  <a:cubicBezTo>
                    <a:pt x="9355" y="2585"/>
                    <a:pt x="10352" y="1531"/>
                    <a:pt x="12013" y="741"/>
                  </a:cubicBezTo>
                  <a:cubicBezTo>
                    <a:pt x="13675" y="-49"/>
                    <a:pt x="16001" y="-576"/>
                    <a:pt x="17496" y="1136"/>
                  </a:cubicBezTo>
                  <a:cubicBezTo>
                    <a:pt x="18992" y="2848"/>
                    <a:pt x="19656" y="6800"/>
                    <a:pt x="19656" y="9565"/>
                  </a:cubicBezTo>
                  <a:cubicBezTo>
                    <a:pt x="19656" y="12331"/>
                    <a:pt x="18992" y="13912"/>
                    <a:pt x="18493" y="15624"/>
                  </a:cubicBezTo>
                  <a:cubicBezTo>
                    <a:pt x="17995" y="17336"/>
                    <a:pt x="17663" y="19180"/>
                    <a:pt x="18161" y="20102"/>
                  </a:cubicBezTo>
                  <a:cubicBezTo>
                    <a:pt x="18660" y="21024"/>
                    <a:pt x="19989" y="21024"/>
                    <a:pt x="21318" y="21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7542255" y="0"/>
              <a:ext cx="208729" cy="44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40" fill="norm" stroke="1" extrusionOk="0">
                  <a:moveTo>
                    <a:pt x="11249" y="15236"/>
                  </a:moveTo>
                  <a:cubicBezTo>
                    <a:pt x="12029" y="14377"/>
                    <a:pt x="12810" y="13518"/>
                    <a:pt x="12550" y="13027"/>
                  </a:cubicBezTo>
                  <a:cubicBezTo>
                    <a:pt x="12290" y="12536"/>
                    <a:pt x="10988" y="12413"/>
                    <a:pt x="9167" y="12904"/>
                  </a:cubicBezTo>
                  <a:cubicBezTo>
                    <a:pt x="7345" y="13395"/>
                    <a:pt x="5003" y="14500"/>
                    <a:pt x="3441" y="15481"/>
                  </a:cubicBezTo>
                  <a:cubicBezTo>
                    <a:pt x="1880" y="16463"/>
                    <a:pt x="1099" y="17322"/>
                    <a:pt x="579" y="18181"/>
                  </a:cubicBezTo>
                  <a:cubicBezTo>
                    <a:pt x="58" y="19040"/>
                    <a:pt x="-202" y="19900"/>
                    <a:pt x="188" y="20513"/>
                  </a:cubicBezTo>
                  <a:cubicBezTo>
                    <a:pt x="579" y="21127"/>
                    <a:pt x="1620" y="21495"/>
                    <a:pt x="2791" y="21434"/>
                  </a:cubicBezTo>
                  <a:cubicBezTo>
                    <a:pt x="3962" y="21372"/>
                    <a:pt x="5263" y="20881"/>
                    <a:pt x="7475" y="19347"/>
                  </a:cubicBezTo>
                  <a:cubicBezTo>
                    <a:pt x="9687" y="17813"/>
                    <a:pt x="12810" y="15236"/>
                    <a:pt x="15282" y="12106"/>
                  </a:cubicBezTo>
                  <a:cubicBezTo>
                    <a:pt x="17755" y="8977"/>
                    <a:pt x="19576" y="5295"/>
                    <a:pt x="20487" y="3086"/>
                  </a:cubicBezTo>
                  <a:cubicBezTo>
                    <a:pt x="21398" y="877"/>
                    <a:pt x="21398" y="140"/>
                    <a:pt x="21008" y="18"/>
                  </a:cubicBezTo>
                  <a:cubicBezTo>
                    <a:pt x="20617" y="-105"/>
                    <a:pt x="19837" y="386"/>
                    <a:pt x="18275" y="2779"/>
                  </a:cubicBezTo>
                  <a:cubicBezTo>
                    <a:pt x="16714" y="5172"/>
                    <a:pt x="14371" y="9468"/>
                    <a:pt x="13200" y="12536"/>
                  </a:cubicBezTo>
                  <a:cubicBezTo>
                    <a:pt x="12029" y="15604"/>
                    <a:pt x="12029" y="17445"/>
                    <a:pt x="12420" y="18611"/>
                  </a:cubicBezTo>
                  <a:cubicBezTo>
                    <a:pt x="12810" y="19777"/>
                    <a:pt x="13591" y="20268"/>
                    <a:pt x="14371" y="20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7768291" y="244315"/>
              <a:ext cx="290767" cy="179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093" fill="norm" stroke="1" extrusionOk="0">
                  <a:moveTo>
                    <a:pt x="1648" y="8562"/>
                  </a:moveTo>
                  <a:cubicBezTo>
                    <a:pt x="2587" y="9162"/>
                    <a:pt x="3527" y="9762"/>
                    <a:pt x="4372" y="9462"/>
                  </a:cubicBezTo>
                  <a:cubicBezTo>
                    <a:pt x="5217" y="9162"/>
                    <a:pt x="5968" y="7962"/>
                    <a:pt x="6438" y="6462"/>
                  </a:cubicBezTo>
                  <a:cubicBezTo>
                    <a:pt x="6907" y="4962"/>
                    <a:pt x="7095" y="3162"/>
                    <a:pt x="6720" y="2112"/>
                  </a:cubicBezTo>
                  <a:cubicBezTo>
                    <a:pt x="6344" y="1062"/>
                    <a:pt x="5405" y="762"/>
                    <a:pt x="4278" y="1662"/>
                  </a:cubicBezTo>
                  <a:cubicBezTo>
                    <a:pt x="3151" y="2562"/>
                    <a:pt x="1836" y="4662"/>
                    <a:pt x="991" y="7212"/>
                  </a:cubicBezTo>
                  <a:cubicBezTo>
                    <a:pt x="146" y="9762"/>
                    <a:pt x="-230" y="12762"/>
                    <a:pt x="146" y="15462"/>
                  </a:cubicBezTo>
                  <a:cubicBezTo>
                    <a:pt x="521" y="18162"/>
                    <a:pt x="1648" y="20562"/>
                    <a:pt x="3714" y="21012"/>
                  </a:cubicBezTo>
                  <a:cubicBezTo>
                    <a:pt x="5780" y="21462"/>
                    <a:pt x="8786" y="19962"/>
                    <a:pt x="10664" y="18312"/>
                  </a:cubicBezTo>
                  <a:cubicBezTo>
                    <a:pt x="12542" y="16662"/>
                    <a:pt x="13293" y="14862"/>
                    <a:pt x="13951" y="13212"/>
                  </a:cubicBezTo>
                  <a:cubicBezTo>
                    <a:pt x="14608" y="11562"/>
                    <a:pt x="15172" y="10062"/>
                    <a:pt x="14984" y="9612"/>
                  </a:cubicBezTo>
                  <a:cubicBezTo>
                    <a:pt x="14796" y="9162"/>
                    <a:pt x="13857" y="9762"/>
                    <a:pt x="13106" y="10812"/>
                  </a:cubicBezTo>
                  <a:cubicBezTo>
                    <a:pt x="12354" y="11862"/>
                    <a:pt x="11791" y="13362"/>
                    <a:pt x="11321" y="15312"/>
                  </a:cubicBezTo>
                  <a:cubicBezTo>
                    <a:pt x="10852" y="17262"/>
                    <a:pt x="10476" y="19662"/>
                    <a:pt x="10476" y="20112"/>
                  </a:cubicBezTo>
                  <a:cubicBezTo>
                    <a:pt x="10476" y="20562"/>
                    <a:pt x="10852" y="19062"/>
                    <a:pt x="12073" y="15762"/>
                  </a:cubicBezTo>
                  <a:cubicBezTo>
                    <a:pt x="13293" y="12462"/>
                    <a:pt x="15360" y="7362"/>
                    <a:pt x="16768" y="4212"/>
                  </a:cubicBezTo>
                  <a:cubicBezTo>
                    <a:pt x="18177" y="1062"/>
                    <a:pt x="18928" y="-138"/>
                    <a:pt x="19586" y="12"/>
                  </a:cubicBezTo>
                  <a:cubicBezTo>
                    <a:pt x="20243" y="162"/>
                    <a:pt x="20807" y="1662"/>
                    <a:pt x="21088" y="4512"/>
                  </a:cubicBezTo>
                  <a:cubicBezTo>
                    <a:pt x="21370" y="7362"/>
                    <a:pt x="21370" y="11562"/>
                    <a:pt x="21370" y="15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8118818" y="234063"/>
              <a:ext cx="308248" cy="205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0710" fill="norm" stroke="1" extrusionOk="0">
                  <a:moveTo>
                    <a:pt x="7014" y="2199"/>
                  </a:moveTo>
                  <a:cubicBezTo>
                    <a:pt x="6483" y="1171"/>
                    <a:pt x="5952" y="142"/>
                    <a:pt x="5332" y="14"/>
                  </a:cubicBezTo>
                  <a:cubicBezTo>
                    <a:pt x="4712" y="-115"/>
                    <a:pt x="4004" y="656"/>
                    <a:pt x="3030" y="2714"/>
                  </a:cubicBezTo>
                  <a:cubicBezTo>
                    <a:pt x="2057" y="4771"/>
                    <a:pt x="817" y="8114"/>
                    <a:pt x="286" y="11199"/>
                  </a:cubicBezTo>
                  <a:cubicBezTo>
                    <a:pt x="-245" y="14285"/>
                    <a:pt x="-68" y="17114"/>
                    <a:pt x="1083" y="18914"/>
                  </a:cubicBezTo>
                  <a:cubicBezTo>
                    <a:pt x="2234" y="20714"/>
                    <a:pt x="4358" y="21485"/>
                    <a:pt x="7014" y="19685"/>
                  </a:cubicBezTo>
                  <a:cubicBezTo>
                    <a:pt x="9670" y="17885"/>
                    <a:pt x="12857" y="13514"/>
                    <a:pt x="14627" y="10685"/>
                  </a:cubicBezTo>
                  <a:cubicBezTo>
                    <a:pt x="16398" y="7856"/>
                    <a:pt x="16752" y="6571"/>
                    <a:pt x="17017" y="5285"/>
                  </a:cubicBezTo>
                  <a:cubicBezTo>
                    <a:pt x="17283" y="3999"/>
                    <a:pt x="17460" y="2714"/>
                    <a:pt x="17106" y="1942"/>
                  </a:cubicBezTo>
                  <a:cubicBezTo>
                    <a:pt x="16752" y="1171"/>
                    <a:pt x="15866" y="914"/>
                    <a:pt x="14804" y="1685"/>
                  </a:cubicBezTo>
                  <a:cubicBezTo>
                    <a:pt x="13742" y="2456"/>
                    <a:pt x="12503" y="4256"/>
                    <a:pt x="11706" y="6442"/>
                  </a:cubicBezTo>
                  <a:cubicBezTo>
                    <a:pt x="10909" y="8628"/>
                    <a:pt x="10555" y="11199"/>
                    <a:pt x="11086" y="13128"/>
                  </a:cubicBezTo>
                  <a:cubicBezTo>
                    <a:pt x="11617" y="15056"/>
                    <a:pt x="13034" y="16342"/>
                    <a:pt x="14893" y="16599"/>
                  </a:cubicBezTo>
                  <a:cubicBezTo>
                    <a:pt x="16752" y="16856"/>
                    <a:pt x="19053" y="16085"/>
                    <a:pt x="21355" y="15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8604718" y="25916"/>
              <a:ext cx="228690" cy="48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91" fill="norm" stroke="1" extrusionOk="0">
                  <a:moveTo>
                    <a:pt x="21476" y="0"/>
                  </a:moveTo>
                  <a:cubicBezTo>
                    <a:pt x="17636" y="3393"/>
                    <a:pt x="13796" y="6785"/>
                    <a:pt x="10556" y="9782"/>
                  </a:cubicBezTo>
                  <a:cubicBezTo>
                    <a:pt x="7316" y="12779"/>
                    <a:pt x="4676" y="15380"/>
                    <a:pt x="2996" y="17020"/>
                  </a:cubicBezTo>
                  <a:cubicBezTo>
                    <a:pt x="1316" y="18660"/>
                    <a:pt x="596" y="19338"/>
                    <a:pt x="236" y="19960"/>
                  </a:cubicBezTo>
                  <a:cubicBezTo>
                    <a:pt x="-124" y="20582"/>
                    <a:pt x="-124" y="21148"/>
                    <a:pt x="596" y="21374"/>
                  </a:cubicBezTo>
                  <a:cubicBezTo>
                    <a:pt x="1316" y="21600"/>
                    <a:pt x="2756" y="21487"/>
                    <a:pt x="4196" y="21148"/>
                  </a:cubicBezTo>
                  <a:cubicBezTo>
                    <a:pt x="5636" y="20808"/>
                    <a:pt x="7076" y="20243"/>
                    <a:pt x="8516" y="19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8695379" y="284196"/>
              <a:ext cx="283699" cy="172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0790" fill="norm" stroke="1" extrusionOk="0">
                  <a:moveTo>
                    <a:pt x="12152" y="3992"/>
                  </a:moveTo>
                  <a:cubicBezTo>
                    <a:pt x="12152" y="2449"/>
                    <a:pt x="12152" y="906"/>
                    <a:pt x="11670" y="289"/>
                  </a:cubicBezTo>
                  <a:cubicBezTo>
                    <a:pt x="11188" y="-328"/>
                    <a:pt x="10223" y="-19"/>
                    <a:pt x="8680" y="1832"/>
                  </a:cubicBezTo>
                  <a:cubicBezTo>
                    <a:pt x="7138" y="3683"/>
                    <a:pt x="5016" y="7078"/>
                    <a:pt x="3570" y="9701"/>
                  </a:cubicBezTo>
                  <a:cubicBezTo>
                    <a:pt x="2123" y="12323"/>
                    <a:pt x="1352" y="14175"/>
                    <a:pt x="773" y="15872"/>
                  </a:cubicBezTo>
                  <a:cubicBezTo>
                    <a:pt x="195" y="17569"/>
                    <a:pt x="-191" y="19112"/>
                    <a:pt x="98" y="20038"/>
                  </a:cubicBezTo>
                  <a:cubicBezTo>
                    <a:pt x="388" y="20963"/>
                    <a:pt x="1352" y="21272"/>
                    <a:pt x="3280" y="19575"/>
                  </a:cubicBezTo>
                  <a:cubicBezTo>
                    <a:pt x="5209" y="17878"/>
                    <a:pt x="8102" y="14175"/>
                    <a:pt x="9838" y="11398"/>
                  </a:cubicBezTo>
                  <a:cubicBezTo>
                    <a:pt x="11573" y="8621"/>
                    <a:pt x="12152" y="6769"/>
                    <a:pt x="12248" y="6923"/>
                  </a:cubicBezTo>
                  <a:cubicBezTo>
                    <a:pt x="12345" y="7078"/>
                    <a:pt x="11959" y="9238"/>
                    <a:pt x="11670" y="11398"/>
                  </a:cubicBezTo>
                  <a:cubicBezTo>
                    <a:pt x="11380" y="13558"/>
                    <a:pt x="11188" y="15718"/>
                    <a:pt x="11573" y="17106"/>
                  </a:cubicBezTo>
                  <a:cubicBezTo>
                    <a:pt x="11959" y="18495"/>
                    <a:pt x="12923" y="19112"/>
                    <a:pt x="14659" y="18495"/>
                  </a:cubicBezTo>
                  <a:cubicBezTo>
                    <a:pt x="16395" y="17878"/>
                    <a:pt x="18902" y="16026"/>
                    <a:pt x="21409" y="14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8973647" y="283549"/>
              <a:ext cx="74433" cy="178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210" fill="norm" stroke="1" extrusionOk="0">
                  <a:moveTo>
                    <a:pt x="20970" y="3099"/>
                  </a:moveTo>
                  <a:cubicBezTo>
                    <a:pt x="18810" y="1883"/>
                    <a:pt x="16650" y="666"/>
                    <a:pt x="13050" y="209"/>
                  </a:cubicBezTo>
                  <a:cubicBezTo>
                    <a:pt x="9450" y="-247"/>
                    <a:pt x="4410" y="57"/>
                    <a:pt x="1890" y="970"/>
                  </a:cubicBezTo>
                  <a:cubicBezTo>
                    <a:pt x="-630" y="1883"/>
                    <a:pt x="-630" y="3404"/>
                    <a:pt x="1890" y="5533"/>
                  </a:cubicBezTo>
                  <a:cubicBezTo>
                    <a:pt x="4410" y="7663"/>
                    <a:pt x="9450" y="10401"/>
                    <a:pt x="12690" y="12530"/>
                  </a:cubicBezTo>
                  <a:cubicBezTo>
                    <a:pt x="15930" y="14660"/>
                    <a:pt x="17370" y="16181"/>
                    <a:pt x="17370" y="17854"/>
                  </a:cubicBezTo>
                  <a:cubicBezTo>
                    <a:pt x="17370" y="19528"/>
                    <a:pt x="15930" y="21353"/>
                    <a:pt x="16290" y="21201"/>
                  </a:cubicBezTo>
                  <a:cubicBezTo>
                    <a:pt x="16650" y="21049"/>
                    <a:pt x="18810" y="18919"/>
                    <a:pt x="20970" y="16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9159140" y="244101"/>
              <a:ext cx="70877" cy="236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7" h="21293" fill="norm" stroke="1" extrusionOk="0">
                  <a:moveTo>
                    <a:pt x="14556" y="3131"/>
                  </a:moveTo>
                  <a:cubicBezTo>
                    <a:pt x="16790" y="2212"/>
                    <a:pt x="19025" y="1293"/>
                    <a:pt x="17907" y="718"/>
                  </a:cubicBezTo>
                  <a:cubicBezTo>
                    <a:pt x="16790" y="144"/>
                    <a:pt x="12321" y="-86"/>
                    <a:pt x="8224" y="29"/>
                  </a:cubicBezTo>
                  <a:cubicBezTo>
                    <a:pt x="4128" y="144"/>
                    <a:pt x="404" y="603"/>
                    <a:pt x="31" y="2442"/>
                  </a:cubicBezTo>
                  <a:cubicBezTo>
                    <a:pt x="-341" y="4280"/>
                    <a:pt x="2638" y="7497"/>
                    <a:pt x="6735" y="10254"/>
                  </a:cubicBezTo>
                  <a:cubicBezTo>
                    <a:pt x="10831" y="13012"/>
                    <a:pt x="16045" y="15310"/>
                    <a:pt x="18652" y="17033"/>
                  </a:cubicBezTo>
                  <a:cubicBezTo>
                    <a:pt x="21259" y="18757"/>
                    <a:pt x="21259" y="19905"/>
                    <a:pt x="19025" y="20595"/>
                  </a:cubicBezTo>
                  <a:cubicBezTo>
                    <a:pt x="16790" y="21284"/>
                    <a:pt x="12321" y="21514"/>
                    <a:pt x="9714" y="21054"/>
                  </a:cubicBezTo>
                  <a:cubicBezTo>
                    <a:pt x="7107" y="20595"/>
                    <a:pt x="6363" y="19446"/>
                    <a:pt x="7107" y="18067"/>
                  </a:cubicBezTo>
                  <a:cubicBezTo>
                    <a:pt x="7852" y="16688"/>
                    <a:pt x="10087" y="15080"/>
                    <a:pt x="12321" y="13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9325302" y="299190"/>
              <a:ext cx="120903" cy="15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4" h="21166" fill="norm" stroke="1" extrusionOk="0">
                  <a:moveTo>
                    <a:pt x="3757" y="373"/>
                  </a:moveTo>
                  <a:cubicBezTo>
                    <a:pt x="2435" y="4902"/>
                    <a:pt x="1112" y="9431"/>
                    <a:pt x="451" y="12741"/>
                  </a:cubicBezTo>
                  <a:cubicBezTo>
                    <a:pt x="-210" y="16050"/>
                    <a:pt x="-210" y="18141"/>
                    <a:pt x="892" y="19360"/>
                  </a:cubicBezTo>
                  <a:cubicBezTo>
                    <a:pt x="1994" y="20579"/>
                    <a:pt x="4198" y="20928"/>
                    <a:pt x="6623" y="21102"/>
                  </a:cubicBezTo>
                  <a:cubicBezTo>
                    <a:pt x="9047" y="21276"/>
                    <a:pt x="11692" y="21276"/>
                    <a:pt x="14337" y="18663"/>
                  </a:cubicBezTo>
                  <a:cubicBezTo>
                    <a:pt x="16982" y="16050"/>
                    <a:pt x="19627" y="10824"/>
                    <a:pt x="20508" y="7166"/>
                  </a:cubicBezTo>
                  <a:cubicBezTo>
                    <a:pt x="21390" y="3508"/>
                    <a:pt x="20508" y="1418"/>
                    <a:pt x="18745" y="547"/>
                  </a:cubicBezTo>
                  <a:cubicBezTo>
                    <a:pt x="16982" y="-324"/>
                    <a:pt x="14337" y="24"/>
                    <a:pt x="11692" y="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9497562" y="284646"/>
              <a:ext cx="120815" cy="189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0759" fill="norm" stroke="1" extrusionOk="0">
                  <a:moveTo>
                    <a:pt x="20330" y="4421"/>
                  </a:moveTo>
                  <a:cubicBezTo>
                    <a:pt x="20771" y="2738"/>
                    <a:pt x="21212" y="1055"/>
                    <a:pt x="20330" y="353"/>
                  </a:cubicBezTo>
                  <a:cubicBezTo>
                    <a:pt x="19449" y="-348"/>
                    <a:pt x="17245" y="-67"/>
                    <a:pt x="13718" y="1756"/>
                  </a:cubicBezTo>
                  <a:cubicBezTo>
                    <a:pt x="10192" y="3579"/>
                    <a:pt x="5343" y="6946"/>
                    <a:pt x="2698" y="9330"/>
                  </a:cubicBezTo>
                  <a:cubicBezTo>
                    <a:pt x="53" y="11714"/>
                    <a:pt x="-388" y="13117"/>
                    <a:pt x="273" y="15081"/>
                  </a:cubicBezTo>
                  <a:cubicBezTo>
                    <a:pt x="934" y="17044"/>
                    <a:pt x="2698" y="19569"/>
                    <a:pt x="6224" y="20410"/>
                  </a:cubicBezTo>
                  <a:cubicBezTo>
                    <a:pt x="9751" y="21252"/>
                    <a:pt x="15041" y="20410"/>
                    <a:pt x="20330" y="19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9707427" y="347923"/>
              <a:ext cx="38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9768762" y="254555"/>
              <a:ext cx="53669" cy="6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10830"/>
                  </a:moveTo>
                  <a:cubicBezTo>
                    <a:pt x="0" y="5646"/>
                    <a:pt x="0" y="462"/>
                    <a:pt x="1029" y="30"/>
                  </a:cubicBezTo>
                  <a:cubicBezTo>
                    <a:pt x="2057" y="-402"/>
                    <a:pt x="4114" y="3918"/>
                    <a:pt x="7714" y="8238"/>
                  </a:cubicBezTo>
                  <a:cubicBezTo>
                    <a:pt x="11314" y="12558"/>
                    <a:pt x="16457" y="16878"/>
                    <a:pt x="21600" y="21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9804667" y="75647"/>
              <a:ext cx="516108" cy="41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14" fill="norm" stroke="1" extrusionOk="0">
                  <a:moveTo>
                    <a:pt x="4889" y="15217"/>
                  </a:moveTo>
                  <a:cubicBezTo>
                    <a:pt x="4357" y="14954"/>
                    <a:pt x="3825" y="14690"/>
                    <a:pt x="3027" y="15085"/>
                  </a:cubicBezTo>
                  <a:cubicBezTo>
                    <a:pt x="2229" y="15480"/>
                    <a:pt x="1165" y="16534"/>
                    <a:pt x="580" y="17456"/>
                  </a:cubicBezTo>
                  <a:cubicBezTo>
                    <a:pt x="-6" y="18378"/>
                    <a:pt x="-112" y="19168"/>
                    <a:pt x="101" y="19629"/>
                  </a:cubicBezTo>
                  <a:cubicBezTo>
                    <a:pt x="314" y="20090"/>
                    <a:pt x="846" y="20222"/>
                    <a:pt x="1431" y="20090"/>
                  </a:cubicBezTo>
                  <a:cubicBezTo>
                    <a:pt x="2016" y="19959"/>
                    <a:pt x="2655" y="19563"/>
                    <a:pt x="3187" y="19168"/>
                  </a:cubicBezTo>
                  <a:cubicBezTo>
                    <a:pt x="3719" y="18773"/>
                    <a:pt x="4144" y="18378"/>
                    <a:pt x="4623" y="18312"/>
                  </a:cubicBezTo>
                  <a:cubicBezTo>
                    <a:pt x="5102" y="18246"/>
                    <a:pt x="5634" y="18510"/>
                    <a:pt x="6219" y="18641"/>
                  </a:cubicBezTo>
                  <a:cubicBezTo>
                    <a:pt x="6804" y="18773"/>
                    <a:pt x="7443" y="18773"/>
                    <a:pt x="8507" y="17851"/>
                  </a:cubicBezTo>
                  <a:cubicBezTo>
                    <a:pt x="9571" y="16929"/>
                    <a:pt x="11060" y="15085"/>
                    <a:pt x="12710" y="12188"/>
                  </a:cubicBezTo>
                  <a:cubicBezTo>
                    <a:pt x="14359" y="9290"/>
                    <a:pt x="16168" y="5339"/>
                    <a:pt x="17179" y="3034"/>
                  </a:cubicBezTo>
                  <a:cubicBezTo>
                    <a:pt x="18189" y="729"/>
                    <a:pt x="18402" y="71"/>
                    <a:pt x="18243" y="5"/>
                  </a:cubicBezTo>
                  <a:cubicBezTo>
                    <a:pt x="18083" y="-61"/>
                    <a:pt x="17551" y="466"/>
                    <a:pt x="16487" y="2705"/>
                  </a:cubicBezTo>
                  <a:cubicBezTo>
                    <a:pt x="15423" y="4944"/>
                    <a:pt x="13827" y="8895"/>
                    <a:pt x="12869" y="11990"/>
                  </a:cubicBezTo>
                  <a:cubicBezTo>
                    <a:pt x="11912" y="15085"/>
                    <a:pt x="11592" y="17324"/>
                    <a:pt x="11486" y="18773"/>
                  </a:cubicBezTo>
                  <a:cubicBezTo>
                    <a:pt x="11380" y="20222"/>
                    <a:pt x="11486" y="20880"/>
                    <a:pt x="11805" y="21210"/>
                  </a:cubicBezTo>
                  <a:cubicBezTo>
                    <a:pt x="12124" y="21539"/>
                    <a:pt x="12656" y="21539"/>
                    <a:pt x="13242" y="20683"/>
                  </a:cubicBezTo>
                  <a:cubicBezTo>
                    <a:pt x="13827" y="19827"/>
                    <a:pt x="14465" y="18115"/>
                    <a:pt x="14572" y="16600"/>
                  </a:cubicBezTo>
                  <a:cubicBezTo>
                    <a:pt x="14678" y="15085"/>
                    <a:pt x="14253" y="13768"/>
                    <a:pt x="13614" y="12846"/>
                  </a:cubicBezTo>
                  <a:cubicBezTo>
                    <a:pt x="12976" y="11924"/>
                    <a:pt x="12124" y="11398"/>
                    <a:pt x="11965" y="11134"/>
                  </a:cubicBezTo>
                  <a:cubicBezTo>
                    <a:pt x="11805" y="10871"/>
                    <a:pt x="12337" y="10871"/>
                    <a:pt x="13029" y="11332"/>
                  </a:cubicBezTo>
                  <a:cubicBezTo>
                    <a:pt x="13720" y="11793"/>
                    <a:pt x="14572" y="12715"/>
                    <a:pt x="15104" y="13571"/>
                  </a:cubicBezTo>
                  <a:cubicBezTo>
                    <a:pt x="15636" y="14427"/>
                    <a:pt x="15849" y="15217"/>
                    <a:pt x="16115" y="16205"/>
                  </a:cubicBezTo>
                  <a:cubicBezTo>
                    <a:pt x="16381" y="17193"/>
                    <a:pt x="16700" y="18378"/>
                    <a:pt x="16966" y="18641"/>
                  </a:cubicBezTo>
                  <a:cubicBezTo>
                    <a:pt x="17232" y="18905"/>
                    <a:pt x="17445" y="18246"/>
                    <a:pt x="17923" y="16732"/>
                  </a:cubicBezTo>
                  <a:cubicBezTo>
                    <a:pt x="18402" y="15217"/>
                    <a:pt x="19147" y="12846"/>
                    <a:pt x="19786" y="11398"/>
                  </a:cubicBezTo>
                  <a:cubicBezTo>
                    <a:pt x="20424" y="9949"/>
                    <a:pt x="20956" y="9422"/>
                    <a:pt x="21488" y="8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10298733" y="271255"/>
              <a:ext cx="114045" cy="17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228" fill="norm" stroke="1" extrusionOk="0">
                  <a:moveTo>
                    <a:pt x="15660" y="4563"/>
                  </a:moveTo>
                  <a:cubicBezTo>
                    <a:pt x="11340" y="6389"/>
                    <a:pt x="7020" y="8214"/>
                    <a:pt x="4380" y="10039"/>
                  </a:cubicBezTo>
                  <a:cubicBezTo>
                    <a:pt x="1740" y="11865"/>
                    <a:pt x="780" y="13690"/>
                    <a:pt x="300" y="15515"/>
                  </a:cubicBezTo>
                  <a:cubicBezTo>
                    <a:pt x="-180" y="17341"/>
                    <a:pt x="-180" y="19166"/>
                    <a:pt x="1020" y="20231"/>
                  </a:cubicBezTo>
                  <a:cubicBezTo>
                    <a:pt x="2220" y="21296"/>
                    <a:pt x="4620" y="21600"/>
                    <a:pt x="7980" y="20687"/>
                  </a:cubicBezTo>
                  <a:cubicBezTo>
                    <a:pt x="11340" y="19775"/>
                    <a:pt x="15660" y="17645"/>
                    <a:pt x="18060" y="13994"/>
                  </a:cubicBezTo>
                  <a:cubicBezTo>
                    <a:pt x="20460" y="10344"/>
                    <a:pt x="20940" y="5172"/>
                    <a:pt x="214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10426343" y="265782"/>
              <a:ext cx="164241" cy="258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418" fill="norm" stroke="1" extrusionOk="0">
                  <a:moveTo>
                    <a:pt x="1208" y="453"/>
                  </a:moveTo>
                  <a:cubicBezTo>
                    <a:pt x="2190" y="1300"/>
                    <a:pt x="3172" y="2147"/>
                    <a:pt x="3499" y="4159"/>
                  </a:cubicBezTo>
                  <a:cubicBezTo>
                    <a:pt x="3827" y="6171"/>
                    <a:pt x="3499" y="9347"/>
                    <a:pt x="2845" y="11359"/>
                  </a:cubicBezTo>
                  <a:cubicBezTo>
                    <a:pt x="2190" y="13371"/>
                    <a:pt x="1208" y="14218"/>
                    <a:pt x="554" y="14006"/>
                  </a:cubicBezTo>
                  <a:cubicBezTo>
                    <a:pt x="-101" y="13794"/>
                    <a:pt x="-428" y="12524"/>
                    <a:pt x="1045" y="10300"/>
                  </a:cubicBezTo>
                  <a:cubicBezTo>
                    <a:pt x="2517" y="8077"/>
                    <a:pt x="5790" y="4900"/>
                    <a:pt x="8081" y="2994"/>
                  </a:cubicBezTo>
                  <a:cubicBezTo>
                    <a:pt x="10372" y="1089"/>
                    <a:pt x="11681" y="453"/>
                    <a:pt x="13481" y="136"/>
                  </a:cubicBezTo>
                  <a:cubicBezTo>
                    <a:pt x="15281" y="-182"/>
                    <a:pt x="17572" y="-182"/>
                    <a:pt x="19045" y="2889"/>
                  </a:cubicBezTo>
                  <a:cubicBezTo>
                    <a:pt x="20517" y="5959"/>
                    <a:pt x="21172" y="12100"/>
                    <a:pt x="21008" y="15700"/>
                  </a:cubicBezTo>
                  <a:cubicBezTo>
                    <a:pt x="20845" y="19300"/>
                    <a:pt x="19863" y="20359"/>
                    <a:pt x="18881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660556" y="432258"/>
              <a:ext cx="9246210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1" y="21257"/>
                    <a:pt x="382" y="20914"/>
                    <a:pt x="591" y="20743"/>
                  </a:cubicBezTo>
                  <a:cubicBezTo>
                    <a:pt x="800" y="20571"/>
                    <a:pt x="1027" y="20571"/>
                    <a:pt x="1251" y="20229"/>
                  </a:cubicBezTo>
                  <a:cubicBezTo>
                    <a:pt x="1475" y="19886"/>
                    <a:pt x="1696" y="19200"/>
                    <a:pt x="1913" y="18771"/>
                  </a:cubicBezTo>
                  <a:cubicBezTo>
                    <a:pt x="2131" y="18343"/>
                    <a:pt x="2346" y="18171"/>
                    <a:pt x="2567" y="18000"/>
                  </a:cubicBezTo>
                  <a:cubicBezTo>
                    <a:pt x="2788" y="17829"/>
                    <a:pt x="3015" y="17657"/>
                    <a:pt x="3251" y="17314"/>
                  </a:cubicBezTo>
                  <a:cubicBezTo>
                    <a:pt x="3487" y="16971"/>
                    <a:pt x="3731" y="16457"/>
                    <a:pt x="3958" y="16029"/>
                  </a:cubicBezTo>
                  <a:cubicBezTo>
                    <a:pt x="4185" y="15600"/>
                    <a:pt x="4394" y="15257"/>
                    <a:pt x="4606" y="14914"/>
                  </a:cubicBezTo>
                  <a:cubicBezTo>
                    <a:pt x="4818" y="14571"/>
                    <a:pt x="5033" y="14229"/>
                    <a:pt x="5248" y="13886"/>
                  </a:cubicBezTo>
                  <a:cubicBezTo>
                    <a:pt x="5463" y="13543"/>
                    <a:pt x="5678" y="13200"/>
                    <a:pt x="5907" y="13029"/>
                  </a:cubicBezTo>
                  <a:cubicBezTo>
                    <a:pt x="6137" y="12857"/>
                    <a:pt x="6382" y="12857"/>
                    <a:pt x="6630" y="12686"/>
                  </a:cubicBezTo>
                  <a:cubicBezTo>
                    <a:pt x="6878" y="12514"/>
                    <a:pt x="7128" y="12171"/>
                    <a:pt x="7382" y="11743"/>
                  </a:cubicBezTo>
                  <a:cubicBezTo>
                    <a:pt x="7636" y="11314"/>
                    <a:pt x="7893" y="10800"/>
                    <a:pt x="8122" y="10371"/>
                  </a:cubicBezTo>
                  <a:cubicBezTo>
                    <a:pt x="8352" y="9943"/>
                    <a:pt x="8555" y="9600"/>
                    <a:pt x="8758" y="9171"/>
                  </a:cubicBezTo>
                  <a:cubicBezTo>
                    <a:pt x="8961" y="8743"/>
                    <a:pt x="9164" y="8229"/>
                    <a:pt x="9367" y="7800"/>
                  </a:cubicBezTo>
                  <a:cubicBezTo>
                    <a:pt x="9570" y="7371"/>
                    <a:pt x="9773" y="7029"/>
                    <a:pt x="9979" y="6686"/>
                  </a:cubicBezTo>
                  <a:cubicBezTo>
                    <a:pt x="10185" y="6343"/>
                    <a:pt x="10394" y="6000"/>
                    <a:pt x="10603" y="5743"/>
                  </a:cubicBezTo>
                  <a:cubicBezTo>
                    <a:pt x="10812" y="5486"/>
                    <a:pt x="11021" y="5314"/>
                    <a:pt x="11230" y="5143"/>
                  </a:cubicBezTo>
                  <a:cubicBezTo>
                    <a:pt x="11439" y="4971"/>
                    <a:pt x="11648" y="4800"/>
                    <a:pt x="11857" y="4629"/>
                  </a:cubicBezTo>
                  <a:cubicBezTo>
                    <a:pt x="12066" y="4457"/>
                    <a:pt x="12275" y="4286"/>
                    <a:pt x="12484" y="4114"/>
                  </a:cubicBezTo>
                  <a:cubicBezTo>
                    <a:pt x="12693" y="3943"/>
                    <a:pt x="12901" y="3771"/>
                    <a:pt x="13104" y="3600"/>
                  </a:cubicBezTo>
                  <a:cubicBezTo>
                    <a:pt x="13307" y="3429"/>
                    <a:pt x="13504" y="3257"/>
                    <a:pt x="13701" y="3086"/>
                  </a:cubicBezTo>
                  <a:cubicBezTo>
                    <a:pt x="13899" y="2914"/>
                    <a:pt x="14096" y="2743"/>
                    <a:pt x="14293" y="2571"/>
                  </a:cubicBezTo>
                  <a:cubicBezTo>
                    <a:pt x="14490" y="2400"/>
                    <a:pt x="14687" y="2229"/>
                    <a:pt x="14913" y="2057"/>
                  </a:cubicBezTo>
                  <a:cubicBezTo>
                    <a:pt x="15140" y="1886"/>
                    <a:pt x="15397" y="1714"/>
                    <a:pt x="15648" y="1629"/>
                  </a:cubicBezTo>
                  <a:cubicBezTo>
                    <a:pt x="15899" y="1543"/>
                    <a:pt x="16143" y="1543"/>
                    <a:pt x="16385" y="1457"/>
                  </a:cubicBezTo>
                  <a:cubicBezTo>
                    <a:pt x="16627" y="1371"/>
                    <a:pt x="16866" y="1200"/>
                    <a:pt x="17107" y="1029"/>
                  </a:cubicBezTo>
                  <a:cubicBezTo>
                    <a:pt x="17349" y="857"/>
                    <a:pt x="17594" y="686"/>
                    <a:pt x="17833" y="514"/>
                  </a:cubicBezTo>
                  <a:cubicBezTo>
                    <a:pt x="18072" y="343"/>
                    <a:pt x="18304" y="171"/>
                    <a:pt x="18543" y="86"/>
                  </a:cubicBezTo>
                  <a:cubicBezTo>
                    <a:pt x="18782" y="0"/>
                    <a:pt x="19027" y="0"/>
                    <a:pt x="19263" y="0"/>
                  </a:cubicBezTo>
                  <a:cubicBezTo>
                    <a:pt x="19499" y="0"/>
                    <a:pt x="19725" y="0"/>
                    <a:pt x="19961" y="0"/>
                  </a:cubicBezTo>
                  <a:cubicBezTo>
                    <a:pt x="20197" y="0"/>
                    <a:pt x="20442" y="0"/>
                    <a:pt x="20678" y="171"/>
                  </a:cubicBezTo>
                  <a:cubicBezTo>
                    <a:pt x="20913" y="343"/>
                    <a:pt x="21140" y="686"/>
                    <a:pt x="21293" y="1029"/>
                  </a:cubicBezTo>
                  <a:cubicBezTo>
                    <a:pt x="21445" y="1371"/>
                    <a:pt x="21522" y="1714"/>
                    <a:pt x="21600" y="2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1053625" y="609109"/>
              <a:ext cx="9075479" cy="426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574" fill="norm" stroke="1" extrusionOk="0">
                  <a:moveTo>
                    <a:pt x="123" y="19375"/>
                  </a:moveTo>
                  <a:cubicBezTo>
                    <a:pt x="92" y="19375"/>
                    <a:pt x="62" y="19375"/>
                    <a:pt x="38" y="19699"/>
                  </a:cubicBezTo>
                  <a:cubicBezTo>
                    <a:pt x="13" y="20022"/>
                    <a:pt x="-5" y="20669"/>
                    <a:pt x="1" y="21057"/>
                  </a:cubicBezTo>
                  <a:cubicBezTo>
                    <a:pt x="7" y="21445"/>
                    <a:pt x="38" y="21574"/>
                    <a:pt x="153" y="21574"/>
                  </a:cubicBezTo>
                  <a:cubicBezTo>
                    <a:pt x="269" y="21574"/>
                    <a:pt x="469" y="21445"/>
                    <a:pt x="691" y="21251"/>
                  </a:cubicBezTo>
                  <a:cubicBezTo>
                    <a:pt x="913" y="21057"/>
                    <a:pt x="1156" y="20798"/>
                    <a:pt x="1406" y="20475"/>
                  </a:cubicBezTo>
                  <a:cubicBezTo>
                    <a:pt x="1655" y="20151"/>
                    <a:pt x="1911" y="19763"/>
                    <a:pt x="2151" y="19375"/>
                  </a:cubicBezTo>
                  <a:cubicBezTo>
                    <a:pt x="2391" y="18987"/>
                    <a:pt x="2616" y="18599"/>
                    <a:pt x="2856" y="18276"/>
                  </a:cubicBezTo>
                  <a:cubicBezTo>
                    <a:pt x="3096" y="17952"/>
                    <a:pt x="3352" y="17694"/>
                    <a:pt x="3577" y="17435"/>
                  </a:cubicBezTo>
                  <a:cubicBezTo>
                    <a:pt x="3802" y="17176"/>
                    <a:pt x="3996" y="16918"/>
                    <a:pt x="4203" y="16659"/>
                  </a:cubicBezTo>
                  <a:cubicBezTo>
                    <a:pt x="4410" y="16400"/>
                    <a:pt x="4629" y="16142"/>
                    <a:pt x="4839" y="15883"/>
                  </a:cubicBezTo>
                  <a:cubicBezTo>
                    <a:pt x="5048" y="15624"/>
                    <a:pt x="5249" y="15366"/>
                    <a:pt x="5462" y="15107"/>
                  </a:cubicBezTo>
                  <a:cubicBezTo>
                    <a:pt x="5675" y="14848"/>
                    <a:pt x="5900" y="14590"/>
                    <a:pt x="6119" y="14331"/>
                  </a:cubicBezTo>
                  <a:cubicBezTo>
                    <a:pt x="6338" y="14072"/>
                    <a:pt x="6550" y="13814"/>
                    <a:pt x="6775" y="13620"/>
                  </a:cubicBezTo>
                  <a:cubicBezTo>
                    <a:pt x="7000" y="13425"/>
                    <a:pt x="7238" y="13296"/>
                    <a:pt x="7472" y="13102"/>
                  </a:cubicBezTo>
                  <a:cubicBezTo>
                    <a:pt x="7706" y="12908"/>
                    <a:pt x="7937" y="12649"/>
                    <a:pt x="8168" y="12391"/>
                  </a:cubicBezTo>
                  <a:cubicBezTo>
                    <a:pt x="8399" y="12132"/>
                    <a:pt x="8630" y="11873"/>
                    <a:pt x="8861" y="11615"/>
                  </a:cubicBezTo>
                  <a:cubicBezTo>
                    <a:pt x="9092" y="11356"/>
                    <a:pt x="9323" y="11097"/>
                    <a:pt x="9561" y="10774"/>
                  </a:cubicBezTo>
                  <a:cubicBezTo>
                    <a:pt x="9798" y="10451"/>
                    <a:pt x="10041" y="10063"/>
                    <a:pt x="10281" y="9739"/>
                  </a:cubicBezTo>
                  <a:cubicBezTo>
                    <a:pt x="10521" y="9416"/>
                    <a:pt x="10759" y="9157"/>
                    <a:pt x="10996" y="8834"/>
                  </a:cubicBezTo>
                  <a:cubicBezTo>
                    <a:pt x="11233" y="8511"/>
                    <a:pt x="11470" y="8123"/>
                    <a:pt x="11701" y="7734"/>
                  </a:cubicBezTo>
                  <a:cubicBezTo>
                    <a:pt x="11932" y="7346"/>
                    <a:pt x="12157" y="6958"/>
                    <a:pt x="12391" y="6570"/>
                  </a:cubicBezTo>
                  <a:cubicBezTo>
                    <a:pt x="12625" y="6182"/>
                    <a:pt x="12869" y="5794"/>
                    <a:pt x="13097" y="5471"/>
                  </a:cubicBezTo>
                  <a:cubicBezTo>
                    <a:pt x="13325" y="5148"/>
                    <a:pt x="13538" y="4889"/>
                    <a:pt x="13760" y="4695"/>
                  </a:cubicBezTo>
                  <a:cubicBezTo>
                    <a:pt x="13981" y="4501"/>
                    <a:pt x="14213" y="4372"/>
                    <a:pt x="14428" y="4178"/>
                  </a:cubicBezTo>
                  <a:cubicBezTo>
                    <a:pt x="14644" y="3984"/>
                    <a:pt x="14845" y="3725"/>
                    <a:pt x="15058" y="3466"/>
                  </a:cubicBezTo>
                  <a:cubicBezTo>
                    <a:pt x="15271" y="3208"/>
                    <a:pt x="15496" y="2949"/>
                    <a:pt x="15709" y="2755"/>
                  </a:cubicBezTo>
                  <a:cubicBezTo>
                    <a:pt x="15921" y="2561"/>
                    <a:pt x="16122" y="2431"/>
                    <a:pt x="16353" y="2237"/>
                  </a:cubicBezTo>
                  <a:cubicBezTo>
                    <a:pt x="16584" y="2043"/>
                    <a:pt x="16846" y="1785"/>
                    <a:pt x="17104" y="1591"/>
                  </a:cubicBezTo>
                  <a:cubicBezTo>
                    <a:pt x="17363" y="1397"/>
                    <a:pt x="17618" y="1267"/>
                    <a:pt x="17861" y="1138"/>
                  </a:cubicBezTo>
                  <a:cubicBezTo>
                    <a:pt x="18104" y="1009"/>
                    <a:pt x="18336" y="879"/>
                    <a:pt x="18582" y="750"/>
                  </a:cubicBezTo>
                  <a:cubicBezTo>
                    <a:pt x="18828" y="621"/>
                    <a:pt x="19090" y="491"/>
                    <a:pt x="19330" y="362"/>
                  </a:cubicBezTo>
                  <a:cubicBezTo>
                    <a:pt x="19570" y="233"/>
                    <a:pt x="19789" y="103"/>
                    <a:pt x="20032" y="39"/>
                  </a:cubicBezTo>
                  <a:cubicBezTo>
                    <a:pt x="20275" y="-26"/>
                    <a:pt x="20543" y="-26"/>
                    <a:pt x="20807" y="168"/>
                  </a:cubicBezTo>
                  <a:cubicBezTo>
                    <a:pt x="21072" y="362"/>
                    <a:pt x="21334" y="750"/>
                    <a:pt x="21595" y="1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0" y="1706494"/>
              <a:ext cx="203780" cy="39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517" fill="norm" stroke="1" extrusionOk="0">
                  <a:moveTo>
                    <a:pt x="20671" y="3240"/>
                  </a:moveTo>
                  <a:cubicBezTo>
                    <a:pt x="20935" y="2548"/>
                    <a:pt x="21198" y="1855"/>
                    <a:pt x="20803" y="1302"/>
                  </a:cubicBezTo>
                  <a:cubicBezTo>
                    <a:pt x="20408" y="748"/>
                    <a:pt x="19354" y="332"/>
                    <a:pt x="18169" y="125"/>
                  </a:cubicBezTo>
                  <a:cubicBezTo>
                    <a:pt x="16983" y="-83"/>
                    <a:pt x="15666" y="-83"/>
                    <a:pt x="13427" y="540"/>
                  </a:cubicBezTo>
                  <a:cubicBezTo>
                    <a:pt x="11188" y="1163"/>
                    <a:pt x="8027" y="2409"/>
                    <a:pt x="5525" y="4555"/>
                  </a:cubicBezTo>
                  <a:cubicBezTo>
                    <a:pt x="3022" y="6702"/>
                    <a:pt x="1178" y="9748"/>
                    <a:pt x="388" y="12171"/>
                  </a:cubicBezTo>
                  <a:cubicBezTo>
                    <a:pt x="-402" y="14594"/>
                    <a:pt x="-139" y="16394"/>
                    <a:pt x="2627" y="17848"/>
                  </a:cubicBezTo>
                  <a:cubicBezTo>
                    <a:pt x="5393" y="19302"/>
                    <a:pt x="10661" y="20409"/>
                    <a:pt x="15930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325771" y="1735621"/>
              <a:ext cx="143115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1" y="0"/>
                  </a:moveTo>
                  <a:cubicBezTo>
                    <a:pt x="386" y="5268"/>
                    <a:pt x="0" y="10537"/>
                    <a:pt x="0" y="14137"/>
                  </a:cubicBezTo>
                  <a:cubicBezTo>
                    <a:pt x="0" y="17737"/>
                    <a:pt x="386" y="19668"/>
                    <a:pt x="1350" y="19493"/>
                  </a:cubicBezTo>
                  <a:cubicBezTo>
                    <a:pt x="2314" y="19317"/>
                    <a:pt x="3857" y="17034"/>
                    <a:pt x="5400" y="15629"/>
                  </a:cubicBezTo>
                  <a:cubicBezTo>
                    <a:pt x="6943" y="14224"/>
                    <a:pt x="8486" y="13698"/>
                    <a:pt x="10029" y="13698"/>
                  </a:cubicBezTo>
                  <a:cubicBezTo>
                    <a:pt x="11571" y="13698"/>
                    <a:pt x="13114" y="14224"/>
                    <a:pt x="15043" y="15629"/>
                  </a:cubicBezTo>
                  <a:cubicBezTo>
                    <a:pt x="16971" y="17034"/>
                    <a:pt x="19286" y="1931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537887" y="1866027"/>
              <a:ext cx="130337" cy="195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3" fill="norm" stroke="1" extrusionOk="0">
                  <a:moveTo>
                    <a:pt x="0" y="12454"/>
                  </a:moveTo>
                  <a:cubicBezTo>
                    <a:pt x="4235" y="10793"/>
                    <a:pt x="8471" y="9131"/>
                    <a:pt x="11647" y="7608"/>
                  </a:cubicBezTo>
                  <a:cubicBezTo>
                    <a:pt x="14824" y="6085"/>
                    <a:pt x="16941" y="4701"/>
                    <a:pt x="18000" y="3316"/>
                  </a:cubicBezTo>
                  <a:cubicBezTo>
                    <a:pt x="19059" y="1931"/>
                    <a:pt x="19059" y="547"/>
                    <a:pt x="18000" y="131"/>
                  </a:cubicBezTo>
                  <a:cubicBezTo>
                    <a:pt x="16941" y="-284"/>
                    <a:pt x="14824" y="270"/>
                    <a:pt x="12706" y="2070"/>
                  </a:cubicBezTo>
                  <a:cubicBezTo>
                    <a:pt x="10588" y="3870"/>
                    <a:pt x="8471" y="6916"/>
                    <a:pt x="7412" y="9962"/>
                  </a:cubicBezTo>
                  <a:cubicBezTo>
                    <a:pt x="6353" y="13008"/>
                    <a:pt x="6353" y="16054"/>
                    <a:pt x="7412" y="17993"/>
                  </a:cubicBezTo>
                  <a:cubicBezTo>
                    <a:pt x="8471" y="19931"/>
                    <a:pt x="10588" y="20762"/>
                    <a:pt x="13129" y="21039"/>
                  </a:cubicBezTo>
                  <a:cubicBezTo>
                    <a:pt x="15671" y="21316"/>
                    <a:pt x="18635" y="21039"/>
                    <a:pt x="21600" y="20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765337" y="1888958"/>
              <a:ext cx="109892" cy="14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65" y="0"/>
                  </a:moveTo>
                  <a:cubicBezTo>
                    <a:pt x="11553" y="0"/>
                    <a:pt x="9042" y="0"/>
                    <a:pt x="7033" y="745"/>
                  </a:cubicBezTo>
                  <a:cubicBezTo>
                    <a:pt x="5023" y="1490"/>
                    <a:pt x="3516" y="2979"/>
                    <a:pt x="2260" y="5959"/>
                  </a:cubicBezTo>
                  <a:cubicBezTo>
                    <a:pt x="1005" y="8938"/>
                    <a:pt x="0" y="13407"/>
                    <a:pt x="0" y="16572"/>
                  </a:cubicBezTo>
                  <a:cubicBezTo>
                    <a:pt x="0" y="19738"/>
                    <a:pt x="1005" y="21600"/>
                    <a:pt x="4772" y="21600"/>
                  </a:cubicBezTo>
                  <a:cubicBezTo>
                    <a:pt x="8540" y="21600"/>
                    <a:pt x="15070" y="19738"/>
                    <a:pt x="21600" y="17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946785" y="1689620"/>
              <a:ext cx="58780" cy="37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15965" y="0"/>
                  </a:moveTo>
                  <a:cubicBezTo>
                    <a:pt x="11270" y="2959"/>
                    <a:pt x="6574" y="5918"/>
                    <a:pt x="3757" y="9247"/>
                  </a:cubicBezTo>
                  <a:cubicBezTo>
                    <a:pt x="939" y="12575"/>
                    <a:pt x="0" y="16274"/>
                    <a:pt x="0" y="18493"/>
                  </a:cubicBezTo>
                  <a:cubicBezTo>
                    <a:pt x="0" y="20712"/>
                    <a:pt x="939" y="21452"/>
                    <a:pt x="3287" y="21526"/>
                  </a:cubicBezTo>
                  <a:cubicBezTo>
                    <a:pt x="5635" y="21600"/>
                    <a:pt x="9391" y="21008"/>
                    <a:pt x="12678" y="20416"/>
                  </a:cubicBezTo>
                  <a:cubicBezTo>
                    <a:pt x="15965" y="19825"/>
                    <a:pt x="18783" y="19233"/>
                    <a:pt x="21600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969502" y="1850001"/>
              <a:ext cx="120398" cy="16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345" fill="norm" stroke="1" extrusionOk="0">
                  <a:moveTo>
                    <a:pt x="15800" y="3120"/>
                  </a:moveTo>
                  <a:cubicBezTo>
                    <a:pt x="14450" y="1770"/>
                    <a:pt x="13100" y="420"/>
                    <a:pt x="11300" y="83"/>
                  </a:cubicBezTo>
                  <a:cubicBezTo>
                    <a:pt x="9500" y="-255"/>
                    <a:pt x="7250" y="420"/>
                    <a:pt x="5225" y="2614"/>
                  </a:cubicBezTo>
                  <a:cubicBezTo>
                    <a:pt x="3200" y="4807"/>
                    <a:pt x="1400" y="8520"/>
                    <a:pt x="500" y="11220"/>
                  </a:cubicBezTo>
                  <a:cubicBezTo>
                    <a:pt x="-400" y="13920"/>
                    <a:pt x="-400" y="15608"/>
                    <a:pt x="3200" y="17126"/>
                  </a:cubicBezTo>
                  <a:cubicBezTo>
                    <a:pt x="6800" y="18645"/>
                    <a:pt x="14000" y="19995"/>
                    <a:pt x="21200" y="21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1112900" y="1804622"/>
              <a:ext cx="92071" cy="225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1395" fill="norm" stroke="1" extrusionOk="0">
                  <a:moveTo>
                    <a:pt x="17053" y="0"/>
                  </a:moveTo>
                  <a:cubicBezTo>
                    <a:pt x="14211" y="0"/>
                    <a:pt x="11368" y="0"/>
                    <a:pt x="8526" y="243"/>
                  </a:cubicBezTo>
                  <a:cubicBezTo>
                    <a:pt x="5684" y="485"/>
                    <a:pt x="2842" y="971"/>
                    <a:pt x="2274" y="2427"/>
                  </a:cubicBezTo>
                  <a:cubicBezTo>
                    <a:pt x="1705" y="3883"/>
                    <a:pt x="3411" y="6310"/>
                    <a:pt x="6253" y="8494"/>
                  </a:cubicBezTo>
                  <a:cubicBezTo>
                    <a:pt x="9095" y="10679"/>
                    <a:pt x="13074" y="12620"/>
                    <a:pt x="16200" y="14198"/>
                  </a:cubicBezTo>
                  <a:cubicBezTo>
                    <a:pt x="19326" y="15775"/>
                    <a:pt x="21600" y="16989"/>
                    <a:pt x="19895" y="18324"/>
                  </a:cubicBezTo>
                  <a:cubicBezTo>
                    <a:pt x="18189" y="19658"/>
                    <a:pt x="12505" y="21115"/>
                    <a:pt x="8526" y="21357"/>
                  </a:cubicBezTo>
                  <a:cubicBezTo>
                    <a:pt x="4547" y="21600"/>
                    <a:pt x="2274" y="20629"/>
                    <a:pt x="0" y="19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2143770" y="1595544"/>
              <a:ext cx="88490" cy="523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475" fill="norm" stroke="1" extrusionOk="0">
                  <a:moveTo>
                    <a:pt x="21369" y="1658"/>
                  </a:moveTo>
                  <a:cubicBezTo>
                    <a:pt x="20135" y="1133"/>
                    <a:pt x="18900" y="609"/>
                    <a:pt x="16740" y="294"/>
                  </a:cubicBezTo>
                  <a:cubicBezTo>
                    <a:pt x="14580" y="-20"/>
                    <a:pt x="11495" y="-125"/>
                    <a:pt x="8718" y="190"/>
                  </a:cubicBezTo>
                  <a:cubicBezTo>
                    <a:pt x="5940" y="504"/>
                    <a:pt x="3472" y="1238"/>
                    <a:pt x="1929" y="3021"/>
                  </a:cubicBezTo>
                  <a:cubicBezTo>
                    <a:pt x="386" y="4803"/>
                    <a:pt x="-231" y="7634"/>
                    <a:pt x="78" y="10885"/>
                  </a:cubicBezTo>
                  <a:cubicBezTo>
                    <a:pt x="386" y="14135"/>
                    <a:pt x="1620" y="17805"/>
                    <a:pt x="2855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2094255" y="1819956"/>
              <a:ext cx="483012" cy="201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5" fill="norm" stroke="1" extrusionOk="0">
                  <a:moveTo>
                    <a:pt x="0" y="15390"/>
                  </a:moveTo>
                  <a:cubicBezTo>
                    <a:pt x="0" y="14040"/>
                    <a:pt x="0" y="12690"/>
                    <a:pt x="1086" y="11745"/>
                  </a:cubicBezTo>
                  <a:cubicBezTo>
                    <a:pt x="2171" y="10800"/>
                    <a:pt x="4343" y="10260"/>
                    <a:pt x="5714" y="9990"/>
                  </a:cubicBezTo>
                  <a:cubicBezTo>
                    <a:pt x="7086" y="9720"/>
                    <a:pt x="7657" y="9720"/>
                    <a:pt x="8229" y="9720"/>
                  </a:cubicBezTo>
                  <a:cubicBezTo>
                    <a:pt x="8800" y="9720"/>
                    <a:pt x="9371" y="9720"/>
                    <a:pt x="9371" y="9990"/>
                  </a:cubicBezTo>
                  <a:cubicBezTo>
                    <a:pt x="9371" y="10260"/>
                    <a:pt x="8800" y="10800"/>
                    <a:pt x="8514" y="11880"/>
                  </a:cubicBezTo>
                  <a:cubicBezTo>
                    <a:pt x="8229" y="12960"/>
                    <a:pt x="8229" y="14580"/>
                    <a:pt x="8343" y="16200"/>
                  </a:cubicBezTo>
                  <a:cubicBezTo>
                    <a:pt x="8457" y="17820"/>
                    <a:pt x="8686" y="19440"/>
                    <a:pt x="9143" y="20385"/>
                  </a:cubicBezTo>
                  <a:cubicBezTo>
                    <a:pt x="9600" y="21330"/>
                    <a:pt x="10286" y="21600"/>
                    <a:pt x="10800" y="21060"/>
                  </a:cubicBezTo>
                  <a:cubicBezTo>
                    <a:pt x="11314" y="20520"/>
                    <a:pt x="11657" y="19170"/>
                    <a:pt x="11886" y="17010"/>
                  </a:cubicBezTo>
                  <a:cubicBezTo>
                    <a:pt x="12114" y="14850"/>
                    <a:pt x="12229" y="11880"/>
                    <a:pt x="12286" y="9720"/>
                  </a:cubicBezTo>
                  <a:cubicBezTo>
                    <a:pt x="12343" y="7560"/>
                    <a:pt x="12343" y="6210"/>
                    <a:pt x="12629" y="5535"/>
                  </a:cubicBezTo>
                  <a:cubicBezTo>
                    <a:pt x="12914" y="4860"/>
                    <a:pt x="13486" y="4860"/>
                    <a:pt x="14171" y="6075"/>
                  </a:cubicBezTo>
                  <a:cubicBezTo>
                    <a:pt x="14857" y="7290"/>
                    <a:pt x="15657" y="9720"/>
                    <a:pt x="16171" y="11745"/>
                  </a:cubicBezTo>
                  <a:cubicBezTo>
                    <a:pt x="16686" y="13770"/>
                    <a:pt x="16914" y="15390"/>
                    <a:pt x="17029" y="16875"/>
                  </a:cubicBezTo>
                  <a:cubicBezTo>
                    <a:pt x="17143" y="18360"/>
                    <a:pt x="17143" y="19710"/>
                    <a:pt x="17029" y="19710"/>
                  </a:cubicBezTo>
                  <a:cubicBezTo>
                    <a:pt x="16914" y="19710"/>
                    <a:pt x="16686" y="18360"/>
                    <a:pt x="16857" y="15525"/>
                  </a:cubicBezTo>
                  <a:cubicBezTo>
                    <a:pt x="17029" y="12690"/>
                    <a:pt x="17600" y="8370"/>
                    <a:pt x="18457" y="5535"/>
                  </a:cubicBezTo>
                  <a:cubicBezTo>
                    <a:pt x="19314" y="2700"/>
                    <a:pt x="20457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3512621" y="1589951"/>
              <a:ext cx="23001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027"/>
                    <a:pt x="12000" y="8054"/>
                    <a:pt x="8400" y="11654"/>
                  </a:cubicBezTo>
                  <a:cubicBezTo>
                    <a:pt x="4800" y="15254"/>
                    <a:pt x="2400" y="184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3318394" y="1988627"/>
              <a:ext cx="401232" cy="45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1376" y="18000"/>
                  </a:moveTo>
                  <a:cubicBezTo>
                    <a:pt x="688" y="19200"/>
                    <a:pt x="0" y="20400"/>
                    <a:pt x="0" y="21000"/>
                  </a:cubicBezTo>
                  <a:cubicBezTo>
                    <a:pt x="0" y="21600"/>
                    <a:pt x="688" y="21600"/>
                    <a:pt x="2889" y="19800"/>
                  </a:cubicBezTo>
                  <a:cubicBezTo>
                    <a:pt x="5090" y="18000"/>
                    <a:pt x="8805" y="14400"/>
                    <a:pt x="12176" y="10800"/>
                  </a:cubicBezTo>
                  <a:cubicBezTo>
                    <a:pt x="15546" y="7200"/>
                    <a:pt x="1857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4387918" y="1536283"/>
              <a:ext cx="142296" cy="40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18" fill="norm" stroke="1" extrusionOk="0">
                  <a:moveTo>
                    <a:pt x="11179" y="0"/>
                  </a:moveTo>
                  <a:cubicBezTo>
                    <a:pt x="8906" y="2038"/>
                    <a:pt x="6632" y="4075"/>
                    <a:pt x="4737" y="6928"/>
                  </a:cubicBezTo>
                  <a:cubicBezTo>
                    <a:pt x="2843" y="9781"/>
                    <a:pt x="1327" y="13449"/>
                    <a:pt x="569" y="15826"/>
                  </a:cubicBezTo>
                  <a:cubicBezTo>
                    <a:pt x="-189" y="18204"/>
                    <a:pt x="-189" y="19291"/>
                    <a:pt x="569" y="20038"/>
                  </a:cubicBezTo>
                  <a:cubicBezTo>
                    <a:pt x="1327" y="20785"/>
                    <a:pt x="2843" y="21192"/>
                    <a:pt x="4737" y="21396"/>
                  </a:cubicBezTo>
                  <a:cubicBezTo>
                    <a:pt x="6632" y="21600"/>
                    <a:pt x="8906" y="21600"/>
                    <a:pt x="11748" y="20989"/>
                  </a:cubicBezTo>
                  <a:cubicBezTo>
                    <a:pt x="14590" y="20377"/>
                    <a:pt x="18000" y="19155"/>
                    <a:pt x="19706" y="18068"/>
                  </a:cubicBezTo>
                  <a:cubicBezTo>
                    <a:pt x="21411" y="16981"/>
                    <a:pt x="21411" y="16030"/>
                    <a:pt x="20464" y="15351"/>
                  </a:cubicBezTo>
                  <a:cubicBezTo>
                    <a:pt x="19516" y="14672"/>
                    <a:pt x="17622" y="14264"/>
                    <a:pt x="14779" y="14264"/>
                  </a:cubicBezTo>
                  <a:cubicBezTo>
                    <a:pt x="11937" y="14264"/>
                    <a:pt x="8148" y="14672"/>
                    <a:pt x="4358" y="15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4602574" y="1480588"/>
              <a:ext cx="336080" cy="40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301" fill="norm" stroke="1" extrusionOk="0">
                  <a:moveTo>
                    <a:pt x="407" y="16817"/>
                  </a:moveTo>
                  <a:cubicBezTo>
                    <a:pt x="1219" y="16817"/>
                    <a:pt x="2031" y="16817"/>
                    <a:pt x="2762" y="16342"/>
                  </a:cubicBezTo>
                  <a:cubicBezTo>
                    <a:pt x="3492" y="15866"/>
                    <a:pt x="4142" y="14915"/>
                    <a:pt x="3980" y="14372"/>
                  </a:cubicBezTo>
                  <a:cubicBezTo>
                    <a:pt x="3817" y="13828"/>
                    <a:pt x="2843" y="13693"/>
                    <a:pt x="2112" y="13896"/>
                  </a:cubicBezTo>
                  <a:cubicBezTo>
                    <a:pt x="1381" y="14100"/>
                    <a:pt x="894" y="14644"/>
                    <a:pt x="488" y="15459"/>
                  </a:cubicBezTo>
                  <a:cubicBezTo>
                    <a:pt x="82" y="16274"/>
                    <a:pt x="-243" y="17361"/>
                    <a:pt x="244" y="18379"/>
                  </a:cubicBezTo>
                  <a:cubicBezTo>
                    <a:pt x="731" y="19398"/>
                    <a:pt x="2031" y="20349"/>
                    <a:pt x="3574" y="20689"/>
                  </a:cubicBezTo>
                  <a:cubicBezTo>
                    <a:pt x="5116" y="21028"/>
                    <a:pt x="6903" y="20757"/>
                    <a:pt x="8852" y="19670"/>
                  </a:cubicBezTo>
                  <a:cubicBezTo>
                    <a:pt x="10801" y="18583"/>
                    <a:pt x="12912" y="16681"/>
                    <a:pt x="14698" y="13625"/>
                  </a:cubicBezTo>
                  <a:cubicBezTo>
                    <a:pt x="16485" y="10568"/>
                    <a:pt x="17946" y="6357"/>
                    <a:pt x="18677" y="3776"/>
                  </a:cubicBezTo>
                  <a:cubicBezTo>
                    <a:pt x="19408" y="1194"/>
                    <a:pt x="19408" y="244"/>
                    <a:pt x="19165" y="40"/>
                  </a:cubicBezTo>
                  <a:cubicBezTo>
                    <a:pt x="18921" y="-164"/>
                    <a:pt x="18434" y="379"/>
                    <a:pt x="17703" y="2485"/>
                  </a:cubicBezTo>
                  <a:cubicBezTo>
                    <a:pt x="16972" y="4591"/>
                    <a:pt x="15998" y="8259"/>
                    <a:pt x="15510" y="11383"/>
                  </a:cubicBezTo>
                  <a:cubicBezTo>
                    <a:pt x="15023" y="14508"/>
                    <a:pt x="15023" y="17089"/>
                    <a:pt x="15186" y="18719"/>
                  </a:cubicBezTo>
                  <a:cubicBezTo>
                    <a:pt x="15348" y="20349"/>
                    <a:pt x="15673" y="21028"/>
                    <a:pt x="16566" y="21232"/>
                  </a:cubicBezTo>
                  <a:cubicBezTo>
                    <a:pt x="17459" y="21436"/>
                    <a:pt x="18921" y="21164"/>
                    <a:pt x="19814" y="20689"/>
                  </a:cubicBezTo>
                  <a:cubicBezTo>
                    <a:pt x="20707" y="20213"/>
                    <a:pt x="21032" y="19534"/>
                    <a:pt x="21357" y="18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4815983" y="1681953"/>
              <a:ext cx="391010" cy="19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2492"/>
                  </a:moveTo>
                  <a:cubicBezTo>
                    <a:pt x="1976" y="2492"/>
                    <a:pt x="3953" y="2492"/>
                    <a:pt x="5365" y="2215"/>
                  </a:cubicBezTo>
                  <a:cubicBezTo>
                    <a:pt x="6776" y="1938"/>
                    <a:pt x="7624" y="1385"/>
                    <a:pt x="8400" y="1108"/>
                  </a:cubicBezTo>
                  <a:cubicBezTo>
                    <a:pt x="9176" y="831"/>
                    <a:pt x="9882" y="831"/>
                    <a:pt x="10094" y="1800"/>
                  </a:cubicBezTo>
                  <a:cubicBezTo>
                    <a:pt x="10306" y="2769"/>
                    <a:pt x="10024" y="4708"/>
                    <a:pt x="9671" y="7338"/>
                  </a:cubicBezTo>
                  <a:cubicBezTo>
                    <a:pt x="9318" y="9969"/>
                    <a:pt x="8894" y="13292"/>
                    <a:pt x="8753" y="15646"/>
                  </a:cubicBezTo>
                  <a:cubicBezTo>
                    <a:pt x="8612" y="18000"/>
                    <a:pt x="8753" y="19385"/>
                    <a:pt x="9176" y="20077"/>
                  </a:cubicBezTo>
                  <a:cubicBezTo>
                    <a:pt x="9600" y="20769"/>
                    <a:pt x="10306" y="20769"/>
                    <a:pt x="10941" y="20215"/>
                  </a:cubicBezTo>
                  <a:cubicBezTo>
                    <a:pt x="11576" y="19662"/>
                    <a:pt x="12141" y="18554"/>
                    <a:pt x="12706" y="17031"/>
                  </a:cubicBezTo>
                  <a:cubicBezTo>
                    <a:pt x="13271" y="15508"/>
                    <a:pt x="13835" y="13569"/>
                    <a:pt x="14118" y="13292"/>
                  </a:cubicBezTo>
                  <a:cubicBezTo>
                    <a:pt x="14400" y="13015"/>
                    <a:pt x="14400" y="14400"/>
                    <a:pt x="14541" y="15785"/>
                  </a:cubicBezTo>
                  <a:cubicBezTo>
                    <a:pt x="14682" y="17169"/>
                    <a:pt x="14965" y="18554"/>
                    <a:pt x="15388" y="19662"/>
                  </a:cubicBezTo>
                  <a:cubicBezTo>
                    <a:pt x="15812" y="20769"/>
                    <a:pt x="16376" y="21600"/>
                    <a:pt x="17012" y="21462"/>
                  </a:cubicBezTo>
                  <a:cubicBezTo>
                    <a:pt x="17647" y="21323"/>
                    <a:pt x="18353" y="20215"/>
                    <a:pt x="18918" y="18000"/>
                  </a:cubicBezTo>
                  <a:cubicBezTo>
                    <a:pt x="19482" y="15785"/>
                    <a:pt x="19906" y="12462"/>
                    <a:pt x="20329" y="9277"/>
                  </a:cubicBezTo>
                  <a:cubicBezTo>
                    <a:pt x="20753" y="6092"/>
                    <a:pt x="21176" y="30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5237660" y="1673108"/>
              <a:ext cx="466539" cy="19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168" fill="norm" stroke="1" extrusionOk="0">
                  <a:moveTo>
                    <a:pt x="0" y="11911"/>
                  </a:moveTo>
                  <a:cubicBezTo>
                    <a:pt x="1180" y="11069"/>
                    <a:pt x="2361" y="10228"/>
                    <a:pt x="3187" y="9246"/>
                  </a:cubicBezTo>
                  <a:cubicBezTo>
                    <a:pt x="4013" y="8264"/>
                    <a:pt x="4485" y="7142"/>
                    <a:pt x="4839" y="5459"/>
                  </a:cubicBezTo>
                  <a:cubicBezTo>
                    <a:pt x="5193" y="3776"/>
                    <a:pt x="5430" y="1532"/>
                    <a:pt x="5252" y="550"/>
                  </a:cubicBezTo>
                  <a:cubicBezTo>
                    <a:pt x="5075" y="-432"/>
                    <a:pt x="4485" y="-151"/>
                    <a:pt x="3600" y="1812"/>
                  </a:cubicBezTo>
                  <a:cubicBezTo>
                    <a:pt x="2715" y="3776"/>
                    <a:pt x="1534" y="7423"/>
                    <a:pt x="885" y="10508"/>
                  </a:cubicBezTo>
                  <a:cubicBezTo>
                    <a:pt x="236" y="13594"/>
                    <a:pt x="118" y="16119"/>
                    <a:pt x="354" y="17662"/>
                  </a:cubicBezTo>
                  <a:cubicBezTo>
                    <a:pt x="590" y="19204"/>
                    <a:pt x="1180" y="19765"/>
                    <a:pt x="2597" y="18924"/>
                  </a:cubicBezTo>
                  <a:cubicBezTo>
                    <a:pt x="4013" y="18082"/>
                    <a:pt x="6256" y="15838"/>
                    <a:pt x="7613" y="14015"/>
                  </a:cubicBezTo>
                  <a:cubicBezTo>
                    <a:pt x="8970" y="12191"/>
                    <a:pt x="9443" y="10789"/>
                    <a:pt x="9856" y="9386"/>
                  </a:cubicBezTo>
                  <a:cubicBezTo>
                    <a:pt x="10269" y="7984"/>
                    <a:pt x="10623" y="6581"/>
                    <a:pt x="10623" y="5319"/>
                  </a:cubicBezTo>
                  <a:cubicBezTo>
                    <a:pt x="10623" y="4056"/>
                    <a:pt x="10269" y="2934"/>
                    <a:pt x="9797" y="2654"/>
                  </a:cubicBezTo>
                  <a:cubicBezTo>
                    <a:pt x="9325" y="2373"/>
                    <a:pt x="8734" y="2934"/>
                    <a:pt x="8262" y="4758"/>
                  </a:cubicBezTo>
                  <a:cubicBezTo>
                    <a:pt x="7790" y="6581"/>
                    <a:pt x="7436" y="9667"/>
                    <a:pt x="7318" y="11911"/>
                  </a:cubicBezTo>
                  <a:cubicBezTo>
                    <a:pt x="7200" y="14155"/>
                    <a:pt x="7318" y="15558"/>
                    <a:pt x="7731" y="16539"/>
                  </a:cubicBezTo>
                  <a:cubicBezTo>
                    <a:pt x="8144" y="17521"/>
                    <a:pt x="8852" y="18082"/>
                    <a:pt x="9856" y="17802"/>
                  </a:cubicBezTo>
                  <a:cubicBezTo>
                    <a:pt x="10859" y="17521"/>
                    <a:pt x="12157" y="16399"/>
                    <a:pt x="13043" y="15417"/>
                  </a:cubicBezTo>
                  <a:cubicBezTo>
                    <a:pt x="13928" y="14436"/>
                    <a:pt x="14400" y="13594"/>
                    <a:pt x="14813" y="12051"/>
                  </a:cubicBezTo>
                  <a:cubicBezTo>
                    <a:pt x="15226" y="10508"/>
                    <a:pt x="15580" y="8264"/>
                    <a:pt x="15521" y="7843"/>
                  </a:cubicBezTo>
                  <a:cubicBezTo>
                    <a:pt x="15462" y="7423"/>
                    <a:pt x="14990" y="8825"/>
                    <a:pt x="14636" y="10228"/>
                  </a:cubicBezTo>
                  <a:cubicBezTo>
                    <a:pt x="14282" y="11630"/>
                    <a:pt x="14046" y="13033"/>
                    <a:pt x="13869" y="14436"/>
                  </a:cubicBezTo>
                  <a:cubicBezTo>
                    <a:pt x="13692" y="15838"/>
                    <a:pt x="13574" y="17241"/>
                    <a:pt x="13633" y="17241"/>
                  </a:cubicBezTo>
                  <a:cubicBezTo>
                    <a:pt x="13692" y="17241"/>
                    <a:pt x="13928" y="15838"/>
                    <a:pt x="14813" y="12893"/>
                  </a:cubicBezTo>
                  <a:cubicBezTo>
                    <a:pt x="15698" y="9947"/>
                    <a:pt x="17233" y="5459"/>
                    <a:pt x="18354" y="3074"/>
                  </a:cubicBezTo>
                  <a:cubicBezTo>
                    <a:pt x="19475" y="690"/>
                    <a:pt x="20184" y="410"/>
                    <a:pt x="20715" y="830"/>
                  </a:cubicBezTo>
                  <a:cubicBezTo>
                    <a:pt x="21246" y="1251"/>
                    <a:pt x="21600" y="2373"/>
                    <a:pt x="21541" y="5880"/>
                  </a:cubicBezTo>
                  <a:cubicBezTo>
                    <a:pt x="21482" y="9386"/>
                    <a:pt x="21010" y="15277"/>
                    <a:pt x="20538" y="21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6592135" y="1459615"/>
              <a:ext cx="109892" cy="42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14065" y="0"/>
                  </a:moveTo>
                  <a:cubicBezTo>
                    <a:pt x="10046" y="3880"/>
                    <a:pt x="6028" y="7760"/>
                    <a:pt x="3516" y="11059"/>
                  </a:cubicBezTo>
                  <a:cubicBezTo>
                    <a:pt x="1005" y="14357"/>
                    <a:pt x="0" y="17073"/>
                    <a:pt x="0" y="18754"/>
                  </a:cubicBezTo>
                  <a:cubicBezTo>
                    <a:pt x="0" y="20436"/>
                    <a:pt x="1005" y="21083"/>
                    <a:pt x="2763" y="21341"/>
                  </a:cubicBezTo>
                  <a:cubicBezTo>
                    <a:pt x="4521" y="21600"/>
                    <a:pt x="7033" y="21471"/>
                    <a:pt x="10298" y="20565"/>
                  </a:cubicBezTo>
                  <a:cubicBezTo>
                    <a:pt x="13563" y="19660"/>
                    <a:pt x="17581" y="17978"/>
                    <a:pt x="21600" y="16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6539656" y="1618013"/>
              <a:ext cx="430710" cy="22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65" fill="norm" stroke="1" extrusionOk="0">
                  <a:moveTo>
                    <a:pt x="1219" y="7445"/>
                  </a:moveTo>
                  <a:cubicBezTo>
                    <a:pt x="580" y="7205"/>
                    <a:pt x="-59" y="6965"/>
                    <a:pt x="5" y="6485"/>
                  </a:cubicBezTo>
                  <a:cubicBezTo>
                    <a:pt x="69" y="6005"/>
                    <a:pt x="836" y="5285"/>
                    <a:pt x="2305" y="4205"/>
                  </a:cubicBezTo>
                  <a:cubicBezTo>
                    <a:pt x="3775" y="3125"/>
                    <a:pt x="5948" y="1685"/>
                    <a:pt x="7354" y="845"/>
                  </a:cubicBezTo>
                  <a:cubicBezTo>
                    <a:pt x="8760" y="5"/>
                    <a:pt x="9399" y="-235"/>
                    <a:pt x="9655" y="245"/>
                  </a:cubicBezTo>
                  <a:cubicBezTo>
                    <a:pt x="9910" y="725"/>
                    <a:pt x="9782" y="1925"/>
                    <a:pt x="9527" y="4325"/>
                  </a:cubicBezTo>
                  <a:cubicBezTo>
                    <a:pt x="9271" y="6725"/>
                    <a:pt x="8888" y="10325"/>
                    <a:pt x="8696" y="12725"/>
                  </a:cubicBezTo>
                  <a:cubicBezTo>
                    <a:pt x="8504" y="15125"/>
                    <a:pt x="8504" y="16325"/>
                    <a:pt x="8824" y="16805"/>
                  </a:cubicBezTo>
                  <a:cubicBezTo>
                    <a:pt x="9143" y="17285"/>
                    <a:pt x="9782" y="17045"/>
                    <a:pt x="10230" y="16325"/>
                  </a:cubicBezTo>
                  <a:cubicBezTo>
                    <a:pt x="10677" y="15605"/>
                    <a:pt x="10933" y="14405"/>
                    <a:pt x="11316" y="13205"/>
                  </a:cubicBezTo>
                  <a:cubicBezTo>
                    <a:pt x="11700" y="12005"/>
                    <a:pt x="12211" y="10805"/>
                    <a:pt x="12466" y="10805"/>
                  </a:cubicBezTo>
                  <a:cubicBezTo>
                    <a:pt x="12722" y="10805"/>
                    <a:pt x="12722" y="12005"/>
                    <a:pt x="12914" y="13805"/>
                  </a:cubicBezTo>
                  <a:cubicBezTo>
                    <a:pt x="13106" y="15605"/>
                    <a:pt x="13489" y="18005"/>
                    <a:pt x="14064" y="19445"/>
                  </a:cubicBezTo>
                  <a:cubicBezTo>
                    <a:pt x="14639" y="20885"/>
                    <a:pt x="15406" y="21365"/>
                    <a:pt x="16109" y="21365"/>
                  </a:cubicBezTo>
                  <a:cubicBezTo>
                    <a:pt x="16812" y="21365"/>
                    <a:pt x="17451" y="20885"/>
                    <a:pt x="18090" y="19325"/>
                  </a:cubicBezTo>
                  <a:cubicBezTo>
                    <a:pt x="18729" y="17765"/>
                    <a:pt x="19368" y="15125"/>
                    <a:pt x="19816" y="13205"/>
                  </a:cubicBezTo>
                  <a:cubicBezTo>
                    <a:pt x="20263" y="11285"/>
                    <a:pt x="20519" y="10085"/>
                    <a:pt x="20774" y="9485"/>
                  </a:cubicBezTo>
                  <a:cubicBezTo>
                    <a:pt x="21030" y="8885"/>
                    <a:pt x="21285" y="8885"/>
                    <a:pt x="21541" y="8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6988255" y="1689620"/>
              <a:ext cx="141052" cy="18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60" fill="norm" stroke="1" extrusionOk="0">
                  <a:moveTo>
                    <a:pt x="11186" y="6389"/>
                  </a:moveTo>
                  <a:cubicBezTo>
                    <a:pt x="12343" y="5172"/>
                    <a:pt x="13500" y="3955"/>
                    <a:pt x="13114" y="3651"/>
                  </a:cubicBezTo>
                  <a:cubicBezTo>
                    <a:pt x="12729" y="3346"/>
                    <a:pt x="10800" y="3955"/>
                    <a:pt x="8486" y="5780"/>
                  </a:cubicBezTo>
                  <a:cubicBezTo>
                    <a:pt x="6171" y="7606"/>
                    <a:pt x="3471" y="10648"/>
                    <a:pt x="1929" y="12930"/>
                  </a:cubicBezTo>
                  <a:cubicBezTo>
                    <a:pt x="386" y="15211"/>
                    <a:pt x="0" y="16732"/>
                    <a:pt x="0" y="18254"/>
                  </a:cubicBezTo>
                  <a:cubicBezTo>
                    <a:pt x="0" y="19775"/>
                    <a:pt x="386" y="21296"/>
                    <a:pt x="3279" y="21448"/>
                  </a:cubicBezTo>
                  <a:cubicBezTo>
                    <a:pt x="6171" y="21600"/>
                    <a:pt x="11571" y="20383"/>
                    <a:pt x="15236" y="17341"/>
                  </a:cubicBezTo>
                  <a:cubicBezTo>
                    <a:pt x="18900" y="14299"/>
                    <a:pt x="20829" y="9431"/>
                    <a:pt x="21214" y="6389"/>
                  </a:cubicBezTo>
                  <a:cubicBezTo>
                    <a:pt x="21600" y="3346"/>
                    <a:pt x="20443" y="2130"/>
                    <a:pt x="18707" y="1369"/>
                  </a:cubicBezTo>
                  <a:cubicBezTo>
                    <a:pt x="16971" y="608"/>
                    <a:pt x="14657" y="304"/>
                    <a:pt x="12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7699932" y="1627007"/>
              <a:ext cx="244123" cy="440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97" fill="norm" stroke="1" extrusionOk="0">
                  <a:moveTo>
                    <a:pt x="21493" y="1913"/>
                  </a:moveTo>
                  <a:cubicBezTo>
                    <a:pt x="21043" y="1296"/>
                    <a:pt x="20593" y="679"/>
                    <a:pt x="18906" y="309"/>
                  </a:cubicBezTo>
                  <a:cubicBezTo>
                    <a:pt x="17218" y="-62"/>
                    <a:pt x="14293" y="-185"/>
                    <a:pt x="11256" y="432"/>
                  </a:cubicBezTo>
                  <a:cubicBezTo>
                    <a:pt x="8218" y="1049"/>
                    <a:pt x="5068" y="2407"/>
                    <a:pt x="3155" y="3333"/>
                  </a:cubicBezTo>
                  <a:cubicBezTo>
                    <a:pt x="1243" y="4258"/>
                    <a:pt x="568" y="4752"/>
                    <a:pt x="230" y="5308"/>
                  </a:cubicBezTo>
                  <a:cubicBezTo>
                    <a:pt x="-107" y="5863"/>
                    <a:pt x="-107" y="6480"/>
                    <a:pt x="455" y="6789"/>
                  </a:cubicBezTo>
                  <a:cubicBezTo>
                    <a:pt x="1018" y="7097"/>
                    <a:pt x="2143" y="7097"/>
                    <a:pt x="3830" y="6727"/>
                  </a:cubicBezTo>
                  <a:cubicBezTo>
                    <a:pt x="5518" y="6357"/>
                    <a:pt x="7768" y="5616"/>
                    <a:pt x="9230" y="4937"/>
                  </a:cubicBezTo>
                  <a:cubicBezTo>
                    <a:pt x="10693" y="4258"/>
                    <a:pt x="11368" y="3641"/>
                    <a:pt x="11593" y="3641"/>
                  </a:cubicBezTo>
                  <a:cubicBezTo>
                    <a:pt x="11818" y="3641"/>
                    <a:pt x="11593" y="4258"/>
                    <a:pt x="11481" y="6789"/>
                  </a:cubicBezTo>
                  <a:cubicBezTo>
                    <a:pt x="11368" y="9319"/>
                    <a:pt x="11368" y="13762"/>
                    <a:pt x="11256" y="16293"/>
                  </a:cubicBezTo>
                  <a:cubicBezTo>
                    <a:pt x="11143" y="18823"/>
                    <a:pt x="10918" y="19440"/>
                    <a:pt x="10356" y="19996"/>
                  </a:cubicBezTo>
                  <a:cubicBezTo>
                    <a:pt x="9793" y="20551"/>
                    <a:pt x="8893" y="21045"/>
                    <a:pt x="7768" y="21230"/>
                  </a:cubicBezTo>
                  <a:cubicBezTo>
                    <a:pt x="6643" y="21415"/>
                    <a:pt x="5293" y="21292"/>
                    <a:pt x="4056" y="19934"/>
                  </a:cubicBezTo>
                  <a:cubicBezTo>
                    <a:pt x="2818" y="18576"/>
                    <a:pt x="1693" y="15984"/>
                    <a:pt x="1581" y="13948"/>
                  </a:cubicBezTo>
                  <a:cubicBezTo>
                    <a:pt x="1468" y="11911"/>
                    <a:pt x="2368" y="10430"/>
                    <a:pt x="3268" y="8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7898053" y="1681953"/>
              <a:ext cx="1681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2215"/>
                    <a:pt x="18514" y="4431"/>
                    <a:pt x="20057" y="8031"/>
                  </a:cubicBezTo>
                  <a:cubicBezTo>
                    <a:pt x="21600" y="11631"/>
                    <a:pt x="15429" y="16615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7909772" y="1548852"/>
              <a:ext cx="18949" cy="64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066" fill="norm" stroke="1" extrusionOk="0">
                  <a:moveTo>
                    <a:pt x="3818" y="20066"/>
                  </a:moveTo>
                  <a:cubicBezTo>
                    <a:pt x="1118" y="11266"/>
                    <a:pt x="-1582" y="2466"/>
                    <a:pt x="1118" y="466"/>
                  </a:cubicBezTo>
                  <a:cubicBezTo>
                    <a:pt x="3818" y="-1534"/>
                    <a:pt x="11918" y="3266"/>
                    <a:pt x="20018" y="8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7967055" y="1618275"/>
              <a:ext cx="443400" cy="17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256" fill="norm" stroke="1" extrusionOk="0">
                  <a:moveTo>
                    <a:pt x="0" y="3150"/>
                  </a:moveTo>
                  <a:cubicBezTo>
                    <a:pt x="124" y="4738"/>
                    <a:pt x="248" y="6327"/>
                    <a:pt x="310" y="7915"/>
                  </a:cubicBezTo>
                  <a:cubicBezTo>
                    <a:pt x="372" y="9503"/>
                    <a:pt x="372" y="11091"/>
                    <a:pt x="807" y="10774"/>
                  </a:cubicBezTo>
                  <a:cubicBezTo>
                    <a:pt x="1241" y="10456"/>
                    <a:pt x="2110" y="8232"/>
                    <a:pt x="2731" y="6485"/>
                  </a:cubicBezTo>
                  <a:cubicBezTo>
                    <a:pt x="3352" y="4738"/>
                    <a:pt x="3724" y="3468"/>
                    <a:pt x="4159" y="2356"/>
                  </a:cubicBezTo>
                  <a:cubicBezTo>
                    <a:pt x="4593" y="1244"/>
                    <a:pt x="5090" y="291"/>
                    <a:pt x="5276" y="609"/>
                  </a:cubicBezTo>
                  <a:cubicBezTo>
                    <a:pt x="5462" y="927"/>
                    <a:pt x="5338" y="2515"/>
                    <a:pt x="5276" y="4103"/>
                  </a:cubicBezTo>
                  <a:cubicBezTo>
                    <a:pt x="5214" y="5691"/>
                    <a:pt x="5214" y="7280"/>
                    <a:pt x="5462" y="8550"/>
                  </a:cubicBezTo>
                  <a:cubicBezTo>
                    <a:pt x="5710" y="9821"/>
                    <a:pt x="6207" y="10774"/>
                    <a:pt x="6766" y="10932"/>
                  </a:cubicBezTo>
                  <a:cubicBezTo>
                    <a:pt x="7324" y="11091"/>
                    <a:pt x="7945" y="10456"/>
                    <a:pt x="8379" y="9344"/>
                  </a:cubicBezTo>
                  <a:cubicBezTo>
                    <a:pt x="8814" y="8232"/>
                    <a:pt x="9062" y="6644"/>
                    <a:pt x="9248" y="5056"/>
                  </a:cubicBezTo>
                  <a:cubicBezTo>
                    <a:pt x="9434" y="3468"/>
                    <a:pt x="9559" y="1880"/>
                    <a:pt x="9310" y="927"/>
                  </a:cubicBezTo>
                  <a:cubicBezTo>
                    <a:pt x="9062" y="-26"/>
                    <a:pt x="8441" y="-344"/>
                    <a:pt x="7945" y="450"/>
                  </a:cubicBezTo>
                  <a:cubicBezTo>
                    <a:pt x="7448" y="1244"/>
                    <a:pt x="7076" y="3150"/>
                    <a:pt x="6828" y="4897"/>
                  </a:cubicBezTo>
                  <a:cubicBezTo>
                    <a:pt x="6579" y="6644"/>
                    <a:pt x="6455" y="8232"/>
                    <a:pt x="6517" y="9821"/>
                  </a:cubicBezTo>
                  <a:cubicBezTo>
                    <a:pt x="6579" y="11409"/>
                    <a:pt x="6828" y="12997"/>
                    <a:pt x="7386" y="13950"/>
                  </a:cubicBezTo>
                  <a:cubicBezTo>
                    <a:pt x="7945" y="14903"/>
                    <a:pt x="8814" y="15221"/>
                    <a:pt x="10117" y="14109"/>
                  </a:cubicBezTo>
                  <a:cubicBezTo>
                    <a:pt x="11421" y="12997"/>
                    <a:pt x="13159" y="10456"/>
                    <a:pt x="14214" y="8391"/>
                  </a:cubicBezTo>
                  <a:cubicBezTo>
                    <a:pt x="15269" y="6327"/>
                    <a:pt x="15641" y="4738"/>
                    <a:pt x="15579" y="4738"/>
                  </a:cubicBezTo>
                  <a:cubicBezTo>
                    <a:pt x="15517" y="4738"/>
                    <a:pt x="15021" y="6327"/>
                    <a:pt x="14586" y="7756"/>
                  </a:cubicBezTo>
                  <a:cubicBezTo>
                    <a:pt x="14152" y="9185"/>
                    <a:pt x="13779" y="10456"/>
                    <a:pt x="13469" y="11885"/>
                  </a:cubicBezTo>
                  <a:cubicBezTo>
                    <a:pt x="13159" y="13315"/>
                    <a:pt x="12910" y="14903"/>
                    <a:pt x="13034" y="14744"/>
                  </a:cubicBezTo>
                  <a:cubicBezTo>
                    <a:pt x="13159" y="14585"/>
                    <a:pt x="13655" y="12680"/>
                    <a:pt x="14586" y="10297"/>
                  </a:cubicBezTo>
                  <a:cubicBezTo>
                    <a:pt x="15517" y="7915"/>
                    <a:pt x="16883" y="5056"/>
                    <a:pt x="17876" y="3309"/>
                  </a:cubicBezTo>
                  <a:cubicBezTo>
                    <a:pt x="18869" y="1562"/>
                    <a:pt x="19490" y="927"/>
                    <a:pt x="20048" y="1085"/>
                  </a:cubicBezTo>
                  <a:cubicBezTo>
                    <a:pt x="20607" y="1244"/>
                    <a:pt x="21103" y="2197"/>
                    <a:pt x="21352" y="4262"/>
                  </a:cubicBezTo>
                  <a:cubicBezTo>
                    <a:pt x="21600" y="6327"/>
                    <a:pt x="21600" y="9503"/>
                    <a:pt x="21352" y="12521"/>
                  </a:cubicBezTo>
                  <a:cubicBezTo>
                    <a:pt x="21103" y="15538"/>
                    <a:pt x="20607" y="18397"/>
                    <a:pt x="20110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9030147" y="1317216"/>
              <a:ext cx="531611" cy="43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344" fill="norm" stroke="1" extrusionOk="0">
                  <a:moveTo>
                    <a:pt x="8127" y="15286"/>
                  </a:moveTo>
                  <a:cubicBezTo>
                    <a:pt x="7305" y="14155"/>
                    <a:pt x="6482" y="13025"/>
                    <a:pt x="5556" y="12711"/>
                  </a:cubicBezTo>
                  <a:cubicBezTo>
                    <a:pt x="4630" y="12397"/>
                    <a:pt x="3602" y="12899"/>
                    <a:pt x="2727" y="13841"/>
                  </a:cubicBezTo>
                  <a:cubicBezTo>
                    <a:pt x="1853" y="14783"/>
                    <a:pt x="1133" y="16165"/>
                    <a:pt x="619" y="17483"/>
                  </a:cubicBezTo>
                  <a:cubicBezTo>
                    <a:pt x="105" y="18802"/>
                    <a:pt x="-204" y="20058"/>
                    <a:pt x="156" y="20623"/>
                  </a:cubicBezTo>
                  <a:cubicBezTo>
                    <a:pt x="516" y="21188"/>
                    <a:pt x="1545" y="21062"/>
                    <a:pt x="2882" y="19367"/>
                  </a:cubicBezTo>
                  <a:cubicBezTo>
                    <a:pt x="4219" y="17672"/>
                    <a:pt x="5865" y="14406"/>
                    <a:pt x="6996" y="11330"/>
                  </a:cubicBezTo>
                  <a:cubicBezTo>
                    <a:pt x="8127" y="8253"/>
                    <a:pt x="8745" y="5365"/>
                    <a:pt x="9156" y="3355"/>
                  </a:cubicBezTo>
                  <a:cubicBezTo>
                    <a:pt x="9567" y="1346"/>
                    <a:pt x="9773" y="216"/>
                    <a:pt x="9670" y="27"/>
                  </a:cubicBezTo>
                  <a:cubicBezTo>
                    <a:pt x="9567" y="-161"/>
                    <a:pt x="9156" y="592"/>
                    <a:pt x="8436" y="2979"/>
                  </a:cubicBezTo>
                  <a:cubicBezTo>
                    <a:pt x="7716" y="5365"/>
                    <a:pt x="6687" y="9383"/>
                    <a:pt x="6173" y="12209"/>
                  </a:cubicBezTo>
                  <a:cubicBezTo>
                    <a:pt x="5659" y="15034"/>
                    <a:pt x="5659" y="16667"/>
                    <a:pt x="5813" y="17797"/>
                  </a:cubicBezTo>
                  <a:cubicBezTo>
                    <a:pt x="5967" y="18927"/>
                    <a:pt x="6276" y="19555"/>
                    <a:pt x="6687" y="19932"/>
                  </a:cubicBezTo>
                  <a:cubicBezTo>
                    <a:pt x="7099" y="20309"/>
                    <a:pt x="7613" y="20434"/>
                    <a:pt x="8333" y="20183"/>
                  </a:cubicBezTo>
                  <a:cubicBezTo>
                    <a:pt x="9053" y="19932"/>
                    <a:pt x="9979" y="19304"/>
                    <a:pt x="10647" y="18802"/>
                  </a:cubicBezTo>
                  <a:cubicBezTo>
                    <a:pt x="11316" y="18299"/>
                    <a:pt x="11727" y="17923"/>
                    <a:pt x="12139" y="17169"/>
                  </a:cubicBezTo>
                  <a:cubicBezTo>
                    <a:pt x="12550" y="16416"/>
                    <a:pt x="12962" y="15286"/>
                    <a:pt x="12910" y="14720"/>
                  </a:cubicBezTo>
                  <a:cubicBezTo>
                    <a:pt x="12859" y="14155"/>
                    <a:pt x="12345" y="14155"/>
                    <a:pt x="11727" y="14595"/>
                  </a:cubicBezTo>
                  <a:cubicBezTo>
                    <a:pt x="11110" y="15034"/>
                    <a:pt x="10390" y="15913"/>
                    <a:pt x="9825" y="16667"/>
                  </a:cubicBezTo>
                  <a:cubicBezTo>
                    <a:pt x="9259" y="17420"/>
                    <a:pt x="8847" y="18048"/>
                    <a:pt x="8899" y="18488"/>
                  </a:cubicBezTo>
                  <a:cubicBezTo>
                    <a:pt x="8950" y="18927"/>
                    <a:pt x="9465" y="19179"/>
                    <a:pt x="9927" y="19116"/>
                  </a:cubicBezTo>
                  <a:cubicBezTo>
                    <a:pt x="10390" y="19053"/>
                    <a:pt x="10802" y="18676"/>
                    <a:pt x="11213" y="18237"/>
                  </a:cubicBezTo>
                  <a:cubicBezTo>
                    <a:pt x="11625" y="17797"/>
                    <a:pt x="12036" y="17295"/>
                    <a:pt x="12190" y="17734"/>
                  </a:cubicBezTo>
                  <a:cubicBezTo>
                    <a:pt x="12345" y="18174"/>
                    <a:pt x="12242" y="19555"/>
                    <a:pt x="12447" y="20372"/>
                  </a:cubicBezTo>
                  <a:cubicBezTo>
                    <a:pt x="12653" y="21188"/>
                    <a:pt x="13167" y="21439"/>
                    <a:pt x="13682" y="21313"/>
                  </a:cubicBezTo>
                  <a:cubicBezTo>
                    <a:pt x="14196" y="21188"/>
                    <a:pt x="14710" y="20686"/>
                    <a:pt x="15636" y="18990"/>
                  </a:cubicBezTo>
                  <a:cubicBezTo>
                    <a:pt x="16562" y="17295"/>
                    <a:pt x="17899" y="14406"/>
                    <a:pt x="18825" y="11958"/>
                  </a:cubicBezTo>
                  <a:cubicBezTo>
                    <a:pt x="19750" y="9509"/>
                    <a:pt x="20265" y="7499"/>
                    <a:pt x="20625" y="6118"/>
                  </a:cubicBezTo>
                  <a:cubicBezTo>
                    <a:pt x="20985" y="4737"/>
                    <a:pt x="21190" y="3983"/>
                    <a:pt x="21087" y="3920"/>
                  </a:cubicBezTo>
                  <a:cubicBezTo>
                    <a:pt x="20985" y="3858"/>
                    <a:pt x="20573" y="4486"/>
                    <a:pt x="20110" y="6306"/>
                  </a:cubicBezTo>
                  <a:cubicBezTo>
                    <a:pt x="19647" y="8127"/>
                    <a:pt x="19133" y="11141"/>
                    <a:pt x="18876" y="13025"/>
                  </a:cubicBezTo>
                  <a:cubicBezTo>
                    <a:pt x="18619" y="14909"/>
                    <a:pt x="18619" y="15662"/>
                    <a:pt x="18825" y="16416"/>
                  </a:cubicBezTo>
                  <a:cubicBezTo>
                    <a:pt x="19030" y="17169"/>
                    <a:pt x="19442" y="17923"/>
                    <a:pt x="19905" y="18174"/>
                  </a:cubicBezTo>
                  <a:cubicBezTo>
                    <a:pt x="20367" y="18425"/>
                    <a:pt x="20882" y="18174"/>
                    <a:pt x="21396" y="17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9434657" y="1569506"/>
              <a:ext cx="349440" cy="12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4028" y="3677"/>
                  </a:moveTo>
                  <a:cubicBezTo>
                    <a:pt x="3245" y="2757"/>
                    <a:pt x="2463" y="1838"/>
                    <a:pt x="1602" y="1149"/>
                  </a:cubicBezTo>
                  <a:cubicBezTo>
                    <a:pt x="741" y="460"/>
                    <a:pt x="-198" y="0"/>
                    <a:pt x="37" y="0"/>
                  </a:cubicBezTo>
                  <a:cubicBezTo>
                    <a:pt x="272" y="0"/>
                    <a:pt x="1680" y="460"/>
                    <a:pt x="3715" y="919"/>
                  </a:cubicBezTo>
                  <a:cubicBezTo>
                    <a:pt x="5750" y="1379"/>
                    <a:pt x="8411" y="1838"/>
                    <a:pt x="10132" y="2068"/>
                  </a:cubicBezTo>
                  <a:cubicBezTo>
                    <a:pt x="11854" y="2298"/>
                    <a:pt x="12637" y="2298"/>
                    <a:pt x="12637" y="2528"/>
                  </a:cubicBezTo>
                  <a:cubicBezTo>
                    <a:pt x="12637" y="2757"/>
                    <a:pt x="11854" y="3217"/>
                    <a:pt x="11150" y="4136"/>
                  </a:cubicBezTo>
                  <a:cubicBezTo>
                    <a:pt x="10445" y="5055"/>
                    <a:pt x="9819" y="6434"/>
                    <a:pt x="9193" y="8732"/>
                  </a:cubicBezTo>
                  <a:cubicBezTo>
                    <a:pt x="8567" y="11030"/>
                    <a:pt x="7941" y="14247"/>
                    <a:pt x="8176" y="15626"/>
                  </a:cubicBezTo>
                  <a:cubicBezTo>
                    <a:pt x="8411" y="17004"/>
                    <a:pt x="9506" y="16545"/>
                    <a:pt x="10367" y="15626"/>
                  </a:cubicBezTo>
                  <a:cubicBezTo>
                    <a:pt x="11228" y="14706"/>
                    <a:pt x="11854" y="13328"/>
                    <a:pt x="12559" y="12409"/>
                  </a:cubicBezTo>
                  <a:cubicBezTo>
                    <a:pt x="13263" y="11489"/>
                    <a:pt x="14045" y="11030"/>
                    <a:pt x="15532" y="12638"/>
                  </a:cubicBezTo>
                  <a:cubicBezTo>
                    <a:pt x="17019" y="14247"/>
                    <a:pt x="19211" y="17923"/>
                    <a:pt x="214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9834761" y="1503518"/>
              <a:ext cx="87339" cy="204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37" fill="norm" stroke="1" extrusionOk="0">
                  <a:moveTo>
                    <a:pt x="21091" y="5748"/>
                  </a:moveTo>
                  <a:cubicBezTo>
                    <a:pt x="20474" y="4430"/>
                    <a:pt x="19857" y="3113"/>
                    <a:pt x="18314" y="1928"/>
                  </a:cubicBezTo>
                  <a:cubicBezTo>
                    <a:pt x="16771" y="743"/>
                    <a:pt x="14302" y="-311"/>
                    <a:pt x="10908" y="84"/>
                  </a:cubicBezTo>
                  <a:cubicBezTo>
                    <a:pt x="7514" y="479"/>
                    <a:pt x="3194" y="2323"/>
                    <a:pt x="2268" y="4694"/>
                  </a:cubicBezTo>
                  <a:cubicBezTo>
                    <a:pt x="1342" y="7065"/>
                    <a:pt x="3811" y="9962"/>
                    <a:pt x="5662" y="12069"/>
                  </a:cubicBezTo>
                  <a:cubicBezTo>
                    <a:pt x="7514" y="14177"/>
                    <a:pt x="8748" y="15494"/>
                    <a:pt x="9674" y="16811"/>
                  </a:cubicBezTo>
                  <a:cubicBezTo>
                    <a:pt x="10600" y="18128"/>
                    <a:pt x="11217" y="19445"/>
                    <a:pt x="9674" y="20235"/>
                  </a:cubicBezTo>
                  <a:cubicBezTo>
                    <a:pt x="8131" y="21026"/>
                    <a:pt x="4428" y="21289"/>
                    <a:pt x="2268" y="20762"/>
                  </a:cubicBezTo>
                  <a:cubicBezTo>
                    <a:pt x="108" y="20235"/>
                    <a:pt x="-509" y="18918"/>
                    <a:pt x="417" y="16943"/>
                  </a:cubicBezTo>
                  <a:cubicBezTo>
                    <a:pt x="1342" y="14967"/>
                    <a:pt x="3811" y="12333"/>
                    <a:pt x="6280" y="9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9883765" y="1348342"/>
              <a:ext cx="416083" cy="41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38" fill="norm" stroke="1" extrusionOk="0">
                  <a:moveTo>
                    <a:pt x="0" y="12281"/>
                  </a:moveTo>
                  <a:cubicBezTo>
                    <a:pt x="1317" y="12281"/>
                    <a:pt x="2634" y="12281"/>
                    <a:pt x="3885" y="12147"/>
                  </a:cubicBezTo>
                  <a:cubicBezTo>
                    <a:pt x="5137" y="12013"/>
                    <a:pt x="6322" y="11744"/>
                    <a:pt x="6915" y="11275"/>
                  </a:cubicBezTo>
                  <a:cubicBezTo>
                    <a:pt x="7507" y="10805"/>
                    <a:pt x="7507" y="10134"/>
                    <a:pt x="7178" y="9799"/>
                  </a:cubicBezTo>
                  <a:cubicBezTo>
                    <a:pt x="6849" y="9463"/>
                    <a:pt x="6190" y="9463"/>
                    <a:pt x="5400" y="10000"/>
                  </a:cubicBezTo>
                  <a:cubicBezTo>
                    <a:pt x="4610" y="10537"/>
                    <a:pt x="3688" y="11610"/>
                    <a:pt x="3029" y="13086"/>
                  </a:cubicBezTo>
                  <a:cubicBezTo>
                    <a:pt x="2371" y="14562"/>
                    <a:pt x="1976" y="16440"/>
                    <a:pt x="2107" y="17513"/>
                  </a:cubicBezTo>
                  <a:cubicBezTo>
                    <a:pt x="2239" y="18586"/>
                    <a:pt x="2898" y="18855"/>
                    <a:pt x="4280" y="18519"/>
                  </a:cubicBezTo>
                  <a:cubicBezTo>
                    <a:pt x="5663" y="18184"/>
                    <a:pt x="7771" y="17245"/>
                    <a:pt x="10207" y="14763"/>
                  </a:cubicBezTo>
                  <a:cubicBezTo>
                    <a:pt x="12644" y="12281"/>
                    <a:pt x="15410" y="8256"/>
                    <a:pt x="16990" y="5774"/>
                  </a:cubicBezTo>
                  <a:cubicBezTo>
                    <a:pt x="18571" y="3292"/>
                    <a:pt x="18966" y="2353"/>
                    <a:pt x="19229" y="1548"/>
                  </a:cubicBezTo>
                  <a:cubicBezTo>
                    <a:pt x="19493" y="743"/>
                    <a:pt x="19624" y="72"/>
                    <a:pt x="19361" y="5"/>
                  </a:cubicBezTo>
                  <a:cubicBezTo>
                    <a:pt x="19098" y="-62"/>
                    <a:pt x="18439" y="475"/>
                    <a:pt x="17320" y="2487"/>
                  </a:cubicBezTo>
                  <a:cubicBezTo>
                    <a:pt x="16200" y="4499"/>
                    <a:pt x="14620" y="7988"/>
                    <a:pt x="13698" y="10470"/>
                  </a:cubicBezTo>
                  <a:cubicBezTo>
                    <a:pt x="12776" y="12952"/>
                    <a:pt x="12512" y="14427"/>
                    <a:pt x="12315" y="15501"/>
                  </a:cubicBezTo>
                  <a:cubicBezTo>
                    <a:pt x="12117" y="16574"/>
                    <a:pt x="11985" y="17245"/>
                    <a:pt x="12183" y="17781"/>
                  </a:cubicBezTo>
                  <a:cubicBezTo>
                    <a:pt x="12380" y="18318"/>
                    <a:pt x="12907" y="18721"/>
                    <a:pt x="14093" y="18721"/>
                  </a:cubicBezTo>
                  <a:cubicBezTo>
                    <a:pt x="15278" y="18721"/>
                    <a:pt x="17122" y="18318"/>
                    <a:pt x="18505" y="17245"/>
                  </a:cubicBezTo>
                  <a:cubicBezTo>
                    <a:pt x="19888" y="16172"/>
                    <a:pt x="20810" y="14427"/>
                    <a:pt x="21205" y="13153"/>
                  </a:cubicBezTo>
                  <a:cubicBezTo>
                    <a:pt x="21600" y="11878"/>
                    <a:pt x="21468" y="11073"/>
                    <a:pt x="21073" y="10738"/>
                  </a:cubicBezTo>
                  <a:cubicBezTo>
                    <a:pt x="20678" y="10403"/>
                    <a:pt x="20020" y="10537"/>
                    <a:pt x="19624" y="10939"/>
                  </a:cubicBezTo>
                  <a:cubicBezTo>
                    <a:pt x="19229" y="11342"/>
                    <a:pt x="19098" y="12013"/>
                    <a:pt x="18966" y="13220"/>
                  </a:cubicBezTo>
                  <a:cubicBezTo>
                    <a:pt x="18834" y="14427"/>
                    <a:pt x="18702" y="16172"/>
                    <a:pt x="18439" y="17647"/>
                  </a:cubicBezTo>
                  <a:cubicBezTo>
                    <a:pt x="18176" y="19123"/>
                    <a:pt x="17780" y="20331"/>
                    <a:pt x="17385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10060102" y="1421281"/>
              <a:ext cx="245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0" y="14400"/>
                    <a:pt x="4500" y="7200"/>
                    <a:pt x="8100" y="3600"/>
                  </a:cubicBezTo>
                  <a:cubicBezTo>
                    <a:pt x="11700" y="0"/>
                    <a:pt x="166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129400" y="2736531"/>
              <a:ext cx="242373" cy="379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99" fill="norm" stroke="1" extrusionOk="0">
                  <a:moveTo>
                    <a:pt x="4914" y="626"/>
                  </a:moveTo>
                  <a:cubicBezTo>
                    <a:pt x="3789" y="914"/>
                    <a:pt x="2664" y="1202"/>
                    <a:pt x="2101" y="1706"/>
                  </a:cubicBezTo>
                  <a:cubicBezTo>
                    <a:pt x="1539" y="2210"/>
                    <a:pt x="1539" y="2930"/>
                    <a:pt x="2214" y="3434"/>
                  </a:cubicBezTo>
                  <a:cubicBezTo>
                    <a:pt x="2889" y="3938"/>
                    <a:pt x="4239" y="4226"/>
                    <a:pt x="7164" y="3794"/>
                  </a:cubicBezTo>
                  <a:cubicBezTo>
                    <a:pt x="10089" y="3362"/>
                    <a:pt x="14589" y="2210"/>
                    <a:pt x="17402" y="1418"/>
                  </a:cubicBezTo>
                  <a:cubicBezTo>
                    <a:pt x="20214" y="626"/>
                    <a:pt x="21339" y="194"/>
                    <a:pt x="21339" y="50"/>
                  </a:cubicBezTo>
                  <a:cubicBezTo>
                    <a:pt x="21339" y="-94"/>
                    <a:pt x="20214" y="50"/>
                    <a:pt x="17964" y="770"/>
                  </a:cubicBezTo>
                  <a:cubicBezTo>
                    <a:pt x="15714" y="1490"/>
                    <a:pt x="12339" y="2786"/>
                    <a:pt x="10314" y="3722"/>
                  </a:cubicBezTo>
                  <a:cubicBezTo>
                    <a:pt x="8289" y="4658"/>
                    <a:pt x="7614" y="5234"/>
                    <a:pt x="7839" y="5882"/>
                  </a:cubicBezTo>
                  <a:cubicBezTo>
                    <a:pt x="8064" y="6530"/>
                    <a:pt x="9189" y="7250"/>
                    <a:pt x="9752" y="7970"/>
                  </a:cubicBezTo>
                  <a:cubicBezTo>
                    <a:pt x="10314" y="8690"/>
                    <a:pt x="10314" y="9410"/>
                    <a:pt x="9527" y="10346"/>
                  </a:cubicBezTo>
                  <a:cubicBezTo>
                    <a:pt x="8739" y="11282"/>
                    <a:pt x="7164" y="12434"/>
                    <a:pt x="5477" y="13730"/>
                  </a:cubicBezTo>
                  <a:cubicBezTo>
                    <a:pt x="3789" y="15026"/>
                    <a:pt x="1989" y="16466"/>
                    <a:pt x="977" y="17690"/>
                  </a:cubicBezTo>
                  <a:cubicBezTo>
                    <a:pt x="-36" y="18914"/>
                    <a:pt x="-261" y="19922"/>
                    <a:pt x="301" y="20570"/>
                  </a:cubicBezTo>
                  <a:cubicBezTo>
                    <a:pt x="864" y="21218"/>
                    <a:pt x="2214" y="21506"/>
                    <a:pt x="4239" y="21362"/>
                  </a:cubicBezTo>
                  <a:cubicBezTo>
                    <a:pt x="6264" y="21218"/>
                    <a:pt x="8964" y="20642"/>
                    <a:pt x="11664" y="20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366945" y="2880536"/>
              <a:ext cx="209277" cy="171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342" fill="norm" stroke="1" extrusionOk="0">
                  <a:moveTo>
                    <a:pt x="228" y="635"/>
                  </a:moveTo>
                  <a:cubicBezTo>
                    <a:pt x="1514" y="635"/>
                    <a:pt x="2800" y="635"/>
                    <a:pt x="3957" y="2065"/>
                  </a:cubicBezTo>
                  <a:cubicBezTo>
                    <a:pt x="5114" y="3494"/>
                    <a:pt x="6143" y="6353"/>
                    <a:pt x="6271" y="9529"/>
                  </a:cubicBezTo>
                  <a:cubicBezTo>
                    <a:pt x="6400" y="12706"/>
                    <a:pt x="5628" y="16200"/>
                    <a:pt x="4600" y="18424"/>
                  </a:cubicBezTo>
                  <a:cubicBezTo>
                    <a:pt x="3571" y="20647"/>
                    <a:pt x="2286" y="21600"/>
                    <a:pt x="1257" y="21282"/>
                  </a:cubicBezTo>
                  <a:cubicBezTo>
                    <a:pt x="228" y="20965"/>
                    <a:pt x="-543" y="19376"/>
                    <a:pt x="486" y="16676"/>
                  </a:cubicBezTo>
                  <a:cubicBezTo>
                    <a:pt x="1514" y="13976"/>
                    <a:pt x="4343" y="10165"/>
                    <a:pt x="6271" y="7624"/>
                  </a:cubicBezTo>
                  <a:cubicBezTo>
                    <a:pt x="8200" y="5082"/>
                    <a:pt x="9228" y="3812"/>
                    <a:pt x="10386" y="2541"/>
                  </a:cubicBezTo>
                  <a:cubicBezTo>
                    <a:pt x="11543" y="1271"/>
                    <a:pt x="12828" y="0"/>
                    <a:pt x="13086" y="0"/>
                  </a:cubicBezTo>
                  <a:cubicBezTo>
                    <a:pt x="13343" y="0"/>
                    <a:pt x="12571" y="1271"/>
                    <a:pt x="11800" y="3971"/>
                  </a:cubicBezTo>
                  <a:cubicBezTo>
                    <a:pt x="11028" y="6671"/>
                    <a:pt x="10257" y="10800"/>
                    <a:pt x="10386" y="13341"/>
                  </a:cubicBezTo>
                  <a:cubicBezTo>
                    <a:pt x="10514" y="15882"/>
                    <a:pt x="11543" y="16835"/>
                    <a:pt x="13471" y="17471"/>
                  </a:cubicBezTo>
                  <a:cubicBezTo>
                    <a:pt x="15400" y="18106"/>
                    <a:pt x="18228" y="18424"/>
                    <a:pt x="21057" y="18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150151" y="3138652"/>
              <a:ext cx="280401" cy="4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121" fill="norm" stroke="1" extrusionOk="0">
                  <a:moveTo>
                    <a:pt x="3837" y="15247"/>
                  </a:moveTo>
                  <a:cubicBezTo>
                    <a:pt x="2086" y="17788"/>
                    <a:pt x="335" y="20329"/>
                    <a:pt x="43" y="20965"/>
                  </a:cubicBezTo>
                  <a:cubicBezTo>
                    <a:pt x="-249" y="21600"/>
                    <a:pt x="919" y="20329"/>
                    <a:pt x="4713" y="16518"/>
                  </a:cubicBezTo>
                  <a:cubicBezTo>
                    <a:pt x="8508" y="12706"/>
                    <a:pt x="14929" y="6353"/>
                    <a:pt x="213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325496" y="3130986"/>
              <a:ext cx="158724" cy="63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0754" fill="norm" stroke="1" extrusionOk="0">
                  <a:moveTo>
                    <a:pt x="5865" y="9969"/>
                  </a:moveTo>
                  <a:cubicBezTo>
                    <a:pt x="3123" y="14123"/>
                    <a:pt x="380" y="18277"/>
                    <a:pt x="37" y="19938"/>
                  </a:cubicBezTo>
                  <a:cubicBezTo>
                    <a:pt x="-306" y="21600"/>
                    <a:pt x="1751" y="20769"/>
                    <a:pt x="5694" y="17031"/>
                  </a:cubicBezTo>
                  <a:cubicBezTo>
                    <a:pt x="9637" y="13292"/>
                    <a:pt x="15465" y="6646"/>
                    <a:pt x="212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637556" y="2877980"/>
              <a:ext cx="7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660556" y="3015983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1358239" y="2801312"/>
              <a:ext cx="30668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067"/>
                    <a:pt x="3600" y="10133"/>
                    <a:pt x="7200" y="13733"/>
                  </a:cubicBezTo>
                  <a:cubicBezTo>
                    <a:pt x="10800" y="17333"/>
                    <a:pt x="16200" y="194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1336056" y="2788864"/>
              <a:ext cx="251894" cy="46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426" fill="norm" stroke="1" extrusionOk="0">
                  <a:moveTo>
                    <a:pt x="574" y="3408"/>
                  </a:moveTo>
                  <a:cubicBezTo>
                    <a:pt x="360" y="2818"/>
                    <a:pt x="146" y="2228"/>
                    <a:pt x="39" y="1637"/>
                  </a:cubicBezTo>
                  <a:cubicBezTo>
                    <a:pt x="-68" y="1047"/>
                    <a:pt x="-68" y="457"/>
                    <a:pt x="1643" y="162"/>
                  </a:cubicBezTo>
                  <a:cubicBezTo>
                    <a:pt x="3354" y="-133"/>
                    <a:pt x="6776" y="-133"/>
                    <a:pt x="10304" y="1106"/>
                  </a:cubicBezTo>
                  <a:cubicBezTo>
                    <a:pt x="13833" y="2346"/>
                    <a:pt x="17469" y="4824"/>
                    <a:pt x="19393" y="7421"/>
                  </a:cubicBezTo>
                  <a:cubicBezTo>
                    <a:pt x="21318" y="10018"/>
                    <a:pt x="21532" y="12733"/>
                    <a:pt x="20356" y="14975"/>
                  </a:cubicBezTo>
                  <a:cubicBezTo>
                    <a:pt x="19180" y="17218"/>
                    <a:pt x="16613" y="18988"/>
                    <a:pt x="14795" y="19992"/>
                  </a:cubicBezTo>
                  <a:cubicBezTo>
                    <a:pt x="12978" y="20995"/>
                    <a:pt x="11908" y="21231"/>
                    <a:pt x="10839" y="21349"/>
                  </a:cubicBezTo>
                  <a:cubicBezTo>
                    <a:pt x="9770" y="21467"/>
                    <a:pt x="8700" y="21467"/>
                    <a:pt x="7845" y="21231"/>
                  </a:cubicBezTo>
                  <a:cubicBezTo>
                    <a:pt x="6989" y="20995"/>
                    <a:pt x="6348" y="20523"/>
                    <a:pt x="6562" y="19933"/>
                  </a:cubicBezTo>
                  <a:cubicBezTo>
                    <a:pt x="6776" y="19342"/>
                    <a:pt x="7845" y="18634"/>
                    <a:pt x="8914" y="17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1664902" y="3043739"/>
              <a:ext cx="154465" cy="157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0808" fill="norm" stroke="1" extrusionOk="0">
                  <a:moveTo>
                    <a:pt x="12344" y="3421"/>
                  </a:moveTo>
                  <a:cubicBezTo>
                    <a:pt x="11315" y="2071"/>
                    <a:pt x="10287" y="722"/>
                    <a:pt x="8915" y="215"/>
                  </a:cubicBezTo>
                  <a:cubicBezTo>
                    <a:pt x="7544" y="-291"/>
                    <a:pt x="5829" y="46"/>
                    <a:pt x="4115" y="1734"/>
                  </a:cubicBezTo>
                  <a:cubicBezTo>
                    <a:pt x="2401" y="3421"/>
                    <a:pt x="687" y="6459"/>
                    <a:pt x="172" y="9834"/>
                  </a:cubicBezTo>
                  <a:cubicBezTo>
                    <a:pt x="-342" y="13209"/>
                    <a:pt x="344" y="16921"/>
                    <a:pt x="1544" y="18946"/>
                  </a:cubicBezTo>
                  <a:cubicBezTo>
                    <a:pt x="2744" y="20971"/>
                    <a:pt x="4458" y="21309"/>
                    <a:pt x="7715" y="20128"/>
                  </a:cubicBezTo>
                  <a:cubicBezTo>
                    <a:pt x="10972" y="18947"/>
                    <a:pt x="15772" y="16247"/>
                    <a:pt x="18344" y="13715"/>
                  </a:cubicBezTo>
                  <a:cubicBezTo>
                    <a:pt x="20915" y="11184"/>
                    <a:pt x="21258" y="8821"/>
                    <a:pt x="20058" y="6459"/>
                  </a:cubicBezTo>
                  <a:cubicBezTo>
                    <a:pt x="18858" y="4096"/>
                    <a:pt x="16115" y="1734"/>
                    <a:pt x="13201" y="1228"/>
                  </a:cubicBezTo>
                  <a:cubicBezTo>
                    <a:pt x="10287" y="722"/>
                    <a:pt x="7201" y="2071"/>
                    <a:pt x="4115" y="3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2363733" y="3009193"/>
              <a:ext cx="139137" cy="49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1" h="21510" fill="norm" stroke="1" extrusionOk="0">
                  <a:moveTo>
                    <a:pt x="7789" y="3991"/>
                  </a:moveTo>
                  <a:cubicBezTo>
                    <a:pt x="7789" y="8915"/>
                    <a:pt x="7789" y="13840"/>
                    <a:pt x="7789" y="16582"/>
                  </a:cubicBezTo>
                  <a:cubicBezTo>
                    <a:pt x="7789" y="19324"/>
                    <a:pt x="7789" y="19883"/>
                    <a:pt x="7599" y="20443"/>
                  </a:cubicBezTo>
                  <a:cubicBezTo>
                    <a:pt x="7410" y="21002"/>
                    <a:pt x="7031" y="21562"/>
                    <a:pt x="6273" y="21506"/>
                  </a:cubicBezTo>
                  <a:cubicBezTo>
                    <a:pt x="5515" y="21450"/>
                    <a:pt x="4378" y="20779"/>
                    <a:pt x="3052" y="18596"/>
                  </a:cubicBezTo>
                  <a:cubicBezTo>
                    <a:pt x="1726" y="16414"/>
                    <a:pt x="210" y="12721"/>
                    <a:pt x="20" y="9587"/>
                  </a:cubicBezTo>
                  <a:cubicBezTo>
                    <a:pt x="-169" y="6453"/>
                    <a:pt x="968" y="3879"/>
                    <a:pt x="2484" y="2368"/>
                  </a:cubicBezTo>
                  <a:cubicBezTo>
                    <a:pt x="3999" y="857"/>
                    <a:pt x="5894" y="410"/>
                    <a:pt x="7789" y="186"/>
                  </a:cubicBezTo>
                  <a:cubicBezTo>
                    <a:pt x="9684" y="-38"/>
                    <a:pt x="11578" y="-38"/>
                    <a:pt x="13473" y="74"/>
                  </a:cubicBezTo>
                  <a:cubicBezTo>
                    <a:pt x="15368" y="186"/>
                    <a:pt x="17263" y="410"/>
                    <a:pt x="18778" y="1081"/>
                  </a:cubicBezTo>
                  <a:cubicBezTo>
                    <a:pt x="20294" y="1753"/>
                    <a:pt x="21431" y="2872"/>
                    <a:pt x="19915" y="3823"/>
                  </a:cubicBezTo>
                  <a:cubicBezTo>
                    <a:pt x="18399" y="4774"/>
                    <a:pt x="14231" y="5558"/>
                    <a:pt x="11199" y="5838"/>
                  </a:cubicBezTo>
                  <a:cubicBezTo>
                    <a:pt x="8168" y="6117"/>
                    <a:pt x="6273" y="5894"/>
                    <a:pt x="4378" y="5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2590177" y="3008316"/>
              <a:ext cx="81515" cy="15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3" h="21043" fill="norm" stroke="1" extrusionOk="0">
                  <a:moveTo>
                    <a:pt x="8226" y="5062"/>
                  </a:moveTo>
                  <a:cubicBezTo>
                    <a:pt x="5685" y="6075"/>
                    <a:pt x="3144" y="7087"/>
                    <a:pt x="1556" y="9619"/>
                  </a:cubicBezTo>
                  <a:cubicBezTo>
                    <a:pt x="-33" y="12150"/>
                    <a:pt x="-668" y="16200"/>
                    <a:pt x="920" y="18562"/>
                  </a:cubicBezTo>
                  <a:cubicBezTo>
                    <a:pt x="2508" y="20925"/>
                    <a:pt x="6320" y="21600"/>
                    <a:pt x="10132" y="20588"/>
                  </a:cubicBezTo>
                  <a:cubicBezTo>
                    <a:pt x="13944" y="19575"/>
                    <a:pt x="17756" y="16875"/>
                    <a:pt x="19344" y="13669"/>
                  </a:cubicBezTo>
                  <a:cubicBezTo>
                    <a:pt x="20932" y="10462"/>
                    <a:pt x="20297" y="6750"/>
                    <a:pt x="18708" y="4387"/>
                  </a:cubicBezTo>
                  <a:cubicBezTo>
                    <a:pt x="17120" y="2025"/>
                    <a:pt x="14579" y="1012"/>
                    <a:pt x="120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2773653" y="2847313"/>
              <a:ext cx="33619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3520"/>
                    <a:pt x="4867" y="7040"/>
                    <a:pt x="1782" y="10640"/>
                  </a:cubicBezTo>
                  <a:cubicBezTo>
                    <a:pt x="-1304" y="14240"/>
                    <a:pt x="239" y="17920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2891607" y="2831979"/>
              <a:ext cx="766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116"/>
                    <a:pt x="21600" y="10232"/>
                    <a:pt x="18000" y="13832"/>
                  </a:cubicBezTo>
                  <a:cubicBezTo>
                    <a:pt x="14400" y="17432"/>
                    <a:pt x="7200" y="195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2983609" y="3054317"/>
              <a:ext cx="7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3005974" y="2939315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3076488" y="2987376"/>
              <a:ext cx="311263" cy="45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50" fill="norm" stroke="1" extrusionOk="0">
                  <a:moveTo>
                    <a:pt x="2574" y="1343"/>
                  </a:moveTo>
                  <a:cubicBezTo>
                    <a:pt x="2047" y="2543"/>
                    <a:pt x="1520" y="3743"/>
                    <a:pt x="1081" y="4643"/>
                  </a:cubicBezTo>
                  <a:cubicBezTo>
                    <a:pt x="642" y="5543"/>
                    <a:pt x="291" y="6143"/>
                    <a:pt x="116" y="6083"/>
                  </a:cubicBezTo>
                  <a:cubicBezTo>
                    <a:pt x="-60" y="6023"/>
                    <a:pt x="-60" y="5303"/>
                    <a:pt x="291" y="4343"/>
                  </a:cubicBezTo>
                  <a:cubicBezTo>
                    <a:pt x="642" y="3383"/>
                    <a:pt x="1345" y="2183"/>
                    <a:pt x="2047" y="1403"/>
                  </a:cubicBezTo>
                  <a:cubicBezTo>
                    <a:pt x="2750" y="623"/>
                    <a:pt x="3452" y="263"/>
                    <a:pt x="4067" y="383"/>
                  </a:cubicBezTo>
                  <a:cubicBezTo>
                    <a:pt x="4681" y="503"/>
                    <a:pt x="5208" y="1103"/>
                    <a:pt x="5560" y="1823"/>
                  </a:cubicBezTo>
                  <a:cubicBezTo>
                    <a:pt x="5911" y="2543"/>
                    <a:pt x="6086" y="3383"/>
                    <a:pt x="6438" y="4163"/>
                  </a:cubicBezTo>
                  <a:cubicBezTo>
                    <a:pt x="6789" y="4943"/>
                    <a:pt x="7316" y="5663"/>
                    <a:pt x="8457" y="5783"/>
                  </a:cubicBezTo>
                  <a:cubicBezTo>
                    <a:pt x="9599" y="5903"/>
                    <a:pt x="11355" y="5423"/>
                    <a:pt x="12672" y="4583"/>
                  </a:cubicBezTo>
                  <a:cubicBezTo>
                    <a:pt x="13989" y="3743"/>
                    <a:pt x="14867" y="2543"/>
                    <a:pt x="15394" y="1643"/>
                  </a:cubicBezTo>
                  <a:cubicBezTo>
                    <a:pt x="15920" y="743"/>
                    <a:pt x="16096" y="143"/>
                    <a:pt x="15833" y="23"/>
                  </a:cubicBezTo>
                  <a:cubicBezTo>
                    <a:pt x="15569" y="-97"/>
                    <a:pt x="14867" y="263"/>
                    <a:pt x="14340" y="743"/>
                  </a:cubicBezTo>
                  <a:cubicBezTo>
                    <a:pt x="13813" y="1223"/>
                    <a:pt x="13462" y="1823"/>
                    <a:pt x="13374" y="2543"/>
                  </a:cubicBezTo>
                  <a:cubicBezTo>
                    <a:pt x="13286" y="3263"/>
                    <a:pt x="13462" y="4103"/>
                    <a:pt x="14077" y="4403"/>
                  </a:cubicBezTo>
                  <a:cubicBezTo>
                    <a:pt x="14691" y="4703"/>
                    <a:pt x="15745" y="4463"/>
                    <a:pt x="16360" y="4643"/>
                  </a:cubicBezTo>
                  <a:cubicBezTo>
                    <a:pt x="16974" y="4823"/>
                    <a:pt x="17150" y="5423"/>
                    <a:pt x="17940" y="7883"/>
                  </a:cubicBezTo>
                  <a:cubicBezTo>
                    <a:pt x="18730" y="10343"/>
                    <a:pt x="20135" y="14663"/>
                    <a:pt x="20838" y="17123"/>
                  </a:cubicBezTo>
                  <a:cubicBezTo>
                    <a:pt x="21540" y="19583"/>
                    <a:pt x="21540" y="20183"/>
                    <a:pt x="21013" y="20663"/>
                  </a:cubicBezTo>
                  <a:cubicBezTo>
                    <a:pt x="20486" y="21143"/>
                    <a:pt x="19433" y="21503"/>
                    <a:pt x="17764" y="21443"/>
                  </a:cubicBezTo>
                  <a:cubicBezTo>
                    <a:pt x="16096" y="21383"/>
                    <a:pt x="13813" y="20903"/>
                    <a:pt x="11794" y="19763"/>
                  </a:cubicBezTo>
                  <a:cubicBezTo>
                    <a:pt x="9774" y="18623"/>
                    <a:pt x="8018" y="16823"/>
                    <a:pt x="6262" y="150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4034610" y="2902081"/>
              <a:ext cx="139126" cy="46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494" fill="norm" stroke="1" extrusionOk="0">
                  <a:moveTo>
                    <a:pt x="5689" y="6323"/>
                  </a:moveTo>
                  <a:cubicBezTo>
                    <a:pt x="4532" y="8919"/>
                    <a:pt x="3374" y="11516"/>
                    <a:pt x="2796" y="13818"/>
                  </a:cubicBezTo>
                  <a:cubicBezTo>
                    <a:pt x="2217" y="16119"/>
                    <a:pt x="2217" y="18126"/>
                    <a:pt x="2024" y="19483"/>
                  </a:cubicBezTo>
                  <a:cubicBezTo>
                    <a:pt x="1832" y="20841"/>
                    <a:pt x="1446" y="21549"/>
                    <a:pt x="1060" y="21490"/>
                  </a:cubicBezTo>
                  <a:cubicBezTo>
                    <a:pt x="674" y="21431"/>
                    <a:pt x="289" y="20605"/>
                    <a:pt x="96" y="18480"/>
                  </a:cubicBezTo>
                  <a:cubicBezTo>
                    <a:pt x="-97" y="16356"/>
                    <a:pt x="-97" y="12933"/>
                    <a:pt x="1060" y="9805"/>
                  </a:cubicBezTo>
                  <a:cubicBezTo>
                    <a:pt x="2217" y="6677"/>
                    <a:pt x="4532" y="3844"/>
                    <a:pt x="6460" y="2251"/>
                  </a:cubicBezTo>
                  <a:cubicBezTo>
                    <a:pt x="8389" y="657"/>
                    <a:pt x="9932" y="303"/>
                    <a:pt x="11667" y="126"/>
                  </a:cubicBezTo>
                  <a:cubicBezTo>
                    <a:pt x="13403" y="-51"/>
                    <a:pt x="15332" y="-51"/>
                    <a:pt x="16874" y="185"/>
                  </a:cubicBezTo>
                  <a:cubicBezTo>
                    <a:pt x="18417" y="421"/>
                    <a:pt x="19574" y="893"/>
                    <a:pt x="20346" y="1779"/>
                  </a:cubicBezTo>
                  <a:cubicBezTo>
                    <a:pt x="21117" y="2664"/>
                    <a:pt x="21503" y="3962"/>
                    <a:pt x="19767" y="5319"/>
                  </a:cubicBezTo>
                  <a:cubicBezTo>
                    <a:pt x="18032" y="6677"/>
                    <a:pt x="14174" y="8093"/>
                    <a:pt x="11282" y="8742"/>
                  </a:cubicBezTo>
                  <a:cubicBezTo>
                    <a:pt x="8389" y="9392"/>
                    <a:pt x="6460" y="9274"/>
                    <a:pt x="4532" y="9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4240970" y="2900981"/>
              <a:ext cx="138005" cy="19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4208"/>
                  </a:moveTo>
                  <a:cubicBezTo>
                    <a:pt x="2000" y="4488"/>
                    <a:pt x="4000" y="4769"/>
                    <a:pt x="5800" y="7153"/>
                  </a:cubicBezTo>
                  <a:cubicBezTo>
                    <a:pt x="7600" y="9538"/>
                    <a:pt x="9200" y="14026"/>
                    <a:pt x="9800" y="16971"/>
                  </a:cubicBezTo>
                  <a:cubicBezTo>
                    <a:pt x="10400" y="19917"/>
                    <a:pt x="10000" y="21319"/>
                    <a:pt x="9200" y="21460"/>
                  </a:cubicBezTo>
                  <a:cubicBezTo>
                    <a:pt x="8400" y="21600"/>
                    <a:pt x="7200" y="20478"/>
                    <a:pt x="7400" y="17532"/>
                  </a:cubicBezTo>
                  <a:cubicBezTo>
                    <a:pt x="7600" y="14587"/>
                    <a:pt x="9200" y="9818"/>
                    <a:pt x="11800" y="6592"/>
                  </a:cubicBezTo>
                  <a:cubicBezTo>
                    <a:pt x="14400" y="3366"/>
                    <a:pt x="18000" y="168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4412167" y="2867955"/>
              <a:ext cx="112477" cy="21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128" fill="norm" stroke="1" extrusionOk="0">
                  <a:moveTo>
                    <a:pt x="2406" y="10536"/>
                  </a:moveTo>
                  <a:cubicBezTo>
                    <a:pt x="4806" y="10536"/>
                    <a:pt x="7206" y="10536"/>
                    <a:pt x="9126" y="9922"/>
                  </a:cubicBezTo>
                  <a:cubicBezTo>
                    <a:pt x="11046" y="9309"/>
                    <a:pt x="12486" y="8081"/>
                    <a:pt x="13686" y="6854"/>
                  </a:cubicBezTo>
                  <a:cubicBezTo>
                    <a:pt x="14886" y="5627"/>
                    <a:pt x="15846" y="4400"/>
                    <a:pt x="16326" y="3172"/>
                  </a:cubicBezTo>
                  <a:cubicBezTo>
                    <a:pt x="16806" y="1945"/>
                    <a:pt x="16806" y="718"/>
                    <a:pt x="15606" y="227"/>
                  </a:cubicBezTo>
                  <a:cubicBezTo>
                    <a:pt x="14406" y="-264"/>
                    <a:pt x="12006" y="-19"/>
                    <a:pt x="9126" y="1577"/>
                  </a:cubicBezTo>
                  <a:cubicBezTo>
                    <a:pt x="6246" y="3172"/>
                    <a:pt x="2886" y="6118"/>
                    <a:pt x="1206" y="9063"/>
                  </a:cubicBezTo>
                  <a:cubicBezTo>
                    <a:pt x="-474" y="12009"/>
                    <a:pt x="-474" y="14954"/>
                    <a:pt x="1686" y="17041"/>
                  </a:cubicBezTo>
                  <a:cubicBezTo>
                    <a:pt x="3846" y="19127"/>
                    <a:pt x="8166" y="20354"/>
                    <a:pt x="11766" y="20845"/>
                  </a:cubicBezTo>
                  <a:cubicBezTo>
                    <a:pt x="15366" y="21336"/>
                    <a:pt x="18246" y="21091"/>
                    <a:pt x="21126" y="20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4625967" y="2705099"/>
              <a:ext cx="113349" cy="41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23" fill="norm" stroke="1" extrusionOk="0">
                  <a:moveTo>
                    <a:pt x="21289" y="608"/>
                  </a:moveTo>
                  <a:cubicBezTo>
                    <a:pt x="19369" y="216"/>
                    <a:pt x="17449" y="-177"/>
                    <a:pt x="13849" y="85"/>
                  </a:cubicBezTo>
                  <a:cubicBezTo>
                    <a:pt x="10249" y="347"/>
                    <a:pt x="4969" y="1263"/>
                    <a:pt x="2329" y="3423"/>
                  </a:cubicBezTo>
                  <a:cubicBezTo>
                    <a:pt x="-311" y="5583"/>
                    <a:pt x="-311" y="8987"/>
                    <a:pt x="409" y="12194"/>
                  </a:cubicBezTo>
                  <a:cubicBezTo>
                    <a:pt x="1129" y="15401"/>
                    <a:pt x="2569" y="18412"/>
                    <a:pt x="4009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4585978" y="2880368"/>
              <a:ext cx="605681" cy="200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0" y="7848"/>
                  </a:moveTo>
                  <a:cubicBezTo>
                    <a:pt x="1367" y="7578"/>
                    <a:pt x="2734" y="7308"/>
                    <a:pt x="3737" y="7173"/>
                  </a:cubicBezTo>
                  <a:cubicBezTo>
                    <a:pt x="4739" y="7038"/>
                    <a:pt x="5377" y="7038"/>
                    <a:pt x="5924" y="6903"/>
                  </a:cubicBezTo>
                  <a:cubicBezTo>
                    <a:pt x="6471" y="6768"/>
                    <a:pt x="6927" y="6498"/>
                    <a:pt x="7018" y="5823"/>
                  </a:cubicBezTo>
                  <a:cubicBezTo>
                    <a:pt x="7109" y="5148"/>
                    <a:pt x="6835" y="4068"/>
                    <a:pt x="6471" y="3663"/>
                  </a:cubicBezTo>
                  <a:cubicBezTo>
                    <a:pt x="6106" y="3258"/>
                    <a:pt x="5651" y="3528"/>
                    <a:pt x="5286" y="4473"/>
                  </a:cubicBezTo>
                  <a:cubicBezTo>
                    <a:pt x="4922" y="5418"/>
                    <a:pt x="4648" y="7038"/>
                    <a:pt x="4466" y="9063"/>
                  </a:cubicBezTo>
                  <a:cubicBezTo>
                    <a:pt x="4284" y="11088"/>
                    <a:pt x="4192" y="13518"/>
                    <a:pt x="4557" y="15138"/>
                  </a:cubicBezTo>
                  <a:cubicBezTo>
                    <a:pt x="4922" y="16758"/>
                    <a:pt x="5742" y="17568"/>
                    <a:pt x="6516" y="16758"/>
                  </a:cubicBezTo>
                  <a:cubicBezTo>
                    <a:pt x="7291" y="15948"/>
                    <a:pt x="8020" y="13518"/>
                    <a:pt x="8430" y="11628"/>
                  </a:cubicBezTo>
                  <a:cubicBezTo>
                    <a:pt x="8841" y="9738"/>
                    <a:pt x="8932" y="8388"/>
                    <a:pt x="9023" y="7038"/>
                  </a:cubicBezTo>
                  <a:cubicBezTo>
                    <a:pt x="9114" y="5688"/>
                    <a:pt x="9205" y="4338"/>
                    <a:pt x="9433" y="4203"/>
                  </a:cubicBezTo>
                  <a:cubicBezTo>
                    <a:pt x="9661" y="4068"/>
                    <a:pt x="10025" y="5148"/>
                    <a:pt x="10481" y="7443"/>
                  </a:cubicBezTo>
                  <a:cubicBezTo>
                    <a:pt x="10937" y="9738"/>
                    <a:pt x="11484" y="13248"/>
                    <a:pt x="11711" y="15678"/>
                  </a:cubicBezTo>
                  <a:cubicBezTo>
                    <a:pt x="11939" y="18108"/>
                    <a:pt x="11848" y="19458"/>
                    <a:pt x="11620" y="19593"/>
                  </a:cubicBezTo>
                  <a:cubicBezTo>
                    <a:pt x="11392" y="19728"/>
                    <a:pt x="11028" y="18648"/>
                    <a:pt x="10937" y="16083"/>
                  </a:cubicBezTo>
                  <a:cubicBezTo>
                    <a:pt x="10846" y="13518"/>
                    <a:pt x="11028" y="9468"/>
                    <a:pt x="11484" y="6498"/>
                  </a:cubicBezTo>
                  <a:cubicBezTo>
                    <a:pt x="11939" y="3528"/>
                    <a:pt x="12668" y="1638"/>
                    <a:pt x="13261" y="693"/>
                  </a:cubicBezTo>
                  <a:cubicBezTo>
                    <a:pt x="13853" y="-252"/>
                    <a:pt x="14309" y="-252"/>
                    <a:pt x="14628" y="828"/>
                  </a:cubicBezTo>
                  <a:cubicBezTo>
                    <a:pt x="14947" y="1908"/>
                    <a:pt x="15129" y="4068"/>
                    <a:pt x="15403" y="4743"/>
                  </a:cubicBezTo>
                  <a:cubicBezTo>
                    <a:pt x="15676" y="5418"/>
                    <a:pt x="16041" y="4608"/>
                    <a:pt x="16268" y="3528"/>
                  </a:cubicBezTo>
                  <a:cubicBezTo>
                    <a:pt x="16496" y="2448"/>
                    <a:pt x="16587" y="1098"/>
                    <a:pt x="16405" y="558"/>
                  </a:cubicBezTo>
                  <a:cubicBezTo>
                    <a:pt x="16223" y="18"/>
                    <a:pt x="15767" y="288"/>
                    <a:pt x="15311" y="2178"/>
                  </a:cubicBezTo>
                  <a:cubicBezTo>
                    <a:pt x="14856" y="4068"/>
                    <a:pt x="14400" y="7578"/>
                    <a:pt x="14172" y="10683"/>
                  </a:cubicBezTo>
                  <a:cubicBezTo>
                    <a:pt x="13944" y="13788"/>
                    <a:pt x="13944" y="16488"/>
                    <a:pt x="14127" y="18243"/>
                  </a:cubicBezTo>
                  <a:cubicBezTo>
                    <a:pt x="14309" y="19998"/>
                    <a:pt x="14673" y="20808"/>
                    <a:pt x="15084" y="21078"/>
                  </a:cubicBezTo>
                  <a:cubicBezTo>
                    <a:pt x="15494" y="21348"/>
                    <a:pt x="15949" y="21078"/>
                    <a:pt x="16496" y="19863"/>
                  </a:cubicBezTo>
                  <a:cubicBezTo>
                    <a:pt x="17043" y="18648"/>
                    <a:pt x="17681" y="16488"/>
                    <a:pt x="18137" y="14733"/>
                  </a:cubicBezTo>
                  <a:cubicBezTo>
                    <a:pt x="18592" y="12978"/>
                    <a:pt x="18866" y="11628"/>
                    <a:pt x="18775" y="12168"/>
                  </a:cubicBezTo>
                  <a:cubicBezTo>
                    <a:pt x="18684" y="12708"/>
                    <a:pt x="18228" y="15138"/>
                    <a:pt x="17954" y="17028"/>
                  </a:cubicBezTo>
                  <a:cubicBezTo>
                    <a:pt x="17681" y="18918"/>
                    <a:pt x="17590" y="20268"/>
                    <a:pt x="17544" y="20268"/>
                  </a:cubicBezTo>
                  <a:cubicBezTo>
                    <a:pt x="17499" y="20268"/>
                    <a:pt x="17499" y="18918"/>
                    <a:pt x="17727" y="16623"/>
                  </a:cubicBezTo>
                  <a:cubicBezTo>
                    <a:pt x="17954" y="14328"/>
                    <a:pt x="18410" y="11088"/>
                    <a:pt x="18775" y="8793"/>
                  </a:cubicBezTo>
                  <a:cubicBezTo>
                    <a:pt x="19139" y="6498"/>
                    <a:pt x="19413" y="5148"/>
                    <a:pt x="19777" y="4203"/>
                  </a:cubicBezTo>
                  <a:cubicBezTo>
                    <a:pt x="20142" y="3258"/>
                    <a:pt x="20597" y="2718"/>
                    <a:pt x="20871" y="3123"/>
                  </a:cubicBezTo>
                  <a:cubicBezTo>
                    <a:pt x="21144" y="3528"/>
                    <a:pt x="21235" y="4878"/>
                    <a:pt x="21327" y="7308"/>
                  </a:cubicBezTo>
                  <a:cubicBezTo>
                    <a:pt x="21418" y="9738"/>
                    <a:pt x="21509" y="13248"/>
                    <a:pt x="21600" y="16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5255381" y="2905533"/>
              <a:ext cx="353765" cy="20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0876" fill="norm" stroke="1" extrusionOk="0">
                  <a:moveTo>
                    <a:pt x="3096" y="2659"/>
                  </a:moveTo>
                  <a:cubicBezTo>
                    <a:pt x="2016" y="6042"/>
                    <a:pt x="936" y="9425"/>
                    <a:pt x="396" y="12028"/>
                  </a:cubicBezTo>
                  <a:cubicBezTo>
                    <a:pt x="-144" y="14630"/>
                    <a:pt x="-144" y="16452"/>
                    <a:pt x="473" y="17363"/>
                  </a:cubicBezTo>
                  <a:cubicBezTo>
                    <a:pt x="1090" y="18273"/>
                    <a:pt x="2325" y="18273"/>
                    <a:pt x="3945" y="16712"/>
                  </a:cubicBezTo>
                  <a:cubicBezTo>
                    <a:pt x="5565" y="15150"/>
                    <a:pt x="7570" y="12028"/>
                    <a:pt x="8805" y="9946"/>
                  </a:cubicBezTo>
                  <a:cubicBezTo>
                    <a:pt x="10039" y="7864"/>
                    <a:pt x="10502" y="6823"/>
                    <a:pt x="10347" y="6302"/>
                  </a:cubicBezTo>
                  <a:cubicBezTo>
                    <a:pt x="10193" y="5782"/>
                    <a:pt x="9422" y="5782"/>
                    <a:pt x="8805" y="6432"/>
                  </a:cubicBezTo>
                  <a:cubicBezTo>
                    <a:pt x="8187" y="7083"/>
                    <a:pt x="7725" y="8384"/>
                    <a:pt x="7570" y="9685"/>
                  </a:cubicBezTo>
                  <a:cubicBezTo>
                    <a:pt x="7416" y="10987"/>
                    <a:pt x="7570" y="12288"/>
                    <a:pt x="8033" y="13069"/>
                  </a:cubicBezTo>
                  <a:cubicBezTo>
                    <a:pt x="8496" y="13849"/>
                    <a:pt x="9267" y="14109"/>
                    <a:pt x="10887" y="13329"/>
                  </a:cubicBezTo>
                  <a:cubicBezTo>
                    <a:pt x="12507" y="12548"/>
                    <a:pt x="14976" y="10726"/>
                    <a:pt x="16519" y="9295"/>
                  </a:cubicBezTo>
                  <a:cubicBezTo>
                    <a:pt x="18062" y="7864"/>
                    <a:pt x="18679" y="6823"/>
                    <a:pt x="19219" y="5131"/>
                  </a:cubicBezTo>
                  <a:cubicBezTo>
                    <a:pt x="19759" y="3440"/>
                    <a:pt x="20222" y="1097"/>
                    <a:pt x="20067" y="317"/>
                  </a:cubicBezTo>
                  <a:cubicBezTo>
                    <a:pt x="19913" y="-464"/>
                    <a:pt x="19142" y="317"/>
                    <a:pt x="18679" y="1358"/>
                  </a:cubicBezTo>
                  <a:cubicBezTo>
                    <a:pt x="18216" y="2399"/>
                    <a:pt x="18062" y="3700"/>
                    <a:pt x="18062" y="5001"/>
                  </a:cubicBezTo>
                  <a:cubicBezTo>
                    <a:pt x="18062" y="6302"/>
                    <a:pt x="18216" y="7603"/>
                    <a:pt x="18602" y="8775"/>
                  </a:cubicBezTo>
                  <a:cubicBezTo>
                    <a:pt x="18987" y="9946"/>
                    <a:pt x="19605" y="10987"/>
                    <a:pt x="20145" y="12158"/>
                  </a:cubicBezTo>
                  <a:cubicBezTo>
                    <a:pt x="20685" y="13329"/>
                    <a:pt x="21147" y="14630"/>
                    <a:pt x="21302" y="16191"/>
                  </a:cubicBezTo>
                  <a:cubicBezTo>
                    <a:pt x="21456" y="17753"/>
                    <a:pt x="21302" y="19575"/>
                    <a:pt x="20685" y="20355"/>
                  </a:cubicBezTo>
                  <a:cubicBezTo>
                    <a:pt x="20067" y="21136"/>
                    <a:pt x="18987" y="20876"/>
                    <a:pt x="17907" y="20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6139741" y="2742863"/>
              <a:ext cx="436097" cy="69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74" fill="norm" stroke="1" extrusionOk="0">
                  <a:moveTo>
                    <a:pt x="5779" y="10790"/>
                  </a:moveTo>
                  <a:cubicBezTo>
                    <a:pt x="5905" y="10396"/>
                    <a:pt x="6030" y="10002"/>
                    <a:pt x="5779" y="9726"/>
                  </a:cubicBezTo>
                  <a:cubicBezTo>
                    <a:pt x="5528" y="9450"/>
                    <a:pt x="4900" y="9292"/>
                    <a:pt x="4272" y="9371"/>
                  </a:cubicBezTo>
                  <a:cubicBezTo>
                    <a:pt x="3644" y="9450"/>
                    <a:pt x="3017" y="9765"/>
                    <a:pt x="2326" y="10356"/>
                  </a:cubicBezTo>
                  <a:cubicBezTo>
                    <a:pt x="1635" y="10947"/>
                    <a:pt x="882" y="11815"/>
                    <a:pt x="442" y="12524"/>
                  </a:cubicBezTo>
                  <a:cubicBezTo>
                    <a:pt x="3" y="13234"/>
                    <a:pt x="-123" y="13785"/>
                    <a:pt x="128" y="14101"/>
                  </a:cubicBezTo>
                  <a:cubicBezTo>
                    <a:pt x="379" y="14416"/>
                    <a:pt x="1007" y="14495"/>
                    <a:pt x="2075" y="13943"/>
                  </a:cubicBezTo>
                  <a:cubicBezTo>
                    <a:pt x="3142" y="13391"/>
                    <a:pt x="4649" y="12209"/>
                    <a:pt x="5717" y="10396"/>
                  </a:cubicBezTo>
                  <a:cubicBezTo>
                    <a:pt x="6784" y="8583"/>
                    <a:pt x="7412" y="6139"/>
                    <a:pt x="7663" y="4365"/>
                  </a:cubicBezTo>
                  <a:cubicBezTo>
                    <a:pt x="7914" y="2591"/>
                    <a:pt x="7789" y="1488"/>
                    <a:pt x="7475" y="818"/>
                  </a:cubicBezTo>
                  <a:cubicBezTo>
                    <a:pt x="7161" y="147"/>
                    <a:pt x="6658" y="-89"/>
                    <a:pt x="6282" y="29"/>
                  </a:cubicBezTo>
                  <a:cubicBezTo>
                    <a:pt x="5905" y="147"/>
                    <a:pt x="5654" y="620"/>
                    <a:pt x="5340" y="1921"/>
                  </a:cubicBezTo>
                  <a:cubicBezTo>
                    <a:pt x="5026" y="3222"/>
                    <a:pt x="4649" y="5350"/>
                    <a:pt x="4712" y="7164"/>
                  </a:cubicBezTo>
                  <a:cubicBezTo>
                    <a:pt x="4775" y="8977"/>
                    <a:pt x="5277" y="10475"/>
                    <a:pt x="5842" y="11381"/>
                  </a:cubicBezTo>
                  <a:cubicBezTo>
                    <a:pt x="6407" y="12288"/>
                    <a:pt x="7035" y="12603"/>
                    <a:pt x="7663" y="12761"/>
                  </a:cubicBezTo>
                  <a:cubicBezTo>
                    <a:pt x="8291" y="12918"/>
                    <a:pt x="8919" y="12918"/>
                    <a:pt x="9547" y="12839"/>
                  </a:cubicBezTo>
                  <a:cubicBezTo>
                    <a:pt x="10175" y="12761"/>
                    <a:pt x="10803" y="12603"/>
                    <a:pt x="11431" y="12130"/>
                  </a:cubicBezTo>
                  <a:cubicBezTo>
                    <a:pt x="12058" y="11657"/>
                    <a:pt x="12686" y="10869"/>
                    <a:pt x="13063" y="10277"/>
                  </a:cubicBezTo>
                  <a:cubicBezTo>
                    <a:pt x="13440" y="9686"/>
                    <a:pt x="13565" y="9292"/>
                    <a:pt x="13314" y="9056"/>
                  </a:cubicBezTo>
                  <a:cubicBezTo>
                    <a:pt x="13063" y="8819"/>
                    <a:pt x="12435" y="8740"/>
                    <a:pt x="11933" y="8937"/>
                  </a:cubicBezTo>
                  <a:cubicBezTo>
                    <a:pt x="11431" y="9134"/>
                    <a:pt x="11054" y="9607"/>
                    <a:pt x="10803" y="10120"/>
                  </a:cubicBezTo>
                  <a:cubicBezTo>
                    <a:pt x="10551" y="10632"/>
                    <a:pt x="10426" y="11184"/>
                    <a:pt x="10677" y="11578"/>
                  </a:cubicBezTo>
                  <a:cubicBezTo>
                    <a:pt x="10928" y="11972"/>
                    <a:pt x="11556" y="12209"/>
                    <a:pt x="12184" y="12288"/>
                  </a:cubicBezTo>
                  <a:cubicBezTo>
                    <a:pt x="12812" y="12366"/>
                    <a:pt x="13440" y="12288"/>
                    <a:pt x="14005" y="12130"/>
                  </a:cubicBezTo>
                  <a:cubicBezTo>
                    <a:pt x="14570" y="11972"/>
                    <a:pt x="15072" y="11736"/>
                    <a:pt x="15637" y="11420"/>
                  </a:cubicBezTo>
                  <a:cubicBezTo>
                    <a:pt x="16203" y="11105"/>
                    <a:pt x="16830" y="10711"/>
                    <a:pt x="17144" y="10711"/>
                  </a:cubicBezTo>
                  <a:cubicBezTo>
                    <a:pt x="17458" y="10711"/>
                    <a:pt x="17458" y="11105"/>
                    <a:pt x="17270" y="12445"/>
                  </a:cubicBezTo>
                  <a:cubicBezTo>
                    <a:pt x="17082" y="13785"/>
                    <a:pt x="16705" y="16072"/>
                    <a:pt x="16517" y="17412"/>
                  </a:cubicBezTo>
                  <a:cubicBezTo>
                    <a:pt x="16328" y="18752"/>
                    <a:pt x="16328" y="19146"/>
                    <a:pt x="16328" y="19540"/>
                  </a:cubicBezTo>
                  <a:cubicBezTo>
                    <a:pt x="16328" y="19934"/>
                    <a:pt x="16328" y="20329"/>
                    <a:pt x="16265" y="20723"/>
                  </a:cubicBezTo>
                  <a:cubicBezTo>
                    <a:pt x="16203" y="21117"/>
                    <a:pt x="16077" y="21511"/>
                    <a:pt x="16014" y="21472"/>
                  </a:cubicBezTo>
                  <a:cubicBezTo>
                    <a:pt x="15951" y="21432"/>
                    <a:pt x="15951" y="20959"/>
                    <a:pt x="15951" y="19304"/>
                  </a:cubicBezTo>
                  <a:cubicBezTo>
                    <a:pt x="15951" y="17648"/>
                    <a:pt x="15951" y="14810"/>
                    <a:pt x="16328" y="12761"/>
                  </a:cubicBezTo>
                  <a:cubicBezTo>
                    <a:pt x="16705" y="10711"/>
                    <a:pt x="17458" y="9450"/>
                    <a:pt x="18024" y="8661"/>
                  </a:cubicBezTo>
                  <a:cubicBezTo>
                    <a:pt x="18589" y="7873"/>
                    <a:pt x="18965" y="7558"/>
                    <a:pt x="19468" y="7400"/>
                  </a:cubicBezTo>
                  <a:cubicBezTo>
                    <a:pt x="19970" y="7242"/>
                    <a:pt x="20598" y="7242"/>
                    <a:pt x="20975" y="7597"/>
                  </a:cubicBezTo>
                  <a:cubicBezTo>
                    <a:pt x="21351" y="7952"/>
                    <a:pt x="21477" y="8661"/>
                    <a:pt x="21414" y="9213"/>
                  </a:cubicBezTo>
                  <a:cubicBezTo>
                    <a:pt x="21351" y="9765"/>
                    <a:pt x="21100" y="10159"/>
                    <a:pt x="20598" y="10514"/>
                  </a:cubicBezTo>
                  <a:cubicBezTo>
                    <a:pt x="20096" y="10869"/>
                    <a:pt x="19342" y="11184"/>
                    <a:pt x="18777" y="11184"/>
                  </a:cubicBezTo>
                  <a:cubicBezTo>
                    <a:pt x="18212" y="11184"/>
                    <a:pt x="17835" y="10869"/>
                    <a:pt x="17458" y="10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6533355" y="2963865"/>
              <a:ext cx="299009" cy="144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2" fill="norm" stroke="1" extrusionOk="0">
                  <a:moveTo>
                    <a:pt x="0" y="14299"/>
                  </a:moveTo>
                  <a:cubicBezTo>
                    <a:pt x="2031" y="13554"/>
                    <a:pt x="4062" y="12809"/>
                    <a:pt x="5723" y="12250"/>
                  </a:cubicBezTo>
                  <a:cubicBezTo>
                    <a:pt x="7385" y="11692"/>
                    <a:pt x="8677" y="11319"/>
                    <a:pt x="9600" y="9457"/>
                  </a:cubicBezTo>
                  <a:cubicBezTo>
                    <a:pt x="10523" y="7595"/>
                    <a:pt x="11077" y="4243"/>
                    <a:pt x="10800" y="2195"/>
                  </a:cubicBezTo>
                  <a:cubicBezTo>
                    <a:pt x="10523" y="147"/>
                    <a:pt x="9415" y="-598"/>
                    <a:pt x="8123" y="519"/>
                  </a:cubicBezTo>
                  <a:cubicBezTo>
                    <a:pt x="6831" y="1636"/>
                    <a:pt x="5354" y="4616"/>
                    <a:pt x="4523" y="7781"/>
                  </a:cubicBezTo>
                  <a:cubicBezTo>
                    <a:pt x="3692" y="10947"/>
                    <a:pt x="3508" y="14299"/>
                    <a:pt x="4338" y="16719"/>
                  </a:cubicBezTo>
                  <a:cubicBezTo>
                    <a:pt x="5169" y="19140"/>
                    <a:pt x="7015" y="20630"/>
                    <a:pt x="8400" y="20816"/>
                  </a:cubicBezTo>
                  <a:cubicBezTo>
                    <a:pt x="9785" y="21002"/>
                    <a:pt x="10708" y="19885"/>
                    <a:pt x="11538" y="18581"/>
                  </a:cubicBezTo>
                  <a:cubicBezTo>
                    <a:pt x="12369" y="17278"/>
                    <a:pt x="13108" y="15788"/>
                    <a:pt x="13292" y="15974"/>
                  </a:cubicBezTo>
                  <a:cubicBezTo>
                    <a:pt x="13477" y="16161"/>
                    <a:pt x="13108" y="18023"/>
                    <a:pt x="13200" y="18023"/>
                  </a:cubicBezTo>
                  <a:cubicBezTo>
                    <a:pt x="13292" y="18023"/>
                    <a:pt x="13846" y="16161"/>
                    <a:pt x="14862" y="13554"/>
                  </a:cubicBezTo>
                  <a:cubicBezTo>
                    <a:pt x="15877" y="10947"/>
                    <a:pt x="17354" y="7595"/>
                    <a:pt x="18554" y="5547"/>
                  </a:cubicBezTo>
                  <a:cubicBezTo>
                    <a:pt x="19754" y="3499"/>
                    <a:pt x="20677" y="2754"/>
                    <a:pt x="21138" y="3685"/>
                  </a:cubicBezTo>
                  <a:cubicBezTo>
                    <a:pt x="21600" y="4616"/>
                    <a:pt x="21600" y="7223"/>
                    <a:pt x="21600" y="10388"/>
                  </a:cubicBezTo>
                  <a:cubicBezTo>
                    <a:pt x="21600" y="13554"/>
                    <a:pt x="21600" y="17278"/>
                    <a:pt x="21600" y="21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6887579" y="2726142"/>
              <a:ext cx="170637" cy="37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15" fill="norm" stroke="1" extrusionOk="0">
                  <a:moveTo>
                    <a:pt x="6478" y="17311"/>
                  </a:moveTo>
                  <a:cubicBezTo>
                    <a:pt x="7113" y="16586"/>
                    <a:pt x="7748" y="15861"/>
                    <a:pt x="7272" y="15716"/>
                  </a:cubicBezTo>
                  <a:cubicBezTo>
                    <a:pt x="6795" y="15571"/>
                    <a:pt x="5207" y="16006"/>
                    <a:pt x="3778" y="16731"/>
                  </a:cubicBezTo>
                  <a:cubicBezTo>
                    <a:pt x="2348" y="17456"/>
                    <a:pt x="1078" y="18471"/>
                    <a:pt x="442" y="19340"/>
                  </a:cubicBezTo>
                  <a:cubicBezTo>
                    <a:pt x="-193" y="20210"/>
                    <a:pt x="-193" y="20935"/>
                    <a:pt x="760" y="21153"/>
                  </a:cubicBezTo>
                  <a:cubicBezTo>
                    <a:pt x="1713" y="21370"/>
                    <a:pt x="3619" y="21080"/>
                    <a:pt x="6795" y="19340"/>
                  </a:cubicBezTo>
                  <a:cubicBezTo>
                    <a:pt x="9972" y="17601"/>
                    <a:pt x="14419" y="14412"/>
                    <a:pt x="17119" y="11367"/>
                  </a:cubicBezTo>
                  <a:cubicBezTo>
                    <a:pt x="19819" y="8323"/>
                    <a:pt x="20772" y="5424"/>
                    <a:pt x="21089" y="3467"/>
                  </a:cubicBezTo>
                  <a:cubicBezTo>
                    <a:pt x="21407" y="1510"/>
                    <a:pt x="21089" y="495"/>
                    <a:pt x="20136" y="132"/>
                  </a:cubicBezTo>
                  <a:cubicBezTo>
                    <a:pt x="19183" y="-230"/>
                    <a:pt x="17595" y="60"/>
                    <a:pt x="16007" y="2162"/>
                  </a:cubicBezTo>
                  <a:cubicBezTo>
                    <a:pt x="14419" y="4264"/>
                    <a:pt x="12831" y="8178"/>
                    <a:pt x="12672" y="11295"/>
                  </a:cubicBezTo>
                  <a:cubicBezTo>
                    <a:pt x="12513" y="14412"/>
                    <a:pt x="13784" y="16731"/>
                    <a:pt x="15054" y="19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7627100" y="2985316"/>
              <a:ext cx="111412" cy="146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1" h="21055" fill="norm" stroke="1" extrusionOk="0">
                  <a:moveTo>
                    <a:pt x="14567" y="0"/>
                  </a:moveTo>
                  <a:cubicBezTo>
                    <a:pt x="10811" y="2929"/>
                    <a:pt x="7054" y="5858"/>
                    <a:pt x="4706" y="8237"/>
                  </a:cubicBezTo>
                  <a:cubicBezTo>
                    <a:pt x="2358" y="10617"/>
                    <a:pt x="1419" y="12447"/>
                    <a:pt x="715" y="14461"/>
                  </a:cubicBezTo>
                  <a:cubicBezTo>
                    <a:pt x="11" y="16475"/>
                    <a:pt x="-459" y="18671"/>
                    <a:pt x="715" y="19953"/>
                  </a:cubicBezTo>
                  <a:cubicBezTo>
                    <a:pt x="1889" y="21234"/>
                    <a:pt x="4706" y="21600"/>
                    <a:pt x="8228" y="19953"/>
                  </a:cubicBezTo>
                  <a:cubicBezTo>
                    <a:pt x="11750" y="18305"/>
                    <a:pt x="15976" y="14644"/>
                    <a:pt x="18324" y="11715"/>
                  </a:cubicBezTo>
                  <a:cubicBezTo>
                    <a:pt x="20671" y="8786"/>
                    <a:pt x="21141" y="6590"/>
                    <a:pt x="19498" y="5492"/>
                  </a:cubicBezTo>
                  <a:cubicBezTo>
                    <a:pt x="17854" y="4393"/>
                    <a:pt x="14097" y="4393"/>
                    <a:pt x="10341" y="4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7826265" y="2985316"/>
              <a:ext cx="10927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3" h="21600" fill="norm" stroke="1" extrusionOk="0">
                  <a:moveTo>
                    <a:pt x="3403" y="0"/>
                  </a:moveTo>
                  <a:cubicBezTo>
                    <a:pt x="3883" y="3757"/>
                    <a:pt x="4363" y="7513"/>
                    <a:pt x="3883" y="10330"/>
                  </a:cubicBezTo>
                  <a:cubicBezTo>
                    <a:pt x="3403" y="13148"/>
                    <a:pt x="1963" y="15026"/>
                    <a:pt x="1003" y="15026"/>
                  </a:cubicBezTo>
                  <a:cubicBezTo>
                    <a:pt x="43" y="15026"/>
                    <a:pt x="-437" y="13148"/>
                    <a:pt x="523" y="10800"/>
                  </a:cubicBezTo>
                  <a:cubicBezTo>
                    <a:pt x="1483" y="8452"/>
                    <a:pt x="3883" y="5635"/>
                    <a:pt x="6043" y="3757"/>
                  </a:cubicBezTo>
                  <a:cubicBezTo>
                    <a:pt x="8203" y="1878"/>
                    <a:pt x="10123" y="939"/>
                    <a:pt x="12763" y="1409"/>
                  </a:cubicBezTo>
                  <a:cubicBezTo>
                    <a:pt x="15403" y="1878"/>
                    <a:pt x="18763" y="3757"/>
                    <a:pt x="19963" y="7357"/>
                  </a:cubicBezTo>
                  <a:cubicBezTo>
                    <a:pt x="21163" y="10957"/>
                    <a:pt x="20203" y="16278"/>
                    <a:pt x="192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8315365" y="2953912"/>
              <a:ext cx="149396" cy="42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326" fill="norm" stroke="1" extrusionOk="0">
                  <a:moveTo>
                    <a:pt x="20055" y="1943"/>
                  </a:moveTo>
                  <a:cubicBezTo>
                    <a:pt x="19335" y="1308"/>
                    <a:pt x="18615" y="672"/>
                    <a:pt x="17355" y="291"/>
                  </a:cubicBezTo>
                  <a:cubicBezTo>
                    <a:pt x="16095" y="-90"/>
                    <a:pt x="14295" y="-217"/>
                    <a:pt x="11235" y="672"/>
                  </a:cubicBezTo>
                  <a:cubicBezTo>
                    <a:pt x="8175" y="1562"/>
                    <a:pt x="3855" y="3468"/>
                    <a:pt x="1695" y="4802"/>
                  </a:cubicBezTo>
                  <a:cubicBezTo>
                    <a:pt x="-465" y="6136"/>
                    <a:pt x="-465" y="6898"/>
                    <a:pt x="1155" y="7534"/>
                  </a:cubicBezTo>
                  <a:cubicBezTo>
                    <a:pt x="2775" y="8169"/>
                    <a:pt x="6015" y="8677"/>
                    <a:pt x="9255" y="8487"/>
                  </a:cubicBezTo>
                  <a:cubicBezTo>
                    <a:pt x="12495" y="8296"/>
                    <a:pt x="15735" y="7407"/>
                    <a:pt x="17715" y="6644"/>
                  </a:cubicBezTo>
                  <a:cubicBezTo>
                    <a:pt x="19695" y="5882"/>
                    <a:pt x="20415" y="5247"/>
                    <a:pt x="20775" y="4611"/>
                  </a:cubicBezTo>
                  <a:cubicBezTo>
                    <a:pt x="21135" y="3976"/>
                    <a:pt x="21135" y="3341"/>
                    <a:pt x="20775" y="3341"/>
                  </a:cubicBezTo>
                  <a:cubicBezTo>
                    <a:pt x="20415" y="3341"/>
                    <a:pt x="19695" y="3976"/>
                    <a:pt x="19335" y="5818"/>
                  </a:cubicBezTo>
                  <a:cubicBezTo>
                    <a:pt x="18975" y="7661"/>
                    <a:pt x="18975" y="10710"/>
                    <a:pt x="18255" y="13378"/>
                  </a:cubicBezTo>
                  <a:cubicBezTo>
                    <a:pt x="17535" y="16047"/>
                    <a:pt x="16095" y="18334"/>
                    <a:pt x="14475" y="19668"/>
                  </a:cubicBezTo>
                  <a:cubicBezTo>
                    <a:pt x="12855" y="21002"/>
                    <a:pt x="11055" y="21383"/>
                    <a:pt x="9435" y="21319"/>
                  </a:cubicBezTo>
                  <a:cubicBezTo>
                    <a:pt x="7815" y="21256"/>
                    <a:pt x="6375" y="20748"/>
                    <a:pt x="5835" y="19668"/>
                  </a:cubicBezTo>
                  <a:cubicBezTo>
                    <a:pt x="5295" y="18588"/>
                    <a:pt x="5655" y="16936"/>
                    <a:pt x="6015" y="15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8520205" y="2952291"/>
              <a:ext cx="313203" cy="163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242" fill="norm" stroke="1" extrusionOk="0">
                  <a:moveTo>
                    <a:pt x="449" y="11273"/>
                  </a:moveTo>
                  <a:cubicBezTo>
                    <a:pt x="1327" y="11273"/>
                    <a:pt x="2205" y="11273"/>
                    <a:pt x="2995" y="10774"/>
                  </a:cubicBezTo>
                  <a:cubicBezTo>
                    <a:pt x="3785" y="10276"/>
                    <a:pt x="4488" y="9279"/>
                    <a:pt x="4839" y="7950"/>
                  </a:cubicBezTo>
                  <a:cubicBezTo>
                    <a:pt x="5190" y="6620"/>
                    <a:pt x="5190" y="4959"/>
                    <a:pt x="4751" y="3962"/>
                  </a:cubicBezTo>
                  <a:cubicBezTo>
                    <a:pt x="4312" y="2965"/>
                    <a:pt x="3434" y="2633"/>
                    <a:pt x="2732" y="3131"/>
                  </a:cubicBezTo>
                  <a:cubicBezTo>
                    <a:pt x="2029" y="3630"/>
                    <a:pt x="1502" y="4959"/>
                    <a:pt x="976" y="7784"/>
                  </a:cubicBezTo>
                  <a:cubicBezTo>
                    <a:pt x="449" y="10608"/>
                    <a:pt x="-78" y="14928"/>
                    <a:pt x="10" y="17587"/>
                  </a:cubicBezTo>
                  <a:cubicBezTo>
                    <a:pt x="98" y="20245"/>
                    <a:pt x="800" y="21242"/>
                    <a:pt x="2117" y="21242"/>
                  </a:cubicBezTo>
                  <a:cubicBezTo>
                    <a:pt x="3434" y="21242"/>
                    <a:pt x="5366" y="20245"/>
                    <a:pt x="6946" y="18417"/>
                  </a:cubicBezTo>
                  <a:cubicBezTo>
                    <a:pt x="8527" y="16590"/>
                    <a:pt x="9756" y="13931"/>
                    <a:pt x="10546" y="11771"/>
                  </a:cubicBezTo>
                  <a:cubicBezTo>
                    <a:pt x="11337" y="9611"/>
                    <a:pt x="11688" y="7950"/>
                    <a:pt x="11776" y="8116"/>
                  </a:cubicBezTo>
                  <a:cubicBezTo>
                    <a:pt x="11863" y="8282"/>
                    <a:pt x="11688" y="10276"/>
                    <a:pt x="11424" y="12104"/>
                  </a:cubicBezTo>
                  <a:cubicBezTo>
                    <a:pt x="11161" y="13931"/>
                    <a:pt x="10810" y="15593"/>
                    <a:pt x="10810" y="15593"/>
                  </a:cubicBezTo>
                  <a:cubicBezTo>
                    <a:pt x="10810" y="15593"/>
                    <a:pt x="11161" y="13931"/>
                    <a:pt x="12127" y="11107"/>
                  </a:cubicBezTo>
                  <a:cubicBezTo>
                    <a:pt x="13093" y="8282"/>
                    <a:pt x="14673" y="4294"/>
                    <a:pt x="15902" y="2134"/>
                  </a:cubicBezTo>
                  <a:cubicBezTo>
                    <a:pt x="17132" y="-26"/>
                    <a:pt x="18010" y="-358"/>
                    <a:pt x="18537" y="307"/>
                  </a:cubicBezTo>
                  <a:cubicBezTo>
                    <a:pt x="19063" y="971"/>
                    <a:pt x="19239" y="2633"/>
                    <a:pt x="19678" y="5624"/>
                  </a:cubicBezTo>
                  <a:cubicBezTo>
                    <a:pt x="20117" y="8614"/>
                    <a:pt x="20820" y="12934"/>
                    <a:pt x="21522" y="17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8876749" y="2724327"/>
              <a:ext cx="223159" cy="365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320" fill="norm" stroke="1" extrusionOk="0">
                  <a:moveTo>
                    <a:pt x="9718" y="15212"/>
                  </a:moveTo>
                  <a:cubicBezTo>
                    <a:pt x="8747" y="14766"/>
                    <a:pt x="7776" y="14319"/>
                    <a:pt x="6805" y="14319"/>
                  </a:cubicBezTo>
                  <a:cubicBezTo>
                    <a:pt x="5834" y="14319"/>
                    <a:pt x="4864" y="14766"/>
                    <a:pt x="3772" y="15659"/>
                  </a:cubicBezTo>
                  <a:cubicBezTo>
                    <a:pt x="2679" y="16553"/>
                    <a:pt x="1466" y="17894"/>
                    <a:pt x="738" y="18937"/>
                  </a:cubicBezTo>
                  <a:cubicBezTo>
                    <a:pt x="10" y="19979"/>
                    <a:pt x="-233" y="20724"/>
                    <a:pt x="252" y="21097"/>
                  </a:cubicBezTo>
                  <a:cubicBezTo>
                    <a:pt x="738" y="21469"/>
                    <a:pt x="1951" y="21469"/>
                    <a:pt x="4500" y="20352"/>
                  </a:cubicBezTo>
                  <a:cubicBezTo>
                    <a:pt x="7048" y="19235"/>
                    <a:pt x="10931" y="17000"/>
                    <a:pt x="13965" y="13797"/>
                  </a:cubicBezTo>
                  <a:cubicBezTo>
                    <a:pt x="16998" y="10595"/>
                    <a:pt x="19183" y="6423"/>
                    <a:pt x="20275" y="3817"/>
                  </a:cubicBezTo>
                  <a:cubicBezTo>
                    <a:pt x="21367" y="1210"/>
                    <a:pt x="21367" y="167"/>
                    <a:pt x="20882" y="18"/>
                  </a:cubicBezTo>
                  <a:cubicBezTo>
                    <a:pt x="20396" y="-131"/>
                    <a:pt x="19425" y="614"/>
                    <a:pt x="18212" y="2550"/>
                  </a:cubicBezTo>
                  <a:cubicBezTo>
                    <a:pt x="16998" y="4487"/>
                    <a:pt x="15542" y="7615"/>
                    <a:pt x="15178" y="10222"/>
                  </a:cubicBezTo>
                  <a:cubicBezTo>
                    <a:pt x="14814" y="12829"/>
                    <a:pt x="15542" y="14915"/>
                    <a:pt x="16270" y="17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9110612" y="2872637"/>
              <a:ext cx="98472" cy="14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0619" fill="norm" stroke="1" extrusionOk="0">
                  <a:moveTo>
                    <a:pt x="9467" y="10301"/>
                  </a:moveTo>
                  <a:cubicBezTo>
                    <a:pt x="11087" y="8885"/>
                    <a:pt x="12707" y="7468"/>
                    <a:pt x="14057" y="5698"/>
                  </a:cubicBezTo>
                  <a:cubicBezTo>
                    <a:pt x="15407" y="3927"/>
                    <a:pt x="16487" y="1803"/>
                    <a:pt x="15677" y="740"/>
                  </a:cubicBezTo>
                  <a:cubicBezTo>
                    <a:pt x="14867" y="-322"/>
                    <a:pt x="12167" y="-322"/>
                    <a:pt x="8927" y="1271"/>
                  </a:cubicBezTo>
                  <a:cubicBezTo>
                    <a:pt x="5687" y="2865"/>
                    <a:pt x="1907" y="6052"/>
                    <a:pt x="557" y="9770"/>
                  </a:cubicBezTo>
                  <a:cubicBezTo>
                    <a:pt x="-793" y="13488"/>
                    <a:pt x="287" y="17737"/>
                    <a:pt x="4067" y="19508"/>
                  </a:cubicBezTo>
                  <a:cubicBezTo>
                    <a:pt x="7847" y="21278"/>
                    <a:pt x="14327" y="20570"/>
                    <a:pt x="20807" y="19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9252740" y="2816645"/>
              <a:ext cx="171015" cy="247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369" fill="norm" stroke="1" extrusionOk="0">
                  <a:moveTo>
                    <a:pt x="3150" y="7273"/>
                  </a:moveTo>
                  <a:cubicBezTo>
                    <a:pt x="3785" y="9698"/>
                    <a:pt x="4421" y="12122"/>
                    <a:pt x="4738" y="14437"/>
                  </a:cubicBezTo>
                  <a:cubicBezTo>
                    <a:pt x="5056" y="16751"/>
                    <a:pt x="5056" y="18955"/>
                    <a:pt x="4262" y="20167"/>
                  </a:cubicBezTo>
                  <a:cubicBezTo>
                    <a:pt x="3468" y="21380"/>
                    <a:pt x="1880" y="21600"/>
                    <a:pt x="927" y="21159"/>
                  </a:cubicBezTo>
                  <a:cubicBezTo>
                    <a:pt x="-26" y="20718"/>
                    <a:pt x="-344" y="19616"/>
                    <a:pt x="450" y="17192"/>
                  </a:cubicBezTo>
                  <a:cubicBezTo>
                    <a:pt x="1244" y="14767"/>
                    <a:pt x="3150" y="11020"/>
                    <a:pt x="6803" y="7935"/>
                  </a:cubicBezTo>
                  <a:cubicBezTo>
                    <a:pt x="10456" y="4849"/>
                    <a:pt x="15856" y="2424"/>
                    <a:pt x="212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9400754" y="2686309"/>
              <a:ext cx="207005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33" y="3273"/>
                    <a:pt x="14667" y="6545"/>
                    <a:pt x="11067" y="10145"/>
                  </a:cubicBezTo>
                  <a:cubicBezTo>
                    <a:pt x="7467" y="13745"/>
                    <a:pt x="3733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9602810" y="2915689"/>
              <a:ext cx="135286" cy="158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0880" fill="norm" stroke="1" extrusionOk="0">
                  <a:moveTo>
                    <a:pt x="9175" y="11221"/>
                  </a:moveTo>
                  <a:cubicBezTo>
                    <a:pt x="11175" y="10546"/>
                    <a:pt x="13175" y="9870"/>
                    <a:pt x="15175" y="8858"/>
                  </a:cubicBezTo>
                  <a:cubicBezTo>
                    <a:pt x="17175" y="7845"/>
                    <a:pt x="19175" y="6495"/>
                    <a:pt x="20175" y="4977"/>
                  </a:cubicBezTo>
                  <a:cubicBezTo>
                    <a:pt x="21175" y="3458"/>
                    <a:pt x="21175" y="1771"/>
                    <a:pt x="20175" y="758"/>
                  </a:cubicBezTo>
                  <a:cubicBezTo>
                    <a:pt x="19175" y="-254"/>
                    <a:pt x="17175" y="-592"/>
                    <a:pt x="13575" y="1939"/>
                  </a:cubicBezTo>
                  <a:cubicBezTo>
                    <a:pt x="9975" y="4470"/>
                    <a:pt x="4775" y="9870"/>
                    <a:pt x="2175" y="13414"/>
                  </a:cubicBezTo>
                  <a:cubicBezTo>
                    <a:pt x="-425" y="16958"/>
                    <a:pt x="-425" y="18645"/>
                    <a:pt x="775" y="19658"/>
                  </a:cubicBezTo>
                  <a:cubicBezTo>
                    <a:pt x="1975" y="20670"/>
                    <a:pt x="4375" y="21008"/>
                    <a:pt x="7975" y="20839"/>
                  </a:cubicBezTo>
                  <a:cubicBezTo>
                    <a:pt x="11575" y="20671"/>
                    <a:pt x="16375" y="19996"/>
                    <a:pt x="21175" y="19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9770411" y="2684946"/>
              <a:ext cx="272166" cy="391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372" fill="norm" stroke="1" extrusionOk="0">
                  <a:moveTo>
                    <a:pt x="12357" y="12616"/>
                  </a:moveTo>
                  <a:cubicBezTo>
                    <a:pt x="9186" y="13870"/>
                    <a:pt x="6015" y="15125"/>
                    <a:pt x="4034" y="16100"/>
                  </a:cubicBezTo>
                  <a:cubicBezTo>
                    <a:pt x="2052" y="17076"/>
                    <a:pt x="1259" y="17772"/>
                    <a:pt x="665" y="18539"/>
                  </a:cubicBezTo>
                  <a:cubicBezTo>
                    <a:pt x="70" y="19305"/>
                    <a:pt x="-326" y="20141"/>
                    <a:pt x="368" y="20699"/>
                  </a:cubicBezTo>
                  <a:cubicBezTo>
                    <a:pt x="1061" y="21256"/>
                    <a:pt x="2845" y="21535"/>
                    <a:pt x="5520" y="20350"/>
                  </a:cubicBezTo>
                  <a:cubicBezTo>
                    <a:pt x="8195" y="19166"/>
                    <a:pt x="11762" y="16518"/>
                    <a:pt x="14536" y="13104"/>
                  </a:cubicBezTo>
                  <a:cubicBezTo>
                    <a:pt x="17311" y="9690"/>
                    <a:pt x="19292" y="5509"/>
                    <a:pt x="20283" y="3070"/>
                  </a:cubicBezTo>
                  <a:cubicBezTo>
                    <a:pt x="21274" y="632"/>
                    <a:pt x="21274" y="-65"/>
                    <a:pt x="20779" y="5"/>
                  </a:cubicBezTo>
                  <a:cubicBezTo>
                    <a:pt x="20283" y="74"/>
                    <a:pt x="19292" y="910"/>
                    <a:pt x="17905" y="3419"/>
                  </a:cubicBezTo>
                  <a:cubicBezTo>
                    <a:pt x="16518" y="5927"/>
                    <a:pt x="14735" y="10108"/>
                    <a:pt x="13843" y="13034"/>
                  </a:cubicBezTo>
                  <a:cubicBezTo>
                    <a:pt x="12951" y="15961"/>
                    <a:pt x="12951" y="17633"/>
                    <a:pt x="13050" y="18887"/>
                  </a:cubicBezTo>
                  <a:cubicBezTo>
                    <a:pt x="13149" y="20141"/>
                    <a:pt x="13347" y="20978"/>
                    <a:pt x="13942" y="21256"/>
                  </a:cubicBezTo>
                  <a:cubicBezTo>
                    <a:pt x="14536" y="21535"/>
                    <a:pt x="15527" y="21256"/>
                    <a:pt x="16518" y="2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10050963" y="2697243"/>
              <a:ext cx="894974" cy="366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340" fill="norm" stroke="1" extrusionOk="0">
                  <a:moveTo>
                    <a:pt x="405" y="13217"/>
                  </a:moveTo>
                  <a:cubicBezTo>
                    <a:pt x="220" y="14707"/>
                    <a:pt x="36" y="16196"/>
                    <a:pt x="5" y="17313"/>
                  </a:cubicBezTo>
                  <a:cubicBezTo>
                    <a:pt x="-26" y="18431"/>
                    <a:pt x="97" y="19176"/>
                    <a:pt x="312" y="19548"/>
                  </a:cubicBezTo>
                  <a:cubicBezTo>
                    <a:pt x="528" y="19920"/>
                    <a:pt x="836" y="19920"/>
                    <a:pt x="1205" y="19324"/>
                  </a:cubicBezTo>
                  <a:cubicBezTo>
                    <a:pt x="1574" y="18729"/>
                    <a:pt x="2005" y="17537"/>
                    <a:pt x="2312" y="16643"/>
                  </a:cubicBezTo>
                  <a:cubicBezTo>
                    <a:pt x="2620" y="15749"/>
                    <a:pt x="2805" y="15153"/>
                    <a:pt x="2866" y="15302"/>
                  </a:cubicBezTo>
                  <a:cubicBezTo>
                    <a:pt x="2928" y="15451"/>
                    <a:pt x="2866" y="16345"/>
                    <a:pt x="2805" y="17239"/>
                  </a:cubicBezTo>
                  <a:cubicBezTo>
                    <a:pt x="2743" y="18133"/>
                    <a:pt x="2682" y="19027"/>
                    <a:pt x="2743" y="19771"/>
                  </a:cubicBezTo>
                  <a:cubicBezTo>
                    <a:pt x="2805" y="20516"/>
                    <a:pt x="2989" y="21112"/>
                    <a:pt x="3574" y="20889"/>
                  </a:cubicBezTo>
                  <a:cubicBezTo>
                    <a:pt x="4159" y="20665"/>
                    <a:pt x="5143" y="19622"/>
                    <a:pt x="5728" y="18803"/>
                  </a:cubicBezTo>
                  <a:cubicBezTo>
                    <a:pt x="6312" y="17984"/>
                    <a:pt x="6497" y="17388"/>
                    <a:pt x="6682" y="16792"/>
                  </a:cubicBezTo>
                  <a:cubicBezTo>
                    <a:pt x="6866" y="16196"/>
                    <a:pt x="7051" y="15600"/>
                    <a:pt x="7020" y="15079"/>
                  </a:cubicBezTo>
                  <a:cubicBezTo>
                    <a:pt x="6989" y="14558"/>
                    <a:pt x="6743" y="14111"/>
                    <a:pt x="6528" y="14185"/>
                  </a:cubicBezTo>
                  <a:cubicBezTo>
                    <a:pt x="6312" y="14260"/>
                    <a:pt x="6128" y="14856"/>
                    <a:pt x="5974" y="15526"/>
                  </a:cubicBezTo>
                  <a:cubicBezTo>
                    <a:pt x="5820" y="16196"/>
                    <a:pt x="5697" y="16941"/>
                    <a:pt x="5759" y="17537"/>
                  </a:cubicBezTo>
                  <a:cubicBezTo>
                    <a:pt x="5820" y="18133"/>
                    <a:pt x="6066" y="18580"/>
                    <a:pt x="6528" y="18729"/>
                  </a:cubicBezTo>
                  <a:cubicBezTo>
                    <a:pt x="6989" y="18878"/>
                    <a:pt x="7666" y="18729"/>
                    <a:pt x="8159" y="18431"/>
                  </a:cubicBezTo>
                  <a:cubicBezTo>
                    <a:pt x="8651" y="18133"/>
                    <a:pt x="8959" y="17686"/>
                    <a:pt x="9236" y="17239"/>
                  </a:cubicBezTo>
                  <a:cubicBezTo>
                    <a:pt x="9512" y="16792"/>
                    <a:pt x="9759" y="16345"/>
                    <a:pt x="9728" y="15973"/>
                  </a:cubicBezTo>
                  <a:cubicBezTo>
                    <a:pt x="9697" y="15600"/>
                    <a:pt x="9389" y="15302"/>
                    <a:pt x="9112" y="15451"/>
                  </a:cubicBezTo>
                  <a:cubicBezTo>
                    <a:pt x="8836" y="15600"/>
                    <a:pt x="8589" y="16196"/>
                    <a:pt x="8466" y="16867"/>
                  </a:cubicBezTo>
                  <a:cubicBezTo>
                    <a:pt x="8343" y="17537"/>
                    <a:pt x="8343" y="18282"/>
                    <a:pt x="8497" y="18654"/>
                  </a:cubicBezTo>
                  <a:cubicBezTo>
                    <a:pt x="8651" y="19027"/>
                    <a:pt x="8959" y="19027"/>
                    <a:pt x="9420" y="19101"/>
                  </a:cubicBezTo>
                  <a:cubicBezTo>
                    <a:pt x="9882" y="19176"/>
                    <a:pt x="10497" y="19324"/>
                    <a:pt x="11236" y="18505"/>
                  </a:cubicBezTo>
                  <a:cubicBezTo>
                    <a:pt x="11974" y="17686"/>
                    <a:pt x="12836" y="15898"/>
                    <a:pt x="13666" y="12919"/>
                  </a:cubicBezTo>
                  <a:cubicBezTo>
                    <a:pt x="14497" y="9940"/>
                    <a:pt x="15297" y="5769"/>
                    <a:pt x="15789" y="3236"/>
                  </a:cubicBezTo>
                  <a:cubicBezTo>
                    <a:pt x="16282" y="704"/>
                    <a:pt x="16466" y="-190"/>
                    <a:pt x="16343" y="33"/>
                  </a:cubicBezTo>
                  <a:cubicBezTo>
                    <a:pt x="16220" y="257"/>
                    <a:pt x="15789" y="1598"/>
                    <a:pt x="15236" y="3981"/>
                  </a:cubicBezTo>
                  <a:cubicBezTo>
                    <a:pt x="14682" y="6364"/>
                    <a:pt x="14005" y="9791"/>
                    <a:pt x="13636" y="12323"/>
                  </a:cubicBezTo>
                  <a:cubicBezTo>
                    <a:pt x="13266" y="14856"/>
                    <a:pt x="13205" y="16494"/>
                    <a:pt x="13236" y="17760"/>
                  </a:cubicBezTo>
                  <a:cubicBezTo>
                    <a:pt x="13266" y="19027"/>
                    <a:pt x="13389" y="19920"/>
                    <a:pt x="13482" y="19920"/>
                  </a:cubicBezTo>
                  <a:cubicBezTo>
                    <a:pt x="13574" y="19920"/>
                    <a:pt x="13636" y="19027"/>
                    <a:pt x="13543" y="17760"/>
                  </a:cubicBezTo>
                  <a:cubicBezTo>
                    <a:pt x="13451" y="16494"/>
                    <a:pt x="13205" y="14856"/>
                    <a:pt x="12989" y="13738"/>
                  </a:cubicBezTo>
                  <a:cubicBezTo>
                    <a:pt x="12774" y="12621"/>
                    <a:pt x="12589" y="12025"/>
                    <a:pt x="12651" y="11653"/>
                  </a:cubicBezTo>
                  <a:cubicBezTo>
                    <a:pt x="12712" y="11280"/>
                    <a:pt x="13020" y="11131"/>
                    <a:pt x="13297" y="11280"/>
                  </a:cubicBezTo>
                  <a:cubicBezTo>
                    <a:pt x="13574" y="11429"/>
                    <a:pt x="13820" y="11876"/>
                    <a:pt x="14036" y="13068"/>
                  </a:cubicBezTo>
                  <a:cubicBezTo>
                    <a:pt x="14251" y="14260"/>
                    <a:pt x="14436" y="16196"/>
                    <a:pt x="14589" y="17537"/>
                  </a:cubicBezTo>
                  <a:cubicBezTo>
                    <a:pt x="14743" y="18878"/>
                    <a:pt x="14866" y="19622"/>
                    <a:pt x="14989" y="19622"/>
                  </a:cubicBezTo>
                  <a:cubicBezTo>
                    <a:pt x="15112" y="19622"/>
                    <a:pt x="15236" y="18878"/>
                    <a:pt x="15328" y="17686"/>
                  </a:cubicBezTo>
                  <a:cubicBezTo>
                    <a:pt x="15420" y="16494"/>
                    <a:pt x="15482" y="14856"/>
                    <a:pt x="15574" y="13589"/>
                  </a:cubicBezTo>
                  <a:cubicBezTo>
                    <a:pt x="15666" y="12323"/>
                    <a:pt x="15789" y="11429"/>
                    <a:pt x="16005" y="10833"/>
                  </a:cubicBezTo>
                  <a:cubicBezTo>
                    <a:pt x="16220" y="10238"/>
                    <a:pt x="16528" y="9940"/>
                    <a:pt x="16805" y="10089"/>
                  </a:cubicBezTo>
                  <a:cubicBezTo>
                    <a:pt x="17082" y="10238"/>
                    <a:pt x="17328" y="10833"/>
                    <a:pt x="17605" y="11355"/>
                  </a:cubicBezTo>
                  <a:cubicBezTo>
                    <a:pt x="17882" y="11876"/>
                    <a:pt x="18189" y="12323"/>
                    <a:pt x="18189" y="12621"/>
                  </a:cubicBezTo>
                  <a:cubicBezTo>
                    <a:pt x="18189" y="12919"/>
                    <a:pt x="17882" y="13068"/>
                    <a:pt x="17574" y="13440"/>
                  </a:cubicBezTo>
                  <a:cubicBezTo>
                    <a:pt x="17266" y="13813"/>
                    <a:pt x="16959" y="14409"/>
                    <a:pt x="16712" y="15004"/>
                  </a:cubicBezTo>
                  <a:cubicBezTo>
                    <a:pt x="16466" y="15600"/>
                    <a:pt x="16282" y="16196"/>
                    <a:pt x="16159" y="16867"/>
                  </a:cubicBezTo>
                  <a:cubicBezTo>
                    <a:pt x="16036" y="17537"/>
                    <a:pt x="15974" y="18282"/>
                    <a:pt x="16097" y="18803"/>
                  </a:cubicBezTo>
                  <a:cubicBezTo>
                    <a:pt x="16220" y="19324"/>
                    <a:pt x="16528" y="19622"/>
                    <a:pt x="16805" y="19548"/>
                  </a:cubicBezTo>
                  <a:cubicBezTo>
                    <a:pt x="17082" y="19473"/>
                    <a:pt x="17328" y="19027"/>
                    <a:pt x="17543" y="18356"/>
                  </a:cubicBezTo>
                  <a:cubicBezTo>
                    <a:pt x="17759" y="17686"/>
                    <a:pt x="17943" y="16792"/>
                    <a:pt x="18128" y="16047"/>
                  </a:cubicBezTo>
                  <a:cubicBezTo>
                    <a:pt x="18312" y="15302"/>
                    <a:pt x="18497" y="14707"/>
                    <a:pt x="18743" y="14409"/>
                  </a:cubicBezTo>
                  <a:cubicBezTo>
                    <a:pt x="18989" y="14111"/>
                    <a:pt x="19297" y="14111"/>
                    <a:pt x="19451" y="14558"/>
                  </a:cubicBezTo>
                  <a:cubicBezTo>
                    <a:pt x="19605" y="15004"/>
                    <a:pt x="19605" y="15898"/>
                    <a:pt x="19605" y="16792"/>
                  </a:cubicBezTo>
                  <a:cubicBezTo>
                    <a:pt x="19605" y="17686"/>
                    <a:pt x="19605" y="18580"/>
                    <a:pt x="19482" y="19473"/>
                  </a:cubicBezTo>
                  <a:cubicBezTo>
                    <a:pt x="19359" y="20367"/>
                    <a:pt x="19112" y="21261"/>
                    <a:pt x="18989" y="21336"/>
                  </a:cubicBezTo>
                  <a:cubicBezTo>
                    <a:pt x="18866" y="21410"/>
                    <a:pt x="18866" y="20665"/>
                    <a:pt x="19051" y="19324"/>
                  </a:cubicBezTo>
                  <a:cubicBezTo>
                    <a:pt x="19236" y="17984"/>
                    <a:pt x="19605" y="16047"/>
                    <a:pt x="19882" y="14781"/>
                  </a:cubicBezTo>
                  <a:cubicBezTo>
                    <a:pt x="20159" y="13515"/>
                    <a:pt x="20343" y="12919"/>
                    <a:pt x="20589" y="12472"/>
                  </a:cubicBezTo>
                  <a:cubicBezTo>
                    <a:pt x="20836" y="12025"/>
                    <a:pt x="21143" y="11727"/>
                    <a:pt x="21328" y="12100"/>
                  </a:cubicBezTo>
                  <a:cubicBezTo>
                    <a:pt x="21512" y="12472"/>
                    <a:pt x="21574" y="13515"/>
                    <a:pt x="21543" y="14856"/>
                  </a:cubicBezTo>
                  <a:cubicBezTo>
                    <a:pt x="21512" y="16196"/>
                    <a:pt x="21389" y="17835"/>
                    <a:pt x="21266" y="19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10941789" y="2766702"/>
              <a:ext cx="215528" cy="36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531" fill="norm" stroke="1" extrusionOk="0">
                  <a:moveTo>
                    <a:pt x="17330" y="1139"/>
                  </a:moveTo>
                  <a:cubicBezTo>
                    <a:pt x="18586" y="535"/>
                    <a:pt x="19842" y="-69"/>
                    <a:pt x="20595" y="7"/>
                  </a:cubicBezTo>
                  <a:cubicBezTo>
                    <a:pt x="21349" y="82"/>
                    <a:pt x="21600" y="837"/>
                    <a:pt x="19967" y="3330"/>
                  </a:cubicBezTo>
                  <a:cubicBezTo>
                    <a:pt x="18335" y="5822"/>
                    <a:pt x="14819" y="10051"/>
                    <a:pt x="11177" y="13374"/>
                  </a:cubicBezTo>
                  <a:cubicBezTo>
                    <a:pt x="7535" y="16697"/>
                    <a:pt x="3767" y="19114"/>
                    <a:pt x="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11194794" y="2992983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11123521" y="2815281"/>
              <a:ext cx="203056" cy="31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287" fill="norm" stroke="1" extrusionOk="0">
                  <a:moveTo>
                    <a:pt x="7346" y="12949"/>
                  </a:moveTo>
                  <a:cubicBezTo>
                    <a:pt x="8663" y="13120"/>
                    <a:pt x="9980" y="13291"/>
                    <a:pt x="10244" y="13034"/>
                  </a:cubicBezTo>
                  <a:cubicBezTo>
                    <a:pt x="10507" y="12777"/>
                    <a:pt x="9717" y="12091"/>
                    <a:pt x="8663" y="12006"/>
                  </a:cubicBezTo>
                  <a:cubicBezTo>
                    <a:pt x="7609" y="11920"/>
                    <a:pt x="6292" y="12434"/>
                    <a:pt x="4844" y="13634"/>
                  </a:cubicBezTo>
                  <a:cubicBezTo>
                    <a:pt x="3395" y="14834"/>
                    <a:pt x="1814" y="16720"/>
                    <a:pt x="892" y="18091"/>
                  </a:cubicBezTo>
                  <a:cubicBezTo>
                    <a:pt x="-30" y="19463"/>
                    <a:pt x="-293" y="20320"/>
                    <a:pt x="366" y="20834"/>
                  </a:cubicBezTo>
                  <a:cubicBezTo>
                    <a:pt x="1024" y="21349"/>
                    <a:pt x="2605" y="21520"/>
                    <a:pt x="4844" y="20834"/>
                  </a:cubicBezTo>
                  <a:cubicBezTo>
                    <a:pt x="7083" y="20149"/>
                    <a:pt x="9980" y="18606"/>
                    <a:pt x="12878" y="15349"/>
                  </a:cubicBezTo>
                  <a:cubicBezTo>
                    <a:pt x="15775" y="12091"/>
                    <a:pt x="18673" y="7120"/>
                    <a:pt x="19990" y="4120"/>
                  </a:cubicBezTo>
                  <a:cubicBezTo>
                    <a:pt x="21307" y="1120"/>
                    <a:pt x="21044" y="91"/>
                    <a:pt x="20385" y="6"/>
                  </a:cubicBezTo>
                  <a:cubicBezTo>
                    <a:pt x="19727" y="-80"/>
                    <a:pt x="18673" y="777"/>
                    <a:pt x="17619" y="2920"/>
                  </a:cubicBezTo>
                  <a:cubicBezTo>
                    <a:pt x="16566" y="5063"/>
                    <a:pt x="15512" y="8491"/>
                    <a:pt x="15380" y="10891"/>
                  </a:cubicBezTo>
                  <a:cubicBezTo>
                    <a:pt x="15248" y="13291"/>
                    <a:pt x="16039" y="14663"/>
                    <a:pt x="16829" y="16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11294482" y="2944908"/>
              <a:ext cx="145652" cy="14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0954" fill="norm" stroke="1" extrusionOk="0">
                  <a:moveTo>
                    <a:pt x="12287" y="11280"/>
                  </a:moveTo>
                  <a:cubicBezTo>
                    <a:pt x="13032" y="9450"/>
                    <a:pt x="13777" y="7619"/>
                    <a:pt x="14149" y="5789"/>
                  </a:cubicBezTo>
                  <a:cubicBezTo>
                    <a:pt x="14522" y="3958"/>
                    <a:pt x="14522" y="2128"/>
                    <a:pt x="13590" y="1029"/>
                  </a:cubicBezTo>
                  <a:cubicBezTo>
                    <a:pt x="12659" y="-69"/>
                    <a:pt x="10797" y="-435"/>
                    <a:pt x="8563" y="663"/>
                  </a:cubicBezTo>
                  <a:cubicBezTo>
                    <a:pt x="6328" y="1762"/>
                    <a:pt x="3722" y="4324"/>
                    <a:pt x="2046" y="6521"/>
                  </a:cubicBezTo>
                  <a:cubicBezTo>
                    <a:pt x="370" y="8718"/>
                    <a:pt x="-375" y="10548"/>
                    <a:pt x="184" y="12928"/>
                  </a:cubicBezTo>
                  <a:cubicBezTo>
                    <a:pt x="742" y="15307"/>
                    <a:pt x="2604" y="18236"/>
                    <a:pt x="5584" y="19701"/>
                  </a:cubicBezTo>
                  <a:cubicBezTo>
                    <a:pt x="8563" y="21165"/>
                    <a:pt x="12659" y="21165"/>
                    <a:pt x="15453" y="20616"/>
                  </a:cubicBezTo>
                  <a:cubicBezTo>
                    <a:pt x="18246" y="20067"/>
                    <a:pt x="19735" y="18968"/>
                    <a:pt x="21225" y="17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11378798" y="2994200"/>
              <a:ext cx="99670" cy="313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21600" y="2510"/>
                  </a:moveTo>
                  <a:cubicBezTo>
                    <a:pt x="21600" y="1646"/>
                    <a:pt x="21600" y="782"/>
                    <a:pt x="20215" y="350"/>
                  </a:cubicBezTo>
                  <a:cubicBezTo>
                    <a:pt x="18831" y="-82"/>
                    <a:pt x="16061" y="-82"/>
                    <a:pt x="13569" y="177"/>
                  </a:cubicBezTo>
                  <a:cubicBezTo>
                    <a:pt x="11077" y="436"/>
                    <a:pt x="8861" y="955"/>
                    <a:pt x="9969" y="1214"/>
                  </a:cubicBezTo>
                  <a:cubicBezTo>
                    <a:pt x="11077" y="1473"/>
                    <a:pt x="15508" y="1473"/>
                    <a:pt x="17723" y="1992"/>
                  </a:cubicBezTo>
                  <a:cubicBezTo>
                    <a:pt x="19938" y="2510"/>
                    <a:pt x="19938" y="3547"/>
                    <a:pt x="19385" y="6484"/>
                  </a:cubicBezTo>
                  <a:cubicBezTo>
                    <a:pt x="18831" y="9422"/>
                    <a:pt x="17723" y="14260"/>
                    <a:pt x="16061" y="17025"/>
                  </a:cubicBezTo>
                  <a:cubicBezTo>
                    <a:pt x="14400" y="19790"/>
                    <a:pt x="12185" y="20481"/>
                    <a:pt x="9415" y="20913"/>
                  </a:cubicBezTo>
                  <a:cubicBezTo>
                    <a:pt x="6646" y="21345"/>
                    <a:pt x="3323" y="21518"/>
                    <a:pt x="1662" y="19444"/>
                  </a:cubicBezTo>
                  <a:cubicBezTo>
                    <a:pt x="0" y="17371"/>
                    <a:pt x="0" y="13051"/>
                    <a:pt x="0" y="8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11498556" y="2948974"/>
              <a:ext cx="317253" cy="1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356" fill="norm" stroke="1" extrusionOk="0">
                  <a:moveTo>
                    <a:pt x="1233" y="695"/>
                  </a:moveTo>
                  <a:cubicBezTo>
                    <a:pt x="1752" y="3826"/>
                    <a:pt x="2270" y="6956"/>
                    <a:pt x="2357" y="9304"/>
                  </a:cubicBezTo>
                  <a:cubicBezTo>
                    <a:pt x="2443" y="11652"/>
                    <a:pt x="2097" y="13217"/>
                    <a:pt x="1579" y="14469"/>
                  </a:cubicBezTo>
                  <a:cubicBezTo>
                    <a:pt x="1061" y="15721"/>
                    <a:pt x="369" y="16660"/>
                    <a:pt x="110" y="16347"/>
                  </a:cubicBezTo>
                  <a:cubicBezTo>
                    <a:pt x="-149" y="16034"/>
                    <a:pt x="24" y="14469"/>
                    <a:pt x="888" y="12121"/>
                  </a:cubicBezTo>
                  <a:cubicBezTo>
                    <a:pt x="1752" y="9773"/>
                    <a:pt x="3307" y="6643"/>
                    <a:pt x="4517" y="5078"/>
                  </a:cubicBezTo>
                  <a:cubicBezTo>
                    <a:pt x="5726" y="3513"/>
                    <a:pt x="6590" y="3513"/>
                    <a:pt x="7454" y="3669"/>
                  </a:cubicBezTo>
                  <a:cubicBezTo>
                    <a:pt x="8318" y="3826"/>
                    <a:pt x="9182" y="4139"/>
                    <a:pt x="9873" y="3513"/>
                  </a:cubicBezTo>
                  <a:cubicBezTo>
                    <a:pt x="10565" y="2886"/>
                    <a:pt x="11083" y="1321"/>
                    <a:pt x="10910" y="539"/>
                  </a:cubicBezTo>
                  <a:cubicBezTo>
                    <a:pt x="10737" y="-244"/>
                    <a:pt x="9873" y="-244"/>
                    <a:pt x="8837" y="1008"/>
                  </a:cubicBezTo>
                  <a:cubicBezTo>
                    <a:pt x="7800" y="2260"/>
                    <a:pt x="6590" y="4765"/>
                    <a:pt x="5899" y="6799"/>
                  </a:cubicBezTo>
                  <a:cubicBezTo>
                    <a:pt x="5208" y="8834"/>
                    <a:pt x="5035" y="10399"/>
                    <a:pt x="5121" y="11965"/>
                  </a:cubicBezTo>
                  <a:cubicBezTo>
                    <a:pt x="5208" y="13530"/>
                    <a:pt x="5553" y="15095"/>
                    <a:pt x="6590" y="15878"/>
                  </a:cubicBezTo>
                  <a:cubicBezTo>
                    <a:pt x="7627" y="16660"/>
                    <a:pt x="9355" y="16660"/>
                    <a:pt x="11256" y="15565"/>
                  </a:cubicBezTo>
                  <a:cubicBezTo>
                    <a:pt x="13157" y="14469"/>
                    <a:pt x="15230" y="12278"/>
                    <a:pt x="16353" y="10399"/>
                  </a:cubicBezTo>
                  <a:cubicBezTo>
                    <a:pt x="17477" y="8521"/>
                    <a:pt x="17649" y="6956"/>
                    <a:pt x="17304" y="6486"/>
                  </a:cubicBezTo>
                  <a:cubicBezTo>
                    <a:pt x="16958" y="6017"/>
                    <a:pt x="16094" y="6643"/>
                    <a:pt x="15403" y="7582"/>
                  </a:cubicBezTo>
                  <a:cubicBezTo>
                    <a:pt x="14712" y="8521"/>
                    <a:pt x="14193" y="9773"/>
                    <a:pt x="14107" y="11808"/>
                  </a:cubicBezTo>
                  <a:cubicBezTo>
                    <a:pt x="14021" y="13843"/>
                    <a:pt x="14366" y="16660"/>
                    <a:pt x="15662" y="18382"/>
                  </a:cubicBezTo>
                  <a:cubicBezTo>
                    <a:pt x="16958" y="20104"/>
                    <a:pt x="19205" y="20730"/>
                    <a:pt x="21451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32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85175" y="3352680"/>
              <a:ext cx="3001990" cy="208733"/>
            </a:xfrm>
            <a:prstGeom prst="rect">
              <a:avLst/>
            </a:prstGeom>
            <a:effectLst/>
          </p:spPr>
        </p:pic>
        <p:pic>
          <p:nvPicPr>
            <p:cNvPr id="232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92179" y="3544585"/>
              <a:ext cx="2790083" cy="177831"/>
            </a:xfrm>
            <a:prstGeom prst="rect">
              <a:avLst/>
            </a:prstGeom>
            <a:effectLst/>
          </p:spPr>
        </p:pic>
        <p:pic>
          <p:nvPicPr>
            <p:cNvPr id="233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88869" y="3727916"/>
              <a:ext cx="140169" cy="457463"/>
            </a:xfrm>
            <a:prstGeom prst="rect">
              <a:avLst/>
            </a:prstGeom>
            <a:effectLst/>
          </p:spPr>
        </p:pic>
        <p:pic>
          <p:nvPicPr>
            <p:cNvPr id="233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556261" y="3886365"/>
              <a:ext cx="181987" cy="318511"/>
            </a:xfrm>
            <a:prstGeom prst="rect">
              <a:avLst/>
            </a:prstGeom>
            <a:effectLst/>
          </p:spPr>
        </p:pic>
        <p:pic>
          <p:nvPicPr>
            <p:cNvPr id="233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773349" y="3773918"/>
              <a:ext cx="162031" cy="414626"/>
            </a:xfrm>
            <a:prstGeom prst="rect">
              <a:avLst/>
            </a:prstGeom>
            <a:effectLst/>
          </p:spPr>
        </p:pic>
        <p:pic>
          <p:nvPicPr>
            <p:cNvPr id="233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715590" y="3919588"/>
              <a:ext cx="250458" cy="155502"/>
            </a:xfrm>
            <a:prstGeom prst="rect">
              <a:avLst/>
            </a:prstGeom>
            <a:effectLst/>
          </p:spPr>
        </p:pic>
        <p:pic>
          <p:nvPicPr>
            <p:cNvPr id="233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218353" y="3772554"/>
              <a:ext cx="729050" cy="490952"/>
            </a:xfrm>
            <a:prstGeom prst="rect">
              <a:avLst/>
            </a:prstGeom>
            <a:effectLst/>
          </p:spPr>
        </p:pic>
        <p:pic>
          <p:nvPicPr>
            <p:cNvPr id="2341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745899" y="3932578"/>
              <a:ext cx="565360" cy="249909"/>
            </a:xfrm>
            <a:prstGeom prst="rect">
              <a:avLst/>
            </a:prstGeom>
            <a:effectLst/>
          </p:spPr>
        </p:pic>
        <p:pic>
          <p:nvPicPr>
            <p:cNvPr id="234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251911" y="3674249"/>
              <a:ext cx="515844" cy="465540"/>
            </a:xfrm>
            <a:prstGeom prst="rect">
              <a:avLst/>
            </a:prstGeom>
            <a:effectLst/>
          </p:spPr>
        </p:pic>
        <p:pic>
          <p:nvPicPr>
            <p:cNvPr id="234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510481" y="3804585"/>
              <a:ext cx="333943" cy="178504"/>
            </a:xfrm>
            <a:prstGeom prst="rect">
              <a:avLst/>
            </a:prstGeom>
            <a:effectLst/>
          </p:spPr>
        </p:pic>
        <p:pic>
          <p:nvPicPr>
            <p:cNvPr id="2347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8218978" y="3240732"/>
              <a:ext cx="2699690" cy="151690"/>
            </a:xfrm>
            <a:prstGeom prst="rect">
              <a:avLst/>
            </a:prstGeom>
            <a:effectLst/>
          </p:spPr>
        </p:pic>
        <p:pic>
          <p:nvPicPr>
            <p:cNvPr id="2349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172977" y="3414014"/>
              <a:ext cx="2271551" cy="116731"/>
            </a:xfrm>
            <a:prstGeom prst="rect">
              <a:avLst/>
            </a:prstGeom>
            <a:effectLst/>
          </p:spPr>
        </p:pic>
        <p:pic>
          <p:nvPicPr>
            <p:cNvPr id="2351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916660" y="3729977"/>
              <a:ext cx="408509" cy="359047"/>
            </a:xfrm>
            <a:prstGeom prst="rect">
              <a:avLst/>
            </a:prstGeom>
            <a:effectLst/>
          </p:spPr>
        </p:pic>
        <p:pic>
          <p:nvPicPr>
            <p:cNvPr id="2353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9249888" y="3851346"/>
              <a:ext cx="220951" cy="231411"/>
            </a:xfrm>
            <a:prstGeom prst="rect">
              <a:avLst/>
            </a:prstGeom>
            <a:effectLst/>
          </p:spPr>
        </p:pic>
        <p:pic>
          <p:nvPicPr>
            <p:cNvPr id="2355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9454058" y="3610358"/>
              <a:ext cx="323455" cy="470125"/>
            </a:xfrm>
            <a:prstGeom prst="rect">
              <a:avLst/>
            </a:prstGeom>
            <a:effectLst/>
          </p:spPr>
        </p:pic>
        <p:pic>
          <p:nvPicPr>
            <p:cNvPr id="2357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0077087" y="3639642"/>
              <a:ext cx="344440" cy="478821"/>
            </a:xfrm>
            <a:prstGeom prst="rect">
              <a:avLst/>
            </a:prstGeom>
            <a:effectLst/>
          </p:spPr>
        </p:pic>
        <p:pic>
          <p:nvPicPr>
            <p:cNvPr id="2359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336450" y="3625692"/>
              <a:ext cx="399417" cy="436881"/>
            </a:xfrm>
            <a:prstGeom prst="rect">
              <a:avLst/>
            </a:prstGeom>
            <a:effectLst/>
          </p:spPr>
        </p:pic>
        <p:pic>
          <p:nvPicPr>
            <p:cNvPr id="2361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557364" y="3806060"/>
              <a:ext cx="400842" cy="192362"/>
            </a:xfrm>
            <a:prstGeom prst="rect">
              <a:avLst/>
            </a:prstGeom>
            <a:effectLst/>
          </p:spPr>
        </p:pic>
        <p:pic>
          <p:nvPicPr>
            <p:cNvPr id="2363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0879371" y="3817406"/>
              <a:ext cx="186171" cy="234684"/>
            </a:xfrm>
            <a:prstGeom prst="rect">
              <a:avLst/>
            </a:prstGeom>
            <a:effectLst/>
          </p:spPr>
        </p:pic>
        <p:pic>
          <p:nvPicPr>
            <p:cNvPr id="2365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969864" y="3598355"/>
              <a:ext cx="466241" cy="476117"/>
            </a:xfrm>
            <a:prstGeom prst="rect">
              <a:avLst/>
            </a:prstGeom>
            <a:effectLst/>
          </p:spPr>
        </p:pic>
        <p:pic>
          <p:nvPicPr>
            <p:cNvPr id="2367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207678" y="3763388"/>
              <a:ext cx="294873" cy="97031"/>
            </a:xfrm>
            <a:prstGeom prst="rect">
              <a:avLst/>
            </a:prstGeom>
            <a:effectLst/>
          </p:spPr>
        </p:pic>
        <p:pic>
          <p:nvPicPr>
            <p:cNvPr id="2369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5895594" y="3850576"/>
              <a:ext cx="232503" cy="306648"/>
            </a:xfrm>
            <a:prstGeom prst="rect">
              <a:avLst/>
            </a:prstGeom>
            <a:effectLst/>
          </p:spPr>
        </p:pic>
        <p:pic>
          <p:nvPicPr>
            <p:cNvPr id="2371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5963561" y="3942588"/>
              <a:ext cx="731882" cy="113684"/>
            </a:xfrm>
            <a:prstGeom prst="rect">
              <a:avLst/>
            </a:prstGeom>
            <a:effectLst/>
          </p:spPr>
        </p:pic>
        <p:pic>
          <p:nvPicPr>
            <p:cNvPr id="2373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6999950" y="3697249"/>
              <a:ext cx="78835" cy="485178"/>
            </a:xfrm>
            <a:prstGeom prst="rect">
              <a:avLst/>
            </a:prstGeom>
            <a:effectLst/>
          </p:spPr>
        </p:pic>
        <p:pic>
          <p:nvPicPr>
            <p:cNvPr id="2375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6723944" y="4179580"/>
              <a:ext cx="508177" cy="87182"/>
            </a:xfrm>
            <a:prstGeom prst="rect">
              <a:avLst/>
            </a:prstGeom>
            <a:effectLst/>
          </p:spPr>
        </p:pic>
        <p:pic>
          <p:nvPicPr>
            <p:cNvPr id="2377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6877281" y="4443852"/>
              <a:ext cx="231359" cy="420923"/>
            </a:xfrm>
            <a:prstGeom prst="rect">
              <a:avLst/>
            </a:prstGeom>
            <a:effectLst/>
          </p:spPr>
        </p:pic>
        <p:pic>
          <p:nvPicPr>
            <p:cNvPr id="2379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6871674" y="4962278"/>
              <a:ext cx="187071" cy="174978"/>
            </a:xfrm>
            <a:prstGeom prst="rect">
              <a:avLst/>
            </a:prstGeom>
            <a:effectLst/>
          </p:spPr>
        </p:pic>
        <p:pic>
          <p:nvPicPr>
            <p:cNvPr id="2381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7390959" y="4034590"/>
              <a:ext cx="1113858" cy="109502"/>
            </a:xfrm>
            <a:prstGeom prst="rect">
              <a:avLst/>
            </a:prstGeom>
            <a:effectLst/>
          </p:spPr>
        </p:pic>
        <p:pic>
          <p:nvPicPr>
            <p:cNvPr id="2383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8190588" y="3909365"/>
              <a:ext cx="254950" cy="441732"/>
            </a:xfrm>
            <a:prstGeom prst="rect">
              <a:avLst/>
            </a:prstGeom>
            <a:effectLst/>
          </p:spPr>
        </p:pic>
        <p:sp>
          <p:nvSpPr>
            <p:cNvPr id="2385" name="Line"/>
            <p:cNvSpPr/>
            <p:nvPr/>
          </p:nvSpPr>
          <p:spPr>
            <a:xfrm>
              <a:off x="263538" y="5935675"/>
              <a:ext cx="489022" cy="51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68" fill="norm" stroke="1" extrusionOk="0">
                  <a:moveTo>
                    <a:pt x="1277" y="7327"/>
                  </a:moveTo>
                  <a:cubicBezTo>
                    <a:pt x="827" y="7643"/>
                    <a:pt x="377" y="7959"/>
                    <a:pt x="152" y="7801"/>
                  </a:cubicBezTo>
                  <a:cubicBezTo>
                    <a:pt x="-73" y="7643"/>
                    <a:pt x="-73" y="7011"/>
                    <a:pt x="321" y="5957"/>
                  </a:cubicBezTo>
                  <a:cubicBezTo>
                    <a:pt x="715" y="4904"/>
                    <a:pt x="1502" y="3428"/>
                    <a:pt x="2346" y="2322"/>
                  </a:cubicBezTo>
                  <a:cubicBezTo>
                    <a:pt x="3190" y="1216"/>
                    <a:pt x="4089" y="478"/>
                    <a:pt x="4821" y="162"/>
                  </a:cubicBezTo>
                  <a:cubicBezTo>
                    <a:pt x="5552" y="-154"/>
                    <a:pt x="6115" y="-49"/>
                    <a:pt x="7127" y="847"/>
                  </a:cubicBezTo>
                  <a:cubicBezTo>
                    <a:pt x="8139" y="1743"/>
                    <a:pt x="9602" y="3428"/>
                    <a:pt x="11121" y="5588"/>
                  </a:cubicBezTo>
                  <a:cubicBezTo>
                    <a:pt x="12639" y="7748"/>
                    <a:pt x="14215" y="10383"/>
                    <a:pt x="15621" y="12911"/>
                  </a:cubicBezTo>
                  <a:cubicBezTo>
                    <a:pt x="17027" y="15440"/>
                    <a:pt x="18264" y="17864"/>
                    <a:pt x="19108" y="19286"/>
                  </a:cubicBezTo>
                  <a:cubicBezTo>
                    <a:pt x="19952" y="20708"/>
                    <a:pt x="20402" y="21130"/>
                    <a:pt x="20739" y="21288"/>
                  </a:cubicBezTo>
                  <a:cubicBezTo>
                    <a:pt x="21077" y="21446"/>
                    <a:pt x="21302" y="21341"/>
                    <a:pt x="21527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462096" y="5967716"/>
              <a:ext cx="313464" cy="566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481" fill="norm" stroke="1" extrusionOk="0">
                  <a:moveTo>
                    <a:pt x="21540" y="0"/>
                  </a:moveTo>
                  <a:cubicBezTo>
                    <a:pt x="20662" y="0"/>
                    <a:pt x="19784" y="0"/>
                    <a:pt x="19169" y="242"/>
                  </a:cubicBezTo>
                  <a:cubicBezTo>
                    <a:pt x="18555" y="484"/>
                    <a:pt x="18203" y="969"/>
                    <a:pt x="16623" y="2761"/>
                  </a:cubicBezTo>
                  <a:cubicBezTo>
                    <a:pt x="15042" y="4552"/>
                    <a:pt x="12233" y="7652"/>
                    <a:pt x="9774" y="10606"/>
                  </a:cubicBezTo>
                  <a:cubicBezTo>
                    <a:pt x="7316" y="13561"/>
                    <a:pt x="5208" y="16370"/>
                    <a:pt x="3979" y="18016"/>
                  </a:cubicBezTo>
                  <a:cubicBezTo>
                    <a:pt x="2750" y="19663"/>
                    <a:pt x="2399" y="20147"/>
                    <a:pt x="1872" y="20631"/>
                  </a:cubicBezTo>
                  <a:cubicBezTo>
                    <a:pt x="1345" y="21116"/>
                    <a:pt x="642" y="21600"/>
                    <a:pt x="291" y="21455"/>
                  </a:cubicBezTo>
                  <a:cubicBezTo>
                    <a:pt x="-60" y="21309"/>
                    <a:pt x="-60" y="20535"/>
                    <a:pt x="116" y="20002"/>
                  </a:cubicBezTo>
                  <a:cubicBezTo>
                    <a:pt x="291" y="19469"/>
                    <a:pt x="642" y="19178"/>
                    <a:pt x="994" y="18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875228" y="5670134"/>
              <a:ext cx="214672" cy="194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4052"/>
                  </a:moveTo>
                  <a:cubicBezTo>
                    <a:pt x="0" y="2649"/>
                    <a:pt x="0" y="1247"/>
                    <a:pt x="1157" y="545"/>
                  </a:cubicBezTo>
                  <a:cubicBezTo>
                    <a:pt x="2314" y="-156"/>
                    <a:pt x="4629" y="-156"/>
                    <a:pt x="6171" y="405"/>
                  </a:cubicBezTo>
                  <a:cubicBezTo>
                    <a:pt x="7714" y="966"/>
                    <a:pt x="8486" y="2088"/>
                    <a:pt x="8486" y="3912"/>
                  </a:cubicBezTo>
                  <a:cubicBezTo>
                    <a:pt x="8486" y="5735"/>
                    <a:pt x="7714" y="8260"/>
                    <a:pt x="6814" y="10083"/>
                  </a:cubicBezTo>
                  <a:cubicBezTo>
                    <a:pt x="5914" y="11906"/>
                    <a:pt x="4886" y="13028"/>
                    <a:pt x="3857" y="14712"/>
                  </a:cubicBezTo>
                  <a:cubicBezTo>
                    <a:pt x="2829" y="16395"/>
                    <a:pt x="1800" y="18639"/>
                    <a:pt x="1929" y="19901"/>
                  </a:cubicBezTo>
                  <a:cubicBezTo>
                    <a:pt x="2057" y="21163"/>
                    <a:pt x="3343" y="21444"/>
                    <a:pt x="6814" y="21304"/>
                  </a:cubicBezTo>
                  <a:cubicBezTo>
                    <a:pt x="10286" y="21163"/>
                    <a:pt x="15943" y="20602"/>
                    <a:pt x="21600" y="20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1312238" y="6274390"/>
              <a:ext cx="191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1358239" y="6404726"/>
              <a:ext cx="161004" cy="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1371" y="17280"/>
                    <a:pt x="2743" y="21600"/>
                    <a:pt x="6343" y="19440"/>
                  </a:cubicBezTo>
                  <a:cubicBezTo>
                    <a:pt x="9943" y="17280"/>
                    <a:pt x="15771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2027000" y="5978219"/>
              <a:ext cx="200148" cy="51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10" fill="norm" stroke="1" extrusionOk="0">
                  <a:moveTo>
                    <a:pt x="11297" y="7506"/>
                  </a:moveTo>
                  <a:cubicBezTo>
                    <a:pt x="9383" y="10788"/>
                    <a:pt x="7469" y="14070"/>
                    <a:pt x="6238" y="15976"/>
                  </a:cubicBezTo>
                  <a:cubicBezTo>
                    <a:pt x="5008" y="17882"/>
                    <a:pt x="4461" y="18411"/>
                    <a:pt x="3504" y="19206"/>
                  </a:cubicBezTo>
                  <a:cubicBezTo>
                    <a:pt x="2547" y="20000"/>
                    <a:pt x="1180" y="21058"/>
                    <a:pt x="497" y="21270"/>
                  </a:cubicBezTo>
                  <a:cubicBezTo>
                    <a:pt x="-187" y="21482"/>
                    <a:pt x="-187" y="20847"/>
                    <a:pt x="633" y="18888"/>
                  </a:cubicBezTo>
                  <a:cubicBezTo>
                    <a:pt x="1454" y="16929"/>
                    <a:pt x="3094" y="13647"/>
                    <a:pt x="5418" y="10682"/>
                  </a:cubicBezTo>
                  <a:cubicBezTo>
                    <a:pt x="7742" y="7717"/>
                    <a:pt x="10750" y="5070"/>
                    <a:pt x="12800" y="3429"/>
                  </a:cubicBezTo>
                  <a:cubicBezTo>
                    <a:pt x="14851" y="1788"/>
                    <a:pt x="15945" y="1153"/>
                    <a:pt x="17038" y="676"/>
                  </a:cubicBezTo>
                  <a:cubicBezTo>
                    <a:pt x="18132" y="200"/>
                    <a:pt x="19226" y="-118"/>
                    <a:pt x="19772" y="41"/>
                  </a:cubicBezTo>
                  <a:cubicBezTo>
                    <a:pt x="20319" y="200"/>
                    <a:pt x="20319" y="835"/>
                    <a:pt x="20319" y="3217"/>
                  </a:cubicBezTo>
                  <a:cubicBezTo>
                    <a:pt x="20319" y="5600"/>
                    <a:pt x="20319" y="9729"/>
                    <a:pt x="20319" y="12111"/>
                  </a:cubicBezTo>
                  <a:cubicBezTo>
                    <a:pt x="20319" y="14494"/>
                    <a:pt x="20319" y="15129"/>
                    <a:pt x="20593" y="15711"/>
                  </a:cubicBezTo>
                  <a:cubicBezTo>
                    <a:pt x="20866" y="16294"/>
                    <a:pt x="21413" y="16823"/>
                    <a:pt x="21413" y="16929"/>
                  </a:cubicBezTo>
                  <a:cubicBezTo>
                    <a:pt x="21413" y="17035"/>
                    <a:pt x="20866" y="16717"/>
                    <a:pt x="20319" y="16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2055921" y="6274390"/>
              <a:ext cx="191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08" y="16000"/>
                    <a:pt x="9216" y="10400"/>
                    <a:pt x="12816" y="6800"/>
                  </a:cubicBezTo>
                  <a:cubicBezTo>
                    <a:pt x="16416" y="3200"/>
                    <a:pt x="19008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2362595" y="6366392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2331928" y="5721720"/>
              <a:ext cx="207005" cy="17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5" fill="norm" stroke="1" extrusionOk="0">
                  <a:moveTo>
                    <a:pt x="0" y="2816"/>
                  </a:moveTo>
                  <a:cubicBezTo>
                    <a:pt x="800" y="1599"/>
                    <a:pt x="1600" y="382"/>
                    <a:pt x="2667" y="78"/>
                  </a:cubicBezTo>
                  <a:cubicBezTo>
                    <a:pt x="3733" y="-226"/>
                    <a:pt x="5067" y="382"/>
                    <a:pt x="5867" y="1447"/>
                  </a:cubicBezTo>
                  <a:cubicBezTo>
                    <a:pt x="6667" y="2512"/>
                    <a:pt x="6933" y="4033"/>
                    <a:pt x="6800" y="6315"/>
                  </a:cubicBezTo>
                  <a:cubicBezTo>
                    <a:pt x="6667" y="8597"/>
                    <a:pt x="6133" y="11639"/>
                    <a:pt x="5200" y="14073"/>
                  </a:cubicBezTo>
                  <a:cubicBezTo>
                    <a:pt x="4267" y="16506"/>
                    <a:pt x="2933" y="18332"/>
                    <a:pt x="2933" y="19549"/>
                  </a:cubicBezTo>
                  <a:cubicBezTo>
                    <a:pt x="2933" y="20766"/>
                    <a:pt x="4267" y="21374"/>
                    <a:pt x="7600" y="21222"/>
                  </a:cubicBezTo>
                  <a:cubicBezTo>
                    <a:pt x="10933" y="21070"/>
                    <a:pt x="16267" y="20157"/>
                    <a:pt x="21600" y="19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2745937" y="6236056"/>
              <a:ext cx="1916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2861259" y="6144053"/>
              <a:ext cx="7348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5966"/>
                    <a:pt x="6300" y="11931"/>
                    <a:pt x="2700" y="15531"/>
                  </a:cubicBezTo>
                  <a:cubicBezTo>
                    <a:pt x="-900" y="19131"/>
                    <a:pt x="-900" y="20366"/>
                    <a:pt x="2700" y="20983"/>
                  </a:cubicBezTo>
                  <a:cubicBezTo>
                    <a:pt x="6300" y="21600"/>
                    <a:pt x="13500" y="21600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3167613" y="5934493"/>
              <a:ext cx="207005" cy="50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7" y="18995"/>
                    <a:pt x="5333" y="16390"/>
                    <a:pt x="7867" y="13459"/>
                  </a:cubicBezTo>
                  <a:cubicBezTo>
                    <a:pt x="10400" y="10529"/>
                    <a:pt x="12800" y="7272"/>
                    <a:pt x="14533" y="5156"/>
                  </a:cubicBezTo>
                  <a:cubicBezTo>
                    <a:pt x="16267" y="3039"/>
                    <a:pt x="17333" y="2062"/>
                    <a:pt x="18267" y="1303"/>
                  </a:cubicBezTo>
                  <a:cubicBezTo>
                    <a:pt x="19200" y="543"/>
                    <a:pt x="20000" y="0"/>
                    <a:pt x="20533" y="0"/>
                  </a:cubicBezTo>
                  <a:cubicBezTo>
                    <a:pt x="21067" y="0"/>
                    <a:pt x="21333" y="543"/>
                    <a:pt x="21333" y="2442"/>
                  </a:cubicBezTo>
                  <a:cubicBezTo>
                    <a:pt x="21333" y="4342"/>
                    <a:pt x="21067" y="7598"/>
                    <a:pt x="20800" y="10312"/>
                  </a:cubicBezTo>
                  <a:cubicBezTo>
                    <a:pt x="20533" y="13025"/>
                    <a:pt x="20267" y="15196"/>
                    <a:pt x="20267" y="16553"/>
                  </a:cubicBezTo>
                  <a:cubicBezTo>
                    <a:pt x="20267" y="17910"/>
                    <a:pt x="20533" y="18452"/>
                    <a:pt x="20800" y="18615"/>
                  </a:cubicBezTo>
                  <a:cubicBezTo>
                    <a:pt x="21067" y="18778"/>
                    <a:pt x="21333" y="18561"/>
                    <a:pt x="21600" y="18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3235250" y="6236056"/>
              <a:ext cx="20070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3427" y="21600"/>
                  </a:moveTo>
                  <a:cubicBezTo>
                    <a:pt x="1787" y="20000"/>
                    <a:pt x="146" y="18400"/>
                    <a:pt x="10" y="16400"/>
                  </a:cubicBezTo>
                  <a:cubicBezTo>
                    <a:pt x="-127" y="14400"/>
                    <a:pt x="1240" y="12000"/>
                    <a:pt x="5068" y="9200"/>
                  </a:cubicBezTo>
                  <a:cubicBezTo>
                    <a:pt x="8896" y="6400"/>
                    <a:pt x="15184" y="3200"/>
                    <a:pt x="214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3497287" y="6259056"/>
              <a:ext cx="176338" cy="200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0"/>
                  </a:moveTo>
                  <a:cubicBezTo>
                    <a:pt x="1565" y="270"/>
                    <a:pt x="3130" y="540"/>
                    <a:pt x="4696" y="1890"/>
                  </a:cubicBezTo>
                  <a:cubicBezTo>
                    <a:pt x="6261" y="3240"/>
                    <a:pt x="7826" y="5670"/>
                    <a:pt x="7357" y="8235"/>
                  </a:cubicBezTo>
                  <a:cubicBezTo>
                    <a:pt x="6887" y="10800"/>
                    <a:pt x="4383" y="13500"/>
                    <a:pt x="2661" y="15660"/>
                  </a:cubicBezTo>
                  <a:cubicBezTo>
                    <a:pt x="939" y="17820"/>
                    <a:pt x="0" y="19440"/>
                    <a:pt x="470" y="20385"/>
                  </a:cubicBezTo>
                  <a:cubicBezTo>
                    <a:pt x="939" y="21330"/>
                    <a:pt x="2817" y="21600"/>
                    <a:pt x="6574" y="20520"/>
                  </a:cubicBezTo>
                  <a:cubicBezTo>
                    <a:pt x="10330" y="19440"/>
                    <a:pt x="15965" y="17010"/>
                    <a:pt x="21600" y="14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3596956" y="5776045"/>
              <a:ext cx="153338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00"/>
                  </a:moveTo>
                  <a:cubicBezTo>
                    <a:pt x="1440" y="900"/>
                    <a:pt x="2880" y="0"/>
                    <a:pt x="4500" y="0"/>
                  </a:cubicBezTo>
                  <a:cubicBezTo>
                    <a:pt x="6120" y="0"/>
                    <a:pt x="7920" y="900"/>
                    <a:pt x="8640" y="3150"/>
                  </a:cubicBezTo>
                  <a:cubicBezTo>
                    <a:pt x="9360" y="5400"/>
                    <a:pt x="9000" y="9000"/>
                    <a:pt x="8280" y="11400"/>
                  </a:cubicBezTo>
                  <a:cubicBezTo>
                    <a:pt x="7560" y="13800"/>
                    <a:pt x="6480" y="15000"/>
                    <a:pt x="5400" y="16500"/>
                  </a:cubicBezTo>
                  <a:cubicBezTo>
                    <a:pt x="4320" y="18000"/>
                    <a:pt x="3240" y="19800"/>
                    <a:pt x="3780" y="20700"/>
                  </a:cubicBezTo>
                  <a:cubicBezTo>
                    <a:pt x="4320" y="21600"/>
                    <a:pt x="6480" y="21600"/>
                    <a:pt x="9720" y="21600"/>
                  </a:cubicBezTo>
                  <a:cubicBezTo>
                    <a:pt x="12960" y="21600"/>
                    <a:pt x="1728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3918963" y="6213055"/>
              <a:ext cx="176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17486"/>
                    <a:pt x="6261" y="13371"/>
                    <a:pt x="9861" y="9771"/>
                  </a:cubicBezTo>
                  <a:cubicBezTo>
                    <a:pt x="13461" y="6171"/>
                    <a:pt x="1753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4000346" y="6182388"/>
              <a:ext cx="33621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4629"/>
                    <a:pt x="-1303" y="9257"/>
                    <a:pt x="240" y="12857"/>
                  </a:cubicBezTo>
                  <a:cubicBezTo>
                    <a:pt x="1783" y="16457"/>
                    <a:pt x="11040" y="19029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4340640" y="6251390"/>
              <a:ext cx="12267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4892652" y="6205389"/>
              <a:ext cx="299007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69" y="19543"/>
                    <a:pt x="10338" y="17486"/>
                    <a:pt x="13938" y="13886"/>
                  </a:cubicBezTo>
                  <a:cubicBezTo>
                    <a:pt x="17538" y="10286"/>
                    <a:pt x="19569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5206992" y="6205389"/>
              <a:ext cx="23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5590335" y="6167054"/>
              <a:ext cx="17633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5690003" y="6098052"/>
              <a:ext cx="38336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39"/>
                    <a:pt x="7200" y="12077"/>
                    <a:pt x="3600" y="15677"/>
                  </a:cubicBezTo>
                  <a:cubicBezTo>
                    <a:pt x="0" y="19277"/>
                    <a:pt x="0" y="204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5797339" y="5902746"/>
              <a:ext cx="268340" cy="517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21433"/>
                  </a:moveTo>
                  <a:cubicBezTo>
                    <a:pt x="2674" y="18257"/>
                    <a:pt x="5349" y="15080"/>
                    <a:pt x="8023" y="11798"/>
                  </a:cubicBezTo>
                  <a:cubicBezTo>
                    <a:pt x="10697" y="8515"/>
                    <a:pt x="13371" y="5127"/>
                    <a:pt x="15017" y="3221"/>
                  </a:cubicBezTo>
                  <a:cubicBezTo>
                    <a:pt x="16663" y="1315"/>
                    <a:pt x="17280" y="892"/>
                    <a:pt x="18000" y="521"/>
                  </a:cubicBezTo>
                  <a:cubicBezTo>
                    <a:pt x="18720" y="151"/>
                    <a:pt x="19543" y="-167"/>
                    <a:pt x="19954" y="98"/>
                  </a:cubicBezTo>
                  <a:cubicBezTo>
                    <a:pt x="20366" y="362"/>
                    <a:pt x="20366" y="1209"/>
                    <a:pt x="20160" y="3380"/>
                  </a:cubicBezTo>
                  <a:cubicBezTo>
                    <a:pt x="19954" y="5551"/>
                    <a:pt x="19543" y="9045"/>
                    <a:pt x="19337" y="11639"/>
                  </a:cubicBezTo>
                  <a:cubicBezTo>
                    <a:pt x="19131" y="14233"/>
                    <a:pt x="19131" y="15927"/>
                    <a:pt x="19543" y="16986"/>
                  </a:cubicBezTo>
                  <a:cubicBezTo>
                    <a:pt x="19954" y="18045"/>
                    <a:pt x="20777" y="18468"/>
                    <a:pt x="21600" y="18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5889341" y="6213055"/>
              <a:ext cx="168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6157681" y="6236056"/>
              <a:ext cx="4600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431"/>
                    <a:pt x="9600" y="8862"/>
                    <a:pt x="13200" y="12462"/>
                  </a:cubicBezTo>
                  <a:cubicBezTo>
                    <a:pt x="16800" y="16062"/>
                    <a:pt x="19200" y="188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6201213" y="6279970"/>
              <a:ext cx="140473" cy="12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0765" fill="norm" stroke="1" extrusionOk="0">
                  <a:moveTo>
                    <a:pt x="16572" y="353"/>
                  </a:moveTo>
                  <a:cubicBezTo>
                    <a:pt x="14644" y="-79"/>
                    <a:pt x="12715" y="-511"/>
                    <a:pt x="10015" y="1649"/>
                  </a:cubicBezTo>
                  <a:cubicBezTo>
                    <a:pt x="7315" y="3809"/>
                    <a:pt x="3844" y="8561"/>
                    <a:pt x="1915" y="12233"/>
                  </a:cubicBezTo>
                  <a:cubicBezTo>
                    <a:pt x="-13" y="15905"/>
                    <a:pt x="-399" y="18497"/>
                    <a:pt x="372" y="19793"/>
                  </a:cubicBezTo>
                  <a:cubicBezTo>
                    <a:pt x="1144" y="21089"/>
                    <a:pt x="3072" y="21089"/>
                    <a:pt x="6737" y="19793"/>
                  </a:cubicBezTo>
                  <a:cubicBezTo>
                    <a:pt x="10401" y="18497"/>
                    <a:pt x="15801" y="15905"/>
                    <a:pt x="21201" y="13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6239460" y="5770476"/>
              <a:ext cx="194228" cy="19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370" fill="norm" stroke="1" extrusionOk="0">
                  <a:moveTo>
                    <a:pt x="280" y="3978"/>
                  </a:moveTo>
                  <a:cubicBezTo>
                    <a:pt x="0" y="2575"/>
                    <a:pt x="-281" y="1173"/>
                    <a:pt x="561" y="471"/>
                  </a:cubicBezTo>
                  <a:cubicBezTo>
                    <a:pt x="1402" y="-230"/>
                    <a:pt x="3366" y="-230"/>
                    <a:pt x="5189" y="1032"/>
                  </a:cubicBezTo>
                  <a:cubicBezTo>
                    <a:pt x="7013" y="2295"/>
                    <a:pt x="8696" y="4819"/>
                    <a:pt x="9116" y="7344"/>
                  </a:cubicBezTo>
                  <a:cubicBezTo>
                    <a:pt x="9537" y="9869"/>
                    <a:pt x="8696" y="12393"/>
                    <a:pt x="7574" y="14638"/>
                  </a:cubicBezTo>
                  <a:cubicBezTo>
                    <a:pt x="6451" y="16882"/>
                    <a:pt x="5049" y="18845"/>
                    <a:pt x="5049" y="19967"/>
                  </a:cubicBezTo>
                  <a:cubicBezTo>
                    <a:pt x="5049" y="21089"/>
                    <a:pt x="6451" y="21370"/>
                    <a:pt x="9397" y="21370"/>
                  </a:cubicBezTo>
                  <a:cubicBezTo>
                    <a:pt x="12342" y="21370"/>
                    <a:pt x="16831" y="21089"/>
                    <a:pt x="21319" y="20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6640691" y="6397059"/>
              <a:ext cx="8433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7154979" y="6213055"/>
              <a:ext cx="184872" cy="16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50" fill="norm" stroke="1" extrusionOk="0">
                  <a:moveTo>
                    <a:pt x="4367" y="7088"/>
                  </a:moveTo>
                  <a:cubicBezTo>
                    <a:pt x="4367" y="5400"/>
                    <a:pt x="4367" y="3713"/>
                    <a:pt x="3776" y="3713"/>
                  </a:cubicBezTo>
                  <a:cubicBezTo>
                    <a:pt x="3184" y="3713"/>
                    <a:pt x="2000" y="5400"/>
                    <a:pt x="1261" y="7088"/>
                  </a:cubicBezTo>
                  <a:cubicBezTo>
                    <a:pt x="521" y="8775"/>
                    <a:pt x="225" y="10463"/>
                    <a:pt x="77" y="12488"/>
                  </a:cubicBezTo>
                  <a:cubicBezTo>
                    <a:pt x="-71" y="14513"/>
                    <a:pt x="-71" y="16875"/>
                    <a:pt x="669" y="18394"/>
                  </a:cubicBezTo>
                  <a:cubicBezTo>
                    <a:pt x="1408" y="19912"/>
                    <a:pt x="2888" y="20587"/>
                    <a:pt x="4071" y="20250"/>
                  </a:cubicBezTo>
                  <a:cubicBezTo>
                    <a:pt x="5255" y="19913"/>
                    <a:pt x="6143" y="18563"/>
                    <a:pt x="7030" y="17213"/>
                  </a:cubicBezTo>
                  <a:cubicBezTo>
                    <a:pt x="7918" y="15863"/>
                    <a:pt x="8806" y="14512"/>
                    <a:pt x="9545" y="14681"/>
                  </a:cubicBezTo>
                  <a:cubicBezTo>
                    <a:pt x="10285" y="14850"/>
                    <a:pt x="10877" y="16538"/>
                    <a:pt x="11765" y="18056"/>
                  </a:cubicBezTo>
                  <a:cubicBezTo>
                    <a:pt x="12652" y="19575"/>
                    <a:pt x="13836" y="20925"/>
                    <a:pt x="15167" y="21263"/>
                  </a:cubicBezTo>
                  <a:cubicBezTo>
                    <a:pt x="16499" y="21600"/>
                    <a:pt x="17978" y="20925"/>
                    <a:pt x="19162" y="19912"/>
                  </a:cubicBezTo>
                  <a:cubicBezTo>
                    <a:pt x="20345" y="18900"/>
                    <a:pt x="21233" y="17550"/>
                    <a:pt x="21381" y="14175"/>
                  </a:cubicBezTo>
                  <a:cubicBezTo>
                    <a:pt x="21529" y="10800"/>
                    <a:pt x="20937" y="5400"/>
                    <a:pt x="2034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7419476" y="6013717"/>
              <a:ext cx="585914" cy="393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49" fill="norm" stroke="1" extrusionOk="0">
                  <a:moveTo>
                    <a:pt x="1809" y="0"/>
                  </a:moveTo>
                  <a:cubicBezTo>
                    <a:pt x="1434" y="3345"/>
                    <a:pt x="1058" y="6689"/>
                    <a:pt x="823" y="9197"/>
                  </a:cubicBezTo>
                  <a:cubicBezTo>
                    <a:pt x="588" y="11706"/>
                    <a:pt x="494" y="13378"/>
                    <a:pt x="401" y="14563"/>
                  </a:cubicBezTo>
                  <a:cubicBezTo>
                    <a:pt x="307" y="15747"/>
                    <a:pt x="213" y="16444"/>
                    <a:pt x="119" y="16374"/>
                  </a:cubicBezTo>
                  <a:cubicBezTo>
                    <a:pt x="25" y="16305"/>
                    <a:pt x="-69" y="15468"/>
                    <a:pt x="72" y="14493"/>
                  </a:cubicBezTo>
                  <a:cubicBezTo>
                    <a:pt x="213" y="13517"/>
                    <a:pt x="588" y="12403"/>
                    <a:pt x="1011" y="11985"/>
                  </a:cubicBezTo>
                  <a:cubicBezTo>
                    <a:pt x="1434" y="11566"/>
                    <a:pt x="1903" y="11845"/>
                    <a:pt x="2232" y="12403"/>
                  </a:cubicBezTo>
                  <a:cubicBezTo>
                    <a:pt x="2561" y="12960"/>
                    <a:pt x="2748" y="13796"/>
                    <a:pt x="2936" y="14563"/>
                  </a:cubicBezTo>
                  <a:cubicBezTo>
                    <a:pt x="3124" y="15329"/>
                    <a:pt x="3312" y="16026"/>
                    <a:pt x="3547" y="16653"/>
                  </a:cubicBezTo>
                  <a:cubicBezTo>
                    <a:pt x="3781" y="17280"/>
                    <a:pt x="4063" y="17837"/>
                    <a:pt x="4392" y="17907"/>
                  </a:cubicBezTo>
                  <a:cubicBezTo>
                    <a:pt x="4721" y="17977"/>
                    <a:pt x="5096" y="17559"/>
                    <a:pt x="5613" y="16305"/>
                  </a:cubicBezTo>
                  <a:cubicBezTo>
                    <a:pt x="6129" y="15050"/>
                    <a:pt x="6787" y="12960"/>
                    <a:pt x="7256" y="11566"/>
                  </a:cubicBezTo>
                  <a:cubicBezTo>
                    <a:pt x="7726" y="10173"/>
                    <a:pt x="8008" y="9476"/>
                    <a:pt x="7914" y="9267"/>
                  </a:cubicBezTo>
                  <a:cubicBezTo>
                    <a:pt x="7820" y="9058"/>
                    <a:pt x="7350" y="9337"/>
                    <a:pt x="6881" y="10243"/>
                  </a:cubicBezTo>
                  <a:cubicBezTo>
                    <a:pt x="6411" y="11148"/>
                    <a:pt x="5941" y="12681"/>
                    <a:pt x="5660" y="13796"/>
                  </a:cubicBezTo>
                  <a:cubicBezTo>
                    <a:pt x="5378" y="14911"/>
                    <a:pt x="5284" y="15608"/>
                    <a:pt x="5237" y="16305"/>
                  </a:cubicBezTo>
                  <a:cubicBezTo>
                    <a:pt x="5190" y="17001"/>
                    <a:pt x="5190" y="17698"/>
                    <a:pt x="5613" y="18116"/>
                  </a:cubicBezTo>
                  <a:cubicBezTo>
                    <a:pt x="6035" y="18534"/>
                    <a:pt x="6881" y="18674"/>
                    <a:pt x="7632" y="18046"/>
                  </a:cubicBezTo>
                  <a:cubicBezTo>
                    <a:pt x="8383" y="17419"/>
                    <a:pt x="9041" y="16026"/>
                    <a:pt x="9463" y="14981"/>
                  </a:cubicBezTo>
                  <a:cubicBezTo>
                    <a:pt x="9886" y="13935"/>
                    <a:pt x="10074" y="13239"/>
                    <a:pt x="10214" y="12542"/>
                  </a:cubicBezTo>
                  <a:cubicBezTo>
                    <a:pt x="10355" y="11845"/>
                    <a:pt x="10449" y="11148"/>
                    <a:pt x="10731" y="10870"/>
                  </a:cubicBezTo>
                  <a:cubicBezTo>
                    <a:pt x="11013" y="10591"/>
                    <a:pt x="11482" y="10730"/>
                    <a:pt x="11811" y="11148"/>
                  </a:cubicBezTo>
                  <a:cubicBezTo>
                    <a:pt x="12140" y="11566"/>
                    <a:pt x="12328" y="12263"/>
                    <a:pt x="12515" y="13169"/>
                  </a:cubicBezTo>
                  <a:cubicBezTo>
                    <a:pt x="12703" y="14075"/>
                    <a:pt x="12891" y="15190"/>
                    <a:pt x="12938" y="16095"/>
                  </a:cubicBezTo>
                  <a:cubicBezTo>
                    <a:pt x="12985" y="17001"/>
                    <a:pt x="12891" y="17698"/>
                    <a:pt x="12797" y="17628"/>
                  </a:cubicBezTo>
                  <a:cubicBezTo>
                    <a:pt x="12703" y="17559"/>
                    <a:pt x="12609" y="16723"/>
                    <a:pt x="12609" y="15956"/>
                  </a:cubicBezTo>
                  <a:cubicBezTo>
                    <a:pt x="12609" y="15190"/>
                    <a:pt x="12703" y="14493"/>
                    <a:pt x="12891" y="13866"/>
                  </a:cubicBezTo>
                  <a:cubicBezTo>
                    <a:pt x="13079" y="13239"/>
                    <a:pt x="13361" y="12681"/>
                    <a:pt x="13736" y="12263"/>
                  </a:cubicBezTo>
                  <a:cubicBezTo>
                    <a:pt x="14112" y="11845"/>
                    <a:pt x="14581" y="11566"/>
                    <a:pt x="14957" y="11706"/>
                  </a:cubicBezTo>
                  <a:cubicBezTo>
                    <a:pt x="15333" y="11845"/>
                    <a:pt x="15614" y="12403"/>
                    <a:pt x="15990" y="12751"/>
                  </a:cubicBezTo>
                  <a:cubicBezTo>
                    <a:pt x="16366" y="13099"/>
                    <a:pt x="16835" y="13239"/>
                    <a:pt x="17164" y="12751"/>
                  </a:cubicBezTo>
                  <a:cubicBezTo>
                    <a:pt x="17493" y="12263"/>
                    <a:pt x="17681" y="11148"/>
                    <a:pt x="17540" y="10730"/>
                  </a:cubicBezTo>
                  <a:cubicBezTo>
                    <a:pt x="17399" y="10312"/>
                    <a:pt x="16929" y="10591"/>
                    <a:pt x="16319" y="11775"/>
                  </a:cubicBezTo>
                  <a:cubicBezTo>
                    <a:pt x="15708" y="12960"/>
                    <a:pt x="14957" y="15050"/>
                    <a:pt x="14581" y="16444"/>
                  </a:cubicBezTo>
                  <a:cubicBezTo>
                    <a:pt x="14206" y="17837"/>
                    <a:pt x="14206" y="18534"/>
                    <a:pt x="14253" y="19231"/>
                  </a:cubicBezTo>
                  <a:cubicBezTo>
                    <a:pt x="14300" y="19928"/>
                    <a:pt x="14394" y="20625"/>
                    <a:pt x="14722" y="21043"/>
                  </a:cubicBezTo>
                  <a:cubicBezTo>
                    <a:pt x="15051" y="21461"/>
                    <a:pt x="15614" y="21600"/>
                    <a:pt x="16788" y="21252"/>
                  </a:cubicBezTo>
                  <a:cubicBezTo>
                    <a:pt x="17962" y="20903"/>
                    <a:pt x="19747" y="20067"/>
                    <a:pt x="21531" y="19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8467453" y="6061779"/>
              <a:ext cx="273953" cy="40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28" fill="norm" stroke="1" extrusionOk="0">
                  <a:moveTo>
                    <a:pt x="1039" y="20951"/>
                  </a:moveTo>
                  <a:cubicBezTo>
                    <a:pt x="439" y="20411"/>
                    <a:pt x="-161" y="19871"/>
                    <a:pt x="39" y="18859"/>
                  </a:cubicBezTo>
                  <a:cubicBezTo>
                    <a:pt x="239" y="17846"/>
                    <a:pt x="1239" y="16361"/>
                    <a:pt x="3139" y="13594"/>
                  </a:cubicBezTo>
                  <a:cubicBezTo>
                    <a:pt x="5039" y="10826"/>
                    <a:pt x="7839" y="6776"/>
                    <a:pt x="9639" y="4413"/>
                  </a:cubicBezTo>
                  <a:cubicBezTo>
                    <a:pt x="11439" y="2051"/>
                    <a:pt x="12239" y="1376"/>
                    <a:pt x="13039" y="836"/>
                  </a:cubicBezTo>
                  <a:cubicBezTo>
                    <a:pt x="13839" y="296"/>
                    <a:pt x="14639" y="-109"/>
                    <a:pt x="15039" y="26"/>
                  </a:cubicBezTo>
                  <a:cubicBezTo>
                    <a:pt x="15439" y="161"/>
                    <a:pt x="15439" y="836"/>
                    <a:pt x="15039" y="3468"/>
                  </a:cubicBezTo>
                  <a:cubicBezTo>
                    <a:pt x="14639" y="6101"/>
                    <a:pt x="13839" y="10691"/>
                    <a:pt x="13439" y="13796"/>
                  </a:cubicBezTo>
                  <a:cubicBezTo>
                    <a:pt x="13039" y="16901"/>
                    <a:pt x="13039" y="18521"/>
                    <a:pt x="13239" y="19668"/>
                  </a:cubicBezTo>
                  <a:cubicBezTo>
                    <a:pt x="13439" y="20816"/>
                    <a:pt x="13839" y="21491"/>
                    <a:pt x="13939" y="21424"/>
                  </a:cubicBezTo>
                  <a:cubicBezTo>
                    <a:pt x="14039" y="21356"/>
                    <a:pt x="13839" y="20546"/>
                    <a:pt x="12839" y="19804"/>
                  </a:cubicBezTo>
                  <a:cubicBezTo>
                    <a:pt x="11839" y="19061"/>
                    <a:pt x="10039" y="18386"/>
                    <a:pt x="8639" y="17981"/>
                  </a:cubicBezTo>
                  <a:cubicBezTo>
                    <a:pt x="7239" y="17576"/>
                    <a:pt x="6239" y="17441"/>
                    <a:pt x="5239" y="17374"/>
                  </a:cubicBezTo>
                  <a:cubicBezTo>
                    <a:pt x="4239" y="17306"/>
                    <a:pt x="3239" y="17306"/>
                    <a:pt x="3339" y="17104"/>
                  </a:cubicBezTo>
                  <a:cubicBezTo>
                    <a:pt x="3439" y="16901"/>
                    <a:pt x="4639" y="16496"/>
                    <a:pt x="7839" y="16023"/>
                  </a:cubicBezTo>
                  <a:cubicBezTo>
                    <a:pt x="11039" y="15551"/>
                    <a:pt x="16239" y="15011"/>
                    <a:pt x="21439" y="14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8756739" y="6443060"/>
              <a:ext cx="15335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8779740" y="6297391"/>
              <a:ext cx="2044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00" y="18000"/>
                    <a:pt x="21600" y="14400"/>
                    <a:pt x="21600" y="10800"/>
                  </a:cubicBezTo>
                  <a:cubicBezTo>
                    <a:pt x="21600" y="7200"/>
                    <a:pt x="10800" y="3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9009744" y="6213055"/>
              <a:ext cx="13397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600" fill="norm" stroke="1" extrusionOk="0">
                  <a:moveTo>
                    <a:pt x="16800" y="0"/>
                  </a:moveTo>
                  <a:cubicBezTo>
                    <a:pt x="14800" y="0"/>
                    <a:pt x="12800" y="0"/>
                    <a:pt x="11600" y="857"/>
                  </a:cubicBezTo>
                  <a:cubicBezTo>
                    <a:pt x="10400" y="1714"/>
                    <a:pt x="10000" y="3429"/>
                    <a:pt x="10600" y="4800"/>
                  </a:cubicBezTo>
                  <a:cubicBezTo>
                    <a:pt x="11200" y="6171"/>
                    <a:pt x="12800" y="7200"/>
                    <a:pt x="14400" y="8229"/>
                  </a:cubicBezTo>
                  <a:cubicBezTo>
                    <a:pt x="16000" y="9257"/>
                    <a:pt x="17600" y="10286"/>
                    <a:pt x="19000" y="11657"/>
                  </a:cubicBezTo>
                  <a:cubicBezTo>
                    <a:pt x="20400" y="13029"/>
                    <a:pt x="21600" y="14743"/>
                    <a:pt x="20600" y="16457"/>
                  </a:cubicBezTo>
                  <a:cubicBezTo>
                    <a:pt x="19600" y="18171"/>
                    <a:pt x="16400" y="19886"/>
                    <a:pt x="12600" y="20743"/>
                  </a:cubicBezTo>
                  <a:cubicBezTo>
                    <a:pt x="8800" y="21600"/>
                    <a:pt x="44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9615506" y="6152938"/>
              <a:ext cx="528932" cy="234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75" fill="norm" stroke="1" extrusionOk="0">
                  <a:moveTo>
                    <a:pt x="4981" y="12431"/>
                  </a:moveTo>
                  <a:cubicBezTo>
                    <a:pt x="5293" y="11502"/>
                    <a:pt x="5605" y="10573"/>
                    <a:pt x="5760" y="9412"/>
                  </a:cubicBezTo>
                  <a:cubicBezTo>
                    <a:pt x="5916" y="8250"/>
                    <a:pt x="5916" y="6857"/>
                    <a:pt x="5605" y="6160"/>
                  </a:cubicBezTo>
                  <a:cubicBezTo>
                    <a:pt x="5293" y="5463"/>
                    <a:pt x="4670" y="5463"/>
                    <a:pt x="3735" y="6741"/>
                  </a:cubicBezTo>
                  <a:cubicBezTo>
                    <a:pt x="2801" y="8018"/>
                    <a:pt x="1555" y="10573"/>
                    <a:pt x="828" y="12431"/>
                  </a:cubicBezTo>
                  <a:cubicBezTo>
                    <a:pt x="101" y="14289"/>
                    <a:pt x="-107" y="15450"/>
                    <a:pt x="49" y="16147"/>
                  </a:cubicBezTo>
                  <a:cubicBezTo>
                    <a:pt x="205" y="16844"/>
                    <a:pt x="724" y="17076"/>
                    <a:pt x="1191" y="16728"/>
                  </a:cubicBezTo>
                  <a:cubicBezTo>
                    <a:pt x="1658" y="16379"/>
                    <a:pt x="2074" y="15450"/>
                    <a:pt x="2437" y="14057"/>
                  </a:cubicBezTo>
                  <a:cubicBezTo>
                    <a:pt x="2801" y="12663"/>
                    <a:pt x="3112" y="10805"/>
                    <a:pt x="3216" y="10573"/>
                  </a:cubicBezTo>
                  <a:cubicBezTo>
                    <a:pt x="3320" y="10341"/>
                    <a:pt x="3216" y="11734"/>
                    <a:pt x="3164" y="13012"/>
                  </a:cubicBezTo>
                  <a:cubicBezTo>
                    <a:pt x="3112" y="14289"/>
                    <a:pt x="3112" y="15450"/>
                    <a:pt x="3112" y="16612"/>
                  </a:cubicBezTo>
                  <a:cubicBezTo>
                    <a:pt x="3112" y="17773"/>
                    <a:pt x="3112" y="18934"/>
                    <a:pt x="3320" y="19863"/>
                  </a:cubicBezTo>
                  <a:cubicBezTo>
                    <a:pt x="3528" y="20792"/>
                    <a:pt x="3943" y="21489"/>
                    <a:pt x="4722" y="20444"/>
                  </a:cubicBezTo>
                  <a:cubicBezTo>
                    <a:pt x="5501" y="19399"/>
                    <a:pt x="6643" y="16612"/>
                    <a:pt x="7422" y="13476"/>
                  </a:cubicBezTo>
                  <a:cubicBezTo>
                    <a:pt x="8201" y="10341"/>
                    <a:pt x="8616" y="6857"/>
                    <a:pt x="8824" y="4534"/>
                  </a:cubicBezTo>
                  <a:cubicBezTo>
                    <a:pt x="9031" y="2212"/>
                    <a:pt x="9031" y="1050"/>
                    <a:pt x="9291" y="470"/>
                  </a:cubicBezTo>
                  <a:cubicBezTo>
                    <a:pt x="9551" y="-111"/>
                    <a:pt x="10070" y="-111"/>
                    <a:pt x="10537" y="237"/>
                  </a:cubicBezTo>
                  <a:cubicBezTo>
                    <a:pt x="11005" y="586"/>
                    <a:pt x="11420" y="1283"/>
                    <a:pt x="11472" y="3257"/>
                  </a:cubicBezTo>
                  <a:cubicBezTo>
                    <a:pt x="11524" y="5231"/>
                    <a:pt x="11212" y="8483"/>
                    <a:pt x="10849" y="11154"/>
                  </a:cubicBezTo>
                  <a:cubicBezTo>
                    <a:pt x="10485" y="13824"/>
                    <a:pt x="10070" y="15915"/>
                    <a:pt x="9862" y="17541"/>
                  </a:cubicBezTo>
                  <a:cubicBezTo>
                    <a:pt x="9655" y="19166"/>
                    <a:pt x="9655" y="20328"/>
                    <a:pt x="9914" y="20908"/>
                  </a:cubicBezTo>
                  <a:cubicBezTo>
                    <a:pt x="10174" y="21489"/>
                    <a:pt x="10693" y="21489"/>
                    <a:pt x="12043" y="20095"/>
                  </a:cubicBezTo>
                  <a:cubicBezTo>
                    <a:pt x="13393" y="18702"/>
                    <a:pt x="15574" y="15915"/>
                    <a:pt x="16924" y="13824"/>
                  </a:cubicBezTo>
                  <a:cubicBezTo>
                    <a:pt x="18274" y="11734"/>
                    <a:pt x="18793" y="10341"/>
                    <a:pt x="19053" y="9063"/>
                  </a:cubicBezTo>
                  <a:cubicBezTo>
                    <a:pt x="19312" y="7786"/>
                    <a:pt x="19312" y="6624"/>
                    <a:pt x="19053" y="6160"/>
                  </a:cubicBezTo>
                  <a:cubicBezTo>
                    <a:pt x="18793" y="5695"/>
                    <a:pt x="18274" y="5928"/>
                    <a:pt x="17599" y="7205"/>
                  </a:cubicBezTo>
                  <a:cubicBezTo>
                    <a:pt x="16924" y="8483"/>
                    <a:pt x="16093" y="10805"/>
                    <a:pt x="15678" y="12547"/>
                  </a:cubicBezTo>
                  <a:cubicBezTo>
                    <a:pt x="15262" y="14289"/>
                    <a:pt x="15262" y="15450"/>
                    <a:pt x="16301" y="16728"/>
                  </a:cubicBezTo>
                  <a:cubicBezTo>
                    <a:pt x="17339" y="18005"/>
                    <a:pt x="19416" y="19399"/>
                    <a:pt x="21493" y="20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7369041" y="6857070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7366309" y="6765068"/>
              <a:ext cx="410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358" y="21600"/>
                  </a:moveTo>
                  <a:cubicBezTo>
                    <a:pt x="87" y="15600"/>
                    <a:pt x="-1183" y="9600"/>
                    <a:pt x="1994" y="6000"/>
                  </a:cubicBezTo>
                  <a:cubicBezTo>
                    <a:pt x="5170" y="2400"/>
                    <a:pt x="12794" y="1200"/>
                    <a:pt x="204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7461043" y="6803402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600"/>
                    <a:pt x="21600" y="11200"/>
                    <a:pt x="21600" y="15200"/>
                  </a:cubicBezTo>
                  <a:cubicBezTo>
                    <a:pt x="21600" y="19200"/>
                    <a:pt x="21600" y="21600"/>
                    <a:pt x="18000" y="21600"/>
                  </a:cubicBezTo>
                  <a:cubicBezTo>
                    <a:pt x="14400" y="21600"/>
                    <a:pt x="7200" y="19200"/>
                    <a:pt x="0" y="16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7461043" y="6758011"/>
              <a:ext cx="92003" cy="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21256"/>
                  </a:moveTo>
                  <a:cubicBezTo>
                    <a:pt x="600" y="14056"/>
                    <a:pt x="1200" y="6856"/>
                    <a:pt x="3000" y="3256"/>
                  </a:cubicBezTo>
                  <a:cubicBezTo>
                    <a:pt x="4800" y="-344"/>
                    <a:pt x="7800" y="-344"/>
                    <a:pt x="11100" y="376"/>
                  </a:cubicBezTo>
                  <a:cubicBezTo>
                    <a:pt x="14400" y="1096"/>
                    <a:pt x="18000" y="2536"/>
                    <a:pt x="21600" y="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7570581" y="6588418"/>
              <a:ext cx="235471" cy="360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188" fill="norm" stroke="1" extrusionOk="0">
                  <a:moveTo>
                    <a:pt x="11645" y="13968"/>
                  </a:moveTo>
                  <a:cubicBezTo>
                    <a:pt x="10716" y="13518"/>
                    <a:pt x="9787" y="13068"/>
                    <a:pt x="8742" y="12768"/>
                  </a:cubicBezTo>
                  <a:cubicBezTo>
                    <a:pt x="7697" y="12468"/>
                    <a:pt x="6535" y="12318"/>
                    <a:pt x="5026" y="13368"/>
                  </a:cubicBezTo>
                  <a:cubicBezTo>
                    <a:pt x="3516" y="14418"/>
                    <a:pt x="1658" y="16668"/>
                    <a:pt x="729" y="18168"/>
                  </a:cubicBezTo>
                  <a:cubicBezTo>
                    <a:pt x="-200" y="19668"/>
                    <a:pt x="-200" y="20418"/>
                    <a:pt x="497" y="20868"/>
                  </a:cubicBezTo>
                  <a:cubicBezTo>
                    <a:pt x="1194" y="21318"/>
                    <a:pt x="2587" y="21468"/>
                    <a:pt x="4910" y="20118"/>
                  </a:cubicBezTo>
                  <a:cubicBezTo>
                    <a:pt x="7232" y="18768"/>
                    <a:pt x="10484" y="15918"/>
                    <a:pt x="12806" y="12543"/>
                  </a:cubicBezTo>
                  <a:cubicBezTo>
                    <a:pt x="15129" y="9168"/>
                    <a:pt x="16523" y="5268"/>
                    <a:pt x="17219" y="2943"/>
                  </a:cubicBezTo>
                  <a:cubicBezTo>
                    <a:pt x="17916" y="618"/>
                    <a:pt x="17916" y="-132"/>
                    <a:pt x="17452" y="18"/>
                  </a:cubicBezTo>
                  <a:cubicBezTo>
                    <a:pt x="16987" y="168"/>
                    <a:pt x="16058" y="1218"/>
                    <a:pt x="15245" y="3318"/>
                  </a:cubicBezTo>
                  <a:cubicBezTo>
                    <a:pt x="14432" y="5418"/>
                    <a:pt x="13735" y="8568"/>
                    <a:pt x="14781" y="11193"/>
                  </a:cubicBezTo>
                  <a:cubicBezTo>
                    <a:pt x="15826" y="13818"/>
                    <a:pt x="18613" y="15918"/>
                    <a:pt x="21400" y="18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8289062" y="6819907"/>
              <a:ext cx="115003" cy="23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21600" y="7641"/>
                  </a:moveTo>
                  <a:cubicBezTo>
                    <a:pt x="21600" y="6467"/>
                    <a:pt x="21600" y="5293"/>
                    <a:pt x="19200" y="3884"/>
                  </a:cubicBezTo>
                  <a:cubicBezTo>
                    <a:pt x="16800" y="2475"/>
                    <a:pt x="12000" y="832"/>
                    <a:pt x="8400" y="245"/>
                  </a:cubicBezTo>
                  <a:cubicBezTo>
                    <a:pt x="4800" y="-342"/>
                    <a:pt x="2400" y="128"/>
                    <a:pt x="1200" y="1654"/>
                  </a:cubicBezTo>
                  <a:cubicBezTo>
                    <a:pt x="0" y="3180"/>
                    <a:pt x="0" y="5762"/>
                    <a:pt x="2880" y="8462"/>
                  </a:cubicBezTo>
                  <a:cubicBezTo>
                    <a:pt x="5760" y="11162"/>
                    <a:pt x="11520" y="13980"/>
                    <a:pt x="14400" y="15975"/>
                  </a:cubicBezTo>
                  <a:cubicBezTo>
                    <a:pt x="17280" y="17971"/>
                    <a:pt x="17280" y="19145"/>
                    <a:pt x="15600" y="19967"/>
                  </a:cubicBezTo>
                  <a:cubicBezTo>
                    <a:pt x="13920" y="20788"/>
                    <a:pt x="10560" y="21258"/>
                    <a:pt x="7680" y="21258"/>
                  </a:cubicBezTo>
                  <a:cubicBezTo>
                    <a:pt x="4800" y="21258"/>
                    <a:pt x="2400" y="20788"/>
                    <a:pt x="1200" y="19497"/>
                  </a:cubicBezTo>
                  <a:cubicBezTo>
                    <a:pt x="0" y="18206"/>
                    <a:pt x="0" y="16093"/>
                    <a:pt x="0" y="13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8459478" y="6688399"/>
              <a:ext cx="51923" cy="323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384" fill="norm" stroke="1" extrusionOk="0">
                  <a:moveTo>
                    <a:pt x="20897" y="0"/>
                  </a:moveTo>
                  <a:cubicBezTo>
                    <a:pt x="19868" y="1856"/>
                    <a:pt x="18840" y="3712"/>
                    <a:pt x="15240" y="6834"/>
                  </a:cubicBezTo>
                  <a:cubicBezTo>
                    <a:pt x="11640" y="9956"/>
                    <a:pt x="5468" y="14344"/>
                    <a:pt x="2383" y="16959"/>
                  </a:cubicBezTo>
                  <a:cubicBezTo>
                    <a:pt x="-703" y="19575"/>
                    <a:pt x="-703" y="20419"/>
                    <a:pt x="1868" y="20925"/>
                  </a:cubicBezTo>
                  <a:cubicBezTo>
                    <a:pt x="4440" y="21431"/>
                    <a:pt x="9583" y="21600"/>
                    <a:pt x="12668" y="21009"/>
                  </a:cubicBezTo>
                  <a:cubicBezTo>
                    <a:pt x="15754" y="20419"/>
                    <a:pt x="16783" y="19069"/>
                    <a:pt x="17811" y="17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8414287" y="6624269"/>
              <a:ext cx="291824" cy="37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16" fill="norm" stroke="1" extrusionOk="0">
                  <a:moveTo>
                    <a:pt x="2630" y="15278"/>
                  </a:moveTo>
                  <a:cubicBezTo>
                    <a:pt x="1315" y="14990"/>
                    <a:pt x="0" y="14702"/>
                    <a:pt x="0" y="14558"/>
                  </a:cubicBezTo>
                  <a:cubicBezTo>
                    <a:pt x="0" y="14414"/>
                    <a:pt x="1315" y="14414"/>
                    <a:pt x="3569" y="14414"/>
                  </a:cubicBezTo>
                  <a:cubicBezTo>
                    <a:pt x="5823" y="14414"/>
                    <a:pt x="9016" y="14414"/>
                    <a:pt x="11176" y="14414"/>
                  </a:cubicBezTo>
                  <a:cubicBezTo>
                    <a:pt x="13336" y="14414"/>
                    <a:pt x="14463" y="14414"/>
                    <a:pt x="14557" y="14342"/>
                  </a:cubicBezTo>
                  <a:cubicBezTo>
                    <a:pt x="14650" y="14270"/>
                    <a:pt x="13711" y="14126"/>
                    <a:pt x="12584" y="14630"/>
                  </a:cubicBezTo>
                  <a:cubicBezTo>
                    <a:pt x="11457" y="15134"/>
                    <a:pt x="10143" y="16286"/>
                    <a:pt x="9297" y="17222"/>
                  </a:cubicBezTo>
                  <a:cubicBezTo>
                    <a:pt x="8452" y="18158"/>
                    <a:pt x="8077" y="18878"/>
                    <a:pt x="7795" y="19598"/>
                  </a:cubicBezTo>
                  <a:cubicBezTo>
                    <a:pt x="7513" y="20318"/>
                    <a:pt x="7325" y="21038"/>
                    <a:pt x="7795" y="21254"/>
                  </a:cubicBezTo>
                  <a:cubicBezTo>
                    <a:pt x="8264" y="21470"/>
                    <a:pt x="9391" y="21182"/>
                    <a:pt x="11270" y="19454"/>
                  </a:cubicBezTo>
                  <a:cubicBezTo>
                    <a:pt x="13148" y="17726"/>
                    <a:pt x="15777" y="14558"/>
                    <a:pt x="17562" y="11390"/>
                  </a:cubicBezTo>
                  <a:cubicBezTo>
                    <a:pt x="19346" y="8222"/>
                    <a:pt x="20285" y="5054"/>
                    <a:pt x="20849" y="2966"/>
                  </a:cubicBezTo>
                  <a:cubicBezTo>
                    <a:pt x="21412" y="878"/>
                    <a:pt x="21600" y="-130"/>
                    <a:pt x="21318" y="14"/>
                  </a:cubicBezTo>
                  <a:cubicBezTo>
                    <a:pt x="21037" y="158"/>
                    <a:pt x="20285" y="1454"/>
                    <a:pt x="19346" y="3902"/>
                  </a:cubicBezTo>
                  <a:cubicBezTo>
                    <a:pt x="18407" y="6350"/>
                    <a:pt x="17280" y="9950"/>
                    <a:pt x="16998" y="12758"/>
                  </a:cubicBezTo>
                  <a:cubicBezTo>
                    <a:pt x="16717" y="15566"/>
                    <a:pt x="17280" y="17582"/>
                    <a:pt x="17843" y="195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8756739" y="6933738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9201854" y="6762512"/>
              <a:ext cx="198901" cy="306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401" fill="norm" stroke="1" extrusionOk="0">
                  <a:moveTo>
                    <a:pt x="7429" y="3392"/>
                  </a:moveTo>
                  <a:cubicBezTo>
                    <a:pt x="6044" y="6426"/>
                    <a:pt x="4660" y="9461"/>
                    <a:pt x="3690" y="11514"/>
                  </a:cubicBezTo>
                  <a:cubicBezTo>
                    <a:pt x="2721" y="13567"/>
                    <a:pt x="2167" y="14638"/>
                    <a:pt x="1614" y="16155"/>
                  </a:cubicBezTo>
                  <a:cubicBezTo>
                    <a:pt x="1060" y="17673"/>
                    <a:pt x="506" y="19636"/>
                    <a:pt x="229" y="20083"/>
                  </a:cubicBezTo>
                  <a:cubicBezTo>
                    <a:pt x="-48" y="20529"/>
                    <a:pt x="-48" y="19458"/>
                    <a:pt x="90" y="17048"/>
                  </a:cubicBezTo>
                  <a:cubicBezTo>
                    <a:pt x="229" y="14638"/>
                    <a:pt x="506" y="10889"/>
                    <a:pt x="783" y="8122"/>
                  </a:cubicBezTo>
                  <a:cubicBezTo>
                    <a:pt x="1060" y="5355"/>
                    <a:pt x="1337" y="3570"/>
                    <a:pt x="1752" y="2231"/>
                  </a:cubicBezTo>
                  <a:cubicBezTo>
                    <a:pt x="2167" y="893"/>
                    <a:pt x="2721" y="0"/>
                    <a:pt x="3275" y="0"/>
                  </a:cubicBezTo>
                  <a:cubicBezTo>
                    <a:pt x="3829" y="0"/>
                    <a:pt x="4383" y="893"/>
                    <a:pt x="5490" y="3749"/>
                  </a:cubicBezTo>
                  <a:cubicBezTo>
                    <a:pt x="6598" y="6605"/>
                    <a:pt x="8260" y="11425"/>
                    <a:pt x="9367" y="14549"/>
                  </a:cubicBezTo>
                  <a:cubicBezTo>
                    <a:pt x="10475" y="17673"/>
                    <a:pt x="11029" y="19101"/>
                    <a:pt x="11860" y="20083"/>
                  </a:cubicBezTo>
                  <a:cubicBezTo>
                    <a:pt x="12690" y="21064"/>
                    <a:pt x="13798" y="21600"/>
                    <a:pt x="14906" y="21332"/>
                  </a:cubicBezTo>
                  <a:cubicBezTo>
                    <a:pt x="16014" y="21064"/>
                    <a:pt x="17121" y="19993"/>
                    <a:pt x="18229" y="16691"/>
                  </a:cubicBezTo>
                  <a:cubicBezTo>
                    <a:pt x="19337" y="13388"/>
                    <a:pt x="20444" y="7855"/>
                    <a:pt x="21552" y="2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9423728" y="6880071"/>
              <a:ext cx="84362" cy="141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351" fill="norm" stroke="1" extrusionOk="0">
                  <a:moveTo>
                    <a:pt x="20971" y="6943"/>
                  </a:moveTo>
                  <a:cubicBezTo>
                    <a:pt x="17159" y="6943"/>
                    <a:pt x="13347" y="6943"/>
                    <a:pt x="10171" y="7714"/>
                  </a:cubicBezTo>
                  <a:cubicBezTo>
                    <a:pt x="6995" y="8486"/>
                    <a:pt x="4453" y="10029"/>
                    <a:pt x="2547" y="12343"/>
                  </a:cubicBezTo>
                  <a:cubicBezTo>
                    <a:pt x="642" y="14657"/>
                    <a:pt x="-629" y="17743"/>
                    <a:pt x="324" y="19479"/>
                  </a:cubicBezTo>
                  <a:cubicBezTo>
                    <a:pt x="1277" y="21214"/>
                    <a:pt x="4453" y="21600"/>
                    <a:pt x="7312" y="21214"/>
                  </a:cubicBezTo>
                  <a:cubicBezTo>
                    <a:pt x="10171" y="20829"/>
                    <a:pt x="12712" y="19671"/>
                    <a:pt x="14300" y="16007"/>
                  </a:cubicBezTo>
                  <a:cubicBezTo>
                    <a:pt x="15889" y="12343"/>
                    <a:pt x="16524" y="6171"/>
                    <a:pt x="171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9515756" y="6576338"/>
              <a:ext cx="719406" cy="46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327" fill="norm" stroke="1" extrusionOk="0">
                  <a:moveTo>
                    <a:pt x="0" y="14227"/>
                  </a:moveTo>
                  <a:cubicBezTo>
                    <a:pt x="613" y="15161"/>
                    <a:pt x="1226" y="16095"/>
                    <a:pt x="1647" y="16971"/>
                  </a:cubicBezTo>
                  <a:cubicBezTo>
                    <a:pt x="2068" y="17847"/>
                    <a:pt x="2298" y="18664"/>
                    <a:pt x="2413" y="19481"/>
                  </a:cubicBezTo>
                  <a:cubicBezTo>
                    <a:pt x="2528" y="20298"/>
                    <a:pt x="2528" y="21116"/>
                    <a:pt x="2413" y="21291"/>
                  </a:cubicBezTo>
                  <a:cubicBezTo>
                    <a:pt x="2298" y="21466"/>
                    <a:pt x="2068" y="20999"/>
                    <a:pt x="1991" y="20123"/>
                  </a:cubicBezTo>
                  <a:cubicBezTo>
                    <a:pt x="1915" y="19248"/>
                    <a:pt x="1991" y="17963"/>
                    <a:pt x="2106" y="17029"/>
                  </a:cubicBezTo>
                  <a:cubicBezTo>
                    <a:pt x="2221" y="16095"/>
                    <a:pt x="2374" y="15511"/>
                    <a:pt x="2911" y="15044"/>
                  </a:cubicBezTo>
                  <a:cubicBezTo>
                    <a:pt x="3447" y="14577"/>
                    <a:pt x="4366" y="14227"/>
                    <a:pt x="5017" y="14052"/>
                  </a:cubicBezTo>
                  <a:cubicBezTo>
                    <a:pt x="5668" y="13877"/>
                    <a:pt x="6051" y="13877"/>
                    <a:pt x="6243" y="14461"/>
                  </a:cubicBezTo>
                  <a:cubicBezTo>
                    <a:pt x="6434" y="15044"/>
                    <a:pt x="6434" y="16212"/>
                    <a:pt x="6396" y="17088"/>
                  </a:cubicBezTo>
                  <a:cubicBezTo>
                    <a:pt x="6357" y="17963"/>
                    <a:pt x="6281" y="18547"/>
                    <a:pt x="6204" y="18547"/>
                  </a:cubicBezTo>
                  <a:cubicBezTo>
                    <a:pt x="6128" y="18547"/>
                    <a:pt x="6051" y="17963"/>
                    <a:pt x="6128" y="17438"/>
                  </a:cubicBezTo>
                  <a:cubicBezTo>
                    <a:pt x="6204" y="16912"/>
                    <a:pt x="6434" y="16445"/>
                    <a:pt x="6740" y="16095"/>
                  </a:cubicBezTo>
                  <a:cubicBezTo>
                    <a:pt x="7047" y="15745"/>
                    <a:pt x="7430" y="15511"/>
                    <a:pt x="7736" y="15628"/>
                  </a:cubicBezTo>
                  <a:cubicBezTo>
                    <a:pt x="8043" y="15745"/>
                    <a:pt x="8272" y="16212"/>
                    <a:pt x="8349" y="16796"/>
                  </a:cubicBezTo>
                  <a:cubicBezTo>
                    <a:pt x="8426" y="17380"/>
                    <a:pt x="8349" y="18080"/>
                    <a:pt x="8349" y="18138"/>
                  </a:cubicBezTo>
                  <a:cubicBezTo>
                    <a:pt x="8349" y="18197"/>
                    <a:pt x="8426" y="17613"/>
                    <a:pt x="8694" y="16854"/>
                  </a:cubicBezTo>
                  <a:cubicBezTo>
                    <a:pt x="8962" y="16095"/>
                    <a:pt x="9421" y="15161"/>
                    <a:pt x="9843" y="14577"/>
                  </a:cubicBezTo>
                  <a:cubicBezTo>
                    <a:pt x="10264" y="13994"/>
                    <a:pt x="10647" y="13760"/>
                    <a:pt x="10953" y="13877"/>
                  </a:cubicBezTo>
                  <a:cubicBezTo>
                    <a:pt x="11260" y="13994"/>
                    <a:pt x="11489" y="14461"/>
                    <a:pt x="11528" y="15395"/>
                  </a:cubicBezTo>
                  <a:cubicBezTo>
                    <a:pt x="11566" y="16329"/>
                    <a:pt x="11413" y="17730"/>
                    <a:pt x="11298" y="18781"/>
                  </a:cubicBezTo>
                  <a:cubicBezTo>
                    <a:pt x="11183" y="19831"/>
                    <a:pt x="11106" y="20532"/>
                    <a:pt x="11260" y="20824"/>
                  </a:cubicBezTo>
                  <a:cubicBezTo>
                    <a:pt x="11413" y="21116"/>
                    <a:pt x="11796" y="20999"/>
                    <a:pt x="12255" y="20474"/>
                  </a:cubicBezTo>
                  <a:cubicBezTo>
                    <a:pt x="12715" y="19948"/>
                    <a:pt x="13251" y="19014"/>
                    <a:pt x="13634" y="18314"/>
                  </a:cubicBezTo>
                  <a:cubicBezTo>
                    <a:pt x="14017" y="17613"/>
                    <a:pt x="14247" y="17146"/>
                    <a:pt x="14438" y="16562"/>
                  </a:cubicBezTo>
                  <a:cubicBezTo>
                    <a:pt x="14630" y="15978"/>
                    <a:pt x="14783" y="15278"/>
                    <a:pt x="14668" y="14928"/>
                  </a:cubicBezTo>
                  <a:cubicBezTo>
                    <a:pt x="14553" y="14577"/>
                    <a:pt x="14170" y="14577"/>
                    <a:pt x="13826" y="14752"/>
                  </a:cubicBezTo>
                  <a:cubicBezTo>
                    <a:pt x="13481" y="14928"/>
                    <a:pt x="13174" y="15278"/>
                    <a:pt x="12906" y="15687"/>
                  </a:cubicBezTo>
                  <a:cubicBezTo>
                    <a:pt x="12638" y="16095"/>
                    <a:pt x="12409" y="16562"/>
                    <a:pt x="12294" y="17088"/>
                  </a:cubicBezTo>
                  <a:cubicBezTo>
                    <a:pt x="12179" y="17613"/>
                    <a:pt x="12179" y="18197"/>
                    <a:pt x="12370" y="18547"/>
                  </a:cubicBezTo>
                  <a:cubicBezTo>
                    <a:pt x="12562" y="18897"/>
                    <a:pt x="12945" y="19014"/>
                    <a:pt x="13366" y="19131"/>
                  </a:cubicBezTo>
                  <a:cubicBezTo>
                    <a:pt x="13787" y="19248"/>
                    <a:pt x="14247" y="19364"/>
                    <a:pt x="14668" y="19364"/>
                  </a:cubicBezTo>
                  <a:cubicBezTo>
                    <a:pt x="15089" y="19364"/>
                    <a:pt x="15472" y="19248"/>
                    <a:pt x="15932" y="18722"/>
                  </a:cubicBezTo>
                  <a:cubicBezTo>
                    <a:pt x="16391" y="18197"/>
                    <a:pt x="16928" y="17263"/>
                    <a:pt x="17732" y="14986"/>
                  </a:cubicBezTo>
                  <a:cubicBezTo>
                    <a:pt x="18536" y="12709"/>
                    <a:pt x="19608" y="9090"/>
                    <a:pt x="20298" y="6638"/>
                  </a:cubicBezTo>
                  <a:cubicBezTo>
                    <a:pt x="20987" y="4186"/>
                    <a:pt x="21294" y="2902"/>
                    <a:pt x="21447" y="1909"/>
                  </a:cubicBezTo>
                  <a:cubicBezTo>
                    <a:pt x="21600" y="917"/>
                    <a:pt x="21600" y="216"/>
                    <a:pt x="21447" y="41"/>
                  </a:cubicBezTo>
                  <a:cubicBezTo>
                    <a:pt x="21294" y="-134"/>
                    <a:pt x="20987" y="216"/>
                    <a:pt x="20451" y="1851"/>
                  </a:cubicBezTo>
                  <a:cubicBezTo>
                    <a:pt x="19915" y="3485"/>
                    <a:pt x="19149" y="6404"/>
                    <a:pt x="18613" y="9323"/>
                  </a:cubicBezTo>
                  <a:cubicBezTo>
                    <a:pt x="18077" y="12242"/>
                    <a:pt x="17770" y="15161"/>
                    <a:pt x="17847" y="16971"/>
                  </a:cubicBezTo>
                  <a:cubicBezTo>
                    <a:pt x="17923" y="18781"/>
                    <a:pt x="18383" y="19481"/>
                    <a:pt x="18843" y="2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1281570" y="7539419"/>
              <a:ext cx="22234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07" y="0"/>
                    <a:pt x="12414" y="0"/>
                    <a:pt x="16014" y="3600"/>
                  </a:cubicBezTo>
                  <a:cubicBezTo>
                    <a:pt x="19614" y="7200"/>
                    <a:pt x="20607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1304571" y="7685088"/>
              <a:ext cx="168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1953318" y="7350303"/>
              <a:ext cx="430224" cy="475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06" fill="norm" stroke="1" extrusionOk="0">
                  <a:moveTo>
                    <a:pt x="20730" y="924"/>
                  </a:moveTo>
                  <a:cubicBezTo>
                    <a:pt x="21111" y="462"/>
                    <a:pt x="21492" y="0"/>
                    <a:pt x="21365" y="0"/>
                  </a:cubicBezTo>
                  <a:cubicBezTo>
                    <a:pt x="21238" y="0"/>
                    <a:pt x="20603" y="462"/>
                    <a:pt x="18379" y="1502"/>
                  </a:cubicBezTo>
                  <a:cubicBezTo>
                    <a:pt x="16156" y="2541"/>
                    <a:pt x="12344" y="4158"/>
                    <a:pt x="10184" y="5140"/>
                  </a:cubicBezTo>
                  <a:cubicBezTo>
                    <a:pt x="8024" y="6122"/>
                    <a:pt x="7516" y="6468"/>
                    <a:pt x="6880" y="6988"/>
                  </a:cubicBezTo>
                  <a:cubicBezTo>
                    <a:pt x="6245" y="7508"/>
                    <a:pt x="5483" y="8201"/>
                    <a:pt x="5483" y="8605"/>
                  </a:cubicBezTo>
                  <a:cubicBezTo>
                    <a:pt x="5483" y="9010"/>
                    <a:pt x="6245" y="9125"/>
                    <a:pt x="7007" y="9241"/>
                  </a:cubicBezTo>
                  <a:cubicBezTo>
                    <a:pt x="7770" y="9356"/>
                    <a:pt x="8532" y="9472"/>
                    <a:pt x="9358" y="9703"/>
                  </a:cubicBezTo>
                  <a:cubicBezTo>
                    <a:pt x="10184" y="9934"/>
                    <a:pt x="11073" y="10280"/>
                    <a:pt x="11518" y="10742"/>
                  </a:cubicBezTo>
                  <a:cubicBezTo>
                    <a:pt x="11963" y="11204"/>
                    <a:pt x="11963" y="11782"/>
                    <a:pt x="11264" y="12648"/>
                  </a:cubicBezTo>
                  <a:cubicBezTo>
                    <a:pt x="10565" y="13514"/>
                    <a:pt x="9167" y="14670"/>
                    <a:pt x="7325" y="15882"/>
                  </a:cubicBezTo>
                  <a:cubicBezTo>
                    <a:pt x="5483" y="17095"/>
                    <a:pt x="3196" y="18366"/>
                    <a:pt x="1798" y="19290"/>
                  </a:cubicBezTo>
                  <a:cubicBezTo>
                    <a:pt x="400" y="20214"/>
                    <a:pt x="-108" y="20791"/>
                    <a:pt x="19" y="21138"/>
                  </a:cubicBezTo>
                  <a:cubicBezTo>
                    <a:pt x="146" y="21484"/>
                    <a:pt x="908" y="21600"/>
                    <a:pt x="3132" y="21427"/>
                  </a:cubicBezTo>
                  <a:cubicBezTo>
                    <a:pt x="5356" y="21253"/>
                    <a:pt x="9040" y="20791"/>
                    <a:pt x="11836" y="20560"/>
                  </a:cubicBezTo>
                  <a:cubicBezTo>
                    <a:pt x="14631" y="20329"/>
                    <a:pt x="16537" y="20329"/>
                    <a:pt x="18443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2040587" y="8045430"/>
              <a:ext cx="3833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2051980" y="7962312"/>
              <a:ext cx="93876" cy="46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0577" fill="norm" stroke="1" extrusionOk="0">
                  <a:moveTo>
                    <a:pt x="5993" y="9691"/>
                  </a:moveTo>
                  <a:cubicBezTo>
                    <a:pt x="3151" y="10827"/>
                    <a:pt x="308" y="11964"/>
                    <a:pt x="24" y="14238"/>
                  </a:cubicBezTo>
                  <a:cubicBezTo>
                    <a:pt x="-260" y="16512"/>
                    <a:pt x="2014" y="19922"/>
                    <a:pt x="5424" y="20491"/>
                  </a:cubicBezTo>
                  <a:cubicBezTo>
                    <a:pt x="8835" y="21059"/>
                    <a:pt x="13382" y="18785"/>
                    <a:pt x="16508" y="14806"/>
                  </a:cubicBezTo>
                  <a:cubicBezTo>
                    <a:pt x="19635" y="10827"/>
                    <a:pt x="21340" y="5143"/>
                    <a:pt x="20772" y="2301"/>
                  </a:cubicBezTo>
                  <a:cubicBezTo>
                    <a:pt x="20203" y="-541"/>
                    <a:pt x="17361" y="-541"/>
                    <a:pt x="14803" y="1164"/>
                  </a:cubicBezTo>
                  <a:cubicBezTo>
                    <a:pt x="12245" y="2870"/>
                    <a:pt x="9972" y="6280"/>
                    <a:pt x="9403" y="9691"/>
                  </a:cubicBezTo>
                  <a:cubicBezTo>
                    <a:pt x="8835" y="13101"/>
                    <a:pt x="9972" y="16512"/>
                    <a:pt x="11108" y="19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2163257" y="8091431"/>
              <a:ext cx="69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2155590" y="8145099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2416263" y="8068431"/>
              <a:ext cx="766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2178591" y="7064074"/>
              <a:ext cx="7667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2183702" y="7137129"/>
              <a:ext cx="117559" cy="22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18783" y="343"/>
                  </a:moveTo>
                  <a:cubicBezTo>
                    <a:pt x="15965" y="101"/>
                    <a:pt x="13148" y="-142"/>
                    <a:pt x="10800" y="101"/>
                  </a:cubicBezTo>
                  <a:cubicBezTo>
                    <a:pt x="8452" y="343"/>
                    <a:pt x="6574" y="1071"/>
                    <a:pt x="4461" y="1921"/>
                  </a:cubicBezTo>
                  <a:cubicBezTo>
                    <a:pt x="2348" y="2770"/>
                    <a:pt x="0" y="3741"/>
                    <a:pt x="0" y="4833"/>
                  </a:cubicBezTo>
                  <a:cubicBezTo>
                    <a:pt x="0" y="5925"/>
                    <a:pt x="2348" y="7139"/>
                    <a:pt x="6339" y="9930"/>
                  </a:cubicBezTo>
                  <a:cubicBezTo>
                    <a:pt x="10330" y="12721"/>
                    <a:pt x="15965" y="17089"/>
                    <a:pt x="2160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2661602" y="7393749"/>
              <a:ext cx="322008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0" y="1350"/>
                  </a:moveTo>
                  <a:cubicBezTo>
                    <a:pt x="5443" y="900"/>
                    <a:pt x="10885" y="450"/>
                    <a:pt x="14117" y="225"/>
                  </a:cubicBezTo>
                  <a:cubicBezTo>
                    <a:pt x="17348" y="0"/>
                    <a:pt x="18368" y="0"/>
                    <a:pt x="19304" y="0"/>
                  </a:cubicBezTo>
                  <a:cubicBezTo>
                    <a:pt x="20239" y="0"/>
                    <a:pt x="21090" y="0"/>
                    <a:pt x="21345" y="375"/>
                  </a:cubicBezTo>
                  <a:cubicBezTo>
                    <a:pt x="21600" y="750"/>
                    <a:pt x="21260" y="1500"/>
                    <a:pt x="19219" y="3675"/>
                  </a:cubicBezTo>
                  <a:cubicBezTo>
                    <a:pt x="17178" y="5850"/>
                    <a:pt x="13436" y="9450"/>
                    <a:pt x="10205" y="12150"/>
                  </a:cubicBezTo>
                  <a:cubicBezTo>
                    <a:pt x="6973" y="14850"/>
                    <a:pt x="4252" y="16650"/>
                    <a:pt x="2551" y="17775"/>
                  </a:cubicBezTo>
                  <a:cubicBezTo>
                    <a:pt x="850" y="18900"/>
                    <a:pt x="170" y="19350"/>
                    <a:pt x="255" y="19725"/>
                  </a:cubicBezTo>
                  <a:cubicBezTo>
                    <a:pt x="340" y="20100"/>
                    <a:pt x="1191" y="20400"/>
                    <a:pt x="3487" y="20550"/>
                  </a:cubicBezTo>
                  <a:cubicBezTo>
                    <a:pt x="5783" y="20700"/>
                    <a:pt x="9524" y="20700"/>
                    <a:pt x="12756" y="20850"/>
                  </a:cubicBezTo>
                  <a:cubicBezTo>
                    <a:pt x="15987" y="21000"/>
                    <a:pt x="18709" y="21300"/>
                    <a:pt x="214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3144613" y="7769423"/>
              <a:ext cx="7667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3146673" y="7646754"/>
              <a:ext cx="53952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26" h="20873" fill="norm" stroke="1" extrusionOk="0">
                  <a:moveTo>
                    <a:pt x="10513" y="10800"/>
                  </a:moveTo>
                  <a:cubicBezTo>
                    <a:pt x="5817" y="9600"/>
                    <a:pt x="1121" y="8400"/>
                    <a:pt x="182" y="10200"/>
                  </a:cubicBezTo>
                  <a:cubicBezTo>
                    <a:pt x="-757" y="12000"/>
                    <a:pt x="2060" y="16800"/>
                    <a:pt x="5817" y="19200"/>
                  </a:cubicBezTo>
                  <a:cubicBezTo>
                    <a:pt x="9573" y="21600"/>
                    <a:pt x="14269" y="21600"/>
                    <a:pt x="17086" y="18000"/>
                  </a:cubicBezTo>
                  <a:cubicBezTo>
                    <a:pt x="19904" y="14400"/>
                    <a:pt x="20843" y="7200"/>
                    <a:pt x="18495" y="3600"/>
                  </a:cubicBezTo>
                  <a:cubicBezTo>
                    <a:pt x="16147" y="0"/>
                    <a:pt x="10513" y="0"/>
                    <a:pt x="48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3221281" y="7263402"/>
              <a:ext cx="191672" cy="175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fill="norm" stroke="1" extrusionOk="0">
                  <a:moveTo>
                    <a:pt x="0" y="5556"/>
                  </a:moveTo>
                  <a:cubicBezTo>
                    <a:pt x="576" y="4013"/>
                    <a:pt x="1152" y="2470"/>
                    <a:pt x="2160" y="1390"/>
                  </a:cubicBezTo>
                  <a:cubicBezTo>
                    <a:pt x="3168" y="310"/>
                    <a:pt x="4608" y="-307"/>
                    <a:pt x="5616" y="156"/>
                  </a:cubicBezTo>
                  <a:cubicBezTo>
                    <a:pt x="6624" y="619"/>
                    <a:pt x="7200" y="2162"/>
                    <a:pt x="7344" y="4476"/>
                  </a:cubicBezTo>
                  <a:cubicBezTo>
                    <a:pt x="7488" y="6790"/>
                    <a:pt x="7200" y="9876"/>
                    <a:pt x="6336" y="12190"/>
                  </a:cubicBezTo>
                  <a:cubicBezTo>
                    <a:pt x="5472" y="14504"/>
                    <a:pt x="4032" y="16047"/>
                    <a:pt x="2880" y="17436"/>
                  </a:cubicBezTo>
                  <a:cubicBezTo>
                    <a:pt x="1728" y="18824"/>
                    <a:pt x="864" y="20059"/>
                    <a:pt x="1440" y="20676"/>
                  </a:cubicBezTo>
                  <a:cubicBezTo>
                    <a:pt x="2016" y="21293"/>
                    <a:pt x="4032" y="21293"/>
                    <a:pt x="7632" y="21139"/>
                  </a:cubicBezTo>
                  <a:cubicBezTo>
                    <a:pt x="11232" y="20984"/>
                    <a:pt x="16416" y="20676"/>
                    <a:pt x="21600" y="20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3826961" y="7930427"/>
              <a:ext cx="84336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4443158" y="7532969"/>
              <a:ext cx="403345" cy="411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462" fill="norm" stroke="1" extrusionOk="0">
                  <a:moveTo>
                    <a:pt x="9164" y="3136"/>
                  </a:moveTo>
                  <a:cubicBezTo>
                    <a:pt x="9569" y="2469"/>
                    <a:pt x="9974" y="1803"/>
                    <a:pt x="11729" y="1269"/>
                  </a:cubicBezTo>
                  <a:cubicBezTo>
                    <a:pt x="13484" y="736"/>
                    <a:pt x="16589" y="336"/>
                    <a:pt x="18479" y="136"/>
                  </a:cubicBezTo>
                  <a:cubicBezTo>
                    <a:pt x="20369" y="-64"/>
                    <a:pt x="21044" y="-64"/>
                    <a:pt x="21247" y="269"/>
                  </a:cubicBezTo>
                  <a:cubicBezTo>
                    <a:pt x="21449" y="603"/>
                    <a:pt x="21179" y="1269"/>
                    <a:pt x="19761" y="2869"/>
                  </a:cubicBezTo>
                  <a:cubicBezTo>
                    <a:pt x="18344" y="4469"/>
                    <a:pt x="15779" y="7003"/>
                    <a:pt x="12944" y="9536"/>
                  </a:cubicBezTo>
                  <a:cubicBezTo>
                    <a:pt x="10109" y="12069"/>
                    <a:pt x="7004" y="14603"/>
                    <a:pt x="4911" y="16269"/>
                  </a:cubicBezTo>
                  <a:cubicBezTo>
                    <a:pt x="2819" y="17936"/>
                    <a:pt x="1739" y="18736"/>
                    <a:pt x="996" y="19469"/>
                  </a:cubicBezTo>
                  <a:cubicBezTo>
                    <a:pt x="254" y="20203"/>
                    <a:pt x="-151" y="20869"/>
                    <a:pt x="51" y="21203"/>
                  </a:cubicBezTo>
                  <a:cubicBezTo>
                    <a:pt x="254" y="21536"/>
                    <a:pt x="1064" y="21536"/>
                    <a:pt x="3764" y="21269"/>
                  </a:cubicBezTo>
                  <a:cubicBezTo>
                    <a:pt x="6464" y="21003"/>
                    <a:pt x="11054" y="20469"/>
                    <a:pt x="14091" y="20069"/>
                  </a:cubicBezTo>
                  <a:cubicBezTo>
                    <a:pt x="17129" y="19669"/>
                    <a:pt x="18614" y="19403"/>
                    <a:pt x="20099" y="19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4930986" y="7884426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4953987" y="7738756"/>
              <a:ext cx="29465" cy="2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0825" fill="norm" stroke="1" extrusionOk="0">
                  <a:moveTo>
                    <a:pt x="16200" y="5400"/>
                  </a:moveTo>
                  <a:cubicBezTo>
                    <a:pt x="9000" y="10800"/>
                    <a:pt x="1800" y="16200"/>
                    <a:pt x="4500" y="18900"/>
                  </a:cubicBezTo>
                  <a:cubicBezTo>
                    <a:pt x="7200" y="21600"/>
                    <a:pt x="19800" y="21600"/>
                    <a:pt x="20700" y="18000"/>
                  </a:cubicBezTo>
                  <a:cubicBezTo>
                    <a:pt x="21600" y="14400"/>
                    <a:pt x="108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5569394" y="7667472"/>
              <a:ext cx="634289" cy="23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245" fill="norm" stroke="1" extrusionOk="0">
                  <a:moveTo>
                    <a:pt x="5135" y="6478"/>
                  </a:moveTo>
                  <a:cubicBezTo>
                    <a:pt x="5048" y="5317"/>
                    <a:pt x="4961" y="4156"/>
                    <a:pt x="4701" y="3459"/>
                  </a:cubicBezTo>
                  <a:cubicBezTo>
                    <a:pt x="4441" y="2762"/>
                    <a:pt x="4007" y="2530"/>
                    <a:pt x="3357" y="3459"/>
                  </a:cubicBezTo>
                  <a:cubicBezTo>
                    <a:pt x="2706" y="4388"/>
                    <a:pt x="1838" y="6478"/>
                    <a:pt x="1188" y="8685"/>
                  </a:cubicBezTo>
                  <a:cubicBezTo>
                    <a:pt x="537" y="10891"/>
                    <a:pt x="103" y="13214"/>
                    <a:pt x="17" y="14956"/>
                  </a:cubicBezTo>
                  <a:cubicBezTo>
                    <a:pt x="-70" y="16698"/>
                    <a:pt x="190" y="17859"/>
                    <a:pt x="537" y="18091"/>
                  </a:cubicBezTo>
                  <a:cubicBezTo>
                    <a:pt x="884" y="18324"/>
                    <a:pt x="1318" y="17627"/>
                    <a:pt x="1708" y="16698"/>
                  </a:cubicBezTo>
                  <a:cubicBezTo>
                    <a:pt x="2099" y="15769"/>
                    <a:pt x="2446" y="14608"/>
                    <a:pt x="2706" y="13446"/>
                  </a:cubicBezTo>
                  <a:cubicBezTo>
                    <a:pt x="2966" y="12285"/>
                    <a:pt x="3140" y="11124"/>
                    <a:pt x="3226" y="11124"/>
                  </a:cubicBezTo>
                  <a:cubicBezTo>
                    <a:pt x="3313" y="11124"/>
                    <a:pt x="3313" y="12285"/>
                    <a:pt x="3313" y="13446"/>
                  </a:cubicBezTo>
                  <a:cubicBezTo>
                    <a:pt x="3313" y="14608"/>
                    <a:pt x="3313" y="15769"/>
                    <a:pt x="3487" y="16698"/>
                  </a:cubicBezTo>
                  <a:cubicBezTo>
                    <a:pt x="3660" y="17627"/>
                    <a:pt x="4007" y="18324"/>
                    <a:pt x="4571" y="18091"/>
                  </a:cubicBezTo>
                  <a:cubicBezTo>
                    <a:pt x="5135" y="17859"/>
                    <a:pt x="5916" y="16698"/>
                    <a:pt x="6610" y="14259"/>
                  </a:cubicBezTo>
                  <a:cubicBezTo>
                    <a:pt x="7303" y="11820"/>
                    <a:pt x="7911" y="8104"/>
                    <a:pt x="8084" y="5433"/>
                  </a:cubicBezTo>
                  <a:cubicBezTo>
                    <a:pt x="8258" y="2762"/>
                    <a:pt x="7997" y="1137"/>
                    <a:pt x="8171" y="440"/>
                  </a:cubicBezTo>
                  <a:cubicBezTo>
                    <a:pt x="8344" y="-257"/>
                    <a:pt x="8952" y="-25"/>
                    <a:pt x="9429" y="440"/>
                  </a:cubicBezTo>
                  <a:cubicBezTo>
                    <a:pt x="9906" y="904"/>
                    <a:pt x="10253" y="1601"/>
                    <a:pt x="10383" y="3111"/>
                  </a:cubicBezTo>
                  <a:cubicBezTo>
                    <a:pt x="10513" y="4620"/>
                    <a:pt x="10426" y="6943"/>
                    <a:pt x="10166" y="8917"/>
                  </a:cubicBezTo>
                  <a:cubicBezTo>
                    <a:pt x="9906" y="10891"/>
                    <a:pt x="9472" y="12517"/>
                    <a:pt x="9255" y="14143"/>
                  </a:cubicBezTo>
                  <a:cubicBezTo>
                    <a:pt x="9038" y="15769"/>
                    <a:pt x="9038" y="17395"/>
                    <a:pt x="9255" y="18324"/>
                  </a:cubicBezTo>
                  <a:cubicBezTo>
                    <a:pt x="9472" y="19253"/>
                    <a:pt x="9906" y="19485"/>
                    <a:pt x="10773" y="19020"/>
                  </a:cubicBezTo>
                  <a:cubicBezTo>
                    <a:pt x="11641" y="18556"/>
                    <a:pt x="12942" y="17395"/>
                    <a:pt x="14113" y="15769"/>
                  </a:cubicBezTo>
                  <a:cubicBezTo>
                    <a:pt x="15284" y="14143"/>
                    <a:pt x="16325" y="12053"/>
                    <a:pt x="16932" y="10427"/>
                  </a:cubicBezTo>
                  <a:cubicBezTo>
                    <a:pt x="17540" y="8801"/>
                    <a:pt x="17713" y="7640"/>
                    <a:pt x="17540" y="7059"/>
                  </a:cubicBezTo>
                  <a:cubicBezTo>
                    <a:pt x="17366" y="6478"/>
                    <a:pt x="16846" y="6478"/>
                    <a:pt x="16238" y="7291"/>
                  </a:cubicBezTo>
                  <a:cubicBezTo>
                    <a:pt x="15631" y="8104"/>
                    <a:pt x="14937" y="9730"/>
                    <a:pt x="14460" y="11240"/>
                  </a:cubicBezTo>
                  <a:cubicBezTo>
                    <a:pt x="13983" y="12749"/>
                    <a:pt x="13723" y="14143"/>
                    <a:pt x="13593" y="15537"/>
                  </a:cubicBezTo>
                  <a:cubicBezTo>
                    <a:pt x="13463" y="16930"/>
                    <a:pt x="13463" y="18324"/>
                    <a:pt x="13679" y="19369"/>
                  </a:cubicBezTo>
                  <a:cubicBezTo>
                    <a:pt x="13896" y="20414"/>
                    <a:pt x="14330" y="21111"/>
                    <a:pt x="15675" y="21227"/>
                  </a:cubicBezTo>
                  <a:cubicBezTo>
                    <a:pt x="17019" y="21343"/>
                    <a:pt x="19275" y="20878"/>
                    <a:pt x="21530" y="20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6778695" y="7549641"/>
              <a:ext cx="37696" cy="365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12960" y="2115"/>
                  </a:moveTo>
                  <a:cubicBezTo>
                    <a:pt x="15840" y="1057"/>
                    <a:pt x="18720" y="0"/>
                    <a:pt x="20160" y="0"/>
                  </a:cubicBezTo>
                  <a:cubicBezTo>
                    <a:pt x="21600" y="0"/>
                    <a:pt x="21600" y="1057"/>
                    <a:pt x="20160" y="3323"/>
                  </a:cubicBezTo>
                  <a:cubicBezTo>
                    <a:pt x="18720" y="5589"/>
                    <a:pt x="15840" y="9063"/>
                    <a:pt x="12240" y="12311"/>
                  </a:cubicBezTo>
                  <a:cubicBezTo>
                    <a:pt x="8640" y="15558"/>
                    <a:pt x="4320" y="185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6617690" y="7899760"/>
              <a:ext cx="33734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45" y="18000"/>
                    <a:pt x="9491" y="14400"/>
                    <a:pt x="13091" y="10800"/>
                  </a:cubicBezTo>
                  <a:cubicBezTo>
                    <a:pt x="16691" y="7200"/>
                    <a:pt x="1914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7327767" y="7690412"/>
              <a:ext cx="171611" cy="24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141" fill="norm" stroke="1" extrusionOk="0">
                  <a:moveTo>
                    <a:pt x="21330" y="3545"/>
                  </a:moveTo>
                  <a:cubicBezTo>
                    <a:pt x="20695" y="2431"/>
                    <a:pt x="20059" y="1318"/>
                    <a:pt x="17836" y="650"/>
                  </a:cubicBezTo>
                  <a:cubicBezTo>
                    <a:pt x="15612" y="-18"/>
                    <a:pt x="11801" y="-241"/>
                    <a:pt x="8624" y="316"/>
                  </a:cubicBezTo>
                  <a:cubicBezTo>
                    <a:pt x="5448" y="872"/>
                    <a:pt x="2906" y="2208"/>
                    <a:pt x="1477" y="3433"/>
                  </a:cubicBezTo>
                  <a:cubicBezTo>
                    <a:pt x="48" y="4658"/>
                    <a:pt x="-270" y="5771"/>
                    <a:pt x="206" y="6662"/>
                  </a:cubicBezTo>
                  <a:cubicBezTo>
                    <a:pt x="683" y="7553"/>
                    <a:pt x="1954" y="8221"/>
                    <a:pt x="5130" y="9780"/>
                  </a:cubicBezTo>
                  <a:cubicBezTo>
                    <a:pt x="8307" y="11338"/>
                    <a:pt x="13389" y="13788"/>
                    <a:pt x="16089" y="15569"/>
                  </a:cubicBezTo>
                  <a:cubicBezTo>
                    <a:pt x="18789" y="17351"/>
                    <a:pt x="19107" y="18464"/>
                    <a:pt x="18471" y="19244"/>
                  </a:cubicBezTo>
                  <a:cubicBezTo>
                    <a:pt x="17836" y="20023"/>
                    <a:pt x="16248" y="20468"/>
                    <a:pt x="14659" y="20802"/>
                  </a:cubicBezTo>
                  <a:cubicBezTo>
                    <a:pt x="13071" y="21136"/>
                    <a:pt x="11483" y="21359"/>
                    <a:pt x="10530" y="20802"/>
                  </a:cubicBezTo>
                  <a:cubicBezTo>
                    <a:pt x="9577" y="20246"/>
                    <a:pt x="9259" y="18910"/>
                    <a:pt x="8942" y="17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7569163" y="7563006"/>
              <a:ext cx="160220" cy="33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289" fill="norm" stroke="1" extrusionOk="0">
                  <a:moveTo>
                    <a:pt x="5879" y="3890"/>
                  </a:moveTo>
                  <a:cubicBezTo>
                    <a:pt x="6544" y="3072"/>
                    <a:pt x="7208" y="2254"/>
                    <a:pt x="8205" y="1435"/>
                  </a:cubicBezTo>
                  <a:cubicBezTo>
                    <a:pt x="9202" y="617"/>
                    <a:pt x="10532" y="-201"/>
                    <a:pt x="10864" y="44"/>
                  </a:cubicBezTo>
                  <a:cubicBezTo>
                    <a:pt x="11196" y="290"/>
                    <a:pt x="10531" y="1599"/>
                    <a:pt x="8870" y="4217"/>
                  </a:cubicBezTo>
                  <a:cubicBezTo>
                    <a:pt x="7208" y="6835"/>
                    <a:pt x="4550" y="10763"/>
                    <a:pt x="3221" y="13790"/>
                  </a:cubicBezTo>
                  <a:cubicBezTo>
                    <a:pt x="1892" y="16817"/>
                    <a:pt x="1892" y="18944"/>
                    <a:pt x="2888" y="20090"/>
                  </a:cubicBezTo>
                  <a:cubicBezTo>
                    <a:pt x="3885" y="21235"/>
                    <a:pt x="5879" y="21399"/>
                    <a:pt x="7541" y="21235"/>
                  </a:cubicBezTo>
                  <a:cubicBezTo>
                    <a:pt x="9202" y="21072"/>
                    <a:pt x="10532" y="20581"/>
                    <a:pt x="11362" y="19926"/>
                  </a:cubicBezTo>
                  <a:cubicBezTo>
                    <a:pt x="12193" y="19272"/>
                    <a:pt x="12525" y="18454"/>
                    <a:pt x="12193" y="17717"/>
                  </a:cubicBezTo>
                  <a:cubicBezTo>
                    <a:pt x="11861" y="16981"/>
                    <a:pt x="10864" y="16326"/>
                    <a:pt x="8205" y="15508"/>
                  </a:cubicBezTo>
                  <a:cubicBezTo>
                    <a:pt x="5547" y="14690"/>
                    <a:pt x="1227" y="13708"/>
                    <a:pt x="230" y="13217"/>
                  </a:cubicBezTo>
                  <a:cubicBezTo>
                    <a:pt x="-767" y="12726"/>
                    <a:pt x="1559" y="12726"/>
                    <a:pt x="5547" y="12726"/>
                  </a:cubicBezTo>
                  <a:cubicBezTo>
                    <a:pt x="9535" y="12726"/>
                    <a:pt x="15184" y="12726"/>
                    <a:pt x="20833" y="12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7678039" y="7590531"/>
              <a:ext cx="195737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73" fill="norm" stroke="1" extrusionOk="0">
                  <a:moveTo>
                    <a:pt x="15533" y="12476"/>
                  </a:moveTo>
                  <a:cubicBezTo>
                    <a:pt x="12763" y="12290"/>
                    <a:pt x="9994" y="12103"/>
                    <a:pt x="7363" y="12941"/>
                  </a:cubicBezTo>
                  <a:cubicBezTo>
                    <a:pt x="4733" y="13779"/>
                    <a:pt x="2240" y="15641"/>
                    <a:pt x="994" y="17131"/>
                  </a:cubicBezTo>
                  <a:cubicBezTo>
                    <a:pt x="-252" y="18621"/>
                    <a:pt x="-252" y="19738"/>
                    <a:pt x="579" y="20483"/>
                  </a:cubicBezTo>
                  <a:cubicBezTo>
                    <a:pt x="1410" y="21228"/>
                    <a:pt x="3071" y="21600"/>
                    <a:pt x="6117" y="20390"/>
                  </a:cubicBezTo>
                  <a:cubicBezTo>
                    <a:pt x="9163" y="19179"/>
                    <a:pt x="13594" y="16386"/>
                    <a:pt x="16363" y="13034"/>
                  </a:cubicBezTo>
                  <a:cubicBezTo>
                    <a:pt x="19133" y="9683"/>
                    <a:pt x="20240" y="5772"/>
                    <a:pt x="20794" y="3352"/>
                  </a:cubicBezTo>
                  <a:cubicBezTo>
                    <a:pt x="21348" y="931"/>
                    <a:pt x="21348" y="0"/>
                    <a:pt x="20794" y="0"/>
                  </a:cubicBezTo>
                  <a:cubicBezTo>
                    <a:pt x="20240" y="0"/>
                    <a:pt x="19133" y="931"/>
                    <a:pt x="18025" y="3259"/>
                  </a:cubicBezTo>
                  <a:cubicBezTo>
                    <a:pt x="16917" y="5586"/>
                    <a:pt x="15810" y="9310"/>
                    <a:pt x="15948" y="12197"/>
                  </a:cubicBezTo>
                  <a:cubicBezTo>
                    <a:pt x="16086" y="15083"/>
                    <a:pt x="17471" y="17131"/>
                    <a:pt x="18856" y="19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7990055" y="7846092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8294173" y="7589189"/>
              <a:ext cx="212512" cy="355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54" fill="norm" stroke="1" extrusionOk="0">
                  <a:moveTo>
                    <a:pt x="6429" y="4864"/>
                  </a:moveTo>
                  <a:cubicBezTo>
                    <a:pt x="5143" y="8876"/>
                    <a:pt x="3857" y="12887"/>
                    <a:pt x="3214" y="15278"/>
                  </a:cubicBezTo>
                  <a:cubicBezTo>
                    <a:pt x="2571" y="17670"/>
                    <a:pt x="2571" y="18441"/>
                    <a:pt x="2314" y="19367"/>
                  </a:cubicBezTo>
                  <a:cubicBezTo>
                    <a:pt x="2057" y="20293"/>
                    <a:pt x="1543" y="21373"/>
                    <a:pt x="1029" y="21450"/>
                  </a:cubicBezTo>
                  <a:cubicBezTo>
                    <a:pt x="514" y="21527"/>
                    <a:pt x="0" y="20601"/>
                    <a:pt x="0" y="17747"/>
                  </a:cubicBezTo>
                  <a:cubicBezTo>
                    <a:pt x="0" y="14893"/>
                    <a:pt x="514" y="10110"/>
                    <a:pt x="900" y="7256"/>
                  </a:cubicBezTo>
                  <a:cubicBezTo>
                    <a:pt x="1286" y="4401"/>
                    <a:pt x="1543" y="3476"/>
                    <a:pt x="2057" y="2396"/>
                  </a:cubicBezTo>
                  <a:cubicBezTo>
                    <a:pt x="2571" y="1316"/>
                    <a:pt x="3343" y="81"/>
                    <a:pt x="3729" y="4"/>
                  </a:cubicBezTo>
                  <a:cubicBezTo>
                    <a:pt x="4114" y="-73"/>
                    <a:pt x="4114" y="1007"/>
                    <a:pt x="4886" y="3707"/>
                  </a:cubicBezTo>
                  <a:cubicBezTo>
                    <a:pt x="5657" y="6407"/>
                    <a:pt x="7200" y="10727"/>
                    <a:pt x="8357" y="13196"/>
                  </a:cubicBezTo>
                  <a:cubicBezTo>
                    <a:pt x="9514" y="15664"/>
                    <a:pt x="10286" y="16281"/>
                    <a:pt x="11314" y="16976"/>
                  </a:cubicBezTo>
                  <a:cubicBezTo>
                    <a:pt x="12343" y="17670"/>
                    <a:pt x="13629" y="18441"/>
                    <a:pt x="14786" y="18596"/>
                  </a:cubicBezTo>
                  <a:cubicBezTo>
                    <a:pt x="15943" y="18750"/>
                    <a:pt x="16971" y="18287"/>
                    <a:pt x="18129" y="16513"/>
                  </a:cubicBezTo>
                  <a:cubicBezTo>
                    <a:pt x="19286" y="14738"/>
                    <a:pt x="20571" y="11653"/>
                    <a:pt x="21086" y="8721"/>
                  </a:cubicBezTo>
                  <a:cubicBezTo>
                    <a:pt x="21600" y="5790"/>
                    <a:pt x="21343" y="3013"/>
                    <a:pt x="21086" y="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8540559" y="7769423"/>
              <a:ext cx="122186" cy="110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4" h="20745" fill="norm" stroke="1" extrusionOk="0">
                  <a:moveTo>
                    <a:pt x="14511" y="7200"/>
                  </a:moveTo>
                  <a:cubicBezTo>
                    <a:pt x="12351" y="6720"/>
                    <a:pt x="10191" y="6240"/>
                    <a:pt x="7815" y="6960"/>
                  </a:cubicBezTo>
                  <a:cubicBezTo>
                    <a:pt x="5439" y="7680"/>
                    <a:pt x="2847" y="9600"/>
                    <a:pt x="1335" y="11760"/>
                  </a:cubicBezTo>
                  <a:cubicBezTo>
                    <a:pt x="-177" y="13920"/>
                    <a:pt x="-609" y="16320"/>
                    <a:pt x="1119" y="18240"/>
                  </a:cubicBezTo>
                  <a:cubicBezTo>
                    <a:pt x="2847" y="20160"/>
                    <a:pt x="6735" y="21600"/>
                    <a:pt x="10407" y="20160"/>
                  </a:cubicBezTo>
                  <a:cubicBezTo>
                    <a:pt x="14079" y="18720"/>
                    <a:pt x="17535" y="14400"/>
                    <a:pt x="19263" y="10560"/>
                  </a:cubicBezTo>
                  <a:cubicBezTo>
                    <a:pt x="20991" y="6720"/>
                    <a:pt x="20991" y="3360"/>
                    <a:pt x="19911" y="1680"/>
                  </a:cubicBezTo>
                  <a:cubicBezTo>
                    <a:pt x="18831" y="0"/>
                    <a:pt x="16671" y="0"/>
                    <a:pt x="145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8649404" y="7472703"/>
              <a:ext cx="810597" cy="469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42" fill="norm" stroke="1" extrusionOk="0">
                  <a:moveTo>
                    <a:pt x="0" y="13907"/>
                  </a:moveTo>
                  <a:cubicBezTo>
                    <a:pt x="340" y="13790"/>
                    <a:pt x="679" y="13673"/>
                    <a:pt x="1121" y="14082"/>
                  </a:cubicBezTo>
                  <a:cubicBezTo>
                    <a:pt x="1562" y="14491"/>
                    <a:pt x="2106" y="15425"/>
                    <a:pt x="2411" y="16359"/>
                  </a:cubicBezTo>
                  <a:cubicBezTo>
                    <a:pt x="2717" y="17293"/>
                    <a:pt x="2785" y="18227"/>
                    <a:pt x="2785" y="18986"/>
                  </a:cubicBezTo>
                  <a:cubicBezTo>
                    <a:pt x="2785" y="19745"/>
                    <a:pt x="2717" y="20328"/>
                    <a:pt x="2547" y="20445"/>
                  </a:cubicBezTo>
                  <a:cubicBezTo>
                    <a:pt x="2377" y="20562"/>
                    <a:pt x="2106" y="20212"/>
                    <a:pt x="1936" y="19453"/>
                  </a:cubicBezTo>
                  <a:cubicBezTo>
                    <a:pt x="1766" y="18694"/>
                    <a:pt x="1698" y="17526"/>
                    <a:pt x="1834" y="16417"/>
                  </a:cubicBezTo>
                  <a:cubicBezTo>
                    <a:pt x="1970" y="15308"/>
                    <a:pt x="2309" y="14257"/>
                    <a:pt x="2819" y="13732"/>
                  </a:cubicBezTo>
                  <a:cubicBezTo>
                    <a:pt x="3328" y="13206"/>
                    <a:pt x="4008" y="13206"/>
                    <a:pt x="4415" y="13848"/>
                  </a:cubicBezTo>
                  <a:cubicBezTo>
                    <a:pt x="4823" y="14491"/>
                    <a:pt x="4958" y="15775"/>
                    <a:pt x="5026" y="16709"/>
                  </a:cubicBezTo>
                  <a:cubicBezTo>
                    <a:pt x="5094" y="17643"/>
                    <a:pt x="5094" y="18227"/>
                    <a:pt x="5026" y="18927"/>
                  </a:cubicBezTo>
                  <a:cubicBezTo>
                    <a:pt x="4958" y="19628"/>
                    <a:pt x="4823" y="20445"/>
                    <a:pt x="4755" y="20562"/>
                  </a:cubicBezTo>
                  <a:cubicBezTo>
                    <a:pt x="4687" y="20679"/>
                    <a:pt x="4687" y="20095"/>
                    <a:pt x="4857" y="19219"/>
                  </a:cubicBezTo>
                  <a:cubicBezTo>
                    <a:pt x="5026" y="18344"/>
                    <a:pt x="5366" y="17176"/>
                    <a:pt x="5638" y="16300"/>
                  </a:cubicBezTo>
                  <a:cubicBezTo>
                    <a:pt x="5909" y="15425"/>
                    <a:pt x="6113" y="14841"/>
                    <a:pt x="6317" y="14782"/>
                  </a:cubicBezTo>
                  <a:cubicBezTo>
                    <a:pt x="6521" y="14724"/>
                    <a:pt x="6725" y="15191"/>
                    <a:pt x="6792" y="15717"/>
                  </a:cubicBezTo>
                  <a:cubicBezTo>
                    <a:pt x="6860" y="16242"/>
                    <a:pt x="6792" y="16826"/>
                    <a:pt x="6894" y="16942"/>
                  </a:cubicBezTo>
                  <a:cubicBezTo>
                    <a:pt x="6996" y="17059"/>
                    <a:pt x="7268" y="16709"/>
                    <a:pt x="7608" y="16125"/>
                  </a:cubicBezTo>
                  <a:cubicBezTo>
                    <a:pt x="7947" y="15541"/>
                    <a:pt x="8355" y="14724"/>
                    <a:pt x="8728" y="14257"/>
                  </a:cubicBezTo>
                  <a:cubicBezTo>
                    <a:pt x="9102" y="13790"/>
                    <a:pt x="9442" y="13673"/>
                    <a:pt x="9543" y="14082"/>
                  </a:cubicBezTo>
                  <a:cubicBezTo>
                    <a:pt x="9645" y="14491"/>
                    <a:pt x="9509" y="15425"/>
                    <a:pt x="9442" y="16184"/>
                  </a:cubicBezTo>
                  <a:cubicBezTo>
                    <a:pt x="9374" y="16942"/>
                    <a:pt x="9374" y="17526"/>
                    <a:pt x="9408" y="18110"/>
                  </a:cubicBezTo>
                  <a:cubicBezTo>
                    <a:pt x="9442" y="18694"/>
                    <a:pt x="9509" y="19278"/>
                    <a:pt x="9747" y="19686"/>
                  </a:cubicBezTo>
                  <a:cubicBezTo>
                    <a:pt x="9985" y="20095"/>
                    <a:pt x="10392" y="20328"/>
                    <a:pt x="11004" y="20095"/>
                  </a:cubicBezTo>
                  <a:cubicBezTo>
                    <a:pt x="11615" y="19861"/>
                    <a:pt x="12430" y="19161"/>
                    <a:pt x="12974" y="18402"/>
                  </a:cubicBezTo>
                  <a:cubicBezTo>
                    <a:pt x="13517" y="17643"/>
                    <a:pt x="13789" y="16826"/>
                    <a:pt x="13958" y="16067"/>
                  </a:cubicBezTo>
                  <a:cubicBezTo>
                    <a:pt x="14128" y="15308"/>
                    <a:pt x="14196" y="14607"/>
                    <a:pt x="14094" y="14082"/>
                  </a:cubicBezTo>
                  <a:cubicBezTo>
                    <a:pt x="13992" y="13557"/>
                    <a:pt x="13721" y="13206"/>
                    <a:pt x="13415" y="13031"/>
                  </a:cubicBezTo>
                  <a:cubicBezTo>
                    <a:pt x="13109" y="12856"/>
                    <a:pt x="12770" y="12856"/>
                    <a:pt x="12498" y="13148"/>
                  </a:cubicBezTo>
                  <a:cubicBezTo>
                    <a:pt x="12226" y="13440"/>
                    <a:pt x="12023" y="14024"/>
                    <a:pt x="11921" y="14958"/>
                  </a:cubicBezTo>
                  <a:cubicBezTo>
                    <a:pt x="11819" y="15892"/>
                    <a:pt x="11819" y="17176"/>
                    <a:pt x="11989" y="17993"/>
                  </a:cubicBezTo>
                  <a:cubicBezTo>
                    <a:pt x="12158" y="18811"/>
                    <a:pt x="12498" y="19161"/>
                    <a:pt x="12838" y="19278"/>
                  </a:cubicBezTo>
                  <a:cubicBezTo>
                    <a:pt x="13177" y="19394"/>
                    <a:pt x="13517" y="19278"/>
                    <a:pt x="13551" y="19453"/>
                  </a:cubicBezTo>
                  <a:cubicBezTo>
                    <a:pt x="13585" y="19628"/>
                    <a:pt x="13313" y="20095"/>
                    <a:pt x="13279" y="20562"/>
                  </a:cubicBezTo>
                  <a:cubicBezTo>
                    <a:pt x="13245" y="21029"/>
                    <a:pt x="13449" y="21496"/>
                    <a:pt x="13823" y="21438"/>
                  </a:cubicBezTo>
                  <a:cubicBezTo>
                    <a:pt x="14196" y="21379"/>
                    <a:pt x="14740" y="20795"/>
                    <a:pt x="15453" y="19453"/>
                  </a:cubicBezTo>
                  <a:cubicBezTo>
                    <a:pt x="16166" y="18110"/>
                    <a:pt x="17049" y="16008"/>
                    <a:pt x="18034" y="12973"/>
                  </a:cubicBezTo>
                  <a:cubicBezTo>
                    <a:pt x="19019" y="9937"/>
                    <a:pt x="20106" y="5967"/>
                    <a:pt x="20751" y="3515"/>
                  </a:cubicBezTo>
                  <a:cubicBezTo>
                    <a:pt x="21396" y="1064"/>
                    <a:pt x="21600" y="130"/>
                    <a:pt x="21532" y="13"/>
                  </a:cubicBezTo>
                  <a:cubicBezTo>
                    <a:pt x="21464" y="-104"/>
                    <a:pt x="21125" y="597"/>
                    <a:pt x="20751" y="2698"/>
                  </a:cubicBezTo>
                  <a:cubicBezTo>
                    <a:pt x="20377" y="4800"/>
                    <a:pt x="19970" y="8302"/>
                    <a:pt x="20038" y="11105"/>
                  </a:cubicBezTo>
                  <a:cubicBezTo>
                    <a:pt x="20106" y="13907"/>
                    <a:pt x="20649" y="16008"/>
                    <a:pt x="21192" y="18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1749248" y="6582022"/>
              <a:ext cx="767003" cy="12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217" fill="norm" stroke="1" extrusionOk="0">
                  <a:moveTo>
                    <a:pt x="0" y="13331"/>
                  </a:moveTo>
                  <a:cubicBezTo>
                    <a:pt x="1794" y="12431"/>
                    <a:pt x="3588" y="11531"/>
                    <a:pt x="5310" y="10631"/>
                  </a:cubicBezTo>
                  <a:cubicBezTo>
                    <a:pt x="7033" y="9731"/>
                    <a:pt x="8683" y="8831"/>
                    <a:pt x="10621" y="7931"/>
                  </a:cubicBezTo>
                  <a:cubicBezTo>
                    <a:pt x="12558" y="7031"/>
                    <a:pt x="14783" y="6131"/>
                    <a:pt x="16326" y="5231"/>
                  </a:cubicBezTo>
                  <a:cubicBezTo>
                    <a:pt x="17868" y="4331"/>
                    <a:pt x="18730" y="3431"/>
                    <a:pt x="19447" y="2531"/>
                  </a:cubicBezTo>
                  <a:cubicBezTo>
                    <a:pt x="20165" y="1631"/>
                    <a:pt x="20739" y="731"/>
                    <a:pt x="20847" y="281"/>
                  </a:cubicBezTo>
                  <a:cubicBezTo>
                    <a:pt x="20954" y="-169"/>
                    <a:pt x="20595" y="-169"/>
                    <a:pt x="19555" y="956"/>
                  </a:cubicBezTo>
                  <a:cubicBezTo>
                    <a:pt x="18514" y="2081"/>
                    <a:pt x="16792" y="4331"/>
                    <a:pt x="14926" y="6581"/>
                  </a:cubicBezTo>
                  <a:cubicBezTo>
                    <a:pt x="13060" y="8831"/>
                    <a:pt x="11051" y="11081"/>
                    <a:pt x="9114" y="12881"/>
                  </a:cubicBezTo>
                  <a:cubicBezTo>
                    <a:pt x="7176" y="14681"/>
                    <a:pt x="5310" y="16031"/>
                    <a:pt x="3983" y="16706"/>
                  </a:cubicBezTo>
                  <a:cubicBezTo>
                    <a:pt x="2655" y="17381"/>
                    <a:pt x="1866" y="17381"/>
                    <a:pt x="1256" y="18056"/>
                  </a:cubicBezTo>
                  <a:cubicBezTo>
                    <a:pt x="646" y="18731"/>
                    <a:pt x="215" y="20081"/>
                    <a:pt x="323" y="20756"/>
                  </a:cubicBezTo>
                  <a:cubicBezTo>
                    <a:pt x="431" y="21431"/>
                    <a:pt x="1076" y="21431"/>
                    <a:pt x="2691" y="20306"/>
                  </a:cubicBezTo>
                  <a:cubicBezTo>
                    <a:pt x="4306" y="19181"/>
                    <a:pt x="6889" y="16931"/>
                    <a:pt x="9544" y="14681"/>
                  </a:cubicBezTo>
                  <a:cubicBezTo>
                    <a:pt x="12199" y="12431"/>
                    <a:pt x="14926" y="10181"/>
                    <a:pt x="16756" y="8831"/>
                  </a:cubicBezTo>
                  <a:cubicBezTo>
                    <a:pt x="18586" y="7481"/>
                    <a:pt x="19519" y="7031"/>
                    <a:pt x="20237" y="6806"/>
                  </a:cubicBezTo>
                  <a:cubicBezTo>
                    <a:pt x="20954" y="6581"/>
                    <a:pt x="21456" y="6581"/>
                    <a:pt x="21528" y="7256"/>
                  </a:cubicBezTo>
                  <a:cubicBezTo>
                    <a:pt x="21600" y="7931"/>
                    <a:pt x="21241" y="9281"/>
                    <a:pt x="20416" y="10856"/>
                  </a:cubicBezTo>
                  <a:cubicBezTo>
                    <a:pt x="19591" y="12431"/>
                    <a:pt x="18299" y="14231"/>
                    <a:pt x="17007" y="16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1" name="Drawing"/>
          <p:cNvGrpSpPr/>
          <p:nvPr/>
        </p:nvGrpSpPr>
        <p:grpSpPr>
          <a:xfrm>
            <a:off x="976502" y="291339"/>
            <a:ext cx="1124213" cy="864954"/>
            <a:chOff x="0" y="0"/>
            <a:chExt cx="1124211" cy="864952"/>
          </a:xfrm>
        </p:grpSpPr>
        <p:sp>
          <p:nvSpPr>
            <p:cNvPr id="2463" name="Line"/>
            <p:cNvSpPr/>
            <p:nvPr/>
          </p:nvSpPr>
          <p:spPr>
            <a:xfrm>
              <a:off x="219524" y="92002"/>
              <a:ext cx="15015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0" y="1600"/>
                  </a:moveTo>
                  <a:cubicBezTo>
                    <a:pt x="3600" y="800"/>
                    <a:pt x="7200" y="0"/>
                    <a:pt x="10800" y="0"/>
                  </a:cubicBezTo>
                  <a:cubicBezTo>
                    <a:pt x="14400" y="0"/>
                    <a:pt x="18000" y="800"/>
                    <a:pt x="19800" y="3733"/>
                  </a:cubicBezTo>
                  <a:cubicBezTo>
                    <a:pt x="21600" y="6667"/>
                    <a:pt x="21600" y="11733"/>
                    <a:pt x="19800" y="15067"/>
                  </a:cubicBezTo>
                  <a:cubicBezTo>
                    <a:pt x="18000" y="18400"/>
                    <a:pt x="14400" y="20000"/>
                    <a:pt x="10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0" y="7666"/>
              <a:ext cx="48786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551" y="21600"/>
                  </a:moveTo>
                  <a:cubicBezTo>
                    <a:pt x="213" y="20492"/>
                    <a:pt x="-124" y="19385"/>
                    <a:pt x="45" y="18138"/>
                  </a:cubicBezTo>
                  <a:cubicBezTo>
                    <a:pt x="213" y="16892"/>
                    <a:pt x="889" y="15508"/>
                    <a:pt x="2632" y="13569"/>
                  </a:cubicBezTo>
                  <a:cubicBezTo>
                    <a:pt x="4376" y="11631"/>
                    <a:pt x="7188" y="9138"/>
                    <a:pt x="10507" y="6785"/>
                  </a:cubicBezTo>
                  <a:cubicBezTo>
                    <a:pt x="13826" y="4431"/>
                    <a:pt x="17651" y="2215"/>
                    <a:pt x="214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358951" y="267232"/>
              <a:ext cx="213249" cy="202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0874" fill="norm" stroke="1" extrusionOk="0">
                  <a:moveTo>
                    <a:pt x="1400" y="11177"/>
                  </a:moveTo>
                  <a:cubicBezTo>
                    <a:pt x="3714" y="9597"/>
                    <a:pt x="6028" y="8016"/>
                    <a:pt x="7700" y="6041"/>
                  </a:cubicBezTo>
                  <a:cubicBezTo>
                    <a:pt x="9371" y="4065"/>
                    <a:pt x="10400" y="1694"/>
                    <a:pt x="10271" y="641"/>
                  </a:cubicBezTo>
                  <a:cubicBezTo>
                    <a:pt x="10143" y="-413"/>
                    <a:pt x="8857" y="-150"/>
                    <a:pt x="7443" y="1299"/>
                  </a:cubicBezTo>
                  <a:cubicBezTo>
                    <a:pt x="6028" y="2748"/>
                    <a:pt x="4486" y="5382"/>
                    <a:pt x="3200" y="8148"/>
                  </a:cubicBezTo>
                  <a:cubicBezTo>
                    <a:pt x="1914" y="10914"/>
                    <a:pt x="886" y="13811"/>
                    <a:pt x="371" y="15919"/>
                  </a:cubicBezTo>
                  <a:cubicBezTo>
                    <a:pt x="-143" y="18026"/>
                    <a:pt x="-143" y="19343"/>
                    <a:pt x="500" y="20133"/>
                  </a:cubicBezTo>
                  <a:cubicBezTo>
                    <a:pt x="1143" y="20924"/>
                    <a:pt x="2428" y="21187"/>
                    <a:pt x="6028" y="20397"/>
                  </a:cubicBezTo>
                  <a:cubicBezTo>
                    <a:pt x="9628" y="19607"/>
                    <a:pt x="15543" y="17763"/>
                    <a:pt x="21457" y="159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625062" y="223762"/>
              <a:ext cx="95623" cy="26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5" h="21346" fill="norm" stroke="1" extrusionOk="0">
                  <a:moveTo>
                    <a:pt x="19610" y="2999"/>
                  </a:moveTo>
                  <a:cubicBezTo>
                    <a:pt x="19070" y="1961"/>
                    <a:pt x="18530" y="922"/>
                    <a:pt x="16910" y="403"/>
                  </a:cubicBezTo>
                  <a:cubicBezTo>
                    <a:pt x="15290" y="-116"/>
                    <a:pt x="12590" y="-116"/>
                    <a:pt x="9620" y="299"/>
                  </a:cubicBezTo>
                  <a:cubicBezTo>
                    <a:pt x="6650" y="715"/>
                    <a:pt x="3410" y="1546"/>
                    <a:pt x="1520" y="2688"/>
                  </a:cubicBezTo>
                  <a:cubicBezTo>
                    <a:pt x="-370" y="3830"/>
                    <a:pt x="-910" y="5284"/>
                    <a:pt x="2330" y="7153"/>
                  </a:cubicBezTo>
                  <a:cubicBezTo>
                    <a:pt x="5570" y="9022"/>
                    <a:pt x="12590" y="11307"/>
                    <a:pt x="16370" y="13488"/>
                  </a:cubicBezTo>
                  <a:cubicBezTo>
                    <a:pt x="20150" y="15669"/>
                    <a:pt x="20690" y="17746"/>
                    <a:pt x="19880" y="19096"/>
                  </a:cubicBezTo>
                  <a:cubicBezTo>
                    <a:pt x="19070" y="20446"/>
                    <a:pt x="16910" y="21069"/>
                    <a:pt x="14210" y="21276"/>
                  </a:cubicBezTo>
                  <a:cubicBezTo>
                    <a:pt x="11510" y="21484"/>
                    <a:pt x="8270" y="21276"/>
                    <a:pt x="7190" y="19926"/>
                  </a:cubicBezTo>
                  <a:cubicBezTo>
                    <a:pt x="6110" y="18576"/>
                    <a:pt x="7190" y="16084"/>
                    <a:pt x="8270" y="13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887107" y="0"/>
              <a:ext cx="122103" cy="43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27" fill="norm" stroke="1" extrusionOk="0">
                  <a:moveTo>
                    <a:pt x="10700" y="0"/>
                  </a:moveTo>
                  <a:cubicBezTo>
                    <a:pt x="7550" y="3663"/>
                    <a:pt x="4400" y="7326"/>
                    <a:pt x="2600" y="10295"/>
                  </a:cubicBezTo>
                  <a:cubicBezTo>
                    <a:pt x="800" y="13263"/>
                    <a:pt x="350" y="15537"/>
                    <a:pt x="125" y="17179"/>
                  </a:cubicBezTo>
                  <a:cubicBezTo>
                    <a:pt x="-100" y="18821"/>
                    <a:pt x="-100" y="19832"/>
                    <a:pt x="800" y="20526"/>
                  </a:cubicBezTo>
                  <a:cubicBezTo>
                    <a:pt x="1700" y="21221"/>
                    <a:pt x="3500" y="21600"/>
                    <a:pt x="7100" y="21095"/>
                  </a:cubicBezTo>
                  <a:cubicBezTo>
                    <a:pt x="10700" y="20589"/>
                    <a:pt x="16100" y="19200"/>
                    <a:pt x="21500" y="17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863539" y="245338"/>
              <a:ext cx="260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1" y="14400"/>
                    <a:pt x="9741" y="7200"/>
                    <a:pt x="13341" y="3600"/>
                  </a:cubicBezTo>
                  <a:cubicBezTo>
                    <a:pt x="16941" y="0"/>
                    <a:pt x="192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293637" y="652818"/>
              <a:ext cx="554569" cy="74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0" fill="norm" stroke="1" extrusionOk="0">
                  <a:moveTo>
                    <a:pt x="995" y="19120"/>
                  </a:moveTo>
                  <a:cubicBezTo>
                    <a:pt x="498" y="19840"/>
                    <a:pt x="0" y="20560"/>
                    <a:pt x="0" y="20920"/>
                  </a:cubicBezTo>
                  <a:cubicBezTo>
                    <a:pt x="0" y="21280"/>
                    <a:pt x="498" y="21280"/>
                    <a:pt x="2389" y="18760"/>
                  </a:cubicBezTo>
                  <a:cubicBezTo>
                    <a:pt x="4280" y="16240"/>
                    <a:pt x="7565" y="11200"/>
                    <a:pt x="10352" y="7240"/>
                  </a:cubicBezTo>
                  <a:cubicBezTo>
                    <a:pt x="13139" y="3280"/>
                    <a:pt x="15429" y="400"/>
                    <a:pt x="17220" y="40"/>
                  </a:cubicBezTo>
                  <a:cubicBezTo>
                    <a:pt x="19012" y="-320"/>
                    <a:pt x="20306" y="1840"/>
                    <a:pt x="21600" y="4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448163" y="759017"/>
              <a:ext cx="461378" cy="105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18" fill="norm" stroke="1" extrusionOk="0">
                  <a:moveTo>
                    <a:pt x="1137" y="16971"/>
                  </a:moveTo>
                  <a:cubicBezTo>
                    <a:pt x="541" y="18514"/>
                    <a:pt x="-56" y="20057"/>
                    <a:pt x="4" y="20829"/>
                  </a:cubicBezTo>
                  <a:cubicBezTo>
                    <a:pt x="63" y="21600"/>
                    <a:pt x="779" y="21600"/>
                    <a:pt x="2569" y="19800"/>
                  </a:cubicBezTo>
                  <a:cubicBezTo>
                    <a:pt x="4359" y="18000"/>
                    <a:pt x="7224" y="14400"/>
                    <a:pt x="10565" y="10800"/>
                  </a:cubicBezTo>
                  <a:cubicBezTo>
                    <a:pt x="13906" y="7200"/>
                    <a:pt x="17725" y="3600"/>
                    <a:pt x="215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686" name="Drawing"/>
          <p:cNvGrpSpPr/>
          <p:nvPr/>
        </p:nvGrpSpPr>
        <p:grpSpPr>
          <a:xfrm>
            <a:off x="1764351" y="39931"/>
            <a:ext cx="10264921" cy="7852762"/>
            <a:chOff x="0" y="0"/>
            <a:chExt cx="10264919" cy="7852760"/>
          </a:xfrm>
        </p:grpSpPr>
        <p:sp>
          <p:nvSpPr>
            <p:cNvPr id="2472" name="Line"/>
            <p:cNvSpPr/>
            <p:nvPr/>
          </p:nvSpPr>
          <p:spPr>
            <a:xfrm>
              <a:off x="2352741" y="834088"/>
              <a:ext cx="15334" cy="598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692"/>
                    <a:pt x="0" y="7385"/>
                    <a:pt x="3600" y="10985"/>
                  </a:cubicBezTo>
                  <a:cubicBezTo>
                    <a:pt x="7200" y="14585"/>
                    <a:pt x="14400" y="180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2314406" y="904293"/>
              <a:ext cx="314342" cy="43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0" y="16236"/>
                  </a:moveTo>
                  <a:cubicBezTo>
                    <a:pt x="176" y="15604"/>
                    <a:pt x="351" y="14973"/>
                    <a:pt x="1756" y="14152"/>
                  </a:cubicBezTo>
                  <a:cubicBezTo>
                    <a:pt x="3161" y="13330"/>
                    <a:pt x="5795" y="12320"/>
                    <a:pt x="8341" y="10867"/>
                  </a:cubicBezTo>
                  <a:cubicBezTo>
                    <a:pt x="10888" y="9415"/>
                    <a:pt x="13346" y="7520"/>
                    <a:pt x="15102" y="5878"/>
                  </a:cubicBezTo>
                  <a:cubicBezTo>
                    <a:pt x="16859" y="4236"/>
                    <a:pt x="17912" y="2846"/>
                    <a:pt x="18439" y="1773"/>
                  </a:cubicBezTo>
                  <a:cubicBezTo>
                    <a:pt x="18966" y="699"/>
                    <a:pt x="18966" y="-59"/>
                    <a:pt x="18878" y="4"/>
                  </a:cubicBezTo>
                  <a:cubicBezTo>
                    <a:pt x="18790" y="67"/>
                    <a:pt x="18615" y="952"/>
                    <a:pt x="18439" y="3541"/>
                  </a:cubicBezTo>
                  <a:cubicBezTo>
                    <a:pt x="18263" y="6130"/>
                    <a:pt x="18088" y="10425"/>
                    <a:pt x="18176" y="13583"/>
                  </a:cubicBezTo>
                  <a:cubicBezTo>
                    <a:pt x="18263" y="16741"/>
                    <a:pt x="18615" y="18762"/>
                    <a:pt x="19229" y="19899"/>
                  </a:cubicBezTo>
                  <a:cubicBezTo>
                    <a:pt x="19844" y="21036"/>
                    <a:pt x="20722" y="21288"/>
                    <a:pt x="21600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2668359" y="1232763"/>
              <a:ext cx="112702" cy="173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7" h="21253" fill="norm" stroke="1" extrusionOk="0">
                  <a:moveTo>
                    <a:pt x="5285" y="4696"/>
                  </a:moveTo>
                  <a:cubicBezTo>
                    <a:pt x="3447" y="8139"/>
                    <a:pt x="1608" y="11583"/>
                    <a:pt x="689" y="14087"/>
                  </a:cubicBezTo>
                  <a:cubicBezTo>
                    <a:pt x="-230" y="16591"/>
                    <a:pt x="-230" y="18157"/>
                    <a:pt x="689" y="19409"/>
                  </a:cubicBezTo>
                  <a:cubicBezTo>
                    <a:pt x="1608" y="20661"/>
                    <a:pt x="3447" y="21600"/>
                    <a:pt x="6434" y="21130"/>
                  </a:cubicBezTo>
                  <a:cubicBezTo>
                    <a:pt x="9421" y="20661"/>
                    <a:pt x="13557" y="18783"/>
                    <a:pt x="16544" y="15496"/>
                  </a:cubicBezTo>
                  <a:cubicBezTo>
                    <a:pt x="19532" y="12209"/>
                    <a:pt x="21370" y="7513"/>
                    <a:pt x="19532" y="4696"/>
                  </a:cubicBezTo>
                  <a:cubicBezTo>
                    <a:pt x="17693" y="1878"/>
                    <a:pt x="12179" y="939"/>
                    <a:pt x="66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2935421" y="1025759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2950754" y="1225097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1418527" y="83176"/>
              <a:ext cx="121530" cy="32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01" fill="norm" stroke="1" extrusionOk="0">
                  <a:moveTo>
                    <a:pt x="13299" y="481"/>
                  </a:moveTo>
                  <a:cubicBezTo>
                    <a:pt x="11049" y="141"/>
                    <a:pt x="8799" y="-199"/>
                    <a:pt x="6324" y="141"/>
                  </a:cubicBezTo>
                  <a:cubicBezTo>
                    <a:pt x="3849" y="481"/>
                    <a:pt x="1149" y="1502"/>
                    <a:pt x="699" y="2947"/>
                  </a:cubicBezTo>
                  <a:cubicBezTo>
                    <a:pt x="249" y="4393"/>
                    <a:pt x="2049" y="6264"/>
                    <a:pt x="5199" y="7625"/>
                  </a:cubicBezTo>
                  <a:cubicBezTo>
                    <a:pt x="8349" y="8985"/>
                    <a:pt x="12849" y="9836"/>
                    <a:pt x="15549" y="10686"/>
                  </a:cubicBezTo>
                  <a:cubicBezTo>
                    <a:pt x="18249" y="11536"/>
                    <a:pt x="19149" y="12387"/>
                    <a:pt x="18699" y="13152"/>
                  </a:cubicBezTo>
                  <a:cubicBezTo>
                    <a:pt x="18249" y="13918"/>
                    <a:pt x="16449" y="14598"/>
                    <a:pt x="13524" y="15363"/>
                  </a:cubicBezTo>
                  <a:cubicBezTo>
                    <a:pt x="10599" y="16129"/>
                    <a:pt x="6549" y="16979"/>
                    <a:pt x="3849" y="17829"/>
                  </a:cubicBezTo>
                  <a:cubicBezTo>
                    <a:pt x="1149" y="18680"/>
                    <a:pt x="-201" y="19530"/>
                    <a:pt x="24" y="20210"/>
                  </a:cubicBezTo>
                  <a:cubicBezTo>
                    <a:pt x="249" y="20891"/>
                    <a:pt x="2049" y="21401"/>
                    <a:pt x="5874" y="21401"/>
                  </a:cubicBezTo>
                  <a:cubicBezTo>
                    <a:pt x="9699" y="21401"/>
                    <a:pt x="15549" y="20891"/>
                    <a:pt x="21399" y="20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1569305" y="151739"/>
              <a:ext cx="185423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600" fill="norm" stroke="1" extrusionOk="0">
                  <a:moveTo>
                    <a:pt x="162" y="0"/>
                  </a:moveTo>
                  <a:cubicBezTo>
                    <a:pt x="-130" y="1333"/>
                    <a:pt x="-422" y="2667"/>
                    <a:pt x="3081" y="6267"/>
                  </a:cubicBezTo>
                  <a:cubicBezTo>
                    <a:pt x="6583" y="9867"/>
                    <a:pt x="13881" y="15733"/>
                    <a:pt x="211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1655058" y="144072"/>
              <a:ext cx="84337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2084"/>
                    <a:pt x="15055" y="4168"/>
                    <a:pt x="11782" y="7200"/>
                  </a:cubicBezTo>
                  <a:cubicBezTo>
                    <a:pt x="8509" y="10232"/>
                    <a:pt x="5236" y="14211"/>
                    <a:pt x="3273" y="16768"/>
                  </a:cubicBezTo>
                  <a:cubicBezTo>
                    <a:pt x="1309" y="19326"/>
                    <a:pt x="655" y="204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1770061" y="297409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1900397" y="320409"/>
              <a:ext cx="46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2069068" y="297409"/>
              <a:ext cx="61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2222404" y="243741"/>
              <a:ext cx="46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2345074" y="90404"/>
              <a:ext cx="16867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91" y="4725"/>
                    <a:pt x="11782" y="9450"/>
                    <a:pt x="15382" y="13050"/>
                  </a:cubicBezTo>
                  <a:cubicBezTo>
                    <a:pt x="18982" y="16650"/>
                    <a:pt x="20291" y="191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2406409" y="98071"/>
              <a:ext cx="13800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1168"/>
                    <a:pt x="15200" y="2335"/>
                    <a:pt x="11800" y="5351"/>
                  </a:cubicBezTo>
                  <a:cubicBezTo>
                    <a:pt x="8400" y="8368"/>
                    <a:pt x="4800" y="13232"/>
                    <a:pt x="2800" y="16249"/>
                  </a:cubicBezTo>
                  <a:cubicBezTo>
                    <a:pt x="800" y="19265"/>
                    <a:pt x="400" y="20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2521849" y="305134"/>
              <a:ext cx="106899" cy="109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098" fill="norm" stroke="1" extrusionOk="0">
                  <a:moveTo>
                    <a:pt x="2998" y="1462"/>
                  </a:moveTo>
                  <a:cubicBezTo>
                    <a:pt x="2483" y="6371"/>
                    <a:pt x="1969" y="11280"/>
                    <a:pt x="1455" y="14962"/>
                  </a:cubicBezTo>
                  <a:cubicBezTo>
                    <a:pt x="941" y="18643"/>
                    <a:pt x="426" y="21098"/>
                    <a:pt x="169" y="21098"/>
                  </a:cubicBezTo>
                  <a:cubicBezTo>
                    <a:pt x="-88" y="21098"/>
                    <a:pt x="-88" y="18643"/>
                    <a:pt x="426" y="15698"/>
                  </a:cubicBezTo>
                  <a:cubicBezTo>
                    <a:pt x="941" y="12753"/>
                    <a:pt x="1969" y="9316"/>
                    <a:pt x="3255" y="6371"/>
                  </a:cubicBezTo>
                  <a:cubicBezTo>
                    <a:pt x="4541" y="3425"/>
                    <a:pt x="6083" y="971"/>
                    <a:pt x="8141" y="234"/>
                  </a:cubicBezTo>
                  <a:cubicBezTo>
                    <a:pt x="10198" y="-502"/>
                    <a:pt x="12769" y="480"/>
                    <a:pt x="15083" y="3425"/>
                  </a:cubicBezTo>
                  <a:cubicBezTo>
                    <a:pt x="17398" y="6371"/>
                    <a:pt x="19455" y="11280"/>
                    <a:pt x="21512" y="16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2659414" y="105738"/>
              <a:ext cx="85614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4" h="21600" fill="norm" stroke="1" extrusionOk="0">
                  <a:moveTo>
                    <a:pt x="0" y="0"/>
                  </a:moveTo>
                  <a:cubicBezTo>
                    <a:pt x="3086" y="335"/>
                    <a:pt x="6171" y="670"/>
                    <a:pt x="8023" y="1256"/>
                  </a:cubicBezTo>
                  <a:cubicBezTo>
                    <a:pt x="9874" y="1842"/>
                    <a:pt x="10491" y="2679"/>
                    <a:pt x="9874" y="4019"/>
                  </a:cubicBezTo>
                  <a:cubicBezTo>
                    <a:pt x="9257" y="5358"/>
                    <a:pt x="7406" y="7200"/>
                    <a:pt x="6480" y="8540"/>
                  </a:cubicBezTo>
                  <a:cubicBezTo>
                    <a:pt x="5554" y="9879"/>
                    <a:pt x="5554" y="10716"/>
                    <a:pt x="6480" y="11470"/>
                  </a:cubicBezTo>
                  <a:cubicBezTo>
                    <a:pt x="7406" y="12223"/>
                    <a:pt x="9257" y="12893"/>
                    <a:pt x="11726" y="13647"/>
                  </a:cubicBezTo>
                  <a:cubicBezTo>
                    <a:pt x="14194" y="14400"/>
                    <a:pt x="17280" y="15237"/>
                    <a:pt x="19131" y="16074"/>
                  </a:cubicBezTo>
                  <a:cubicBezTo>
                    <a:pt x="20983" y="16912"/>
                    <a:pt x="21600" y="17749"/>
                    <a:pt x="18514" y="18670"/>
                  </a:cubicBezTo>
                  <a:cubicBezTo>
                    <a:pt x="15429" y="19591"/>
                    <a:pt x="8640" y="20595"/>
                    <a:pt x="18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3044816" y="312120"/>
              <a:ext cx="220280" cy="102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201" fill="norm" stroke="1" extrusionOk="0">
                  <a:moveTo>
                    <a:pt x="6503" y="19094"/>
                  </a:moveTo>
                  <a:cubicBezTo>
                    <a:pt x="5262" y="20147"/>
                    <a:pt x="4021" y="21201"/>
                    <a:pt x="2779" y="21201"/>
                  </a:cubicBezTo>
                  <a:cubicBezTo>
                    <a:pt x="1538" y="21201"/>
                    <a:pt x="297" y="20147"/>
                    <a:pt x="48" y="16723"/>
                  </a:cubicBezTo>
                  <a:cubicBezTo>
                    <a:pt x="-200" y="13299"/>
                    <a:pt x="545" y="7503"/>
                    <a:pt x="1538" y="4079"/>
                  </a:cubicBezTo>
                  <a:cubicBezTo>
                    <a:pt x="2531" y="655"/>
                    <a:pt x="3772" y="-399"/>
                    <a:pt x="4890" y="128"/>
                  </a:cubicBezTo>
                  <a:cubicBezTo>
                    <a:pt x="6007" y="655"/>
                    <a:pt x="7000" y="2762"/>
                    <a:pt x="8862" y="5923"/>
                  </a:cubicBezTo>
                  <a:cubicBezTo>
                    <a:pt x="10724" y="9084"/>
                    <a:pt x="13455" y="13299"/>
                    <a:pt x="15441" y="14616"/>
                  </a:cubicBezTo>
                  <a:cubicBezTo>
                    <a:pt x="17428" y="15933"/>
                    <a:pt x="18669" y="14352"/>
                    <a:pt x="19538" y="11718"/>
                  </a:cubicBezTo>
                  <a:cubicBezTo>
                    <a:pt x="20407" y="9084"/>
                    <a:pt x="20903" y="5396"/>
                    <a:pt x="21400" y="1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3040201" y="144072"/>
              <a:ext cx="4855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20520" y="0"/>
                  </a:moveTo>
                  <a:cubicBezTo>
                    <a:pt x="12960" y="5082"/>
                    <a:pt x="5400" y="10165"/>
                    <a:pt x="2160" y="13765"/>
                  </a:cubicBezTo>
                  <a:cubicBezTo>
                    <a:pt x="-1080" y="17365"/>
                    <a:pt x="0" y="19482"/>
                    <a:pt x="10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3050423" y="113405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3150092" y="121072"/>
              <a:ext cx="30668" cy="145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0" y="4469"/>
                  </a:moveTo>
                  <a:cubicBezTo>
                    <a:pt x="0" y="8193"/>
                    <a:pt x="0" y="11917"/>
                    <a:pt x="0" y="15083"/>
                  </a:cubicBezTo>
                  <a:cubicBezTo>
                    <a:pt x="0" y="18248"/>
                    <a:pt x="0" y="20855"/>
                    <a:pt x="1800" y="21228"/>
                  </a:cubicBezTo>
                  <a:cubicBezTo>
                    <a:pt x="3600" y="21600"/>
                    <a:pt x="7200" y="19738"/>
                    <a:pt x="9000" y="16386"/>
                  </a:cubicBezTo>
                  <a:cubicBezTo>
                    <a:pt x="10800" y="13034"/>
                    <a:pt x="10800" y="8193"/>
                    <a:pt x="12600" y="5214"/>
                  </a:cubicBezTo>
                  <a:cubicBezTo>
                    <a:pt x="14400" y="2234"/>
                    <a:pt x="18000" y="11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3267192" y="0"/>
              <a:ext cx="134160" cy="28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247" fill="norm" stroke="1" extrusionOk="0">
                  <a:moveTo>
                    <a:pt x="16472" y="13644"/>
                  </a:moveTo>
                  <a:cubicBezTo>
                    <a:pt x="14472" y="13262"/>
                    <a:pt x="12472" y="12879"/>
                    <a:pt x="9672" y="13548"/>
                  </a:cubicBezTo>
                  <a:cubicBezTo>
                    <a:pt x="6872" y="14217"/>
                    <a:pt x="3272" y="15938"/>
                    <a:pt x="1472" y="17371"/>
                  </a:cubicBezTo>
                  <a:cubicBezTo>
                    <a:pt x="-328" y="18805"/>
                    <a:pt x="-328" y="19952"/>
                    <a:pt x="672" y="20621"/>
                  </a:cubicBezTo>
                  <a:cubicBezTo>
                    <a:pt x="1672" y="21290"/>
                    <a:pt x="3672" y="21481"/>
                    <a:pt x="6072" y="20908"/>
                  </a:cubicBezTo>
                  <a:cubicBezTo>
                    <a:pt x="8472" y="20334"/>
                    <a:pt x="11272" y="18996"/>
                    <a:pt x="13872" y="15842"/>
                  </a:cubicBezTo>
                  <a:cubicBezTo>
                    <a:pt x="16472" y="12688"/>
                    <a:pt x="18872" y="7718"/>
                    <a:pt x="20072" y="4755"/>
                  </a:cubicBezTo>
                  <a:cubicBezTo>
                    <a:pt x="21272" y="1793"/>
                    <a:pt x="21272" y="837"/>
                    <a:pt x="20272" y="359"/>
                  </a:cubicBezTo>
                  <a:cubicBezTo>
                    <a:pt x="19272" y="-119"/>
                    <a:pt x="17272" y="-119"/>
                    <a:pt x="16072" y="359"/>
                  </a:cubicBezTo>
                  <a:cubicBezTo>
                    <a:pt x="14872" y="837"/>
                    <a:pt x="14472" y="1793"/>
                    <a:pt x="14472" y="4851"/>
                  </a:cubicBezTo>
                  <a:cubicBezTo>
                    <a:pt x="14472" y="7909"/>
                    <a:pt x="14872" y="13070"/>
                    <a:pt x="15672" y="16129"/>
                  </a:cubicBezTo>
                  <a:cubicBezTo>
                    <a:pt x="16472" y="19187"/>
                    <a:pt x="17672" y="20143"/>
                    <a:pt x="18872" y="21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3571768" y="190073"/>
              <a:ext cx="115004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3487433" y="98071"/>
              <a:ext cx="24534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2298"/>
                    <a:pt x="16200" y="4596"/>
                    <a:pt x="12600" y="8196"/>
                  </a:cubicBezTo>
                  <a:cubicBezTo>
                    <a:pt x="9000" y="11796"/>
                    <a:pt x="4500" y="166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5368364" y="114542"/>
              <a:ext cx="143116" cy="31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21600" y="976"/>
                  </a:moveTo>
                  <a:cubicBezTo>
                    <a:pt x="20057" y="449"/>
                    <a:pt x="18514" y="-78"/>
                    <a:pt x="16007" y="10"/>
                  </a:cubicBezTo>
                  <a:cubicBezTo>
                    <a:pt x="13500" y="98"/>
                    <a:pt x="10029" y="800"/>
                    <a:pt x="7714" y="1590"/>
                  </a:cubicBezTo>
                  <a:cubicBezTo>
                    <a:pt x="5400" y="2381"/>
                    <a:pt x="4243" y="3259"/>
                    <a:pt x="3664" y="4137"/>
                  </a:cubicBezTo>
                  <a:cubicBezTo>
                    <a:pt x="3086" y="5015"/>
                    <a:pt x="3086" y="5893"/>
                    <a:pt x="4436" y="6683"/>
                  </a:cubicBezTo>
                  <a:cubicBezTo>
                    <a:pt x="5786" y="7473"/>
                    <a:pt x="8486" y="8176"/>
                    <a:pt x="10800" y="8702"/>
                  </a:cubicBezTo>
                  <a:cubicBezTo>
                    <a:pt x="13114" y="9229"/>
                    <a:pt x="15043" y="9581"/>
                    <a:pt x="15429" y="10195"/>
                  </a:cubicBezTo>
                  <a:cubicBezTo>
                    <a:pt x="15814" y="10810"/>
                    <a:pt x="14657" y="11688"/>
                    <a:pt x="12343" y="12654"/>
                  </a:cubicBezTo>
                  <a:cubicBezTo>
                    <a:pt x="10029" y="13620"/>
                    <a:pt x="6557" y="14673"/>
                    <a:pt x="4050" y="15815"/>
                  </a:cubicBezTo>
                  <a:cubicBezTo>
                    <a:pt x="1543" y="16956"/>
                    <a:pt x="0" y="18185"/>
                    <a:pt x="0" y="19151"/>
                  </a:cubicBezTo>
                  <a:cubicBezTo>
                    <a:pt x="0" y="20117"/>
                    <a:pt x="1543" y="20820"/>
                    <a:pt x="4436" y="21171"/>
                  </a:cubicBezTo>
                  <a:cubicBezTo>
                    <a:pt x="7329" y="21522"/>
                    <a:pt x="11571" y="21522"/>
                    <a:pt x="15814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5580480" y="197740"/>
              <a:ext cx="13033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94" y="4800"/>
                    <a:pt x="3388" y="9600"/>
                    <a:pt x="5082" y="12800"/>
                  </a:cubicBezTo>
                  <a:cubicBezTo>
                    <a:pt x="6776" y="16000"/>
                    <a:pt x="8471" y="17600"/>
                    <a:pt x="11224" y="18800"/>
                  </a:cubicBezTo>
                  <a:cubicBezTo>
                    <a:pt x="13977" y="20000"/>
                    <a:pt x="17788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5662406" y="167073"/>
              <a:ext cx="7907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600" fill="norm" stroke="1" extrusionOk="0">
                  <a:moveTo>
                    <a:pt x="20886" y="2274"/>
                  </a:moveTo>
                  <a:cubicBezTo>
                    <a:pt x="20886" y="1137"/>
                    <a:pt x="20886" y="0"/>
                    <a:pt x="19874" y="0"/>
                  </a:cubicBezTo>
                  <a:cubicBezTo>
                    <a:pt x="18861" y="0"/>
                    <a:pt x="16836" y="1137"/>
                    <a:pt x="13124" y="4074"/>
                  </a:cubicBezTo>
                  <a:cubicBezTo>
                    <a:pt x="9411" y="7011"/>
                    <a:pt x="4011" y="11747"/>
                    <a:pt x="1649" y="14968"/>
                  </a:cubicBezTo>
                  <a:cubicBezTo>
                    <a:pt x="-714" y="18189"/>
                    <a:pt x="-39" y="19895"/>
                    <a:pt x="6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5787484" y="343410"/>
              <a:ext cx="153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796372" y="134111"/>
              <a:ext cx="179842" cy="34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223" fill="norm" stroke="1" extrusionOk="0">
                  <a:moveTo>
                    <a:pt x="0" y="5734"/>
                  </a:moveTo>
                  <a:cubicBezTo>
                    <a:pt x="1200" y="7288"/>
                    <a:pt x="2400" y="8842"/>
                    <a:pt x="3600" y="11095"/>
                  </a:cubicBezTo>
                  <a:cubicBezTo>
                    <a:pt x="4800" y="13348"/>
                    <a:pt x="6000" y="16301"/>
                    <a:pt x="6600" y="18166"/>
                  </a:cubicBezTo>
                  <a:cubicBezTo>
                    <a:pt x="7200" y="20030"/>
                    <a:pt x="7200" y="20807"/>
                    <a:pt x="7200" y="20574"/>
                  </a:cubicBezTo>
                  <a:cubicBezTo>
                    <a:pt x="7200" y="20341"/>
                    <a:pt x="7200" y="19098"/>
                    <a:pt x="7350" y="15835"/>
                  </a:cubicBezTo>
                  <a:cubicBezTo>
                    <a:pt x="7500" y="12571"/>
                    <a:pt x="7800" y="7288"/>
                    <a:pt x="8400" y="4258"/>
                  </a:cubicBezTo>
                  <a:cubicBezTo>
                    <a:pt x="9000" y="1228"/>
                    <a:pt x="9900" y="451"/>
                    <a:pt x="11100" y="140"/>
                  </a:cubicBezTo>
                  <a:cubicBezTo>
                    <a:pt x="12300" y="-171"/>
                    <a:pt x="13800" y="-16"/>
                    <a:pt x="15750" y="1150"/>
                  </a:cubicBezTo>
                  <a:cubicBezTo>
                    <a:pt x="17700" y="2315"/>
                    <a:pt x="20100" y="4491"/>
                    <a:pt x="20850" y="7443"/>
                  </a:cubicBezTo>
                  <a:cubicBezTo>
                    <a:pt x="21600" y="10396"/>
                    <a:pt x="20700" y="14125"/>
                    <a:pt x="18600" y="16612"/>
                  </a:cubicBezTo>
                  <a:cubicBezTo>
                    <a:pt x="16500" y="19098"/>
                    <a:pt x="13200" y="20341"/>
                    <a:pt x="10800" y="20885"/>
                  </a:cubicBezTo>
                  <a:cubicBezTo>
                    <a:pt x="8400" y="21429"/>
                    <a:pt x="6900" y="21274"/>
                    <a:pt x="6600" y="20730"/>
                  </a:cubicBezTo>
                  <a:cubicBezTo>
                    <a:pt x="6300" y="20186"/>
                    <a:pt x="7200" y="19253"/>
                    <a:pt x="8100" y="18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1011044" y="404745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1118379" y="343410"/>
              <a:ext cx="383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1080045" y="420078"/>
              <a:ext cx="161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4813796" y="140134"/>
              <a:ext cx="132393" cy="357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458" fill="norm" stroke="1" extrusionOk="0">
                  <a:moveTo>
                    <a:pt x="4800" y="7130"/>
                  </a:moveTo>
                  <a:cubicBezTo>
                    <a:pt x="4000" y="11419"/>
                    <a:pt x="3200" y="15709"/>
                    <a:pt x="2600" y="18236"/>
                  </a:cubicBezTo>
                  <a:cubicBezTo>
                    <a:pt x="2000" y="20764"/>
                    <a:pt x="1600" y="21530"/>
                    <a:pt x="1200" y="21453"/>
                  </a:cubicBezTo>
                  <a:cubicBezTo>
                    <a:pt x="800" y="21377"/>
                    <a:pt x="400" y="20458"/>
                    <a:pt x="1000" y="17394"/>
                  </a:cubicBezTo>
                  <a:cubicBezTo>
                    <a:pt x="1600" y="14330"/>
                    <a:pt x="3200" y="9121"/>
                    <a:pt x="4400" y="6134"/>
                  </a:cubicBezTo>
                  <a:cubicBezTo>
                    <a:pt x="5600" y="3147"/>
                    <a:pt x="6400" y="2381"/>
                    <a:pt x="7600" y="1615"/>
                  </a:cubicBezTo>
                  <a:cubicBezTo>
                    <a:pt x="8800" y="849"/>
                    <a:pt x="10400" y="83"/>
                    <a:pt x="12000" y="7"/>
                  </a:cubicBezTo>
                  <a:cubicBezTo>
                    <a:pt x="13600" y="-70"/>
                    <a:pt x="15200" y="543"/>
                    <a:pt x="17200" y="2534"/>
                  </a:cubicBezTo>
                  <a:cubicBezTo>
                    <a:pt x="19200" y="4526"/>
                    <a:pt x="21600" y="7896"/>
                    <a:pt x="20400" y="10807"/>
                  </a:cubicBezTo>
                  <a:cubicBezTo>
                    <a:pt x="19200" y="13717"/>
                    <a:pt x="14400" y="16168"/>
                    <a:pt x="10400" y="17700"/>
                  </a:cubicBezTo>
                  <a:cubicBezTo>
                    <a:pt x="6400" y="19232"/>
                    <a:pt x="3200" y="19845"/>
                    <a:pt x="0" y="20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4913465" y="444676"/>
              <a:ext cx="122670" cy="123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6" fill="norm" stroke="1" extrusionOk="0">
                  <a:moveTo>
                    <a:pt x="0" y="6210"/>
                  </a:moveTo>
                  <a:cubicBezTo>
                    <a:pt x="450" y="4050"/>
                    <a:pt x="900" y="1890"/>
                    <a:pt x="2250" y="810"/>
                  </a:cubicBezTo>
                  <a:cubicBezTo>
                    <a:pt x="3600" y="-270"/>
                    <a:pt x="5850" y="-270"/>
                    <a:pt x="7425" y="810"/>
                  </a:cubicBezTo>
                  <a:cubicBezTo>
                    <a:pt x="9000" y="1890"/>
                    <a:pt x="9900" y="4050"/>
                    <a:pt x="9675" y="6642"/>
                  </a:cubicBezTo>
                  <a:cubicBezTo>
                    <a:pt x="9450" y="9234"/>
                    <a:pt x="8100" y="12258"/>
                    <a:pt x="6750" y="14850"/>
                  </a:cubicBezTo>
                  <a:cubicBezTo>
                    <a:pt x="5400" y="17442"/>
                    <a:pt x="4050" y="19602"/>
                    <a:pt x="4500" y="20466"/>
                  </a:cubicBezTo>
                  <a:cubicBezTo>
                    <a:pt x="4950" y="21330"/>
                    <a:pt x="7200" y="20898"/>
                    <a:pt x="10350" y="19818"/>
                  </a:cubicBezTo>
                  <a:cubicBezTo>
                    <a:pt x="13500" y="18738"/>
                    <a:pt x="17550" y="17010"/>
                    <a:pt x="21600" y="15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5112803" y="328076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5112803" y="397078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6009823" y="412412"/>
              <a:ext cx="84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6316496" y="397078"/>
              <a:ext cx="76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6508168" y="374077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6684505" y="174740"/>
              <a:ext cx="14567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63" y="5564"/>
                    <a:pt x="12126" y="11127"/>
                    <a:pt x="15726" y="14727"/>
                  </a:cubicBezTo>
                  <a:cubicBezTo>
                    <a:pt x="19326" y="18327"/>
                    <a:pt x="20463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6781442" y="205407"/>
              <a:ext cx="12540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600" fill="norm" stroke="1" extrusionOk="0">
                  <a:moveTo>
                    <a:pt x="21198" y="0"/>
                  </a:moveTo>
                  <a:cubicBezTo>
                    <a:pt x="16446" y="2291"/>
                    <a:pt x="11694" y="4582"/>
                    <a:pt x="8022" y="7364"/>
                  </a:cubicBezTo>
                  <a:cubicBezTo>
                    <a:pt x="4350" y="10145"/>
                    <a:pt x="1758" y="13418"/>
                    <a:pt x="678" y="15873"/>
                  </a:cubicBezTo>
                  <a:cubicBezTo>
                    <a:pt x="-402" y="18327"/>
                    <a:pt x="30" y="19964"/>
                    <a:pt x="4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6896621" y="448989"/>
              <a:ext cx="125225" cy="10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6" fill="norm" stroke="1" extrusionOk="0">
                  <a:moveTo>
                    <a:pt x="5731" y="354"/>
                  </a:moveTo>
                  <a:cubicBezTo>
                    <a:pt x="4408" y="5496"/>
                    <a:pt x="3086" y="10639"/>
                    <a:pt x="1984" y="14496"/>
                  </a:cubicBezTo>
                  <a:cubicBezTo>
                    <a:pt x="882" y="18354"/>
                    <a:pt x="0" y="20925"/>
                    <a:pt x="0" y="20668"/>
                  </a:cubicBezTo>
                  <a:cubicBezTo>
                    <a:pt x="0" y="20411"/>
                    <a:pt x="882" y="17325"/>
                    <a:pt x="2865" y="13468"/>
                  </a:cubicBezTo>
                  <a:cubicBezTo>
                    <a:pt x="4849" y="9611"/>
                    <a:pt x="7935" y="4982"/>
                    <a:pt x="10580" y="2411"/>
                  </a:cubicBezTo>
                  <a:cubicBezTo>
                    <a:pt x="13225" y="-161"/>
                    <a:pt x="15429" y="-675"/>
                    <a:pt x="16971" y="868"/>
                  </a:cubicBezTo>
                  <a:cubicBezTo>
                    <a:pt x="18514" y="2411"/>
                    <a:pt x="19396" y="6011"/>
                    <a:pt x="20057" y="9611"/>
                  </a:cubicBezTo>
                  <a:cubicBezTo>
                    <a:pt x="20718" y="13211"/>
                    <a:pt x="21159" y="16811"/>
                    <a:pt x="21600" y="20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7090847" y="175877"/>
              <a:ext cx="86060" cy="38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5" h="21537" fill="norm" stroke="1" extrusionOk="0">
                  <a:moveTo>
                    <a:pt x="5400" y="784"/>
                  </a:moveTo>
                  <a:cubicBezTo>
                    <a:pt x="7800" y="361"/>
                    <a:pt x="10200" y="-63"/>
                    <a:pt x="12300" y="8"/>
                  </a:cubicBezTo>
                  <a:cubicBezTo>
                    <a:pt x="14400" y="78"/>
                    <a:pt x="16200" y="643"/>
                    <a:pt x="17400" y="1631"/>
                  </a:cubicBezTo>
                  <a:cubicBezTo>
                    <a:pt x="18600" y="2619"/>
                    <a:pt x="19200" y="4031"/>
                    <a:pt x="18600" y="5019"/>
                  </a:cubicBezTo>
                  <a:cubicBezTo>
                    <a:pt x="18000" y="6008"/>
                    <a:pt x="16200" y="6572"/>
                    <a:pt x="15000" y="7208"/>
                  </a:cubicBezTo>
                  <a:cubicBezTo>
                    <a:pt x="13800" y="7843"/>
                    <a:pt x="13200" y="8549"/>
                    <a:pt x="13800" y="9184"/>
                  </a:cubicBezTo>
                  <a:cubicBezTo>
                    <a:pt x="14400" y="9819"/>
                    <a:pt x="16200" y="10384"/>
                    <a:pt x="18000" y="11443"/>
                  </a:cubicBezTo>
                  <a:cubicBezTo>
                    <a:pt x="19800" y="12502"/>
                    <a:pt x="21600" y="14055"/>
                    <a:pt x="18600" y="15819"/>
                  </a:cubicBezTo>
                  <a:cubicBezTo>
                    <a:pt x="15600" y="17584"/>
                    <a:pt x="7800" y="19561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7402073" y="392760"/>
              <a:ext cx="279122" cy="1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045" fill="norm" stroke="1" extrusionOk="0">
                  <a:moveTo>
                    <a:pt x="3739" y="21045"/>
                  </a:moveTo>
                  <a:cubicBezTo>
                    <a:pt x="2767" y="20198"/>
                    <a:pt x="1794" y="19351"/>
                    <a:pt x="1015" y="18080"/>
                  </a:cubicBezTo>
                  <a:cubicBezTo>
                    <a:pt x="237" y="16810"/>
                    <a:pt x="-347" y="15116"/>
                    <a:pt x="237" y="11939"/>
                  </a:cubicBezTo>
                  <a:cubicBezTo>
                    <a:pt x="821" y="8763"/>
                    <a:pt x="2572" y="4104"/>
                    <a:pt x="3934" y="1774"/>
                  </a:cubicBezTo>
                  <a:cubicBezTo>
                    <a:pt x="5296" y="-555"/>
                    <a:pt x="6269" y="-555"/>
                    <a:pt x="7145" y="1563"/>
                  </a:cubicBezTo>
                  <a:cubicBezTo>
                    <a:pt x="8021" y="3680"/>
                    <a:pt x="8799" y="7916"/>
                    <a:pt x="9383" y="11092"/>
                  </a:cubicBezTo>
                  <a:cubicBezTo>
                    <a:pt x="9967" y="14269"/>
                    <a:pt x="10356" y="16386"/>
                    <a:pt x="11037" y="17233"/>
                  </a:cubicBezTo>
                  <a:cubicBezTo>
                    <a:pt x="11718" y="18080"/>
                    <a:pt x="12691" y="17657"/>
                    <a:pt x="14442" y="14692"/>
                  </a:cubicBezTo>
                  <a:cubicBezTo>
                    <a:pt x="16194" y="11727"/>
                    <a:pt x="18723" y="6221"/>
                    <a:pt x="21253" y="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7489523" y="251408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7535524" y="190073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7627526" y="243741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7658193" y="167073"/>
              <a:ext cx="2300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7691062" y="97747"/>
              <a:ext cx="180207" cy="24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158" fill="norm" stroke="1" extrusionOk="0">
                  <a:moveTo>
                    <a:pt x="14142" y="10829"/>
                  </a:moveTo>
                  <a:cubicBezTo>
                    <a:pt x="11142" y="11279"/>
                    <a:pt x="8142" y="11729"/>
                    <a:pt x="5742" y="12967"/>
                  </a:cubicBezTo>
                  <a:cubicBezTo>
                    <a:pt x="3342" y="14204"/>
                    <a:pt x="1542" y="16229"/>
                    <a:pt x="642" y="17804"/>
                  </a:cubicBezTo>
                  <a:cubicBezTo>
                    <a:pt x="-258" y="19379"/>
                    <a:pt x="-258" y="20504"/>
                    <a:pt x="942" y="20954"/>
                  </a:cubicBezTo>
                  <a:cubicBezTo>
                    <a:pt x="2142" y="21404"/>
                    <a:pt x="4542" y="21179"/>
                    <a:pt x="7392" y="19604"/>
                  </a:cubicBezTo>
                  <a:cubicBezTo>
                    <a:pt x="10242" y="18029"/>
                    <a:pt x="13542" y="15104"/>
                    <a:pt x="15942" y="12179"/>
                  </a:cubicBezTo>
                  <a:cubicBezTo>
                    <a:pt x="18342" y="9254"/>
                    <a:pt x="19842" y="6329"/>
                    <a:pt x="20592" y="4079"/>
                  </a:cubicBezTo>
                  <a:cubicBezTo>
                    <a:pt x="21342" y="1829"/>
                    <a:pt x="21342" y="254"/>
                    <a:pt x="20592" y="29"/>
                  </a:cubicBezTo>
                  <a:cubicBezTo>
                    <a:pt x="19842" y="-196"/>
                    <a:pt x="18342" y="929"/>
                    <a:pt x="16992" y="2729"/>
                  </a:cubicBezTo>
                  <a:cubicBezTo>
                    <a:pt x="15642" y="4529"/>
                    <a:pt x="14442" y="7004"/>
                    <a:pt x="15042" y="9817"/>
                  </a:cubicBezTo>
                  <a:cubicBezTo>
                    <a:pt x="15642" y="12629"/>
                    <a:pt x="18042" y="15779"/>
                    <a:pt x="20442" y="18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8102870" y="205407"/>
              <a:ext cx="107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8133537" y="251408"/>
              <a:ext cx="19167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679"/>
                    <a:pt x="12960" y="5358"/>
                    <a:pt x="9360" y="8540"/>
                  </a:cubicBezTo>
                  <a:cubicBezTo>
                    <a:pt x="5760" y="11721"/>
                    <a:pt x="2880" y="15405"/>
                    <a:pt x="1440" y="17665"/>
                  </a:cubicBezTo>
                  <a:cubicBezTo>
                    <a:pt x="0" y="19926"/>
                    <a:pt x="0" y="207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3403097" y="1110094"/>
              <a:ext cx="322009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29" y="2314"/>
                    <a:pt x="6857" y="4629"/>
                    <a:pt x="9514" y="7329"/>
                  </a:cubicBezTo>
                  <a:cubicBezTo>
                    <a:pt x="12171" y="10029"/>
                    <a:pt x="14057" y="13114"/>
                    <a:pt x="15943" y="15557"/>
                  </a:cubicBezTo>
                  <a:cubicBezTo>
                    <a:pt x="17829" y="18000"/>
                    <a:pt x="19714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3489351" y="1163762"/>
              <a:ext cx="228088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600" fill="norm" stroke="1" extrusionOk="0">
                  <a:moveTo>
                    <a:pt x="21420" y="0"/>
                  </a:moveTo>
                  <a:cubicBezTo>
                    <a:pt x="16620" y="2807"/>
                    <a:pt x="11820" y="5614"/>
                    <a:pt x="8220" y="8725"/>
                  </a:cubicBezTo>
                  <a:cubicBezTo>
                    <a:pt x="4620" y="11837"/>
                    <a:pt x="2220" y="15254"/>
                    <a:pt x="1020" y="17268"/>
                  </a:cubicBezTo>
                  <a:cubicBezTo>
                    <a:pt x="-180" y="19281"/>
                    <a:pt x="-180" y="19892"/>
                    <a:pt x="300" y="20380"/>
                  </a:cubicBezTo>
                  <a:cubicBezTo>
                    <a:pt x="780" y="20868"/>
                    <a:pt x="1740" y="21234"/>
                    <a:pt x="2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4116114" y="1087093"/>
              <a:ext cx="99670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2548"/>
                    <a:pt x="11631" y="5095"/>
                    <a:pt x="8308" y="8086"/>
                  </a:cubicBezTo>
                  <a:cubicBezTo>
                    <a:pt x="4985" y="11077"/>
                    <a:pt x="3323" y="14511"/>
                    <a:pt x="2215" y="16837"/>
                  </a:cubicBezTo>
                  <a:cubicBezTo>
                    <a:pt x="1108" y="19163"/>
                    <a:pt x="554" y="203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3886109" y="1600772"/>
              <a:ext cx="41401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20160"/>
                    <a:pt x="8000" y="18720"/>
                    <a:pt x="11600" y="15120"/>
                  </a:cubicBezTo>
                  <a:cubicBezTo>
                    <a:pt x="15200" y="11520"/>
                    <a:pt x="18400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4629792" y="1171429"/>
              <a:ext cx="16100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4800"/>
                    <a:pt x="6171" y="9600"/>
                    <a:pt x="9771" y="13200"/>
                  </a:cubicBezTo>
                  <a:cubicBezTo>
                    <a:pt x="13371" y="16800"/>
                    <a:pt x="17486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4698793" y="1186762"/>
              <a:ext cx="237674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10" y="1277"/>
                    <a:pt x="17419" y="2555"/>
                    <a:pt x="14632" y="5052"/>
                  </a:cubicBezTo>
                  <a:cubicBezTo>
                    <a:pt x="11845" y="7548"/>
                    <a:pt x="8361" y="11265"/>
                    <a:pt x="5806" y="14226"/>
                  </a:cubicBezTo>
                  <a:cubicBezTo>
                    <a:pt x="3252" y="17187"/>
                    <a:pt x="1626" y="193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5779818" y="1416768"/>
              <a:ext cx="16100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048"/>
                    <a:pt x="4800" y="12096"/>
                    <a:pt x="6514" y="15984"/>
                  </a:cubicBezTo>
                  <a:cubicBezTo>
                    <a:pt x="8229" y="19872"/>
                    <a:pt x="9257" y="21600"/>
                    <a:pt x="10114" y="21600"/>
                  </a:cubicBezTo>
                  <a:cubicBezTo>
                    <a:pt x="10971" y="21600"/>
                    <a:pt x="11657" y="19872"/>
                    <a:pt x="12686" y="16128"/>
                  </a:cubicBezTo>
                  <a:cubicBezTo>
                    <a:pt x="13714" y="12384"/>
                    <a:pt x="15086" y="6624"/>
                    <a:pt x="16629" y="3600"/>
                  </a:cubicBezTo>
                  <a:cubicBezTo>
                    <a:pt x="18171" y="576"/>
                    <a:pt x="19886" y="28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6016798" y="1367372"/>
              <a:ext cx="85028" cy="25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456" fill="norm" stroke="1" extrusionOk="0">
                  <a:moveTo>
                    <a:pt x="20533" y="1567"/>
                  </a:moveTo>
                  <a:cubicBezTo>
                    <a:pt x="18064" y="925"/>
                    <a:pt x="15596" y="284"/>
                    <a:pt x="12819" y="70"/>
                  </a:cubicBezTo>
                  <a:cubicBezTo>
                    <a:pt x="10042" y="-144"/>
                    <a:pt x="6956" y="70"/>
                    <a:pt x="4179" y="1567"/>
                  </a:cubicBezTo>
                  <a:cubicBezTo>
                    <a:pt x="1402" y="3064"/>
                    <a:pt x="-1067" y="5844"/>
                    <a:pt x="476" y="8197"/>
                  </a:cubicBezTo>
                  <a:cubicBezTo>
                    <a:pt x="2019" y="10549"/>
                    <a:pt x="7573" y="12474"/>
                    <a:pt x="11584" y="14185"/>
                  </a:cubicBezTo>
                  <a:cubicBezTo>
                    <a:pt x="15596" y="15896"/>
                    <a:pt x="18064" y="17393"/>
                    <a:pt x="18064" y="18462"/>
                  </a:cubicBezTo>
                  <a:cubicBezTo>
                    <a:pt x="18064" y="19531"/>
                    <a:pt x="15596" y="20173"/>
                    <a:pt x="12202" y="20601"/>
                  </a:cubicBezTo>
                  <a:cubicBezTo>
                    <a:pt x="8807" y="21028"/>
                    <a:pt x="4487" y="21242"/>
                    <a:pt x="167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6193827" y="1562437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7405188" y="1332432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7191127" y="1209763"/>
              <a:ext cx="317245" cy="44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43" fill="norm" stroke="1" extrusionOk="0">
                  <a:moveTo>
                    <a:pt x="4106" y="3333"/>
                  </a:moveTo>
                  <a:cubicBezTo>
                    <a:pt x="4279" y="2715"/>
                    <a:pt x="4452" y="2098"/>
                    <a:pt x="4711" y="1419"/>
                  </a:cubicBezTo>
                  <a:cubicBezTo>
                    <a:pt x="4970" y="741"/>
                    <a:pt x="5316" y="0"/>
                    <a:pt x="5575" y="0"/>
                  </a:cubicBezTo>
                  <a:cubicBezTo>
                    <a:pt x="5834" y="0"/>
                    <a:pt x="6007" y="741"/>
                    <a:pt x="5921" y="2901"/>
                  </a:cubicBezTo>
                  <a:cubicBezTo>
                    <a:pt x="5834" y="5061"/>
                    <a:pt x="5489" y="8640"/>
                    <a:pt x="4970" y="11726"/>
                  </a:cubicBezTo>
                  <a:cubicBezTo>
                    <a:pt x="4452" y="14811"/>
                    <a:pt x="3761" y="17403"/>
                    <a:pt x="3156" y="19070"/>
                  </a:cubicBezTo>
                  <a:cubicBezTo>
                    <a:pt x="2551" y="20736"/>
                    <a:pt x="2033" y="21477"/>
                    <a:pt x="1601" y="21538"/>
                  </a:cubicBezTo>
                  <a:cubicBezTo>
                    <a:pt x="1169" y="21600"/>
                    <a:pt x="823" y="20983"/>
                    <a:pt x="564" y="20181"/>
                  </a:cubicBezTo>
                  <a:cubicBezTo>
                    <a:pt x="305" y="19378"/>
                    <a:pt x="132" y="18391"/>
                    <a:pt x="45" y="17527"/>
                  </a:cubicBezTo>
                  <a:cubicBezTo>
                    <a:pt x="-41" y="16663"/>
                    <a:pt x="-41" y="15922"/>
                    <a:pt x="391" y="15490"/>
                  </a:cubicBezTo>
                  <a:cubicBezTo>
                    <a:pt x="823" y="15058"/>
                    <a:pt x="1687" y="14935"/>
                    <a:pt x="3761" y="14194"/>
                  </a:cubicBezTo>
                  <a:cubicBezTo>
                    <a:pt x="5834" y="13454"/>
                    <a:pt x="9117" y="12096"/>
                    <a:pt x="12055" y="10245"/>
                  </a:cubicBezTo>
                  <a:cubicBezTo>
                    <a:pt x="14993" y="8393"/>
                    <a:pt x="17585" y="6048"/>
                    <a:pt x="19140" y="4382"/>
                  </a:cubicBezTo>
                  <a:cubicBezTo>
                    <a:pt x="20695" y="2715"/>
                    <a:pt x="21213" y="1728"/>
                    <a:pt x="21386" y="1666"/>
                  </a:cubicBezTo>
                  <a:cubicBezTo>
                    <a:pt x="21559" y="1605"/>
                    <a:pt x="21386" y="2469"/>
                    <a:pt x="20868" y="4875"/>
                  </a:cubicBezTo>
                  <a:cubicBezTo>
                    <a:pt x="20349" y="7282"/>
                    <a:pt x="19485" y="11232"/>
                    <a:pt x="19226" y="13701"/>
                  </a:cubicBezTo>
                  <a:cubicBezTo>
                    <a:pt x="18967" y="16169"/>
                    <a:pt x="19313" y="17157"/>
                    <a:pt x="19658" y="1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7566191" y="1516437"/>
              <a:ext cx="15335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7773196" y="1347766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7750196" y="1531770"/>
              <a:ext cx="30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8041535" y="1286431"/>
              <a:ext cx="207006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4160"/>
                    <a:pt x="6400" y="8320"/>
                    <a:pt x="10000" y="11920"/>
                  </a:cubicBezTo>
                  <a:cubicBezTo>
                    <a:pt x="13600" y="15520"/>
                    <a:pt x="17600" y="185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8023249" y="1271098"/>
              <a:ext cx="263626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21425" y="0"/>
                  </a:moveTo>
                  <a:cubicBezTo>
                    <a:pt x="20387" y="0"/>
                    <a:pt x="19348" y="0"/>
                    <a:pt x="16856" y="2047"/>
                  </a:cubicBezTo>
                  <a:cubicBezTo>
                    <a:pt x="14363" y="4094"/>
                    <a:pt x="10417" y="8188"/>
                    <a:pt x="7821" y="10941"/>
                  </a:cubicBezTo>
                  <a:cubicBezTo>
                    <a:pt x="5225" y="13694"/>
                    <a:pt x="3979" y="15106"/>
                    <a:pt x="2733" y="16447"/>
                  </a:cubicBezTo>
                  <a:cubicBezTo>
                    <a:pt x="1487" y="17788"/>
                    <a:pt x="240" y="19059"/>
                    <a:pt x="33" y="19906"/>
                  </a:cubicBezTo>
                  <a:cubicBezTo>
                    <a:pt x="-175" y="20753"/>
                    <a:pt x="656" y="21176"/>
                    <a:pt x="14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8639549" y="1263431"/>
              <a:ext cx="5366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71" y="1756"/>
                    <a:pt x="19543" y="3512"/>
                    <a:pt x="15943" y="7112"/>
                  </a:cubicBezTo>
                  <a:cubicBezTo>
                    <a:pt x="12343" y="10712"/>
                    <a:pt x="6171" y="161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8424878" y="1654440"/>
              <a:ext cx="36800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200"/>
                    <a:pt x="10800" y="10800"/>
                    <a:pt x="14400" y="7200"/>
                  </a:cubicBezTo>
                  <a:cubicBezTo>
                    <a:pt x="18000" y="3600"/>
                    <a:pt x="198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8493879" y="1225097"/>
              <a:ext cx="475345" cy="65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45" y="2118"/>
                    <a:pt x="16490" y="4235"/>
                    <a:pt x="14168" y="6353"/>
                  </a:cubicBezTo>
                  <a:cubicBezTo>
                    <a:pt x="11845" y="8471"/>
                    <a:pt x="9755" y="10588"/>
                    <a:pt x="7665" y="12706"/>
                  </a:cubicBezTo>
                  <a:cubicBezTo>
                    <a:pt x="5574" y="14824"/>
                    <a:pt x="3484" y="16941"/>
                    <a:pt x="2206" y="18424"/>
                  </a:cubicBezTo>
                  <a:cubicBezTo>
                    <a:pt x="929" y="19906"/>
                    <a:pt x="465" y="207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9107226" y="1202096"/>
              <a:ext cx="92003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6240"/>
                    <a:pt x="10800" y="12480"/>
                    <a:pt x="14400" y="16080"/>
                  </a:cubicBezTo>
                  <a:cubicBezTo>
                    <a:pt x="18000" y="19680"/>
                    <a:pt x="19800" y="206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9038225" y="1271098"/>
              <a:ext cx="329674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763" y="0"/>
                    <a:pt x="19926" y="0"/>
                    <a:pt x="18586" y="787"/>
                  </a:cubicBezTo>
                  <a:cubicBezTo>
                    <a:pt x="17247" y="1575"/>
                    <a:pt x="15405" y="3150"/>
                    <a:pt x="12977" y="5681"/>
                  </a:cubicBezTo>
                  <a:cubicBezTo>
                    <a:pt x="10549" y="8213"/>
                    <a:pt x="7535" y="11700"/>
                    <a:pt x="5274" y="14512"/>
                  </a:cubicBezTo>
                  <a:cubicBezTo>
                    <a:pt x="3014" y="17325"/>
                    <a:pt x="1507" y="194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401421" y="2490125"/>
              <a:ext cx="26944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20702" y="0"/>
                  </a:moveTo>
                  <a:cubicBezTo>
                    <a:pt x="10884" y="3491"/>
                    <a:pt x="1066" y="6982"/>
                    <a:pt x="84" y="10582"/>
                  </a:cubicBezTo>
                  <a:cubicBezTo>
                    <a:pt x="-898" y="14182"/>
                    <a:pt x="6957" y="17891"/>
                    <a:pt x="148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514014" y="2854192"/>
              <a:ext cx="82523" cy="84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4" h="20899" fill="norm" stroke="1" extrusionOk="0">
                  <a:moveTo>
                    <a:pt x="5391" y="6697"/>
                  </a:moveTo>
                  <a:cubicBezTo>
                    <a:pt x="5391" y="3521"/>
                    <a:pt x="5391" y="344"/>
                    <a:pt x="4438" y="27"/>
                  </a:cubicBezTo>
                  <a:cubicBezTo>
                    <a:pt x="3485" y="-291"/>
                    <a:pt x="1579" y="2250"/>
                    <a:pt x="626" y="6062"/>
                  </a:cubicBezTo>
                  <a:cubicBezTo>
                    <a:pt x="-327" y="9874"/>
                    <a:pt x="-327" y="14956"/>
                    <a:pt x="1579" y="17815"/>
                  </a:cubicBezTo>
                  <a:cubicBezTo>
                    <a:pt x="3485" y="20674"/>
                    <a:pt x="7297" y="21309"/>
                    <a:pt x="10473" y="20674"/>
                  </a:cubicBezTo>
                  <a:cubicBezTo>
                    <a:pt x="13649" y="20038"/>
                    <a:pt x="16191" y="18133"/>
                    <a:pt x="18097" y="15591"/>
                  </a:cubicBezTo>
                  <a:cubicBezTo>
                    <a:pt x="20002" y="13050"/>
                    <a:pt x="21273" y="9874"/>
                    <a:pt x="20002" y="7333"/>
                  </a:cubicBezTo>
                  <a:cubicBezTo>
                    <a:pt x="18732" y="4791"/>
                    <a:pt x="14920" y="2885"/>
                    <a:pt x="11744" y="2885"/>
                  </a:cubicBezTo>
                  <a:cubicBezTo>
                    <a:pt x="8567" y="2885"/>
                    <a:pt x="6026" y="4791"/>
                    <a:pt x="3485" y="6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872428" y="2537265"/>
              <a:ext cx="246632" cy="522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41" fill="norm" stroke="1" extrusionOk="0">
                  <a:moveTo>
                    <a:pt x="20550" y="2145"/>
                  </a:moveTo>
                  <a:cubicBezTo>
                    <a:pt x="20991" y="1624"/>
                    <a:pt x="21432" y="1102"/>
                    <a:pt x="21212" y="684"/>
                  </a:cubicBezTo>
                  <a:cubicBezTo>
                    <a:pt x="20991" y="267"/>
                    <a:pt x="20110" y="-46"/>
                    <a:pt x="18126" y="6"/>
                  </a:cubicBezTo>
                  <a:cubicBezTo>
                    <a:pt x="16142" y="58"/>
                    <a:pt x="13056" y="476"/>
                    <a:pt x="10191" y="2041"/>
                  </a:cubicBezTo>
                  <a:cubicBezTo>
                    <a:pt x="7326" y="3606"/>
                    <a:pt x="4681" y="6319"/>
                    <a:pt x="2918" y="9084"/>
                  </a:cubicBezTo>
                  <a:cubicBezTo>
                    <a:pt x="1154" y="11850"/>
                    <a:pt x="273" y="14667"/>
                    <a:pt x="52" y="16650"/>
                  </a:cubicBezTo>
                  <a:cubicBezTo>
                    <a:pt x="-168" y="18632"/>
                    <a:pt x="273" y="19780"/>
                    <a:pt x="1926" y="20511"/>
                  </a:cubicBezTo>
                  <a:cubicBezTo>
                    <a:pt x="3579" y="21241"/>
                    <a:pt x="6444" y="21554"/>
                    <a:pt x="9750" y="21189"/>
                  </a:cubicBezTo>
                  <a:cubicBezTo>
                    <a:pt x="13056" y="20824"/>
                    <a:pt x="16803" y="19780"/>
                    <a:pt x="20550" y="18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1201243" y="2826114"/>
              <a:ext cx="163134" cy="198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198" fill="norm" stroke="1" extrusionOk="0">
                  <a:moveTo>
                    <a:pt x="11157" y="2606"/>
                  </a:moveTo>
                  <a:cubicBezTo>
                    <a:pt x="9496" y="2059"/>
                    <a:pt x="7834" y="1512"/>
                    <a:pt x="6173" y="1922"/>
                  </a:cubicBezTo>
                  <a:cubicBezTo>
                    <a:pt x="4511" y="2332"/>
                    <a:pt x="2850" y="3699"/>
                    <a:pt x="1687" y="6707"/>
                  </a:cubicBezTo>
                  <a:cubicBezTo>
                    <a:pt x="524" y="9714"/>
                    <a:pt x="-141" y="14363"/>
                    <a:pt x="25" y="17233"/>
                  </a:cubicBezTo>
                  <a:cubicBezTo>
                    <a:pt x="191" y="20104"/>
                    <a:pt x="1188" y="21198"/>
                    <a:pt x="4345" y="21198"/>
                  </a:cubicBezTo>
                  <a:cubicBezTo>
                    <a:pt x="7502" y="21198"/>
                    <a:pt x="12819" y="20104"/>
                    <a:pt x="16142" y="17370"/>
                  </a:cubicBezTo>
                  <a:cubicBezTo>
                    <a:pt x="19465" y="14636"/>
                    <a:pt x="20794" y="10261"/>
                    <a:pt x="21127" y="7390"/>
                  </a:cubicBezTo>
                  <a:cubicBezTo>
                    <a:pt x="21459" y="4520"/>
                    <a:pt x="20794" y="3152"/>
                    <a:pt x="19631" y="1922"/>
                  </a:cubicBezTo>
                  <a:cubicBezTo>
                    <a:pt x="18468" y="692"/>
                    <a:pt x="16807" y="-402"/>
                    <a:pt x="14979" y="145"/>
                  </a:cubicBezTo>
                  <a:cubicBezTo>
                    <a:pt x="13151" y="692"/>
                    <a:pt x="11157" y="2879"/>
                    <a:pt x="9164" y="5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1456159" y="2842800"/>
              <a:ext cx="229567" cy="18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342" fill="norm" stroke="1" extrusionOk="0">
                  <a:moveTo>
                    <a:pt x="1399" y="0"/>
                  </a:moveTo>
                  <a:cubicBezTo>
                    <a:pt x="1159" y="4734"/>
                    <a:pt x="919" y="9468"/>
                    <a:pt x="679" y="12575"/>
                  </a:cubicBezTo>
                  <a:cubicBezTo>
                    <a:pt x="439" y="15682"/>
                    <a:pt x="199" y="17162"/>
                    <a:pt x="79" y="18641"/>
                  </a:cubicBezTo>
                  <a:cubicBezTo>
                    <a:pt x="-41" y="20121"/>
                    <a:pt x="-41" y="21600"/>
                    <a:pt x="199" y="21304"/>
                  </a:cubicBezTo>
                  <a:cubicBezTo>
                    <a:pt x="439" y="21008"/>
                    <a:pt x="919" y="18937"/>
                    <a:pt x="1639" y="15978"/>
                  </a:cubicBezTo>
                  <a:cubicBezTo>
                    <a:pt x="2359" y="13019"/>
                    <a:pt x="3319" y="9173"/>
                    <a:pt x="4039" y="6510"/>
                  </a:cubicBezTo>
                  <a:cubicBezTo>
                    <a:pt x="4759" y="3847"/>
                    <a:pt x="5239" y="2367"/>
                    <a:pt x="5959" y="2219"/>
                  </a:cubicBezTo>
                  <a:cubicBezTo>
                    <a:pt x="6679" y="2071"/>
                    <a:pt x="7639" y="3255"/>
                    <a:pt x="8119" y="5178"/>
                  </a:cubicBezTo>
                  <a:cubicBezTo>
                    <a:pt x="8599" y="7101"/>
                    <a:pt x="8599" y="9764"/>
                    <a:pt x="8599" y="11984"/>
                  </a:cubicBezTo>
                  <a:cubicBezTo>
                    <a:pt x="8599" y="14203"/>
                    <a:pt x="8599" y="15978"/>
                    <a:pt x="8839" y="16126"/>
                  </a:cubicBezTo>
                  <a:cubicBezTo>
                    <a:pt x="9079" y="16274"/>
                    <a:pt x="9559" y="14795"/>
                    <a:pt x="10399" y="12723"/>
                  </a:cubicBezTo>
                  <a:cubicBezTo>
                    <a:pt x="11239" y="10652"/>
                    <a:pt x="12439" y="7989"/>
                    <a:pt x="13759" y="5770"/>
                  </a:cubicBezTo>
                  <a:cubicBezTo>
                    <a:pt x="15079" y="3551"/>
                    <a:pt x="16519" y="1775"/>
                    <a:pt x="17599" y="1479"/>
                  </a:cubicBezTo>
                  <a:cubicBezTo>
                    <a:pt x="18679" y="1184"/>
                    <a:pt x="19399" y="2367"/>
                    <a:pt x="19879" y="4586"/>
                  </a:cubicBezTo>
                  <a:cubicBezTo>
                    <a:pt x="20359" y="6805"/>
                    <a:pt x="20599" y="10060"/>
                    <a:pt x="20839" y="12723"/>
                  </a:cubicBezTo>
                  <a:cubicBezTo>
                    <a:pt x="21079" y="15386"/>
                    <a:pt x="21319" y="17458"/>
                    <a:pt x="21559" y="19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1773554" y="2807402"/>
              <a:ext cx="148567" cy="569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311" fill="norm" stroke="1" extrusionOk="0">
                  <a:moveTo>
                    <a:pt x="3893" y="3331"/>
                  </a:moveTo>
                  <a:cubicBezTo>
                    <a:pt x="3161" y="7249"/>
                    <a:pt x="2429" y="11168"/>
                    <a:pt x="2063" y="14035"/>
                  </a:cubicBezTo>
                  <a:cubicBezTo>
                    <a:pt x="1697" y="16902"/>
                    <a:pt x="1697" y="18718"/>
                    <a:pt x="1513" y="19865"/>
                  </a:cubicBezTo>
                  <a:cubicBezTo>
                    <a:pt x="1330" y="21012"/>
                    <a:pt x="964" y="21490"/>
                    <a:pt x="598" y="21251"/>
                  </a:cubicBezTo>
                  <a:cubicBezTo>
                    <a:pt x="232" y="21012"/>
                    <a:pt x="-134" y="20056"/>
                    <a:pt x="49" y="17619"/>
                  </a:cubicBezTo>
                  <a:cubicBezTo>
                    <a:pt x="232" y="15182"/>
                    <a:pt x="964" y="11263"/>
                    <a:pt x="2429" y="8157"/>
                  </a:cubicBezTo>
                  <a:cubicBezTo>
                    <a:pt x="3893" y="5051"/>
                    <a:pt x="6090" y="2757"/>
                    <a:pt x="7920" y="1467"/>
                  </a:cubicBezTo>
                  <a:cubicBezTo>
                    <a:pt x="9751" y="177"/>
                    <a:pt x="11215" y="-110"/>
                    <a:pt x="12680" y="33"/>
                  </a:cubicBezTo>
                  <a:cubicBezTo>
                    <a:pt x="14144" y="177"/>
                    <a:pt x="15608" y="750"/>
                    <a:pt x="17073" y="1563"/>
                  </a:cubicBezTo>
                  <a:cubicBezTo>
                    <a:pt x="18537" y="2375"/>
                    <a:pt x="20002" y="3426"/>
                    <a:pt x="20734" y="4191"/>
                  </a:cubicBezTo>
                  <a:cubicBezTo>
                    <a:pt x="21466" y="4955"/>
                    <a:pt x="21466" y="5433"/>
                    <a:pt x="20734" y="5863"/>
                  </a:cubicBezTo>
                  <a:cubicBezTo>
                    <a:pt x="20002" y="6294"/>
                    <a:pt x="18537" y="6676"/>
                    <a:pt x="15791" y="6963"/>
                  </a:cubicBezTo>
                  <a:cubicBezTo>
                    <a:pt x="13046" y="7249"/>
                    <a:pt x="9019" y="7440"/>
                    <a:pt x="6456" y="7297"/>
                  </a:cubicBezTo>
                  <a:cubicBezTo>
                    <a:pt x="3893" y="7154"/>
                    <a:pt x="2795" y="6676"/>
                    <a:pt x="2246" y="6341"/>
                  </a:cubicBezTo>
                  <a:cubicBezTo>
                    <a:pt x="1697" y="6007"/>
                    <a:pt x="1697" y="5816"/>
                    <a:pt x="1697" y="5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1986925" y="2573605"/>
              <a:ext cx="534487" cy="40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229" fill="norm" stroke="1" extrusionOk="0">
                  <a:moveTo>
                    <a:pt x="2998" y="13005"/>
                  </a:moveTo>
                  <a:cubicBezTo>
                    <a:pt x="1969" y="15030"/>
                    <a:pt x="941" y="17055"/>
                    <a:pt x="426" y="18405"/>
                  </a:cubicBezTo>
                  <a:cubicBezTo>
                    <a:pt x="-88" y="19755"/>
                    <a:pt x="-88" y="20430"/>
                    <a:pt x="169" y="20835"/>
                  </a:cubicBezTo>
                  <a:cubicBezTo>
                    <a:pt x="426" y="21240"/>
                    <a:pt x="941" y="21375"/>
                    <a:pt x="1609" y="21037"/>
                  </a:cubicBezTo>
                  <a:cubicBezTo>
                    <a:pt x="2278" y="20700"/>
                    <a:pt x="3101" y="19890"/>
                    <a:pt x="3872" y="18945"/>
                  </a:cubicBezTo>
                  <a:cubicBezTo>
                    <a:pt x="4643" y="18000"/>
                    <a:pt x="5363" y="16920"/>
                    <a:pt x="5929" y="15975"/>
                  </a:cubicBezTo>
                  <a:cubicBezTo>
                    <a:pt x="6495" y="15030"/>
                    <a:pt x="6906" y="14220"/>
                    <a:pt x="7061" y="14152"/>
                  </a:cubicBezTo>
                  <a:cubicBezTo>
                    <a:pt x="7215" y="14085"/>
                    <a:pt x="7112" y="14760"/>
                    <a:pt x="7009" y="15435"/>
                  </a:cubicBezTo>
                  <a:cubicBezTo>
                    <a:pt x="6906" y="16110"/>
                    <a:pt x="6803" y="16785"/>
                    <a:pt x="6906" y="17392"/>
                  </a:cubicBezTo>
                  <a:cubicBezTo>
                    <a:pt x="7009" y="18000"/>
                    <a:pt x="7318" y="18540"/>
                    <a:pt x="7729" y="18675"/>
                  </a:cubicBezTo>
                  <a:cubicBezTo>
                    <a:pt x="8141" y="18810"/>
                    <a:pt x="8655" y="18540"/>
                    <a:pt x="9478" y="17190"/>
                  </a:cubicBezTo>
                  <a:cubicBezTo>
                    <a:pt x="10301" y="15840"/>
                    <a:pt x="11432" y="13410"/>
                    <a:pt x="12512" y="10642"/>
                  </a:cubicBezTo>
                  <a:cubicBezTo>
                    <a:pt x="13592" y="7875"/>
                    <a:pt x="14621" y="4770"/>
                    <a:pt x="15341" y="2745"/>
                  </a:cubicBezTo>
                  <a:cubicBezTo>
                    <a:pt x="16061" y="720"/>
                    <a:pt x="16472" y="-225"/>
                    <a:pt x="16472" y="45"/>
                  </a:cubicBezTo>
                  <a:cubicBezTo>
                    <a:pt x="16472" y="315"/>
                    <a:pt x="16061" y="1800"/>
                    <a:pt x="15495" y="4500"/>
                  </a:cubicBezTo>
                  <a:cubicBezTo>
                    <a:pt x="14929" y="7200"/>
                    <a:pt x="14209" y="11115"/>
                    <a:pt x="13849" y="13477"/>
                  </a:cubicBezTo>
                  <a:cubicBezTo>
                    <a:pt x="13489" y="15840"/>
                    <a:pt x="13489" y="16650"/>
                    <a:pt x="13489" y="17527"/>
                  </a:cubicBezTo>
                  <a:cubicBezTo>
                    <a:pt x="13489" y="18405"/>
                    <a:pt x="13489" y="19350"/>
                    <a:pt x="13746" y="19890"/>
                  </a:cubicBezTo>
                  <a:cubicBezTo>
                    <a:pt x="14003" y="20430"/>
                    <a:pt x="14518" y="20565"/>
                    <a:pt x="15443" y="19755"/>
                  </a:cubicBezTo>
                  <a:cubicBezTo>
                    <a:pt x="16369" y="18945"/>
                    <a:pt x="17706" y="17190"/>
                    <a:pt x="18529" y="15840"/>
                  </a:cubicBezTo>
                  <a:cubicBezTo>
                    <a:pt x="19352" y="14490"/>
                    <a:pt x="19661" y="13545"/>
                    <a:pt x="19866" y="12735"/>
                  </a:cubicBezTo>
                  <a:cubicBezTo>
                    <a:pt x="20072" y="11925"/>
                    <a:pt x="20175" y="11250"/>
                    <a:pt x="19969" y="10980"/>
                  </a:cubicBezTo>
                  <a:cubicBezTo>
                    <a:pt x="19763" y="10710"/>
                    <a:pt x="19249" y="10845"/>
                    <a:pt x="18735" y="11925"/>
                  </a:cubicBezTo>
                  <a:cubicBezTo>
                    <a:pt x="18221" y="13005"/>
                    <a:pt x="17706" y="15030"/>
                    <a:pt x="17449" y="16448"/>
                  </a:cubicBezTo>
                  <a:cubicBezTo>
                    <a:pt x="17192" y="17865"/>
                    <a:pt x="17192" y="18675"/>
                    <a:pt x="17501" y="19215"/>
                  </a:cubicBezTo>
                  <a:cubicBezTo>
                    <a:pt x="17809" y="19755"/>
                    <a:pt x="18426" y="20025"/>
                    <a:pt x="19146" y="19890"/>
                  </a:cubicBezTo>
                  <a:cubicBezTo>
                    <a:pt x="19866" y="19755"/>
                    <a:pt x="20689" y="19215"/>
                    <a:pt x="21512" y="18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2322073" y="2651129"/>
              <a:ext cx="230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3443086" y="2614893"/>
              <a:ext cx="253766" cy="402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238" fill="norm" stroke="1" extrusionOk="0">
                  <a:moveTo>
                    <a:pt x="13839" y="3534"/>
                  </a:moveTo>
                  <a:cubicBezTo>
                    <a:pt x="14263" y="2859"/>
                    <a:pt x="14687" y="2184"/>
                    <a:pt x="14687" y="1509"/>
                  </a:cubicBezTo>
                  <a:cubicBezTo>
                    <a:pt x="14687" y="834"/>
                    <a:pt x="14263" y="159"/>
                    <a:pt x="12887" y="24"/>
                  </a:cubicBezTo>
                  <a:cubicBezTo>
                    <a:pt x="11510" y="-111"/>
                    <a:pt x="9181" y="294"/>
                    <a:pt x="6851" y="1914"/>
                  </a:cubicBezTo>
                  <a:cubicBezTo>
                    <a:pt x="4522" y="3534"/>
                    <a:pt x="2192" y="6369"/>
                    <a:pt x="1028" y="9474"/>
                  </a:cubicBezTo>
                  <a:cubicBezTo>
                    <a:pt x="-137" y="12579"/>
                    <a:pt x="-137" y="15954"/>
                    <a:pt x="181" y="17911"/>
                  </a:cubicBezTo>
                  <a:cubicBezTo>
                    <a:pt x="498" y="19869"/>
                    <a:pt x="1134" y="20409"/>
                    <a:pt x="1981" y="20814"/>
                  </a:cubicBezTo>
                  <a:cubicBezTo>
                    <a:pt x="2828" y="21219"/>
                    <a:pt x="3887" y="21489"/>
                    <a:pt x="6216" y="20882"/>
                  </a:cubicBezTo>
                  <a:cubicBezTo>
                    <a:pt x="8545" y="20274"/>
                    <a:pt x="12145" y="18789"/>
                    <a:pt x="15004" y="16494"/>
                  </a:cubicBezTo>
                  <a:cubicBezTo>
                    <a:pt x="17863" y="14199"/>
                    <a:pt x="19981" y="11094"/>
                    <a:pt x="20722" y="8799"/>
                  </a:cubicBezTo>
                  <a:cubicBezTo>
                    <a:pt x="21463" y="6504"/>
                    <a:pt x="20828" y="5019"/>
                    <a:pt x="19134" y="3939"/>
                  </a:cubicBezTo>
                  <a:cubicBezTo>
                    <a:pt x="17439" y="2859"/>
                    <a:pt x="14687" y="2184"/>
                    <a:pt x="12357" y="2926"/>
                  </a:cubicBezTo>
                  <a:cubicBezTo>
                    <a:pt x="10028" y="3669"/>
                    <a:pt x="8122" y="5829"/>
                    <a:pt x="6216" y="7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3525767" y="2873467"/>
              <a:ext cx="161005" cy="156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0" y="0"/>
                  </a:moveTo>
                  <a:cubicBezTo>
                    <a:pt x="1714" y="0"/>
                    <a:pt x="3429" y="0"/>
                    <a:pt x="6000" y="2787"/>
                  </a:cubicBezTo>
                  <a:cubicBezTo>
                    <a:pt x="8571" y="5574"/>
                    <a:pt x="12000" y="11148"/>
                    <a:pt x="14229" y="14981"/>
                  </a:cubicBezTo>
                  <a:cubicBezTo>
                    <a:pt x="16457" y="18813"/>
                    <a:pt x="17486" y="20903"/>
                    <a:pt x="18514" y="21252"/>
                  </a:cubicBezTo>
                  <a:cubicBezTo>
                    <a:pt x="19543" y="21600"/>
                    <a:pt x="20571" y="20206"/>
                    <a:pt x="21600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3779990" y="2988470"/>
              <a:ext cx="76117" cy="139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433" fill="norm" stroke="1" extrusionOk="0">
                  <a:moveTo>
                    <a:pt x="16391" y="0"/>
                  </a:moveTo>
                  <a:cubicBezTo>
                    <a:pt x="12907" y="0"/>
                    <a:pt x="9423" y="0"/>
                    <a:pt x="6636" y="2356"/>
                  </a:cubicBezTo>
                  <a:cubicBezTo>
                    <a:pt x="3849" y="4713"/>
                    <a:pt x="1758" y="9425"/>
                    <a:pt x="713" y="12764"/>
                  </a:cubicBezTo>
                  <a:cubicBezTo>
                    <a:pt x="-332" y="16102"/>
                    <a:pt x="-332" y="18065"/>
                    <a:pt x="1410" y="19440"/>
                  </a:cubicBezTo>
                  <a:cubicBezTo>
                    <a:pt x="3152" y="20815"/>
                    <a:pt x="6636" y="21600"/>
                    <a:pt x="9771" y="21404"/>
                  </a:cubicBezTo>
                  <a:cubicBezTo>
                    <a:pt x="12907" y="21207"/>
                    <a:pt x="15694" y="20029"/>
                    <a:pt x="17784" y="18458"/>
                  </a:cubicBezTo>
                  <a:cubicBezTo>
                    <a:pt x="19874" y="16887"/>
                    <a:pt x="21268" y="14924"/>
                    <a:pt x="20571" y="12371"/>
                  </a:cubicBezTo>
                  <a:cubicBezTo>
                    <a:pt x="19874" y="9818"/>
                    <a:pt x="17087" y="6676"/>
                    <a:pt x="14300" y="3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3929071" y="2858133"/>
              <a:ext cx="81180" cy="287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21475" fill="norm" stroke="1" extrusionOk="0">
                  <a:moveTo>
                    <a:pt x="6669" y="0"/>
                  </a:moveTo>
                  <a:cubicBezTo>
                    <a:pt x="4705" y="3058"/>
                    <a:pt x="2742" y="6117"/>
                    <a:pt x="1760" y="8602"/>
                  </a:cubicBezTo>
                  <a:cubicBezTo>
                    <a:pt x="778" y="11087"/>
                    <a:pt x="778" y="12998"/>
                    <a:pt x="778" y="14432"/>
                  </a:cubicBezTo>
                  <a:cubicBezTo>
                    <a:pt x="778" y="15865"/>
                    <a:pt x="778" y="16821"/>
                    <a:pt x="1105" y="16821"/>
                  </a:cubicBezTo>
                  <a:cubicBezTo>
                    <a:pt x="1433" y="16821"/>
                    <a:pt x="2087" y="15865"/>
                    <a:pt x="3396" y="14910"/>
                  </a:cubicBezTo>
                  <a:cubicBezTo>
                    <a:pt x="4705" y="13954"/>
                    <a:pt x="6669" y="12998"/>
                    <a:pt x="9287" y="12712"/>
                  </a:cubicBezTo>
                  <a:cubicBezTo>
                    <a:pt x="11905" y="12425"/>
                    <a:pt x="15178" y="12807"/>
                    <a:pt x="17469" y="13476"/>
                  </a:cubicBezTo>
                  <a:cubicBezTo>
                    <a:pt x="19760" y="14145"/>
                    <a:pt x="21069" y="15101"/>
                    <a:pt x="20742" y="16439"/>
                  </a:cubicBezTo>
                  <a:cubicBezTo>
                    <a:pt x="20414" y="17777"/>
                    <a:pt x="18451" y="19497"/>
                    <a:pt x="15833" y="20453"/>
                  </a:cubicBezTo>
                  <a:cubicBezTo>
                    <a:pt x="13214" y="21409"/>
                    <a:pt x="9942" y="21600"/>
                    <a:pt x="6996" y="21409"/>
                  </a:cubicBezTo>
                  <a:cubicBezTo>
                    <a:pt x="4051" y="21218"/>
                    <a:pt x="1433" y="20644"/>
                    <a:pt x="451" y="19880"/>
                  </a:cubicBezTo>
                  <a:cubicBezTo>
                    <a:pt x="-531" y="19115"/>
                    <a:pt x="124" y="18159"/>
                    <a:pt x="2087" y="17299"/>
                  </a:cubicBezTo>
                  <a:cubicBezTo>
                    <a:pt x="4051" y="16439"/>
                    <a:pt x="7324" y="15674"/>
                    <a:pt x="10596" y="14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4054779" y="2980742"/>
              <a:ext cx="102329" cy="14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0923" fill="norm" stroke="1" extrusionOk="0">
                  <a:moveTo>
                    <a:pt x="17385" y="1146"/>
                  </a:moveTo>
                  <a:cubicBezTo>
                    <a:pt x="14751" y="388"/>
                    <a:pt x="12117" y="-370"/>
                    <a:pt x="10537" y="198"/>
                  </a:cubicBezTo>
                  <a:cubicBezTo>
                    <a:pt x="8956" y="767"/>
                    <a:pt x="8429" y="2662"/>
                    <a:pt x="8956" y="4367"/>
                  </a:cubicBezTo>
                  <a:cubicBezTo>
                    <a:pt x="9483" y="6072"/>
                    <a:pt x="11063" y="7588"/>
                    <a:pt x="13171" y="9293"/>
                  </a:cubicBezTo>
                  <a:cubicBezTo>
                    <a:pt x="15278" y="10998"/>
                    <a:pt x="17912" y="12893"/>
                    <a:pt x="19493" y="14788"/>
                  </a:cubicBezTo>
                  <a:cubicBezTo>
                    <a:pt x="21073" y="16683"/>
                    <a:pt x="21600" y="18577"/>
                    <a:pt x="20546" y="19714"/>
                  </a:cubicBezTo>
                  <a:cubicBezTo>
                    <a:pt x="19493" y="20851"/>
                    <a:pt x="16859" y="21230"/>
                    <a:pt x="13171" y="20662"/>
                  </a:cubicBezTo>
                  <a:cubicBezTo>
                    <a:pt x="9483" y="20093"/>
                    <a:pt x="4741" y="18577"/>
                    <a:pt x="0" y="17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234211" y="3890765"/>
              <a:ext cx="186487" cy="43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408" fill="norm" stroke="1" extrusionOk="0">
                  <a:moveTo>
                    <a:pt x="3686" y="4693"/>
                  </a:moveTo>
                  <a:cubicBezTo>
                    <a:pt x="2834" y="4185"/>
                    <a:pt x="1981" y="3677"/>
                    <a:pt x="2123" y="3169"/>
                  </a:cubicBezTo>
                  <a:cubicBezTo>
                    <a:pt x="2265" y="2660"/>
                    <a:pt x="3402" y="2152"/>
                    <a:pt x="5250" y="1580"/>
                  </a:cubicBezTo>
                  <a:cubicBezTo>
                    <a:pt x="7097" y="1009"/>
                    <a:pt x="9655" y="373"/>
                    <a:pt x="11644" y="119"/>
                  </a:cubicBezTo>
                  <a:cubicBezTo>
                    <a:pt x="13634" y="-135"/>
                    <a:pt x="15055" y="-8"/>
                    <a:pt x="16050" y="754"/>
                  </a:cubicBezTo>
                  <a:cubicBezTo>
                    <a:pt x="17044" y="1517"/>
                    <a:pt x="17613" y="2914"/>
                    <a:pt x="17186" y="5074"/>
                  </a:cubicBezTo>
                  <a:cubicBezTo>
                    <a:pt x="16760" y="7234"/>
                    <a:pt x="15339" y="10157"/>
                    <a:pt x="12639" y="12825"/>
                  </a:cubicBezTo>
                  <a:cubicBezTo>
                    <a:pt x="9939" y="15493"/>
                    <a:pt x="5960" y="17907"/>
                    <a:pt x="3260" y="19369"/>
                  </a:cubicBezTo>
                  <a:cubicBezTo>
                    <a:pt x="560" y="20830"/>
                    <a:pt x="-861" y="21338"/>
                    <a:pt x="560" y="21401"/>
                  </a:cubicBezTo>
                  <a:cubicBezTo>
                    <a:pt x="1981" y="21465"/>
                    <a:pt x="6244" y="21084"/>
                    <a:pt x="10081" y="20830"/>
                  </a:cubicBezTo>
                  <a:cubicBezTo>
                    <a:pt x="13918" y="20576"/>
                    <a:pt x="17328" y="20449"/>
                    <a:pt x="20739" y="20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536917" y="4215164"/>
              <a:ext cx="74512" cy="9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5" h="21271" fill="norm" stroke="1" extrusionOk="0">
                  <a:moveTo>
                    <a:pt x="5939" y="9000"/>
                  </a:moveTo>
                  <a:cubicBezTo>
                    <a:pt x="5939" y="6000"/>
                    <a:pt x="5939" y="3000"/>
                    <a:pt x="4894" y="3000"/>
                  </a:cubicBezTo>
                  <a:cubicBezTo>
                    <a:pt x="3849" y="3000"/>
                    <a:pt x="1758" y="6000"/>
                    <a:pt x="713" y="9600"/>
                  </a:cubicBezTo>
                  <a:cubicBezTo>
                    <a:pt x="-332" y="13200"/>
                    <a:pt x="-332" y="17400"/>
                    <a:pt x="1410" y="19500"/>
                  </a:cubicBezTo>
                  <a:cubicBezTo>
                    <a:pt x="3152" y="21600"/>
                    <a:pt x="6636" y="21600"/>
                    <a:pt x="9771" y="20700"/>
                  </a:cubicBezTo>
                  <a:cubicBezTo>
                    <a:pt x="12907" y="19800"/>
                    <a:pt x="15694" y="18000"/>
                    <a:pt x="17784" y="15600"/>
                  </a:cubicBezTo>
                  <a:cubicBezTo>
                    <a:pt x="19874" y="13200"/>
                    <a:pt x="21268" y="10200"/>
                    <a:pt x="19526" y="7500"/>
                  </a:cubicBezTo>
                  <a:cubicBezTo>
                    <a:pt x="17784" y="4800"/>
                    <a:pt x="12907" y="2400"/>
                    <a:pt x="80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1177798" y="3919032"/>
              <a:ext cx="293257" cy="408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331" fill="norm" stroke="1" extrusionOk="0">
                  <a:moveTo>
                    <a:pt x="18970" y="3450"/>
                  </a:moveTo>
                  <a:cubicBezTo>
                    <a:pt x="19339" y="2250"/>
                    <a:pt x="19708" y="1050"/>
                    <a:pt x="19339" y="450"/>
                  </a:cubicBezTo>
                  <a:cubicBezTo>
                    <a:pt x="18970" y="-150"/>
                    <a:pt x="17862" y="-150"/>
                    <a:pt x="15831" y="450"/>
                  </a:cubicBezTo>
                  <a:cubicBezTo>
                    <a:pt x="13800" y="1050"/>
                    <a:pt x="10847" y="2250"/>
                    <a:pt x="7985" y="4583"/>
                  </a:cubicBezTo>
                  <a:cubicBezTo>
                    <a:pt x="5123" y="6917"/>
                    <a:pt x="2354" y="10383"/>
                    <a:pt x="970" y="13117"/>
                  </a:cubicBezTo>
                  <a:cubicBezTo>
                    <a:pt x="-415" y="15850"/>
                    <a:pt x="-415" y="17850"/>
                    <a:pt x="1616" y="19250"/>
                  </a:cubicBezTo>
                  <a:cubicBezTo>
                    <a:pt x="3647" y="20650"/>
                    <a:pt x="7708" y="21450"/>
                    <a:pt x="11308" y="21317"/>
                  </a:cubicBezTo>
                  <a:cubicBezTo>
                    <a:pt x="14908" y="21183"/>
                    <a:pt x="18047" y="20117"/>
                    <a:pt x="21185" y="19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1473108" y="4178884"/>
              <a:ext cx="135255" cy="140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0519" fill="norm" stroke="1" extrusionOk="0">
                  <a:moveTo>
                    <a:pt x="10288" y="1935"/>
                  </a:moveTo>
                  <a:cubicBezTo>
                    <a:pt x="8717" y="818"/>
                    <a:pt x="7146" y="-299"/>
                    <a:pt x="5771" y="73"/>
                  </a:cubicBezTo>
                  <a:cubicBezTo>
                    <a:pt x="4397" y="446"/>
                    <a:pt x="3219" y="2308"/>
                    <a:pt x="2040" y="4356"/>
                  </a:cubicBezTo>
                  <a:cubicBezTo>
                    <a:pt x="862" y="6404"/>
                    <a:pt x="-316" y="8639"/>
                    <a:pt x="77" y="11804"/>
                  </a:cubicBezTo>
                  <a:cubicBezTo>
                    <a:pt x="469" y="14970"/>
                    <a:pt x="2433" y="19067"/>
                    <a:pt x="5968" y="20184"/>
                  </a:cubicBezTo>
                  <a:cubicBezTo>
                    <a:pt x="9502" y="21301"/>
                    <a:pt x="14608" y="19439"/>
                    <a:pt x="17553" y="17391"/>
                  </a:cubicBezTo>
                  <a:cubicBezTo>
                    <a:pt x="20499" y="15342"/>
                    <a:pt x="21284" y="13108"/>
                    <a:pt x="20499" y="10129"/>
                  </a:cubicBezTo>
                  <a:cubicBezTo>
                    <a:pt x="19713" y="7149"/>
                    <a:pt x="17357" y="3425"/>
                    <a:pt x="15197" y="1935"/>
                  </a:cubicBezTo>
                  <a:cubicBezTo>
                    <a:pt x="13037" y="446"/>
                    <a:pt x="11073" y="1191"/>
                    <a:pt x="9109" y="1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1711282" y="4192164"/>
              <a:ext cx="189116" cy="178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4" y="0"/>
                  </a:moveTo>
                  <a:cubicBezTo>
                    <a:pt x="584" y="6171"/>
                    <a:pt x="584" y="12343"/>
                    <a:pt x="438" y="16200"/>
                  </a:cubicBezTo>
                  <a:cubicBezTo>
                    <a:pt x="292" y="20057"/>
                    <a:pt x="0" y="21600"/>
                    <a:pt x="0" y="21600"/>
                  </a:cubicBezTo>
                  <a:cubicBezTo>
                    <a:pt x="0" y="21600"/>
                    <a:pt x="292" y="20057"/>
                    <a:pt x="1314" y="16663"/>
                  </a:cubicBezTo>
                  <a:cubicBezTo>
                    <a:pt x="2335" y="13269"/>
                    <a:pt x="4087" y="8023"/>
                    <a:pt x="5400" y="4783"/>
                  </a:cubicBezTo>
                  <a:cubicBezTo>
                    <a:pt x="6714" y="1543"/>
                    <a:pt x="7589" y="309"/>
                    <a:pt x="8173" y="463"/>
                  </a:cubicBezTo>
                  <a:cubicBezTo>
                    <a:pt x="8757" y="617"/>
                    <a:pt x="9049" y="2160"/>
                    <a:pt x="9341" y="5091"/>
                  </a:cubicBezTo>
                  <a:cubicBezTo>
                    <a:pt x="9632" y="8023"/>
                    <a:pt x="9924" y="12343"/>
                    <a:pt x="10216" y="13577"/>
                  </a:cubicBezTo>
                  <a:cubicBezTo>
                    <a:pt x="10508" y="14811"/>
                    <a:pt x="10800" y="12960"/>
                    <a:pt x="11822" y="10491"/>
                  </a:cubicBezTo>
                  <a:cubicBezTo>
                    <a:pt x="12843" y="8023"/>
                    <a:pt x="14595" y="4937"/>
                    <a:pt x="16200" y="3240"/>
                  </a:cubicBezTo>
                  <a:cubicBezTo>
                    <a:pt x="17805" y="1543"/>
                    <a:pt x="19265" y="1234"/>
                    <a:pt x="20141" y="2469"/>
                  </a:cubicBezTo>
                  <a:cubicBezTo>
                    <a:pt x="21016" y="3703"/>
                    <a:pt x="21308" y="6480"/>
                    <a:pt x="21454" y="9566"/>
                  </a:cubicBezTo>
                  <a:cubicBezTo>
                    <a:pt x="21600" y="12651"/>
                    <a:pt x="21600" y="16046"/>
                    <a:pt x="2160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1961732" y="4133460"/>
              <a:ext cx="164466" cy="562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19" fill="norm" stroke="1" extrusionOk="0">
                  <a:moveTo>
                    <a:pt x="4985" y="3678"/>
                  </a:moveTo>
                  <a:cubicBezTo>
                    <a:pt x="4985" y="7649"/>
                    <a:pt x="4985" y="11620"/>
                    <a:pt x="5151" y="14429"/>
                  </a:cubicBezTo>
                  <a:cubicBezTo>
                    <a:pt x="5317" y="17238"/>
                    <a:pt x="5649" y="18885"/>
                    <a:pt x="5815" y="19950"/>
                  </a:cubicBezTo>
                  <a:cubicBezTo>
                    <a:pt x="5982" y="21016"/>
                    <a:pt x="5982" y="21500"/>
                    <a:pt x="5815" y="21258"/>
                  </a:cubicBezTo>
                  <a:cubicBezTo>
                    <a:pt x="5649" y="21016"/>
                    <a:pt x="5317" y="20047"/>
                    <a:pt x="4818" y="17819"/>
                  </a:cubicBezTo>
                  <a:cubicBezTo>
                    <a:pt x="4320" y="15591"/>
                    <a:pt x="3655" y="12104"/>
                    <a:pt x="3655" y="9199"/>
                  </a:cubicBezTo>
                  <a:cubicBezTo>
                    <a:pt x="3655" y="6293"/>
                    <a:pt x="4320" y="3968"/>
                    <a:pt x="5151" y="2515"/>
                  </a:cubicBezTo>
                  <a:cubicBezTo>
                    <a:pt x="5982" y="1062"/>
                    <a:pt x="6978" y="481"/>
                    <a:pt x="8308" y="191"/>
                  </a:cubicBezTo>
                  <a:cubicBezTo>
                    <a:pt x="9637" y="-100"/>
                    <a:pt x="11298" y="-100"/>
                    <a:pt x="13458" y="481"/>
                  </a:cubicBezTo>
                  <a:cubicBezTo>
                    <a:pt x="15618" y="1062"/>
                    <a:pt x="18277" y="2225"/>
                    <a:pt x="19772" y="3145"/>
                  </a:cubicBezTo>
                  <a:cubicBezTo>
                    <a:pt x="21268" y="4065"/>
                    <a:pt x="21600" y="4743"/>
                    <a:pt x="21268" y="5276"/>
                  </a:cubicBezTo>
                  <a:cubicBezTo>
                    <a:pt x="20935" y="5809"/>
                    <a:pt x="19938" y="6196"/>
                    <a:pt x="17612" y="6487"/>
                  </a:cubicBezTo>
                  <a:cubicBezTo>
                    <a:pt x="15286" y="6777"/>
                    <a:pt x="11631" y="6971"/>
                    <a:pt x="8474" y="6971"/>
                  </a:cubicBezTo>
                  <a:cubicBezTo>
                    <a:pt x="5317" y="6971"/>
                    <a:pt x="2658" y="6777"/>
                    <a:pt x="0" y="6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2200621" y="3889220"/>
              <a:ext cx="466461" cy="46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10" fill="norm" stroke="1" extrusionOk="0">
                  <a:moveTo>
                    <a:pt x="1006" y="13638"/>
                  </a:moveTo>
                  <a:cubicBezTo>
                    <a:pt x="652" y="15526"/>
                    <a:pt x="298" y="17415"/>
                    <a:pt x="121" y="18654"/>
                  </a:cubicBezTo>
                  <a:cubicBezTo>
                    <a:pt x="-56" y="19894"/>
                    <a:pt x="-56" y="20484"/>
                    <a:pt x="239" y="20897"/>
                  </a:cubicBezTo>
                  <a:cubicBezTo>
                    <a:pt x="534" y="21310"/>
                    <a:pt x="1124" y="21546"/>
                    <a:pt x="2069" y="20956"/>
                  </a:cubicBezTo>
                  <a:cubicBezTo>
                    <a:pt x="3013" y="20366"/>
                    <a:pt x="4311" y="18949"/>
                    <a:pt x="5019" y="17946"/>
                  </a:cubicBezTo>
                  <a:cubicBezTo>
                    <a:pt x="5728" y="16943"/>
                    <a:pt x="5846" y="16353"/>
                    <a:pt x="6023" y="15703"/>
                  </a:cubicBezTo>
                  <a:cubicBezTo>
                    <a:pt x="6200" y="15054"/>
                    <a:pt x="6436" y="14346"/>
                    <a:pt x="6554" y="14287"/>
                  </a:cubicBezTo>
                  <a:cubicBezTo>
                    <a:pt x="6672" y="14228"/>
                    <a:pt x="6672" y="14818"/>
                    <a:pt x="6613" y="15467"/>
                  </a:cubicBezTo>
                  <a:cubicBezTo>
                    <a:pt x="6554" y="16116"/>
                    <a:pt x="6436" y="16825"/>
                    <a:pt x="6672" y="17356"/>
                  </a:cubicBezTo>
                  <a:cubicBezTo>
                    <a:pt x="6908" y="17887"/>
                    <a:pt x="7498" y="18241"/>
                    <a:pt x="8029" y="18241"/>
                  </a:cubicBezTo>
                  <a:cubicBezTo>
                    <a:pt x="8560" y="18241"/>
                    <a:pt x="9033" y="17887"/>
                    <a:pt x="10213" y="16057"/>
                  </a:cubicBezTo>
                  <a:cubicBezTo>
                    <a:pt x="11393" y="14228"/>
                    <a:pt x="13282" y="10923"/>
                    <a:pt x="14580" y="8208"/>
                  </a:cubicBezTo>
                  <a:cubicBezTo>
                    <a:pt x="15878" y="5494"/>
                    <a:pt x="16587" y="3369"/>
                    <a:pt x="17000" y="2012"/>
                  </a:cubicBezTo>
                  <a:cubicBezTo>
                    <a:pt x="17413" y="654"/>
                    <a:pt x="17531" y="64"/>
                    <a:pt x="17413" y="5"/>
                  </a:cubicBezTo>
                  <a:cubicBezTo>
                    <a:pt x="17295" y="-54"/>
                    <a:pt x="16941" y="418"/>
                    <a:pt x="16114" y="2366"/>
                  </a:cubicBezTo>
                  <a:cubicBezTo>
                    <a:pt x="15288" y="4313"/>
                    <a:pt x="13990" y="7736"/>
                    <a:pt x="13282" y="10392"/>
                  </a:cubicBezTo>
                  <a:cubicBezTo>
                    <a:pt x="12574" y="13048"/>
                    <a:pt x="12455" y="14936"/>
                    <a:pt x="12396" y="16235"/>
                  </a:cubicBezTo>
                  <a:cubicBezTo>
                    <a:pt x="12337" y="17533"/>
                    <a:pt x="12337" y="18241"/>
                    <a:pt x="12574" y="18772"/>
                  </a:cubicBezTo>
                  <a:cubicBezTo>
                    <a:pt x="12810" y="19303"/>
                    <a:pt x="13282" y="19657"/>
                    <a:pt x="13872" y="19776"/>
                  </a:cubicBezTo>
                  <a:cubicBezTo>
                    <a:pt x="14462" y="19894"/>
                    <a:pt x="15170" y="19776"/>
                    <a:pt x="16114" y="18831"/>
                  </a:cubicBezTo>
                  <a:cubicBezTo>
                    <a:pt x="17059" y="17887"/>
                    <a:pt x="18239" y="16116"/>
                    <a:pt x="18888" y="14936"/>
                  </a:cubicBezTo>
                  <a:cubicBezTo>
                    <a:pt x="19537" y="13756"/>
                    <a:pt x="19655" y="13166"/>
                    <a:pt x="19419" y="12989"/>
                  </a:cubicBezTo>
                  <a:cubicBezTo>
                    <a:pt x="19183" y="12812"/>
                    <a:pt x="18593" y="13048"/>
                    <a:pt x="18003" y="13756"/>
                  </a:cubicBezTo>
                  <a:cubicBezTo>
                    <a:pt x="17413" y="14464"/>
                    <a:pt x="16823" y="15644"/>
                    <a:pt x="16587" y="16530"/>
                  </a:cubicBezTo>
                  <a:cubicBezTo>
                    <a:pt x="16351" y="17415"/>
                    <a:pt x="16469" y="18005"/>
                    <a:pt x="16823" y="18359"/>
                  </a:cubicBezTo>
                  <a:cubicBezTo>
                    <a:pt x="17177" y="18713"/>
                    <a:pt x="17767" y="18831"/>
                    <a:pt x="18593" y="18772"/>
                  </a:cubicBezTo>
                  <a:cubicBezTo>
                    <a:pt x="19419" y="18713"/>
                    <a:pt x="20482" y="18477"/>
                    <a:pt x="21544" y="18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2444743" y="3992826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3512989" y="3988841"/>
              <a:ext cx="210568" cy="44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239" fill="norm" stroke="1" extrusionOk="0">
                  <a:moveTo>
                    <a:pt x="16916" y="9709"/>
                  </a:moveTo>
                  <a:cubicBezTo>
                    <a:pt x="15875" y="9221"/>
                    <a:pt x="14834" y="8732"/>
                    <a:pt x="13663" y="8671"/>
                  </a:cubicBezTo>
                  <a:cubicBezTo>
                    <a:pt x="12492" y="8610"/>
                    <a:pt x="11190" y="8977"/>
                    <a:pt x="8978" y="10380"/>
                  </a:cubicBezTo>
                  <a:cubicBezTo>
                    <a:pt x="6766" y="11783"/>
                    <a:pt x="3643" y="14224"/>
                    <a:pt x="1952" y="15810"/>
                  </a:cubicBezTo>
                  <a:cubicBezTo>
                    <a:pt x="260" y="17397"/>
                    <a:pt x="0" y="18129"/>
                    <a:pt x="0" y="18922"/>
                  </a:cubicBezTo>
                  <a:cubicBezTo>
                    <a:pt x="0" y="19716"/>
                    <a:pt x="260" y="20570"/>
                    <a:pt x="1041" y="20997"/>
                  </a:cubicBezTo>
                  <a:cubicBezTo>
                    <a:pt x="1822" y="21424"/>
                    <a:pt x="3123" y="21424"/>
                    <a:pt x="5855" y="19838"/>
                  </a:cubicBezTo>
                  <a:cubicBezTo>
                    <a:pt x="8588" y="18251"/>
                    <a:pt x="12752" y="15078"/>
                    <a:pt x="15614" y="11844"/>
                  </a:cubicBezTo>
                  <a:cubicBezTo>
                    <a:pt x="18477" y="8610"/>
                    <a:pt x="20039" y="5316"/>
                    <a:pt x="20819" y="3241"/>
                  </a:cubicBezTo>
                  <a:cubicBezTo>
                    <a:pt x="21600" y="1166"/>
                    <a:pt x="21600" y="312"/>
                    <a:pt x="21080" y="68"/>
                  </a:cubicBezTo>
                  <a:cubicBezTo>
                    <a:pt x="20559" y="-176"/>
                    <a:pt x="19518" y="190"/>
                    <a:pt x="18217" y="1899"/>
                  </a:cubicBezTo>
                  <a:cubicBezTo>
                    <a:pt x="16916" y="3607"/>
                    <a:pt x="15354" y="6658"/>
                    <a:pt x="14573" y="8916"/>
                  </a:cubicBezTo>
                  <a:cubicBezTo>
                    <a:pt x="13793" y="11173"/>
                    <a:pt x="13793" y="12638"/>
                    <a:pt x="14053" y="13736"/>
                  </a:cubicBezTo>
                  <a:cubicBezTo>
                    <a:pt x="14313" y="14834"/>
                    <a:pt x="14834" y="15566"/>
                    <a:pt x="15745" y="15932"/>
                  </a:cubicBezTo>
                  <a:cubicBezTo>
                    <a:pt x="16655" y="16299"/>
                    <a:pt x="17957" y="16299"/>
                    <a:pt x="19258" y="16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3769000" y="3935217"/>
              <a:ext cx="212726" cy="433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416" fill="norm" stroke="1" extrusionOk="0">
                  <a:moveTo>
                    <a:pt x="20793" y="5121"/>
                  </a:moveTo>
                  <a:cubicBezTo>
                    <a:pt x="21047" y="3731"/>
                    <a:pt x="21301" y="2342"/>
                    <a:pt x="21047" y="1395"/>
                  </a:cubicBezTo>
                  <a:cubicBezTo>
                    <a:pt x="20793" y="447"/>
                    <a:pt x="20030" y="-58"/>
                    <a:pt x="18379" y="5"/>
                  </a:cubicBezTo>
                  <a:cubicBezTo>
                    <a:pt x="16727" y="68"/>
                    <a:pt x="14186" y="700"/>
                    <a:pt x="12280" y="2658"/>
                  </a:cubicBezTo>
                  <a:cubicBezTo>
                    <a:pt x="10374" y="4616"/>
                    <a:pt x="9103" y="7900"/>
                    <a:pt x="8468" y="10995"/>
                  </a:cubicBezTo>
                  <a:cubicBezTo>
                    <a:pt x="7833" y="14089"/>
                    <a:pt x="7833" y="16995"/>
                    <a:pt x="7960" y="18763"/>
                  </a:cubicBezTo>
                  <a:cubicBezTo>
                    <a:pt x="8087" y="20531"/>
                    <a:pt x="8341" y="21163"/>
                    <a:pt x="7706" y="21353"/>
                  </a:cubicBezTo>
                  <a:cubicBezTo>
                    <a:pt x="7070" y="21542"/>
                    <a:pt x="5546" y="21289"/>
                    <a:pt x="4402" y="20847"/>
                  </a:cubicBezTo>
                  <a:cubicBezTo>
                    <a:pt x="3259" y="20405"/>
                    <a:pt x="2496" y="19774"/>
                    <a:pt x="1607" y="19079"/>
                  </a:cubicBezTo>
                  <a:cubicBezTo>
                    <a:pt x="717" y="18384"/>
                    <a:pt x="-299" y="17626"/>
                    <a:pt x="82" y="17058"/>
                  </a:cubicBezTo>
                  <a:cubicBezTo>
                    <a:pt x="463" y="16489"/>
                    <a:pt x="2242" y="16110"/>
                    <a:pt x="5419" y="15668"/>
                  </a:cubicBezTo>
                  <a:cubicBezTo>
                    <a:pt x="8595" y="15226"/>
                    <a:pt x="13169" y="14721"/>
                    <a:pt x="17743" y="14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4031778" y="4161496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4024111" y="4314833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4486039" y="3994909"/>
              <a:ext cx="200361" cy="43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54" fill="norm" stroke="1" extrusionOk="0">
                  <a:moveTo>
                    <a:pt x="15998" y="13306"/>
                  </a:moveTo>
                  <a:cubicBezTo>
                    <a:pt x="15998" y="12685"/>
                    <a:pt x="15998" y="12065"/>
                    <a:pt x="15323" y="11692"/>
                  </a:cubicBezTo>
                  <a:cubicBezTo>
                    <a:pt x="14648" y="11320"/>
                    <a:pt x="13298" y="11196"/>
                    <a:pt x="11408" y="11568"/>
                  </a:cubicBezTo>
                  <a:cubicBezTo>
                    <a:pt x="9518" y="11940"/>
                    <a:pt x="7088" y="12809"/>
                    <a:pt x="5063" y="14113"/>
                  </a:cubicBezTo>
                  <a:cubicBezTo>
                    <a:pt x="3038" y="15416"/>
                    <a:pt x="1418" y="17154"/>
                    <a:pt x="608" y="18458"/>
                  </a:cubicBezTo>
                  <a:cubicBezTo>
                    <a:pt x="-202" y="19761"/>
                    <a:pt x="-202" y="20630"/>
                    <a:pt x="608" y="21065"/>
                  </a:cubicBezTo>
                  <a:cubicBezTo>
                    <a:pt x="1418" y="21499"/>
                    <a:pt x="3038" y="21499"/>
                    <a:pt x="5468" y="20692"/>
                  </a:cubicBezTo>
                  <a:cubicBezTo>
                    <a:pt x="7898" y="19885"/>
                    <a:pt x="11138" y="18271"/>
                    <a:pt x="13838" y="15665"/>
                  </a:cubicBezTo>
                  <a:cubicBezTo>
                    <a:pt x="16538" y="13058"/>
                    <a:pt x="18698" y="9458"/>
                    <a:pt x="19913" y="6789"/>
                  </a:cubicBezTo>
                  <a:cubicBezTo>
                    <a:pt x="21128" y="4120"/>
                    <a:pt x="21398" y="2382"/>
                    <a:pt x="20993" y="1327"/>
                  </a:cubicBezTo>
                  <a:cubicBezTo>
                    <a:pt x="20588" y="271"/>
                    <a:pt x="19508" y="-101"/>
                    <a:pt x="18563" y="23"/>
                  </a:cubicBezTo>
                  <a:cubicBezTo>
                    <a:pt x="17618" y="147"/>
                    <a:pt x="16808" y="768"/>
                    <a:pt x="15728" y="2878"/>
                  </a:cubicBezTo>
                  <a:cubicBezTo>
                    <a:pt x="14648" y="4989"/>
                    <a:pt x="13298" y="8589"/>
                    <a:pt x="13568" y="11382"/>
                  </a:cubicBezTo>
                  <a:cubicBezTo>
                    <a:pt x="13838" y="14175"/>
                    <a:pt x="15728" y="16161"/>
                    <a:pt x="17618" y="18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4706460" y="4204987"/>
              <a:ext cx="222340" cy="157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0" y="14506"/>
                  </a:moveTo>
                  <a:cubicBezTo>
                    <a:pt x="2234" y="12481"/>
                    <a:pt x="4469" y="10456"/>
                    <a:pt x="6083" y="8769"/>
                  </a:cubicBezTo>
                  <a:cubicBezTo>
                    <a:pt x="7697" y="7081"/>
                    <a:pt x="8690" y="5731"/>
                    <a:pt x="9186" y="4212"/>
                  </a:cubicBezTo>
                  <a:cubicBezTo>
                    <a:pt x="9683" y="2694"/>
                    <a:pt x="9683" y="1006"/>
                    <a:pt x="9062" y="331"/>
                  </a:cubicBezTo>
                  <a:cubicBezTo>
                    <a:pt x="8441" y="-344"/>
                    <a:pt x="7200" y="-6"/>
                    <a:pt x="5710" y="1512"/>
                  </a:cubicBezTo>
                  <a:cubicBezTo>
                    <a:pt x="4221" y="3031"/>
                    <a:pt x="2483" y="5731"/>
                    <a:pt x="1490" y="8769"/>
                  </a:cubicBezTo>
                  <a:cubicBezTo>
                    <a:pt x="497" y="11806"/>
                    <a:pt x="248" y="15181"/>
                    <a:pt x="1241" y="17544"/>
                  </a:cubicBezTo>
                  <a:cubicBezTo>
                    <a:pt x="2234" y="19906"/>
                    <a:pt x="4469" y="21256"/>
                    <a:pt x="8069" y="20750"/>
                  </a:cubicBezTo>
                  <a:cubicBezTo>
                    <a:pt x="11669" y="20243"/>
                    <a:pt x="16634" y="17881"/>
                    <a:pt x="21600" y="15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4882176" y="4209212"/>
              <a:ext cx="140101" cy="407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257" fill="norm" stroke="1" extrusionOk="0">
                  <a:moveTo>
                    <a:pt x="19765" y="2310"/>
                  </a:moveTo>
                  <a:cubicBezTo>
                    <a:pt x="20537" y="1644"/>
                    <a:pt x="21308" y="977"/>
                    <a:pt x="20344" y="510"/>
                  </a:cubicBezTo>
                  <a:cubicBezTo>
                    <a:pt x="19379" y="44"/>
                    <a:pt x="16679" y="-223"/>
                    <a:pt x="13208" y="244"/>
                  </a:cubicBezTo>
                  <a:cubicBezTo>
                    <a:pt x="9737" y="710"/>
                    <a:pt x="5494" y="1910"/>
                    <a:pt x="2987" y="2844"/>
                  </a:cubicBezTo>
                  <a:cubicBezTo>
                    <a:pt x="479" y="3777"/>
                    <a:pt x="-292" y="4444"/>
                    <a:pt x="94" y="4977"/>
                  </a:cubicBezTo>
                  <a:cubicBezTo>
                    <a:pt x="479" y="5510"/>
                    <a:pt x="2022" y="5910"/>
                    <a:pt x="3758" y="5977"/>
                  </a:cubicBezTo>
                  <a:cubicBezTo>
                    <a:pt x="5494" y="6044"/>
                    <a:pt x="7422" y="5777"/>
                    <a:pt x="9158" y="5377"/>
                  </a:cubicBezTo>
                  <a:cubicBezTo>
                    <a:pt x="10894" y="4977"/>
                    <a:pt x="12437" y="4444"/>
                    <a:pt x="13979" y="3844"/>
                  </a:cubicBezTo>
                  <a:cubicBezTo>
                    <a:pt x="15522" y="3244"/>
                    <a:pt x="17065" y="2577"/>
                    <a:pt x="17837" y="2577"/>
                  </a:cubicBezTo>
                  <a:cubicBezTo>
                    <a:pt x="18608" y="2577"/>
                    <a:pt x="18608" y="3244"/>
                    <a:pt x="19187" y="5577"/>
                  </a:cubicBezTo>
                  <a:cubicBezTo>
                    <a:pt x="19765" y="7910"/>
                    <a:pt x="20922" y="11910"/>
                    <a:pt x="21115" y="14577"/>
                  </a:cubicBezTo>
                  <a:cubicBezTo>
                    <a:pt x="21308" y="17244"/>
                    <a:pt x="20537" y="18577"/>
                    <a:pt x="19572" y="19510"/>
                  </a:cubicBezTo>
                  <a:cubicBezTo>
                    <a:pt x="18608" y="20444"/>
                    <a:pt x="17451" y="20977"/>
                    <a:pt x="15908" y="21177"/>
                  </a:cubicBezTo>
                  <a:cubicBezTo>
                    <a:pt x="14365" y="21377"/>
                    <a:pt x="12437" y="21244"/>
                    <a:pt x="10508" y="20310"/>
                  </a:cubicBezTo>
                  <a:cubicBezTo>
                    <a:pt x="8579" y="19377"/>
                    <a:pt x="6651" y="17644"/>
                    <a:pt x="5687" y="16110"/>
                  </a:cubicBezTo>
                  <a:cubicBezTo>
                    <a:pt x="4722" y="14577"/>
                    <a:pt x="4722" y="13244"/>
                    <a:pt x="4722" y="11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5089802" y="4169163"/>
              <a:ext cx="153338" cy="164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1" fill="norm" stroke="1" extrusionOk="0">
                  <a:moveTo>
                    <a:pt x="0" y="3927"/>
                  </a:moveTo>
                  <a:cubicBezTo>
                    <a:pt x="1800" y="4255"/>
                    <a:pt x="3600" y="4582"/>
                    <a:pt x="4680" y="5564"/>
                  </a:cubicBezTo>
                  <a:cubicBezTo>
                    <a:pt x="5760" y="6545"/>
                    <a:pt x="6120" y="8182"/>
                    <a:pt x="6300" y="9818"/>
                  </a:cubicBezTo>
                  <a:cubicBezTo>
                    <a:pt x="6480" y="11455"/>
                    <a:pt x="6480" y="13091"/>
                    <a:pt x="6480" y="14727"/>
                  </a:cubicBezTo>
                  <a:cubicBezTo>
                    <a:pt x="6480" y="16364"/>
                    <a:pt x="6480" y="18000"/>
                    <a:pt x="5580" y="19309"/>
                  </a:cubicBezTo>
                  <a:cubicBezTo>
                    <a:pt x="4680" y="20618"/>
                    <a:pt x="2880" y="21600"/>
                    <a:pt x="1980" y="20782"/>
                  </a:cubicBezTo>
                  <a:cubicBezTo>
                    <a:pt x="1080" y="19964"/>
                    <a:pt x="1080" y="17345"/>
                    <a:pt x="2520" y="13909"/>
                  </a:cubicBezTo>
                  <a:cubicBezTo>
                    <a:pt x="3960" y="10473"/>
                    <a:pt x="6840" y="6218"/>
                    <a:pt x="10260" y="3764"/>
                  </a:cubicBezTo>
                  <a:cubicBezTo>
                    <a:pt x="13680" y="1309"/>
                    <a:pt x="17640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5220811" y="4136512"/>
              <a:ext cx="347415" cy="229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123" fill="norm" stroke="1" extrusionOk="0">
                  <a:moveTo>
                    <a:pt x="2323" y="7226"/>
                  </a:moveTo>
                  <a:cubicBezTo>
                    <a:pt x="3111" y="7226"/>
                    <a:pt x="3900" y="7226"/>
                    <a:pt x="4451" y="6639"/>
                  </a:cubicBezTo>
                  <a:cubicBezTo>
                    <a:pt x="5003" y="6052"/>
                    <a:pt x="5319" y="4878"/>
                    <a:pt x="5476" y="3704"/>
                  </a:cubicBezTo>
                  <a:cubicBezTo>
                    <a:pt x="5634" y="2530"/>
                    <a:pt x="5634" y="1356"/>
                    <a:pt x="5240" y="1004"/>
                  </a:cubicBezTo>
                  <a:cubicBezTo>
                    <a:pt x="4846" y="652"/>
                    <a:pt x="4057" y="1122"/>
                    <a:pt x="3111" y="3000"/>
                  </a:cubicBezTo>
                  <a:cubicBezTo>
                    <a:pt x="2165" y="4878"/>
                    <a:pt x="1062" y="8165"/>
                    <a:pt x="510" y="10396"/>
                  </a:cubicBezTo>
                  <a:cubicBezTo>
                    <a:pt x="-42" y="12626"/>
                    <a:pt x="-42" y="13800"/>
                    <a:pt x="37" y="15091"/>
                  </a:cubicBezTo>
                  <a:cubicBezTo>
                    <a:pt x="116" y="16383"/>
                    <a:pt x="273" y="17791"/>
                    <a:pt x="1456" y="18143"/>
                  </a:cubicBezTo>
                  <a:cubicBezTo>
                    <a:pt x="2638" y="18496"/>
                    <a:pt x="4846" y="17791"/>
                    <a:pt x="6738" y="15796"/>
                  </a:cubicBezTo>
                  <a:cubicBezTo>
                    <a:pt x="8630" y="13800"/>
                    <a:pt x="10206" y="10513"/>
                    <a:pt x="11152" y="8283"/>
                  </a:cubicBezTo>
                  <a:cubicBezTo>
                    <a:pt x="12098" y="6052"/>
                    <a:pt x="12413" y="4878"/>
                    <a:pt x="12177" y="4056"/>
                  </a:cubicBezTo>
                  <a:cubicBezTo>
                    <a:pt x="11940" y="3235"/>
                    <a:pt x="11152" y="2765"/>
                    <a:pt x="10521" y="3000"/>
                  </a:cubicBezTo>
                  <a:cubicBezTo>
                    <a:pt x="9891" y="3235"/>
                    <a:pt x="9418" y="4174"/>
                    <a:pt x="9024" y="5465"/>
                  </a:cubicBezTo>
                  <a:cubicBezTo>
                    <a:pt x="8630" y="6756"/>
                    <a:pt x="8314" y="8400"/>
                    <a:pt x="8472" y="10161"/>
                  </a:cubicBezTo>
                  <a:cubicBezTo>
                    <a:pt x="8630" y="11922"/>
                    <a:pt x="9260" y="13800"/>
                    <a:pt x="10364" y="14504"/>
                  </a:cubicBezTo>
                  <a:cubicBezTo>
                    <a:pt x="11468" y="15209"/>
                    <a:pt x="13044" y="14739"/>
                    <a:pt x="14778" y="12861"/>
                  </a:cubicBezTo>
                  <a:cubicBezTo>
                    <a:pt x="16513" y="10983"/>
                    <a:pt x="18405" y="7696"/>
                    <a:pt x="19430" y="5230"/>
                  </a:cubicBezTo>
                  <a:cubicBezTo>
                    <a:pt x="20454" y="2765"/>
                    <a:pt x="20612" y="1122"/>
                    <a:pt x="20218" y="417"/>
                  </a:cubicBezTo>
                  <a:cubicBezTo>
                    <a:pt x="19824" y="-287"/>
                    <a:pt x="18878" y="-52"/>
                    <a:pt x="18247" y="770"/>
                  </a:cubicBezTo>
                  <a:cubicBezTo>
                    <a:pt x="17616" y="1591"/>
                    <a:pt x="17301" y="3000"/>
                    <a:pt x="17538" y="5113"/>
                  </a:cubicBezTo>
                  <a:cubicBezTo>
                    <a:pt x="17774" y="7226"/>
                    <a:pt x="18562" y="10043"/>
                    <a:pt x="19272" y="12039"/>
                  </a:cubicBezTo>
                  <a:cubicBezTo>
                    <a:pt x="19981" y="14035"/>
                    <a:pt x="20612" y="15209"/>
                    <a:pt x="21006" y="16383"/>
                  </a:cubicBezTo>
                  <a:cubicBezTo>
                    <a:pt x="21400" y="17556"/>
                    <a:pt x="21558" y="18730"/>
                    <a:pt x="21322" y="19670"/>
                  </a:cubicBezTo>
                  <a:cubicBezTo>
                    <a:pt x="21085" y="20609"/>
                    <a:pt x="20454" y="21313"/>
                    <a:pt x="19508" y="21078"/>
                  </a:cubicBezTo>
                  <a:cubicBezTo>
                    <a:pt x="18562" y="20843"/>
                    <a:pt x="17301" y="19670"/>
                    <a:pt x="16040" y="18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6100970" y="3898091"/>
              <a:ext cx="368864" cy="7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08" fill="norm" stroke="1" extrusionOk="0">
                  <a:moveTo>
                    <a:pt x="12921" y="7750"/>
                  </a:moveTo>
                  <a:cubicBezTo>
                    <a:pt x="12477" y="7466"/>
                    <a:pt x="12033" y="7181"/>
                    <a:pt x="10480" y="7288"/>
                  </a:cubicBezTo>
                  <a:cubicBezTo>
                    <a:pt x="8927" y="7395"/>
                    <a:pt x="6264" y="7892"/>
                    <a:pt x="4340" y="8531"/>
                  </a:cubicBezTo>
                  <a:cubicBezTo>
                    <a:pt x="2417" y="9171"/>
                    <a:pt x="1233" y="9952"/>
                    <a:pt x="568" y="10627"/>
                  </a:cubicBezTo>
                  <a:cubicBezTo>
                    <a:pt x="-98" y="11302"/>
                    <a:pt x="-246" y="11871"/>
                    <a:pt x="494" y="12191"/>
                  </a:cubicBezTo>
                  <a:cubicBezTo>
                    <a:pt x="1233" y="12510"/>
                    <a:pt x="2861" y="12581"/>
                    <a:pt x="4266" y="11906"/>
                  </a:cubicBezTo>
                  <a:cubicBezTo>
                    <a:pt x="5672" y="11231"/>
                    <a:pt x="6855" y="9810"/>
                    <a:pt x="7521" y="8070"/>
                  </a:cubicBezTo>
                  <a:cubicBezTo>
                    <a:pt x="8187" y="6329"/>
                    <a:pt x="8335" y="4268"/>
                    <a:pt x="9296" y="2918"/>
                  </a:cubicBezTo>
                  <a:cubicBezTo>
                    <a:pt x="10258" y="1568"/>
                    <a:pt x="12033" y="929"/>
                    <a:pt x="13365" y="573"/>
                  </a:cubicBezTo>
                  <a:cubicBezTo>
                    <a:pt x="14696" y="218"/>
                    <a:pt x="15584" y="147"/>
                    <a:pt x="16694" y="76"/>
                  </a:cubicBezTo>
                  <a:cubicBezTo>
                    <a:pt x="17803" y="5"/>
                    <a:pt x="19135" y="-66"/>
                    <a:pt x="19801" y="112"/>
                  </a:cubicBezTo>
                  <a:cubicBezTo>
                    <a:pt x="20466" y="289"/>
                    <a:pt x="20466" y="716"/>
                    <a:pt x="19431" y="1781"/>
                  </a:cubicBezTo>
                  <a:cubicBezTo>
                    <a:pt x="18395" y="2847"/>
                    <a:pt x="16324" y="4552"/>
                    <a:pt x="14031" y="6613"/>
                  </a:cubicBezTo>
                  <a:cubicBezTo>
                    <a:pt x="11738" y="8673"/>
                    <a:pt x="9223" y="11089"/>
                    <a:pt x="7595" y="13150"/>
                  </a:cubicBezTo>
                  <a:cubicBezTo>
                    <a:pt x="5968" y="15210"/>
                    <a:pt x="5228" y="16916"/>
                    <a:pt x="5228" y="18230"/>
                  </a:cubicBezTo>
                  <a:cubicBezTo>
                    <a:pt x="5228" y="19545"/>
                    <a:pt x="5968" y="20468"/>
                    <a:pt x="6855" y="20966"/>
                  </a:cubicBezTo>
                  <a:cubicBezTo>
                    <a:pt x="7743" y="21463"/>
                    <a:pt x="8779" y="21534"/>
                    <a:pt x="9814" y="21214"/>
                  </a:cubicBezTo>
                  <a:cubicBezTo>
                    <a:pt x="10850" y="20895"/>
                    <a:pt x="11885" y="20184"/>
                    <a:pt x="12403" y="19225"/>
                  </a:cubicBezTo>
                  <a:cubicBezTo>
                    <a:pt x="12921" y="18266"/>
                    <a:pt x="12921" y="17058"/>
                    <a:pt x="12847" y="16241"/>
                  </a:cubicBezTo>
                  <a:cubicBezTo>
                    <a:pt x="12773" y="15423"/>
                    <a:pt x="12625" y="14997"/>
                    <a:pt x="12181" y="14535"/>
                  </a:cubicBezTo>
                  <a:cubicBezTo>
                    <a:pt x="11738" y="14073"/>
                    <a:pt x="10998" y="13576"/>
                    <a:pt x="11146" y="13256"/>
                  </a:cubicBezTo>
                  <a:cubicBezTo>
                    <a:pt x="11294" y="12937"/>
                    <a:pt x="12329" y="12795"/>
                    <a:pt x="14179" y="12510"/>
                  </a:cubicBezTo>
                  <a:cubicBezTo>
                    <a:pt x="16028" y="12226"/>
                    <a:pt x="18691" y="11800"/>
                    <a:pt x="21354" y="1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7034520" y="3833571"/>
              <a:ext cx="286334" cy="45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21" fill="norm" stroke="1" extrusionOk="0">
                  <a:moveTo>
                    <a:pt x="21417" y="2798"/>
                  </a:moveTo>
                  <a:cubicBezTo>
                    <a:pt x="21226" y="2198"/>
                    <a:pt x="21035" y="1598"/>
                    <a:pt x="20557" y="1118"/>
                  </a:cubicBezTo>
                  <a:cubicBezTo>
                    <a:pt x="20079" y="638"/>
                    <a:pt x="19314" y="278"/>
                    <a:pt x="18263" y="98"/>
                  </a:cubicBezTo>
                  <a:cubicBezTo>
                    <a:pt x="17212" y="-82"/>
                    <a:pt x="15874" y="-82"/>
                    <a:pt x="14536" y="698"/>
                  </a:cubicBezTo>
                  <a:cubicBezTo>
                    <a:pt x="13198" y="1478"/>
                    <a:pt x="11859" y="3038"/>
                    <a:pt x="10904" y="5378"/>
                  </a:cubicBezTo>
                  <a:cubicBezTo>
                    <a:pt x="9948" y="7718"/>
                    <a:pt x="9375" y="10838"/>
                    <a:pt x="9375" y="13418"/>
                  </a:cubicBezTo>
                  <a:cubicBezTo>
                    <a:pt x="9375" y="15998"/>
                    <a:pt x="9948" y="18038"/>
                    <a:pt x="10235" y="19358"/>
                  </a:cubicBezTo>
                  <a:cubicBezTo>
                    <a:pt x="10521" y="20678"/>
                    <a:pt x="10521" y="21278"/>
                    <a:pt x="10044" y="21398"/>
                  </a:cubicBezTo>
                  <a:cubicBezTo>
                    <a:pt x="9566" y="21518"/>
                    <a:pt x="8610" y="21158"/>
                    <a:pt x="7367" y="20438"/>
                  </a:cubicBezTo>
                  <a:cubicBezTo>
                    <a:pt x="6125" y="19718"/>
                    <a:pt x="4596" y="18638"/>
                    <a:pt x="3353" y="17858"/>
                  </a:cubicBezTo>
                  <a:cubicBezTo>
                    <a:pt x="2111" y="17078"/>
                    <a:pt x="1155" y="16598"/>
                    <a:pt x="582" y="16058"/>
                  </a:cubicBezTo>
                  <a:cubicBezTo>
                    <a:pt x="8" y="15518"/>
                    <a:pt x="-183" y="14918"/>
                    <a:pt x="199" y="14438"/>
                  </a:cubicBezTo>
                  <a:cubicBezTo>
                    <a:pt x="582" y="13958"/>
                    <a:pt x="1537" y="13598"/>
                    <a:pt x="2971" y="13418"/>
                  </a:cubicBezTo>
                  <a:cubicBezTo>
                    <a:pt x="4405" y="13238"/>
                    <a:pt x="6316" y="13238"/>
                    <a:pt x="7845" y="13358"/>
                  </a:cubicBezTo>
                  <a:cubicBezTo>
                    <a:pt x="9375" y="13478"/>
                    <a:pt x="10521" y="13718"/>
                    <a:pt x="11477" y="14618"/>
                  </a:cubicBezTo>
                  <a:cubicBezTo>
                    <a:pt x="12433" y="15518"/>
                    <a:pt x="13198" y="17078"/>
                    <a:pt x="13102" y="17978"/>
                  </a:cubicBezTo>
                  <a:cubicBezTo>
                    <a:pt x="13006" y="18878"/>
                    <a:pt x="12051" y="19118"/>
                    <a:pt x="11477" y="18698"/>
                  </a:cubicBezTo>
                  <a:cubicBezTo>
                    <a:pt x="10904" y="18278"/>
                    <a:pt x="10713" y="17198"/>
                    <a:pt x="11286" y="16058"/>
                  </a:cubicBezTo>
                  <a:cubicBezTo>
                    <a:pt x="11859" y="14918"/>
                    <a:pt x="13198" y="13718"/>
                    <a:pt x="14822" y="12998"/>
                  </a:cubicBezTo>
                  <a:cubicBezTo>
                    <a:pt x="16447" y="12278"/>
                    <a:pt x="18359" y="12038"/>
                    <a:pt x="20270" y="11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7325460" y="4079154"/>
              <a:ext cx="295920" cy="18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366" fill="norm" stroke="1" extrusionOk="0">
                  <a:moveTo>
                    <a:pt x="762" y="8766"/>
                  </a:moveTo>
                  <a:cubicBezTo>
                    <a:pt x="2759" y="7266"/>
                    <a:pt x="4755" y="5766"/>
                    <a:pt x="5844" y="4266"/>
                  </a:cubicBezTo>
                  <a:cubicBezTo>
                    <a:pt x="6933" y="2766"/>
                    <a:pt x="7115" y="1266"/>
                    <a:pt x="6752" y="516"/>
                  </a:cubicBezTo>
                  <a:cubicBezTo>
                    <a:pt x="6389" y="-234"/>
                    <a:pt x="5481" y="-234"/>
                    <a:pt x="4392" y="966"/>
                  </a:cubicBezTo>
                  <a:cubicBezTo>
                    <a:pt x="3303" y="2166"/>
                    <a:pt x="2033" y="4566"/>
                    <a:pt x="1125" y="7566"/>
                  </a:cubicBezTo>
                  <a:cubicBezTo>
                    <a:pt x="218" y="10566"/>
                    <a:pt x="-327" y="14166"/>
                    <a:pt x="218" y="16866"/>
                  </a:cubicBezTo>
                  <a:cubicBezTo>
                    <a:pt x="762" y="19566"/>
                    <a:pt x="2396" y="21366"/>
                    <a:pt x="4846" y="21366"/>
                  </a:cubicBezTo>
                  <a:cubicBezTo>
                    <a:pt x="7297" y="21366"/>
                    <a:pt x="10564" y="19566"/>
                    <a:pt x="13377" y="16416"/>
                  </a:cubicBezTo>
                  <a:cubicBezTo>
                    <a:pt x="16191" y="13266"/>
                    <a:pt x="18550" y="8766"/>
                    <a:pt x="19821" y="5766"/>
                  </a:cubicBezTo>
                  <a:cubicBezTo>
                    <a:pt x="21091" y="2766"/>
                    <a:pt x="21273" y="1266"/>
                    <a:pt x="20728" y="516"/>
                  </a:cubicBezTo>
                  <a:cubicBezTo>
                    <a:pt x="20184" y="-234"/>
                    <a:pt x="18913" y="-234"/>
                    <a:pt x="17370" y="1566"/>
                  </a:cubicBezTo>
                  <a:cubicBezTo>
                    <a:pt x="15828" y="3366"/>
                    <a:pt x="14013" y="6966"/>
                    <a:pt x="13014" y="9516"/>
                  </a:cubicBezTo>
                  <a:cubicBezTo>
                    <a:pt x="12016" y="12066"/>
                    <a:pt x="11834" y="13566"/>
                    <a:pt x="12379" y="15216"/>
                  </a:cubicBezTo>
                  <a:cubicBezTo>
                    <a:pt x="12923" y="16866"/>
                    <a:pt x="14194" y="18666"/>
                    <a:pt x="15646" y="19716"/>
                  </a:cubicBezTo>
                  <a:cubicBezTo>
                    <a:pt x="17098" y="20766"/>
                    <a:pt x="18732" y="21066"/>
                    <a:pt x="20365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7672585" y="3804845"/>
              <a:ext cx="337146" cy="468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285" fill="norm" stroke="1" extrusionOk="0">
                  <a:moveTo>
                    <a:pt x="9247" y="16206"/>
                  </a:moveTo>
                  <a:cubicBezTo>
                    <a:pt x="8119" y="15742"/>
                    <a:pt x="6991" y="15277"/>
                    <a:pt x="5459" y="15451"/>
                  </a:cubicBezTo>
                  <a:cubicBezTo>
                    <a:pt x="3928" y="15626"/>
                    <a:pt x="1994" y="16438"/>
                    <a:pt x="946" y="17309"/>
                  </a:cubicBezTo>
                  <a:cubicBezTo>
                    <a:pt x="-102" y="18180"/>
                    <a:pt x="-263" y="19109"/>
                    <a:pt x="382" y="19922"/>
                  </a:cubicBezTo>
                  <a:cubicBezTo>
                    <a:pt x="1027" y="20735"/>
                    <a:pt x="2477" y="21432"/>
                    <a:pt x="3847" y="21258"/>
                  </a:cubicBezTo>
                  <a:cubicBezTo>
                    <a:pt x="5218" y="21084"/>
                    <a:pt x="6507" y="20038"/>
                    <a:pt x="8119" y="18006"/>
                  </a:cubicBezTo>
                  <a:cubicBezTo>
                    <a:pt x="9731" y="15974"/>
                    <a:pt x="11665" y="12955"/>
                    <a:pt x="13036" y="10109"/>
                  </a:cubicBezTo>
                  <a:cubicBezTo>
                    <a:pt x="14406" y="7264"/>
                    <a:pt x="15212" y="4593"/>
                    <a:pt x="15615" y="2851"/>
                  </a:cubicBezTo>
                  <a:cubicBezTo>
                    <a:pt x="16018" y="1109"/>
                    <a:pt x="16018" y="297"/>
                    <a:pt x="15615" y="64"/>
                  </a:cubicBezTo>
                  <a:cubicBezTo>
                    <a:pt x="15212" y="-168"/>
                    <a:pt x="14406" y="180"/>
                    <a:pt x="13116" y="1864"/>
                  </a:cubicBezTo>
                  <a:cubicBezTo>
                    <a:pt x="11827" y="3548"/>
                    <a:pt x="10053" y="6567"/>
                    <a:pt x="9086" y="9355"/>
                  </a:cubicBezTo>
                  <a:cubicBezTo>
                    <a:pt x="8119" y="12142"/>
                    <a:pt x="7958" y="14697"/>
                    <a:pt x="8441" y="16438"/>
                  </a:cubicBezTo>
                  <a:cubicBezTo>
                    <a:pt x="8925" y="18180"/>
                    <a:pt x="10053" y="19109"/>
                    <a:pt x="11504" y="19400"/>
                  </a:cubicBezTo>
                  <a:cubicBezTo>
                    <a:pt x="12955" y="19690"/>
                    <a:pt x="14728" y="19342"/>
                    <a:pt x="16179" y="18645"/>
                  </a:cubicBezTo>
                  <a:cubicBezTo>
                    <a:pt x="17630" y="17948"/>
                    <a:pt x="18758" y="16903"/>
                    <a:pt x="19483" y="16032"/>
                  </a:cubicBezTo>
                  <a:cubicBezTo>
                    <a:pt x="20209" y="15161"/>
                    <a:pt x="20531" y="14464"/>
                    <a:pt x="20289" y="14174"/>
                  </a:cubicBezTo>
                  <a:cubicBezTo>
                    <a:pt x="20047" y="13884"/>
                    <a:pt x="19241" y="14000"/>
                    <a:pt x="18355" y="14522"/>
                  </a:cubicBezTo>
                  <a:cubicBezTo>
                    <a:pt x="17468" y="15045"/>
                    <a:pt x="16501" y="15974"/>
                    <a:pt x="15937" y="16845"/>
                  </a:cubicBezTo>
                  <a:cubicBezTo>
                    <a:pt x="15373" y="17716"/>
                    <a:pt x="15212" y="18529"/>
                    <a:pt x="15212" y="19226"/>
                  </a:cubicBezTo>
                  <a:cubicBezTo>
                    <a:pt x="15212" y="19922"/>
                    <a:pt x="15373" y="20503"/>
                    <a:pt x="15856" y="20851"/>
                  </a:cubicBezTo>
                  <a:cubicBezTo>
                    <a:pt x="16340" y="21200"/>
                    <a:pt x="17146" y="21316"/>
                    <a:pt x="17952" y="21258"/>
                  </a:cubicBezTo>
                  <a:cubicBezTo>
                    <a:pt x="18758" y="21200"/>
                    <a:pt x="19564" y="20967"/>
                    <a:pt x="20209" y="19980"/>
                  </a:cubicBezTo>
                  <a:cubicBezTo>
                    <a:pt x="20853" y="18993"/>
                    <a:pt x="21337" y="17251"/>
                    <a:pt x="21256" y="16032"/>
                  </a:cubicBezTo>
                  <a:cubicBezTo>
                    <a:pt x="21176" y="14813"/>
                    <a:pt x="20531" y="14116"/>
                    <a:pt x="19886" y="13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8063871" y="4094583"/>
              <a:ext cx="260900" cy="21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90" fill="norm" stroke="1" extrusionOk="0">
                  <a:moveTo>
                    <a:pt x="3200" y="561"/>
                  </a:moveTo>
                  <a:cubicBezTo>
                    <a:pt x="2362" y="3647"/>
                    <a:pt x="1523" y="6733"/>
                    <a:pt x="894" y="9819"/>
                  </a:cubicBezTo>
                  <a:cubicBezTo>
                    <a:pt x="264" y="12904"/>
                    <a:pt x="-155" y="15990"/>
                    <a:pt x="55" y="16633"/>
                  </a:cubicBezTo>
                  <a:cubicBezTo>
                    <a:pt x="264" y="17276"/>
                    <a:pt x="1103" y="15476"/>
                    <a:pt x="2466" y="12519"/>
                  </a:cubicBezTo>
                  <a:cubicBezTo>
                    <a:pt x="3829" y="9561"/>
                    <a:pt x="5717" y="5447"/>
                    <a:pt x="7080" y="3004"/>
                  </a:cubicBezTo>
                  <a:cubicBezTo>
                    <a:pt x="8443" y="561"/>
                    <a:pt x="9282" y="-210"/>
                    <a:pt x="9911" y="47"/>
                  </a:cubicBezTo>
                  <a:cubicBezTo>
                    <a:pt x="10540" y="304"/>
                    <a:pt x="10960" y="1590"/>
                    <a:pt x="11169" y="3647"/>
                  </a:cubicBezTo>
                  <a:cubicBezTo>
                    <a:pt x="11379" y="5704"/>
                    <a:pt x="11379" y="8533"/>
                    <a:pt x="11064" y="10590"/>
                  </a:cubicBezTo>
                  <a:cubicBezTo>
                    <a:pt x="10750" y="12647"/>
                    <a:pt x="10121" y="13933"/>
                    <a:pt x="10121" y="13933"/>
                  </a:cubicBezTo>
                  <a:cubicBezTo>
                    <a:pt x="10121" y="13933"/>
                    <a:pt x="10750" y="12647"/>
                    <a:pt x="12008" y="10976"/>
                  </a:cubicBezTo>
                  <a:cubicBezTo>
                    <a:pt x="13266" y="9304"/>
                    <a:pt x="15154" y="7247"/>
                    <a:pt x="16727" y="6090"/>
                  </a:cubicBezTo>
                  <a:cubicBezTo>
                    <a:pt x="18299" y="4933"/>
                    <a:pt x="19558" y="4676"/>
                    <a:pt x="20292" y="5190"/>
                  </a:cubicBezTo>
                  <a:cubicBezTo>
                    <a:pt x="21026" y="5704"/>
                    <a:pt x="21235" y="6990"/>
                    <a:pt x="21340" y="9047"/>
                  </a:cubicBezTo>
                  <a:cubicBezTo>
                    <a:pt x="21445" y="11104"/>
                    <a:pt x="21445" y="13933"/>
                    <a:pt x="21235" y="16119"/>
                  </a:cubicBezTo>
                  <a:cubicBezTo>
                    <a:pt x="21026" y="18304"/>
                    <a:pt x="20606" y="19847"/>
                    <a:pt x="20187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126948" y="5281993"/>
              <a:ext cx="146304" cy="33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373" fill="norm" stroke="1" extrusionOk="0">
                  <a:moveTo>
                    <a:pt x="339" y="3390"/>
                  </a:moveTo>
                  <a:cubicBezTo>
                    <a:pt x="-21" y="2565"/>
                    <a:pt x="-381" y="1741"/>
                    <a:pt x="879" y="1081"/>
                  </a:cubicBezTo>
                  <a:cubicBezTo>
                    <a:pt x="2139" y="422"/>
                    <a:pt x="5019" y="-73"/>
                    <a:pt x="8079" y="9"/>
                  </a:cubicBezTo>
                  <a:cubicBezTo>
                    <a:pt x="11139" y="92"/>
                    <a:pt x="14379" y="751"/>
                    <a:pt x="16179" y="1906"/>
                  </a:cubicBezTo>
                  <a:cubicBezTo>
                    <a:pt x="17979" y="3060"/>
                    <a:pt x="18339" y="4709"/>
                    <a:pt x="17259" y="6358"/>
                  </a:cubicBezTo>
                  <a:cubicBezTo>
                    <a:pt x="16179" y="8006"/>
                    <a:pt x="13659" y="9655"/>
                    <a:pt x="11679" y="10727"/>
                  </a:cubicBezTo>
                  <a:cubicBezTo>
                    <a:pt x="9699" y="11799"/>
                    <a:pt x="8259" y="12293"/>
                    <a:pt x="8619" y="12623"/>
                  </a:cubicBezTo>
                  <a:cubicBezTo>
                    <a:pt x="8979" y="12953"/>
                    <a:pt x="11139" y="13118"/>
                    <a:pt x="13299" y="13695"/>
                  </a:cubicBezTo>
                  <a:cubicBezTo>
                    <a:pt x="15459" y="14272"/>
                    <a:pt x="17619" y="15261"/>
                    <a:pt x="19059" y="16168"/>
                  </a:cubicBezTo>
                  <a:cubicBezTo>
                    <a:pt x="20499" y="17075"/>
                    <a:pt x="21219" y="17900"/>
                    <a:pt x="19959" y="18806"/>
                  </a:cubicBezTo>
                  <a:cubicBezTo>
                    <a:pt x="18699" y="19713"/>
                    <a:pt x="15459" y="20703"/>
                    <a:pt x="12939" y="21115"/>
                  </a:cubicBezTo>
                  <a:cubicBezTo>
                    <a:pt x="10419" y="21527"/>
                    <a:pt x="8619" y="21362"/>
                    <a:pt x="6819" y="21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413030" y="5556861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1058004" y="5322739"/>
              <a:ext cx="174175" cy="648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93" fill="norm" stroke="1" extrusionOk="0">
                  <a:moveTo>
                    <a:pt x="5518" y="7252"/>
                  </a:moveTo>
                  <a:cubicBezTo>
                    <a:pt x="5205" y="10725"/>
                    <a:pt x="4892" y="14198"/>
                    <a:pt x="4579" y="16358"/>
                  </a:cubicBezTo>
                  <a:cubicBezTo>
                    <a:pt x="4266" y="18518"/>
                    <a:pt x="3953" y="19365"/>
                    <a:pt x="3483" y="20085"/>
                  </a:cubicBezTo>
                  <a:cubicBezTo>
                    <a:pt x="3013" y="20805"/>
                    <a:pt x="2387" y="21398"/>
                    <a:pt x="1761" y="21482"/>
                  </a:cubicBezTo>
                  <a:cubicBezTo>
                    <a:pt x="1135" y="21567"/>
                    <a:pt x="509" y="21143"/>
                    <a:pt x="196" y="19619"/>
                  </a:cubicBezTo>
                  <a:cubicBezTo>
                    <a:pt x="-117" y="18094"/>
                    <a:pt x="-117" y="15468"/>
                    <a:pt x="666" y="12546"/>
                  </a:cubicBezTo>
                  <a:cubicBezTo>
                    <a:pt x="1448" y="9623"/>
                    <a:pt x="3013" y="6405"/>
                    <a:pt x="4266" y="4329"/>
                  </a:cubicBezTo>
                  <a:cubicBezTo>
                    <a:pt x="5518" y="2254"/>
                    <a:pt x="6457" y="1322"/>
                    <a:pt x="7709" y="772"/>
                  </a:cubicBezTo>
                  <a:cubicBezTo>
                    <a:pt x="8961" y="221"/>
                    <a:pt x="10526" y="52"/>
                    <a:pt x="12092" y="9"/>
                  </a:cubicBezTo>
                  <a:cubicBezTo>
                    <a:pt x="13657" y="-33"/>
                    <a:pt x="15222" y="52"/>
                    <a:pt x="17100" y="602"/>
                  </a:cubicBezTo>
                  <a:cubicBezTo>
                    <a:pt x="18979" y="1153"/>
                    <a:pt x="21170" y="2169"/>
                    <a:pt x="21326" y="3525"/>
                  </a:cubicBezTo>
                  <a:cubicBezTo>
                    <a:pt x="21483" y="4880"/>
                    <a:pt x="19605" y="6574"/>
                    <a:pt x="16787" y="7633"/>
                  </a:cubicBezTo>
                  <a:cubicBezTo>
                    <a:pt x="13970" y="8692"/>
                    <a:pt x="10213" y="9115"/>
                    <a:pt x="7553" y="9285"/>
                  </a:cubicBezTo>
                  <a:cubicBezTo>
                    <a:pt x="4892" y="9454"/>
                    <a:pt x="3326" y="9369"/>
                    <a:pt x="3013" y="9158"/>
                  </a:cubicBezTo>
                  <a:cubicBezTo>
                    <a:pt x="2700" y="8946"/>
                    <a:pt x="3640" y="8607"/>
                    <a:pt x="4735" y="8311"/>
                  </a:cubicBezTo>
                  <a:cubicBezTo>
                    <a:pt x="5831" y="8014"/>
                    <a:pt x="7083" y="7760"/>
                    <a:pt x="8335" y="7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1325384" y="5457192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1524722" y="5334523"/>
              <a:ext cx="199339" cy="196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0" y="1662"/>
                  </a:moveTo>
                  <a:cubicBezTo>
                    <a:pt x="2215" y="5815"/>
                    <a:pt x="4431" y="9969"/>
                    <a:pt x="5954" y="13015"/>
                  </a:cubicBezTo>
                  <a:cubicBezTo>
                    <a:pt x="7477" y="16062"/>
                    <a:pt x="8308" y="18000"/>
                    <a:pt x="9415" y="19385"/>
                  </a:cubicBezTo>
                  <a:cubicBezTo>
                    <a:pt x="10523" y="20769"/>
                    <a:pt x="11908" y="21600"/>
                    <a:pt x="12877" y="21185"/>
                  </a:cubicBezTo>
                  <a:cubicBezTo>
                    <a:pt x="13846" y="20769"/>
                    <a:pt x="14400" y="19108"/>
                    <a:pt x="14954" y="16477"/>
                  </a:cubicBezTo>
                  <a:cubicBezTo>
                    <a:pt x="15508" y="13846"/>
                    <a:pt x="16062" y="10246"/>
                    <a:pt x="17169" y="7338"/>
                  </a:cubicBezTo>
                  <a:cubicBezTo>
                    <a:pt x="18277" y="4431"/>
                    <a:pt x="19938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1732944" y="5133970"/>
              <a:ext cx="765467" cy="405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163" fill="norm" stroke="1" extrusionOk="0">
                  <a:moveTo>
                    <a:pt x="2990" y="11664"/>
                  </a:moveTo>
                  <a:cubicBezTo>
                    <a:pt x="2774" y="11130"/>
                    <a:pt x="2558" y="10597"/>
                    <a:pt x="2234" y="10730"/>
                  </a:cubicBezTo>
                  <a:cubicBezTo>
                    <a:pt x="1910" y="10864"/>
                    <a:pt x="1478" y="11664"/>
                    <a:pt x="1082" y="12797"/>
                  </a:cubicBezTo>
                  <a:cubicBezTo>
                    <a:pt x="686" y="13930"/>
                    <a:pt x="326" y="15397"/>
                    <a:pt x="146" y="16464"/>
                  </a:cubicBezTo>
                  <a:cubicBezTo>
                    <a:pt x="-34" y="17530"/>
                    <a:pt x="-34" y="18197"/>
                    <a:pt x="74" y="18797"/>
                  </a:cubicBezTo>
                  <a:cubicBezTo>
                    <a:pt x="182" y="19397"/>
                    <a:pt x="398" y="19930"/>
                    <a:pt x="722" y="19930"/>
                  </a:cubicBezTo>
                  <a:cubicBezTo>
                    <a:pt x="1046" y="19930"/>
                    <a:pt x="1478" y="19397"/>
                    <a:pt x="1982" y="18197"/>
                  </a:cubicBezTo>
                  <a:cubicBezTo>
                    <a:pt x="2486" y="16997"/>
                    <a:pt x="3062" y="15130"/>
                    <a:pt x="3458" y="13664"/>
                  </a:cubicBezTo>
                  <a:cubicBezTo>
                    <a:pt x="3854" y="12197"/>
                    <a:pt x="4070" y="11130"/>
                    <a:pt x="4106" y="10997"/>
                  </a:cubicBezTo>
                  <a:cubicBezTo>
                    <a:pt x="4142" y="10864"/>
                    <a:pt x="3998" y="11664"/>
                    <a:pt x="3890" y="13064"/>
                  </a:cubicBezTo>
                  <a:cubicBezTo>
                    <a:pt x="3782" y="14464"/>
                    <a:pt x="3710" y="16464"/>
                    <a:pt x="3746" y="17997"/>
                  </a:cubicBezTo>
                  <a:cubicBezTo>
                    <a:pt x="3782" y="19530"/>
                    <a:pt x="3926" y="20597"/>
                    <a:pt x="4178" y="20997"/>
                  </a:cubicBezTo>
                  <a:cubicBezTo>
                    <a:pt x="4430" y="21397"/>
                    <a:pt x="4790" y="21130"/>
                    <a:pt x="5366" y="19597"/>
                  </a:cubicBezTo>
                  <a:cubicBezTo>
                    <a:pt x="5942" y="18064"/>
                    <a:pt x="6734" y="15264"/>
                    <a:pt x="7382" y="12197"/>
                  </a:cubicBezTo>
                  <a:cubicBezTo>
                    <a:pt x="8030" y="9130"/>
                    <a:pt x="8534" y="5797"/>
                    <a:pt x="8822" y="3597"/>
                  </a:cubicBezTo>
                  <a:cubicBezTo>
                    <a:pt x="9110" y="1397"/>
                    <a:pt x="9182" y="330"/>
                    <a:pt x="9110" y="64"/>
                  </a:cubicBezTo>
                  <a:cubicBezTo>
                    <a:pt x="9038" y="-203"/>
                    <a:pt x="8822" y="330"/>
                    <a:pt x="8534" y="2464"/>
                  </a:cubicBezTo>
                  <a:cubicBezTo>
                    <a:pt x="8246" y="4597"/>
                    <a:pt x="7886" y="8330"/>
                    <a:pt x="7706" y="10930"/>
                  </a:cubicBezTo>
                  <a:cubicBezTo>
                    <a:pt x="7526" y="13530"/>
                    <a:pt x="7526" y="14997"/>
                    <a:pt x="7634" y="15997"/>
                  </a:cubicBezTo>
                  <a:cubicBezTo>
                    <a:pt x="7742" y="16997"/>
                    <a:pt x="7958" y="17530"/>
                    <a:pt x="8282" y="17597"/>
                  </a:cubicBezTo>
                  <a:cubicBezTo>
                    <a:pt x="8606" y="17664"/>
                    <a:pt x="9038" y="17264"/>
                    <a:pt x="9434" y="16464"/>
                  </a:cubicBezTo>
                  <a:cubicBezTo>
                    <a:pt x="9830" y="15664"/>
                    <a:pt x="10190" y="14464"/>
                    <a:pt x="10442" y="13530"/>
                  </a:cubicBezTo>
                  <a:cubicBezTo>
                    <a:pt x="10694" y="12597"/>
                    <a:pt x="10838" y="11930"/>
                    <a:pt x="10838" y="11930"/>
                  </a:cubicBezTo>
                  <a:cubicBezTo>
                    <a:pt x="10838" y="11930"/>
                    <a:pt x="10694" y="12597"/>
                    <a:pt x="10586" y="13330"/>
                  </a:cubicBezTo>
                  <a:cubicBezTo>
                    <a:pt x="10478" y="14064"/>
                    <a:pt x="10406" y="14864"/>
                    <a:pt x="10406" y="15597"/>
                  </a:cubicBezTo>
                  <a:cubicBezTo>
                    <a:pt x="10406" y="16330"/>
                    <a:pt x="10478" y="16997"/>
                    <a:pt x="10694" y="17397"/>
                  </a:cubicBezTo>
                  <a:cubicBezTo>
                    <a:pt x="10910" y="17797"/>
                    <a:pt x="11270" y="17930"/>
                    <a:pt x="11594" y="17797"/>
                  </a:cubicBezTo>
                  <a:cubicBezTo>
                    <a:pt x="11918" y="17664"/>
                    <a:pt x="12206" y="17264"/>
                    <a:pt x="12566" y="16464"/>
                  </a:cubicBezTo>
                  <a:cubicBezTo>
                    <a:pt x="12926" y="15664"/>
                    <a:pt x="13358" y="14464"/>
                    <a:pt x="13718" y="13330"/>
                  </a:cubicBezTo>
                  <a:cubicBezTo>
                    <a:pt x="14078" y="12197"/>
                    <a:pt x="14366" y="11130"/>
                    <a:pt x="14474" y="11130"/>
                  </a:cubicBezTo>
                  <a:cubicBezTo>
                    <a:pt x="14582" y="11130"/>
                    <a:pt x="14510" y="12197"/>
                    <a:pt x="14474" y="13064"/>
                  </a:cubicBezTo>
                  <a:cubicBezTo>
                    <a:pt x="14438" y="13930"/>
                    <a:pt x="14438" y="14597"/>
                    <a:pt x="14474" y="15264"/>
                  </a:cubicBezTo>
                  <a:cubicBezTo>
                    <a:pt x="14510" y="15930"/>
                    <a:pt x="14582" y="16597"/>
                    <a:pt x="14798" y="16997"/>
                  </a:cubicBezTo>
                  <a:cubicBezTo>
                    <a:pt x="15014" y="17397"/>
                    <a:pt x="15374" y="17530"/>
                    <a:pt x="15842" y="17197"/>
                  </a:cubicBezTo>
                  <a:cubicBezTo>
                    <a:pt x="16310" y="16864"/>
                    <a:pt x="16886" y="16064"/>
                    <a:pt x="17390" y="15064"/>
                  </a:cubicBezTo>
                  <a:cubicBezTo>
                    <a:pt x="17894" y="14064"/>
                    <a:pt x="18326" y="12864"/>
                    <a:pt x="18578" y="11930"/>
                  </a:cubicBezTo>
                  <a:cubicBezTo>
                    <a:pt x="18830" y="10997"/>
                    <a:pt x="18902" y="10330"/>
                    <a:pt x="18758" y="10197"/>
                  </a:cubicBezTo>
                  <a:cubicBezTo>
                    <a:pt x="18614" y="10064"/>
                    <a:pt x="18254" y="10464"/>
                    <a:pt x="17858" y="11530"/>
                  </a:cubicBezTo>
                  <a:cubicBezTo>
                    <a:pt x="17462" y="12597"/>
                    <a:pt x="17030" y="14330"/>
                    <a:pt x="16814" y="15530"/>
                  </a:cubicBezTo>
                  <a:cubicBezTo>
                    <a:pt x="16598" y="16730"/>
                    <a:pt x="16598" y="17397"/>
                    <a:pt x="16778" y="17864"/>
                  </a:cubicBezTo>
                  <a:cubicBezTo>
                    <a:pt x="16958" y="18330"/>
                    <a:pt x="17318" y="18597"/>
                    <a:pt x="18146" y="18597"/>
                  </a:cubicBezTo>
                  <a:cubicBezTo>
                    <a:pt x="18974" y="18597"/>
                    <a:pt x="20270" y="18330"/>
                    <a:pt x="21566" y="18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2943087" y="5446970"/>
              <a:ext cx="176338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0800"/>
                    <a:pt x="10643" y="0"/>
                    <a:pt x="14243" y="0"/>
                  </a:cubicBezTo>
                  <a:cubicBezTo>
                    <a:pt x="17843" y="0"/>
                    <a:pt x="19722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2996755" y="5572194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3936544" y="5127518"/>
              <a:ext cx="143956" cy="566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553" fill="norm" stroke="1" extrusionOk="0">
                  <a:moveTo>
                    <a:pt x="1588" y="7589"/>
                  </a:moveTo>
                  <a:cubicBezTo>
                    <a:pt x="2333" y="10605"/>
                    <a:pt x="3078" y="13622"/>
                    <a:pt x="3450" y="15616"/>
                  </a:cubicBezTo>
                  <a:cubicBezTo>
                    <a:pt x="3823" y="17611"/>
                    <a:pt x="3823" y="18584"/>
                    <a:pt x="3636" y="19557"/>
                  </a:cubicBezTo>
                  <a:cubicBezTo>
                    <a:pt x="3450" y="20530"/>
                    <a:pt x="3078" y="21503"/>
                    <a:pt x="2519" y="21551"/>
                  </a:cubicBezTo>
                  <a:cubicBezTo>
                    <a:pt x="1960" y="21600"/>
                    <a:pt x="1216" y="20724"/>
                    <a:pt x="843" y="18730"/>
                  </a:cubicBezTo>
                  <a:cubicBezTo>
                    <a:pt x="471" y="16735"/>
                    <a:pt x="471" y="13622"/>
                    <a:pt x="1588" y="10703"/>
                  </a:cubicBezTo>
                  <a:cubicBezTo>
                    <a:pt x="2705" y="7784"/>
                    <a:pt x="4940" y="5059"/>
                    <a:pt x="6616" y="3405"/>
                  </a:cubicBezTo>
                  <a:cubicBezTo>
                    <a:pt x="8291" y="1751"/>
                    <a:pt x="9409" y="1168"/>
                    <a:pt x="10898" y="730"/>
                  </a:cubicBezTo>
                  <a:cubicBezTo>
                    <a:pt x="12388" y="292"/>
                    <a:pt x="14250" y="0"/>
                    <a:pt x="15926" y="0"/>
                  </a:cubicBezTo>
                  <a:cubicBezTo>
                    <a:pt x="17602" y="0"/>
                    <a:pt x="19091" y="292"/>
                    <a:pt x="20023" y="1022"/>
                  </a:cubicBezTo>
                  <a:cubicBezTo>
                    <a:pt x="20954" y="1751"/>
                    <a:pt x="21326" y="2919"/>
                    <a:pt x="20581" y="3941"/>
                  </a:cubicBezTo>
                  <a:cubicBezTo>
                    <a:pt x="19836" y="4962"/>
                    <a:pt x="17974" y="5838"/>
                    <a:pt x="14995" y="6422"/>
                  </a:cubicBezTo>
                  <a:cubicBezTo>
                    <a:pt x="12016" y="7005"/>
                    <a:pt x="7919" y="7297"/>
                    <a:pt x="5126" y="7589"/>
                  </a:cubicBezTo>
                  <a:cubicBezTo>
                    <a:pt x="2333" y="7881"/>
                    <a:pt x="843" y="8173"/>
                    <a:pt x="285" y="8368"/>
                  </a:cubicBezTo>
                  <a:cubicBezTo>
                    <a:pt x="-274" y="8562"/>
                    <a:pt x="98" y="8659"/>
                    <a:pt x="471" y="8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4054779" y="5365190"/>
              <a:ext cx="168671" cy="24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8100"/>
                  </a:moveTo>
                  <a:cubicBezTo>
                    <a:pt x="2618" y="9450"/>
                    <a:pt x="5236" y="10800"/>
                    <a:pt x="6709" y="12825"/>
                  </a:cubicBezTo>
                  <a:cubicBezTo>
                    <a:pt x="8182" y="14850"/>
                    <a:pt x="8509" y="17550"/>
                    <a:pt x="8018" y="19237"/>
                  </a:cubicBezTo>
                  <a:cubicBezTo>
                    <a:pt x="7527" y="20925"/>
                    <a:pt x="6218" y="21600"/>
                    <a:pt x="5073" y="21488"/>
                  </a:cubicBezTo>
                  <a:cubicBezTo>
                    <a:pt x="3927" y="21375"/>
                    <a:pt x="2945" y="20475"/>
                    <a:pt x="2945" y="18338"/>
                  </a:cubicBezTo>
                  <a:cubicBezTo>
                    <a:pt x="2945" y="16200"/>
                    <a:pt x="3927" y="12825"/>
                    <a:pt x="7200" y="9563"/>
                  </a:cubicBezTo>
                  <a:cubicBezTo>
                    <a:pt x="10473" y="6300"/>
                    <a:pt x="16036" y="31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4491789" y="5216569"/>
              <a:ext cx="176338" cy="47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359" fill="norm" stroke="1" extrusionOk="0">
                  <a:moveTo>
                    <a:pt x="17341" y="133"/>
                  </a:moveTo>
                  <a:cubicBezTo>
                    <a:pt x="15516" y="18"/>
                    <a:pt x="13691" y="-98"/>
                    <a:pt x="12169" y="133"/>
                  </a:cubicBezTo>
                  <a:cubicBezTo>
                    <a:pt x="10648" y="364"/>
                    <a:pt x="9431" y="942"/>
                    <a:pt x="7454" y="2674"/>
                  </a:cubicBezTo>
                  <a:cubicBezTo>
                    <a:pt x="5476" y="4407"/>
                    <a:pt x="2738" y="7295"/>
                    <a:pt x="1217" y="9893"/>
                  </a:cubicBezTo>
                  <a:cubicBezTo>
                    <a:pt x="-304" y="12492"/>
                    <a:pt x="-608" y="14803"/>
                    <a:pt x="1522" y="16708"/>
                  </a:cubicBezTo>
                  <a:cubicBezTo>
                    <a:pt x="3651" y="18614"/>
                    <a:pt x="8215" y="20116"/>
                    <a:pt x="11865" y="20809"/>
                  </a:cubicBezTo>
                  <a:cubicBezTo>
                    <a:pt x="15516" y="21502"/>
                    <a:pt x="18254" y="21386"/>
                    <a:pt x="20992" y="2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4759501" y="5245836"/>
              <a:ext cx="322635" cy="38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13" fill="norm" stroke="1" extrusionOk="0">
                  <a:moveTo>
                    <a:pt x="1573" y="6725"/>
                  </a:moveTo>
                  <a:cubicBezTo>
                    <a:pt x="892" y="6293"/>
                    <a:pt x="212" y="5861"/>
                    <a:pt x="42" y="5285"/>
                  </a:cubicBezTo>
                  <a:cubicBezTo>
                    <a:pt x="-128" y="4709"/>
                    <a:pt x="212" y="3989"/>
                    <a:pt x="1233" y="3053"/>
                  </a:cubicBezTo>
                  <a:cubicBezTo>
                    <a:pt x="2253" y="2117"/>
                    <a:pt x="3954" y="965"/>
                    <a:pt x="5229" y="389"/>
                  </a:cubicBezTo>
                  <a:cubicBezTo>
                    <a:pt x="6505" y="-187"/>
                    <a:pt x="7355" y="-187"/>
                    <a:pt x="8546" y="821"/>
                  </a:cubicBezTo>
                  <a:cubicBezTo>
                    <a:pt x="9737" y="1829"/>
                    <a:pt x="11267" y="3845"/>
                    <a:pt x="12713" y="6437"/>
                  </a:cubicBezTo>
                  <a:cubicBezTo>
                    <a:pt x="14159" y="9029"/>
                    <a:pt x="15519" y="12197"/>
                    <a:pt x="16880" y="14501"/>
                  </a:cubicBezTo>
                  <a:cubicBezTo>
                    <a:pt x="18241" y="16805"/>
                    <a:pt x="19601" y="18245"/>
                    <a:pt x="20366" y="19253"/>
                  </a:cubicBezTo>
                  <a:cubicBezTo>
                    <a:pt x="21132" y="20261"/>
                    <a:pt x="21302" y="20837"/>
                    <a:pt x="21472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4879960" y="5242520"/>
              <a:ext cx="194509" cy="40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536" fill="norm" stroke="1" extrusionOk="0">
                  <a:moveTo>
                    <a:pt x="21350" y="0"/>
                  </a:moveTo>
                  <a:cubicBezTo>
                    <a:pt x="17703" y="3302"/>
                    <a:pt x="14057" y="6604"/>
                    <a:pt x="10550" y="9975"/>
                  </a:cubicBezTo>
                  <a:cubicBezTo>
                    <a:pt x="7044" y="13345"/>
                    <a:pt x="3677" y="16785"/>
                    <a:pt x="1854" y="18848"/>
                  </a:cubicBezTo>
                  <a:cubicBezTo>
                    <a:pt x="31" y="20912"/>
                    <a:pt x="-250" y="21600"/>
                    <a:pt x="171" y="21531"/>
                  </a:cubicBezTo>
                  <a:cubicBezTo>
                    <a:pt x="592" y="21462"/>
                    <a:pt x="1714" y="20637"/>
                    <a:pt x="2836" y="19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5089802" y="5078478"/>
              <a:ext cx="130337" cy="16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fill="norm" stroke="1" extrusionOk="0">
                  <a:moveTo>
                    <a:pt x="0" y="5464"/>
                  </a:moveTo>
                  <a:cubicBezTo>
                    <a:pt x="0" y="3776"/>
                    <a:pt x="0" y="2089"/>
                    <a:pt x="1059" y="1076"/>
                  </a:cubicBezTo>
                  <a:cubicBezTo>
                    <a:pt x="2118" y="64"/>
                    <a:pt x="4235" y="-274"/>
                    <a:pt x="5929" y="232"/>
                  </a:cubicBezTo>
                  <a:cubicBezTo>
                    <a:pt x="7624" y="739"/>
                    <a:pt x="8894" y="2089"/>
                    <a:pt x="8894" y="4957"/>
                  </a:cubicBezTo>
                  <a:cubicBezTo>
                    <a:pt x="8894" y="7826"/>
                    <a:pt x="7624" y="12214"/>
                    <a:pt x="6141" y="15082"/>
                  </a:cubicBezTo>
                  <a:cubicBezTo>
                    <a:pt x="4659" y="17951"/>
                    <a:pt x="2965" y="19301"/>
                    <a:pt x="3176" y="20145"/>
                  </a:cubicBezTo>
                  <a:cubicBezTo>
                    <a:pt x="3388" y="20989"/>
                    <a:pt x="5506" y="21326"/>
                    <a:pt x="8894" y="21326"/>
                  </a:cubicBezTo>
                  <a:cubicBezTo>
                    <a:pt x="12282" y="21326"/>
                    <a:pt x="16941" y="20989"/>
                    <a:pt x="21600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5198562" y="5361251"/>
              <a:ext cx="174915" cy="363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50" fill="norm" stroke="1" extrusionOk="0">
                  <a:moveTo>
                    <a:pt x="10156" y="15981"/>
                  </a:moveTo>
                  <a:cubicBezTo>
                    <a:pt x="10782" y="15231"/>
                    <a:pt x="11409" y="14481"/>
                    <a:pt x="10939" y="13881"/>
                  </a:cubicBezTo>
                  <a:cubicBezTo>
                    <a:pt x="10469" y="13281"/>
                    <a:pt x="8904" y="12831"/>
                    <a:pt x="7496" y="12831"/>
                  </a:cubicBezTo>
                  <a:cubicBezTo>
                    <a:pt x="6087" y="12831"/>
                    <a:pt x="4835" y="13281"/>
                    <a:pt x="3582" y="14331"/>
                  </a:cubicBezTo>
                  <a:cubicBezTo>
                    <a:pt x="2330" y="15381"/>
                    <a:pt x="1078" y="17031"/>
                    <a:pt x="452" y="18231"/>
                  </a:cubicBezTo>
                  <a:cubicBezTo>
                    <a:pt x="-174" y="19431"/>
                    <a:pt x="-174" y="20181"/>
                    <a:pt x="609" y="20706"/>
                  </a:cubicBezTo>
                  <a:cubicBezTo>
                    <a:pt x="1391" y="21231"/>
                    <a:pt x="2956" y="21531"/>
                    <a:pt x="4991" y="21231"/>
                  </a:cubicBezTo>
                  <a:cubicBezTo>
                    <a:pt x="7026" y="20931"/>
                    <a:pt x="9530" y="20031"/>
                    <a:pt x="12191" y="17556"/>
                  </a:cubicBezTo>
                  <a:cubicBezTo>
                    <a:pt x="14852" y="15081"/>
                    <a:pt x="17669" y="11031"/>
                    <a:pt x="19235" y="8106"/>
                  </a:cubicBezTo>
                  <a:cubicBezTo>
                    <a:pt x="20800" y="5181"/>
                    <a:pt x="21113" y="3381"/>
                    <a:pt x="21269" y="2106"/>
                  </a:cubicBezTo>
                  <a:cubicBezTo>
                    <a:pt x="21426" y="831"/>
                    <a:pt x="21426" y="81"/>
                    <a:pt x="20956" y="6"/>
                  </a:cubicBezTo>
                  <a:cubicBezTo>
                    <a:pt x="20487" y="-69"/>
                    <a:pt x="19548" y="531"/>
                    <a:pt x="18765" y="2106"/>
                  </a:cubicBezTo>
                  <a:cubicBezTo>
                    <a:pt x="17982" y="3681"/>
                    <a:pt x="17356" y="6231"/>
                    <a:pt x="17200" y="9006"/>
                  </a:cubicBezTo>
                  <a:cubicBezTo>
                    <a:pt x="17043" y="11781"/>
                    <a:pt x="17356" y="14781"/>
                    <a:pt x="18139" y="16506"/>
                  </a:cubicBezTo>
                  <a:cubicBezTo>
                    <a:pt x="18922" y="18231"/>
                    <a:pt x="20174" y="18681"/>
                    <a:pt x="21426" y="19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5464798" y="5390746"/>
              <a:ext cx="92683" cy="3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600" fill="norm" stroke="1" extrusionOk="0">
                  <a:moveTo>
                    <a:pt x="21171" y="3549"/>
                  </a:moveTo>
                  <a:cubicBezTo>
                    <a:pt x="21171" y="2777"/>
                    <a:pt x="21171" y="2006"/>
                    <a:pt x="20003" y="1311"/>
                  </a:cubicBezTo>
                  <a:cubicBezTo>
                    <a:pt x="18836" y="617"/>
                    <a:pt x="16501" y="0"/>
                    <a:pt x="13874" y="0"/>
                  </a:cubicBezTo>
                  <a:cubicBezTo>
                    <a:pt x="11247" y="0"/>
                    <a:pt x="8328" y="617"/>
                    <a:pt x="5701" y="2469"/>
                  </a:cubicBezTo>
                  <a:cubicBezTo>
                    <a:pt x="3074" y="4320"/>
                    <a:pt x="739" y="7406"/>
                    <a:pt x="155" y="10800"/>
                  </a:cubicBezTo>
                  <a:cubicBezTo>
                    <a:pt x="-429" y="14194"/>
                    <a:pt x="739" y="17897"/>
                    <a:pt x="19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5404143" y="5587528"/>
              <a:ext cx="130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6054458" y="5271711"/>
              <a:ext cx="329444" cy="400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542" fill="norm" stroke="1" extrusionOk="0">
                  <a:moveTo>
                    <a:pt x="1585" y="492"/>
                  </a:moveTo>
                  <a:cubicBezTo>
                    <a:pt x="754" y="217"/>
                    <a:pt x="-77" y="-58"/>
                    <a:pt x="6" y="11"/>
                  </a:cubicBezTo>
                  <a:cubicBezTo>
                    <a:pt x="89" y="80"/>
                    <a:pt x="1086" y="492"/>
                    <a:pt x="3661" y="1387"/>
                  </a:cubicBezTo>
                  <a:cubicBezTo>
                    <a:pt x="6237" y="2281"/>
                    <a:pt x="10391" y="3657"/>
                    <a:pt x="13215" y="4757"/>
                  </a:cubicBezTo>
                  <a:cubicBezTo>
                    <a:pt x="16040" y="5858"/>
                    <a:pt x="17535" y="6683"/>
                    <a:pt x="18698" y="7234"/>
                  </a:cubicBezTo>
                  <a:cubicBezTo>
                    <a:pt x="19861" y="7784"/>
                    <a:pt x="20692" y="8059"/>
                    <a:pt x="21108" y="8541"/>
                  </a:cubicBezTo>
                  <a:cubicBezTo>
                    <a:pt x="21523" y="9022"/>
                    <a:pt x="21523" y="9710"/>
                    <a:pt x="21108" y="10260"/>
                  </a:cubicBezTo>
                  <a:cubicBezTo>
                    <a:pt x="20692" y="10811"/>
                    <a:pt x="19861" y="11224"/>
                    <a:pt x="17785" y="12393"/>
                  </a:cubicBezTo>
                  <a:cubicBezTo>
                    <a:pt x="15708" y="13562"/>
                    <a:pt x="12385" y="15488"/>
                    <a:pt x="9809" y="17139"/>
                  </a:cubicBezTo>
                  <a:cubicBezTo>
                    <a:pt x="7234" y="18790"/>
                    <a:pt x="5406" y="20166"/>
                    <a:pt x="3578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6812885" y="5217633"/>
              <a:ext cx="331492" cy="45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275" fill="norm" stroke="1" extrusionOk="0">
                  <a:moveTo>
                    <a:pt x="13766" y="3329"/>
                  </a:moveTo>
                  <a:cubicBezTo>
                    <a:pt x="13279" y="2849"/>
                    <a:pt x="12791" y="2369"/>
                    <a:pt x="12142" y="2189"/>
                  </a:cubicBezTo>
                  <a:cubicBezTo>
                    <a:pt x="11492" y="2009"/>
                    <a:pt x="10680" y="2129"/>
                    <a:pt x="9219" y="3089"/>
                  </a:cubicBezTo>
                  <a:cubicBezTo>
                    <a:pt x="7757" y="4049"/>
                    <a:pt x="5646" y="5849"/>
                    <a:pt x="3940" y="8069"/>
                  </a:cubicBezTo>
                  <a:cubicBezTo>
                    <a:pt x="2235" y="10289"/>
                    <a:pt x="936" y="12929"/>
                    <a:pt x="367" y="15089"/>
                  </a:cubicBezTo>
                  <a:cubicBezTo>
                    <a:pt x="-201" y="17249"/>
                    <a:pt x="-39" y="18929"/>
                    <a:pt x="367" y="19949"/>
                  </a:cubicBezTo>
                  <a:cubicBezTo>
                    <a:pt x="773" y="20969"/>
                    <a:pt x="1423" y="21329"/>
                    <a:pt x="2966" y="21269"/>
                  </a:cubicBezTo>
                  <a:cubicBezTo>
                    <a:pt x="4509" y="21209"/>
                    <a:pt x="6945" y="20729"/>
                    <a:pt x="9949" y="19169"/>
                  </a:cubicBezTo>
                  <a:cubicBezTo>
                    <a:pt x="12954" y="17609"/>
                    <a:pt x="16527" y="14969"/>
                    <a:pt x="18638" y="12149"/>
                  </a:cubicBezTo>
                  <a:cubicBezTo>
                    <a:pt x="20749" y="9329"/>
                    <a:pt x="21399" y="6329"/>
                    <a:pt x="20912" y="4169"/>
                  </a:cubicBezTo>
                  <a:cubicBezTo>
                    <a:pt x="20425" y="2009"/>
                    <a:pt x="18801" y="689"/>
                    <a:pt x="17176" y="209"/>
                  </a:cubicBezTo>
                  <a:cubicBezTo>
                    <a:pt x="15552" y="-271"/>
                    <a:pt x="13928" y="89"/>
                    <a:pt x="12385" y="1169"/>
                  </a:cubicBezTo>
                  <a:cubicBezTo>
                    <a:pt x="10843" y="2249"/>
                    <a:pt x="9381" y="4049"/>
                    <a:pt x="8975" y="6149"/>
                  </a:cubicBezTo>
                  <a:cubicBezTo>
                    <a:pt x="8569" y="8249"/>
                    <a:pt x="9219" y="10649"/>
                    <a:pt x="10761" y="12809"/>
                  </a:cubicBezTo>
                  <a:cubicBezTo>
                    <a:pt x="12304" y="14969"/>
                    <a:pt x="14740" y="16889"/>
                    <a:pt x="17176" y="18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7246740" y="5579861"/>
              <a:ext cx="92052" cy="12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237" fill="norm" stroke="1" extrusionOk="0">
                  <a:moveTo>
                    <a:pt x="15178" y="5082"/>
                  </a:moveTo>
                  <a:cubicBezTo>
                    <a:pt x="12260" y="4659"/>
                    <a:pt x="9341" y="4235"/>
                    <a:pt x="7005" y="4871"/>
                  </a:cubicBezTo>
                  <a:cubicBezTo>
                    <a:pt x="4670" y="5506"/>
                    <a:pt x="2919" y="7200"/>
                    <a:pt x="1751" y="9106"/>
                  </a:cubicBezTo>
                  <a:cubicBezTo>
                    <a:pt x="584" y="11012"/>
                    <a:pt x="0" y="13129"/>
                    <a:pt x="0" y="15247"/>
                  </a:cubicBezTo>
                  <a:cubicBezTo>
                    <a:pt x="0" y="17365"/>
                    <a:pt x="584" y="19482"/>
                    <a:pt x="2919" y="20541"/>
                  </a:cubicBezTo>
                  <a:cubicBezTo>
                    <a:pt x="5254" y="21600"/>
                    <a:pt x="9341" y="21600"/>
                    <a:pt x="12843" y="19482"/>
                  </a:cubicBezTo>
                  <a:cubicBezTo>
                    <a:pt x="16346" y="17365"/>
                    <a:pt x="19265" y="13129"/>
                    <a:pt x="20432" y="9953"/>
                  </a:cubicBezTo>
                  <a:cubicBezTo>
                    <a:pt x="21600" y="6776"/>
                    <a:pt x="21016" y="4659"/>
                    <a:pt x="18973" y="3176"/>
                  </a:cubicBezTo>
                  <a:cubicBezTo>
                    <a:pt x="16930" y="1694"/>
                    <a:pt x="13427" y="847"/>
                    <a:pt x="99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7384322" y="5362634"/>
              <a:ext cx="88991" cy="38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8" h="21514" fill="norm" stroke="1" extrusionOk="0">
                  <a:moveTo>
                    <a:pt x="10021" y="1430"/>
                  </a:moveTo>
                  <a:cubicBezTo>
                    <a:pt x="10605" y="715"/>
                    <a:pt x="11188" y="0"/>
                    <a:pt x="10897" y="0"/>
                  </a:cubicBezTo>
                  <a:cubicBezTo>
                    <a:pt x="10605" y="0"/>
                    <a:pt x="9437" y="715"/>
                    <a:pt x="7978" y="2861"/>
                  </a:cubicBezTo>
                  <a:cubicBezTo>
                    <a:pt x="6518" y="5007"/>
                    <a:pt x="4767" y="8583"/>
                    <a:pt x="3599" y="11158"/>
                  </a:cubicBezTo>
                  <a:cubicBezTo>
                    <a:pt x="2432" y="13732"/>
                    <a:pt x="1848" y="15306"/>
                    <a:pt x="1264" y="16522"/>
                  </a:cubicBezTo>
                  <a:cubicBezTo>
                    <a:pt x="680" y="17738"/>
                    <a:pt x="96" y="18596"/>
                    <a:pt x="1264" y="18453"/>
                  </a:cubicBezTo>
                  <a:cubicBezTo>
                    <a:pt x="2432" y="18310"/>
                    <a:pt x="5351" y="17166"/>
                    <a:pt x="8269" y="16593"/>
                  </a:cubicBezTo>
                  <a:cubicBezTo>
                    <a:pt x="11188" y="16021"/>
                    <a:pt x="14107" y="16021"/>
                    <a:pt x="16151" y="16379"/>
                  </a:cubicBezTo>
                  <a:cubicBezTo>
                    <a:pt x="18194" y="16736"/>
                    <a:pt x="19361" y="17452"/>
                    <a:pt x="19945" y="18167"/>
                  </a:cubicBezTo>
                  <a:cubicBezTo>
                    <a:pt x="20529" y="18882"/>
                    <a:pt x="20529" y="19597"/>
                    <a:pt x="19361" y="20170"/>
                  </a:cubicBezTo>
                  <a:cubicBezTo>
                    <a:pt x="18194" y="20742"/>
                    <a:pt x="15859" y="21171"/>
                    <a:pt x="13232" y="21385"/>
                  </a:cubicBezTo>
                  <a:cubicBezTo>
                    <a:pt x="10605" y="21600"/>
                    <a:pt x="7686" y="21600"/>
                    <a:pt x="4767" y="20956"/>
                  </a:cubicBezTo>
                  <a:cubicBezTo>
                    <a:pt x="1848" y="20313"/>
                    <a:pt x="-1071" y="19025"/>
                    <a:pt x="388" y="17952"/>
                  </a:cubicBezTo>
                  <a:cubicBezTo>
                    <a:pt x="1848" y="16879"/>
                    <a:pt x="7686" y="16021"/>
                    <a:pt x="13524" y="15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7556792" y="5549804"/>
              <a:ext cx="109069" cy="197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430" fill="norm" stroke="1" extrusionOk="0">
                  <a:moveTo>
                    <a:pt x="20951" y="4088"/>
                  </a:moveTo>
                  <a:cubicBezTo>
                    <a:pt x="19478" y="2703"/>
                    <a:pt x="18005" y="1319"/>
                    <a:pt x="16042" y="626"/>
                  </a:cubicBezTo>
                  <a:cubicBezTo>
                    <a:pt x="14078" y="-66"/>
                    <a:pt x="11624" y="-66"/>
                    <a:pt x="8924" y="72"/>
                  </a:cubicBezTo>
                  <a:cubicBezTo>
                    <a:pt x="6224" y="211"/>
                    <a:pt x="3278" y="488"/>
                    <a:pt x="1560" y="1319"/>
                  </a:cubicBezTo>
                  <a:cubicBezTo>
                    <a:pt x="-158" y="2149"/>
                    <a:pt x="-649" y="3534"/>
                    <a:pt x="1069" y="5196"/>
                  </a:cubicBezTo>
                  <a:cubicBezTo>
                    <a:pt x="2787" y="6857"/>
                    <a:pt x="6715" y="8796"/>
                    <a:pt x="9906" y="10596"/>
                  </a:cubicBezTo>
                  <a:cubicBezTo>
                    <a:pt x="13096" y="12396"/>
                    <a:pt x="15551" y="14057"/>
                    <a:pt x="17024" y="15580"/>
                  </a:cubicBezTo>
                  <a:cubicBezTo>
                    <a:pt x="18496" y="17103"/>
                    <a:pt x="18987" y="18488"/>
                    <a:pt x="18006" y="19457"/>
                  </a:cubicBezTo>
                  <a:cubicBezTo>
                    <a:pt x="17024" y="20426"/>
                    <a:pt x="14569" y="20980"/>
                    <a:pt x="12115" y="21257"/>
                  </a:cubicBezTo>
                  <a:cubicBezTo>
                    <a:pt x="9660" y="21534"/>
                    <a:pt x="7206" y="21534"/>
                    <a:pt x="5733" y="20842"/>
                  </a:cubicBezTo>
                  <a:cubicBezTo>
                    <a:pt x="4260" y="20149"/>
                    <a:pt x="3769" y="18765"/>
                    <a:pt x="3278" y="17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4706460" y="5933311"/>
              <a:ext cx="812686" cy="29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4" fill="norm" stroke="1" extrusionOk="0">
                  <a:moveTo>
                    <a:pt x="0" y="21054"/>
                  </a:moveTo>
                  <a:cubicBezTo>
                    <a:pt x="2174" y="17454"/>
                    <a:pt x="4347" y="13854"/>
                    <a:pt x="6758" y="10254"/>
                  </a:cubicBezTo>
                  <a:cubicBezTo>
                    <a:pt x="9170" y="6654"/>
                    <a:pt x="11819" y="3054"/>
                    <a:pt x="14162" y="1254"/>
                  </a:cubicBezTo>
                  <a:cubicBezTo>
                    <a:pt x="16506" y="-546"/>
                    <a:pt x="18543" y="-546"/>
                    <a:pt x="19732" y="2154"/>
                  </a:cubicBezTo>
                  <a:cubicBezTo>
                    <a:pt x="20921" y="4854"/>
                    <a:pt x="21260" y="10254"/>
                    <a:pt x="21600" y="15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4706460" y="6078206"/>
              <a:ext cx="64401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43" y="17280"/>
                    <a:pt x="5486" y="12960"/>
                    <a:pt x="8786" y="9360"/>
                  </a:cubicBezTo>
                  <a:cubicBezTo>
                    <a:pt x="12086" y="5760"/>
                    <a:pt x="15943" y="2880"/>
                    <a:pt x="18171" y="1440"/>
                  </a:cubicBezTo>
                  <a:cubicBezTo>
                    <a:pt x="20400" y="0"/>
                    <a:pt x="21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6653838" y="5971828"/>
              <a:ext cx="697683" cy="2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3007" y="13500"/>
                    <a:pt x="6013" y="6300"/>
                    <a:pt x="9099" y="2700"/>
                  </a:cubicBezTo>
                  <a:cubicBezTo>
                    <a:pt x="12185" y="-900"/>
                    <a:pt x="15349" y="-900"/>
                    <a:pt x="17446" y="2700"/>
                  </a:cubicBezTo>
                  <a:cubicBezTo>
                    <a:pt x="19543" y="6300"/>
                    <a:pt x="20571" y="135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6845508" y="6085873"/>
              <a:ext cx="45234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95" y="16200"/>
                    <a:pt x="6590" y="10800"/>
                    <a:pt x="10190" y="7200"/>
                  </a:cubicBezTo>
                  <a:cubicBezTo>
                    <a:pt x="13790" y="3600"/>
                    <a:pt x="1769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8121698" y="5062939"/>
              <a:ext cx="133871" cy="127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45" fill="norm" stroke="1" extrusionOk="0">
                  <a:moveTo>
                    <a:pt x="19005" y="1343"/>
                  </a:moveTo>
                  <a:cubicBezTo>
                    <a:pt x="19820" y="785"/>
                    <a:pt x="20635" y="227"/>
                    <a:pt x="21042" y="55"/>
                  </a:cubicBezTo>
                  <a:cubicBezTo>
                    <a:pt x="21450" y="-117"/>
                    <a:pt x="21450" y="98"/>
                    <a:pt x="21042" y="978"/>
                  </a:cubicBezTo>
                  <a:cubicBezTo>
                    <a:pt x="20635" y="1858"/>
                    <a:pt x="19820" y="3404"/>
                    <a:pt x="18597" y="4907"/>
                  </a:cubicBezTo>
                  <a:cubicBezTo>
                    <a:pt x="17375" y="6410"/>
                    <a:pt x="15744" y="7870"/>
                    <a:pt x="14114" y="9244"/>
                  </a:cubicBezTo>
                  <a:cubicBezTo>
                    <a:pt x="12484" y="10619"/>
                    <a:pt x="10854" y="11907"/>
                    <a:pt x="9427" y="13217"/>
                  </a:cubicBezTo>
                  <a:cubicBezTo>
                    <a:pt x="8001" y="14526"/>
                    <a:pt x="6778" y="15858"/>
                    <a:pt x="5556" y="17124"/>
                  </a:cubicBezTo>
                  <a:cubicBezTo>
                    <a:pt x="4333" y="18391"/>
                    <a:pt x="3110" y="19594"/>
                    <a:pt x="2091" y="20345"/>
                  </a:cubicBezTo>
                  <a:cubicBezTo>
                    <a:pt x="1073" y="21097"/>
                    <a:pt x="258" y="21397"/>
                    <a:pt x="54" y="21440"/>
                  </a:cubicBezTo>
                  <a:cubicBezTo>
                    <a:pt x="-150" y="21483"/>
                    <a:pt x="258" y="21268"/>
                    <a:pt x="665" y="21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8552263" y="5480827"/>
              <a:ext cx="385519" cy="37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349" fill="norm" stroke="1" extrusionOk="0">
                  <a:moveTo>
                    <a:pt x="3148" y="3029"/>
                  </a:moveTo>
                  <a:cubicBezTo>
                    <a:pt x="2864" y="7115"/>
                    <a:pt x="2580" y="11202"/>
                    <a:pt x="2296" y="13975"/>
                  </a:cubicBezTo>
                  <a:cubicBezTo>
                    <a:pt x="2012" y="16748"/>
                    <a:pt x="1727" y="18207"/>
                    <a:pt x="1443" y="19375"/>
                  </a:cubicBezTo>
                  <a:cubicBezTo>
                    <a:pt x="1159" y="20542"/>
                    <a:pt x="875" y="21418"/>
                    <a:pt x="733" y="21345"/>
                  </a:cubicBezTo>
                  <a:cubicBezTo>
                    <a:pt x="591" y="21272"/>
                    <a:pt x="591" y="20250"/>
                    <a:pt x="519" y="19010"/>
                  </a:cubicBezTo>
                  <a:cubicBezTo>
                    <a:pt x="448" y="17769"/>
                    <a:pt x="306" y="16310"/>
                    <a:pt x="164" y="15215"/>
                  </a:cubicBezTo>
                  <a:cubicBezTo>
                    <a:pt x="22" y="14121"/>
                    <a:pt x="-120" y="13391"/>
                    <a:pt x="164" y="13099"/>
                  </a:cubicBezTo>
                  <a:cubicBezTo>
                    <a:pt x="448" y="12807"/>
                    <a:pt x="1159" y="12953"/>
                    <a:pt x="2225" y="12807"/>
                  </a:cubicBezTo>
                  <a:cubicBezTo>
                    <a:pt x="3291" y="12661"/>
                    <a:pt x="4712" y="12223"/>
                    <a:pt x="6417" y="10472"/>
                  </a:cubicBezTo>
                  <a:cubicBezTo>
                    <a:pt x="8122" y="8721"/>
                    <a:pt x="10112" y="5656"/>
                    <a:pt x="11391" y="3540"/>
                  </a:cubicBezTo>
                  <a:cubicBezTo>
                    <a:pt x="12669" y="1423"/>
                    <a:pt x="13238" y="256"/>
                    <a:pt x="13522" y="37"/>
                  </a:cubicBezTo>
                  <a:cubicBezTo>
                    <a:pt x="13806" y="-182"/>
                    <a:pt x="13806" y="548"/>
                    <a:pt x="13593" y="3029"/>
                  </a:cubicBezTo>
                  <a:cubicBezTo>
                    <a:pt x="13380" y="5510"/>
                    <a:pt x="12954" y="9742"/>
                    <a:pt x="12741" y="12223"/>
                  </a:cubicBezTo>
                  <a:cubicBezTo>
                    <a:pt x="12527" y="14704"/>
                    <a:pt x="12527" y="15434"/>
                    <a:pt x="12456" y="16164"/>
                  </a:cubicBezTo>
                  <a:cubicBezTo>
                    <a:pt x="12385" y="16894"/>
                    <a:pt x="12243" y="17623"/>
                    <a:pt x="12598" y="17915"/>
                  </a:cubicBezTo>
                  <a:cubicBezTo>
                    <a:pt x="12954" y="18207"/>
                    <a:pt x="13806" y="18061"/>
                    <a:pt x="14517" y="17769"/>
                  </a:cubicBezTo>
                  <a:cubicBezTo>
                    <a:pt x="15227" y="17477"/>
                    <a:pt x="15796" y="17040"/>
                    <a:pt x="16364" y="16529"/>
                  </a:cubicBezTo>
                  <a:cubicBezTo>
                    <a:pt x="16933" y="16018"/>
                    <a:pt x="17501" y="15434"/>
                    <a:pt x="17501" y="15434"/>
                  </a:cubicBezTo>
                  <a:cubicBezTo>
                    <a:pt x="17501" y="15434"/>
                    <a:pt x="16933" y="16018"/>
                    <a:pt x="16506" y="16675"/>
                  </a:cubicBezTo>
                  <a:cubicBezTo>
                    <a:pt x="16080" y="17332"/>
                    <a:pt x="15796" y="18061"/>
                    <a:pt x="15654" y="18791"/>
                  </a:cubicBezTo>
                  <a:cubicBezTo>
                    <a:pt x="15512" y="19521"/>
                    <a:pt x="15512" y="20250"/>
                    <a:pt x="15867" y="20688"/>
                  </a:cubicBezTo>
                  <a:cubicBezTo>
                    <a:pt x="16222" y="21126"/>
                    <a:pt x="16933" y="21272"/>
                    <a:pt x="17785" y="21053"/>
                  </a:cubicBezTo>
                  <a:cubicBezTo>
                    <a:pt x="18638" y="20834"/>
                    <a:pt x="19633" y="20250"/>
                    <a:pt x="20272" y="19594"/>
                  </a:cubicBezTo>
                  <a:cubicBezTo>
                    <a:pt x="20912" y="18937"/>
                    <a:pt x="21196" y="18207"/>
                    <a:pt x="21338" y="17477"/>
                  </a:cubicBezTo>
                  <a:cubicBezTo>
                    <a:pt x="21480" y="16748"/>
                    <a:pt x="21480" y="16018"/>
                    <a:pt x="21267" y="15361"/>
                  </a:cubicBezTo>
                  <a:cubicBezTo>
                    <a:pt x="21054" y="14704"/>
                    <a:pt x="20627" y="14121"/>
                    <a:pt x="20059" y="13829"/>
                  </a:cubicBezTo>
                  <a:cubicBezTo>
                    <a:pt x="19491" y="13537"/>
                    <a:pt x="18780" y="13537"/>
                    <a:pt x="18496" y="13464"/>
                  </a:cubicBezTo>
                  <a:cubicBezTo>
                    <a:pt x="18212" y="13391"/>
                    <a:pt x="18354" y="13245"/>
                    <a:pt x="18496" y="13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9376524" y="5344323"/>
              <a:ext cx="98712" cy="394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254" fill="norm" stroke="1" extrusionOk="0">
                  <a:moveTo>
                    <a:pt x="21392" y="1124"/>
                  </a:moveTo>
                  <a:cubicBezTo>
                    <a:pt x="21392" y="436"/>
                    <a:pt x="21392" y="-252"/>
                    <a:pt x="20561" y="92"/>
                  </a:cubicBezTo>
                  <a:cubicBezTo>
                    <a:pt x="19730" y="436"/>
                    <a:pt x="18069" y="1812"/>
                    <a:pt x="15023" y="4426"/>
                  </a:cubicBezTo>
                  <a:cubicBezTo>
                    <a:pt x="11977" y="7040"/>
                    <a:pt x="7546" y="10892"/>
                    <a:pt x="4777" y="13506"/>
                  </a:cubicBezTo>
                  <a:cubicBezTo>
                    <a:pt x="2007" y="16120"/>
                    <a:pt x="900" y="17496"/>
                    <a:pt x="346" y="18596"/>
                  </a:cubicBezTo>
                  <a:cubicBezTo>
                    <a:pt x="-208" y="19697"/>
                    <a:pt x="-208" y="20523"/>
                    <a:pt x="1177" y="20935"/>
                  </a:cubicBezTo>
                  <a:cubicBezTo>
                    <a:pt x="2561" y="21348"/>
                    <a:pt x="5330" y="21348"/>
                    <a:pt x="8100" y="21004"/>
                  </a:cubicBezTo>
                  <a:cubicBezTo>
                    <a:pt x="10869" y="20660"/>
                    <a:pt x="13638" y="19972"/>
                    <a:pt x="14746" y="19009"/>
                  </a:cubicBezTo>
                  <a:cubicBezTo>
                    <a:pt x="15854" y="18046"/>
                    <a:pt x="15300" y="16808"/>
                    <a:pt x="14746" y="15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9344898" y="5535155"/>
              <a:ext cx="690017" cy="171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5" fill="norm" stroke="1" extrusionOk="0">
                  <a:moveTo>
                    <a:pt x="0" y="5476"/>
                  </a:moveTo>
                  <a:cubicBezTo>
                    <a:pt x="800" y="3285"/>
                    <a:pt x="1600" y="1093"/>
                    <a:pt x="2480" y="311"/>
                  </a:cubicBezTo>
                  <a:cubicBezTo>
                    <a:pt x="3360" y="-472"/>
                    <a:pt x="4320" y="154"/>
                    <a:pt x="5000" y="2971"/>
                  </a:cubicBezTo>
                  <a:cubicBezTo>
                    <a:pt x="5680" y="5789"/>
                    <a:pt x="6080" y="10798"/>
                    <a:pt x="6080" y="14398"/>
                  </a:cubicBezTo>
                  <a:cubicBezTo>
                    <a:pt x="6080" y="17998"/>
                    <a:pt x="5680" y="20189"/>
                    <a:pt x="5440" y="20502"/>
                  </a:cubicBezTo>
                  <a:cubicBezTo>
                    <a:pt x="5200" y="20815"/>
                    <a:pt x="5120" y="19250"/>
                    <a:pt x="5280" y="16902"/>
                  </a:cubicBezTo>
                  <a:cubicBezTo>
                    <a:pt x="5440" y="14554"/>
                    <a:pt x="5840" y="11424"/>
                    <a:pt x="6400" y="8919"/>
                  </a:cubicBezTo>
                  <a:cubicBezTo>
                    <a:pt x="6960" y="6415"/>
                    <a:pt x="7680" y="4537"/>
                    <a:pt x="8200" y="4067"/>
                  </a:cubicBezTo>
                  <a:cubicBezTo>
                    <a:pt x="8720" y="3598"/>
                    <a:pt x="9040" y="4537"/>
                    <a:pt x="9160" y="5789"/>
                  </a:cubicBezTo>
                  <a:cubicBezTo>
                    <a:pt x="9280" y="7041"/>
                    <a:pt x="9200" y="8606"/>
                    <a:pt x="9120" y="10798"/>
                  </a:cubicBezTo>
                  <a:cubicBezTo>
                    <a:pt x="9040" y="12989"/>
                    <a:pt x="8960" y="15806"/>
                    <a:pt x="9120" y="17371"/>
                  </a:cubicBezTo>
                  <a:cubicBezTo>
                    <a:pt x="9280" y="18937"/>
                    <a:pt x="9680" y="19250"/>
                    <a:pt x="10200" y="18311"/>
                  </a:cubicBezTo>
                  <a:cubicBezTo>
                    <a:pt x="10720" y="17371"/>
                    <a:pt x="11360" y="15180"/>
                    <a:pt x="11800" y="13458"/>
                  </a:cubicBezTo>
                  <a:cubicBezTo>
                    <a:pt x="12240" y="11737"/>
                    <a:pt x="12480" y="10485"/>
                    <a:pt x="12680" y="10641"/>
                  </a:cubicBezTo>
                  <a:cubicBezTo>
                    <a:pt x="12880" y="10798"/>
                    <a:pt x="13040" y="12363"/>
                    <a:pt x="13320" y="13458"/>
                  </a:cubicBezTo>
                  <a:cubicBezTo>
                    <a:pt x="13600" y="14554"/>
                    <a:pt x="14000" y="15180"/>
                    <a:pt x="14400" y="15493"/>
                  </a:cubicBezTo>
                  <a:cubicBezTo>
                    <a:pt x="14800" y="15806"/>
                    <a:pt x="15200" y="15806"/>
                    <a:pt x="15720" y="14867"/>
                  </a:cubicBezTo>
                  <a:cubicBezTo>
                    <a:pt x="16240" y="13928"/>
                    <a:pt x="16880" y="12050"/>
                    <a:pt x="17280" y="10328"/>
                  </a:cubicBezTo>
                  <a:cubicBezTo>
                    <a:pt x="17680" y="8606"/>
                    <a:pt x="17840" y="7041"/>
                    <a:pt x="17720" y="6415"/>
                  </a:cubicBezTo>
                  <a:cubicBezTo>
                    <a:pt x="17600" y="5789"/>
                    <a:pt x="17200" y="6102"/>
                    <a:pt x="16840" y="7041"/>
                  </a:cubicBezTo>
                  <a:cubicBezTo>
                    <a:pt x="16480" y="7980"/>
                    <a:pt x="16160" y="9545"/>
                    <a:pt x="16000" y="11580"/>
                  </a:cubicBezTo>
                  <a:cubicBezTo>
                    <a:pt x="15840" y="13615"/>
                    <a:pt x="15840" y="16119"/>
                    <a:pt x="16280" y="17998"/>
                  </a:cubicBezTo>
                  <a:cubicBezTo>
                    <a:pt x="16720" y="19876"/>
                    <a:pt x="17600" y="21128"/>
                    <a:pt x="18560" y="20971"/>
                  </a:cubicBezTo>
                  <a:cubicBezTo>
                    <a:pt x="19520" y="20815"/>
                    <a:pt x="20560" y="19250"/>
                    <a:pt x="21600" y="17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9942911" y="5296188"/>
              <a:ext cx="232317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600" fill="norm" stroke="1" extrusionOk="0">
                  <a:moveTo>
                    <a:pt x="15329" y="0"/>
                  </a:moveTo>
                  <a:cubicBezTo>
                    <a:pt x="17652" y="3273"/>
                    <a:pt x="19974" y="6545"/>
                    <a:pt x="20787" y="9436"/>
                  </a:cubicBezTo>
                  <a:cubicBezTo>
                    <a:pt x="21600" y="12327"/>
                    <a:pt x="20903" y="14836"/>
                    <a:pt x="18581" y="16800"/>
                  </a:cubicBezTo>
                  <a:cubicBezTo>
                    <a:pt x="16258" y="18764"/>
                    <a:pt x="12310" y="20182"/>
                    <a:pt x="8942" y="20891"/>
                  </a:cubicBezTo>
                  <a:cubicBezTo>
                    <a:pt x="5574" y="21600"/>
                    <a:pt x="2787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8693217" y="5910494"/>
              <a:ext cx="913720" cy="9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0873" fill="norm" stroke="1" extrusionOk="0">
                  <a:moveTo>
                    <a:pt x="0" y="10019"/>
                  </a:moveTo>
                  <a:cubicBezTo>
                    <a:pt x="1388" y="15134"/>
                    <a:pt x="2775" y="20250"/>
                    <a:pt x="4465" y="20819"/>
                  </a:cubicBezTo>
                  <a:cubicBezTo>
                    <a:pt x="6154" y="21387"/>
                    <a:pt x="8145" y="17408"/>
                    <a:pt x="9804" y="14566"/>
                  </a:cubicBezTo>
                  <a:cubicBezTo>
                    <a:pt x="11464" y="11724"/>
                    <a:pt x="12791" y="10019"/>
                    <a:pt x="14239" y="8598"/>
                  </a:cubicBezTo>
                  <a:cubicBezTo>
                    <a:pt x="15687" y="7176"/>
                    <a:pt x="17256" y="6040"/>
                    <a:pt x="18402" y="4619"/>
                  </a:cubicBezTo>
                  <a:cubicBezTo>
                    <a:pt x="19549" y="3198"/>
                    <a:pt x="20273" y="1492"/>
                    <a:pt x="20785" y="640"/>
                  </a:cubicBezTo>
                  <a:cubicBezTo>
                    <a:pt x="21298" y="-213"/>
                    <a:pt x="21600" y="-213"/>
                    <a:pt x="21570" y="640"/>
                  </a:cubicBezTo>
                  <a:cubicBezTo>
                    <a:pt x="21540" y="1492"/>
                    <a:pt x="21178" y="3198"/>
                    <a:pt x="20816" y="4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8792885" y="6179929"/>
              <a:ext cx="291342" cy="19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1439"/>
                  </a:moveTo>
                  <a:cubicBezTo>
                    <a:pt x="758" y="608"/>
                    <a:pt x="1516" y="-223"/>
                    <a:pt x="2842" y="54"/>
                  </a:cubicBezTo>
                  <a:cubicBezTo>
                    <a:pt x="4168" y="331"/>
                    <a:pt x="6063" y="1715"/>
                    <a:pt x="8811" y="5039"/>
                  </a:cubicBezTo>
                  <a:cubicBezTo>
                    <a:pt x="11558" y="8362"/>
                    <a:pt x="15158" y="13623"/>
                    <a:pt x="17432" y="16669"/>
                  </a:cubicBezTo>
                  <a:cubicBezTo>
                    <a:pt x="19705" y="19715"/>
                    <a:pt x="20653" y="20546"/>
                    <a:pt x="21600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8924393" y="6162541"/>
              <a:ext cx="152167" cy="27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261" fill="norm" stroke="1" extrusionOk="0">
                  <a:moveTo>
                    <a:pt x="21084" y="0"/>
                  </a:moveTo>
                  <a:cubicBezTo>
                    <a:pt x="18251" y="1375"/>
                    <a:pt x="15418" y="2749"/>
                    <a:pt x="12054" y="5596"/>
                  </a:cubicBezTo>
                  <a:cubicBezTo>
                    <a:pt x="8691" y="8444"/>
                    <a:pt x="4795" y="12764"/>
                    <a:pt x="2494" y="15807"/>
                  </a:cubicBezTo>
                  <a:cubicBezTo>
                    <a:pt x="192" y="18851"/>
                    <a:pt x="-516" y="20618"/>
                    <a:pt x="369" y="21109"/>
                  </a:cubicBezTo>
                  <a:cubicBezTo>
                    <a:pt x="1254" y="21600"/>
                    <a:pt x="3733" y="20815"/>
                    <a:pt x="6212" y="2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9352565" y="6131874"/>
              <a:ext cx="5366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917"/>
                    <a:pt x="9257" y="9834"/>
                    <a:pt x="5657" y="13434"/>
                  </a:cubicBezTo>
                  <a:cubicBezTo>
                    <a:pt x="2057" y="17034"/>
                    <a:pt x="1029" y="193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9183895" y="6415547"/>
              <a:ext cx="32967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49" y="20571"/>
                    <a:pt x="6698" y="19543"/>
                    <a:pt x="10298" y="15943"/>
                  </a:cubicBezTo>
                  <a:cubicBezTo>
                    <a:pt x="13898" y="12343"/>
                    <a:pt x="17749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9605571" y="6162541"/>
              <a:ext cx="16867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4800"/>
                    <a:pt x="9164" y="9600"/>
                    <a:pt x="11945" y="13029"/>
                  </a:cubicBezTo>
                  <a:cubicBezTo>
                    <a:pt x="14727" y="16457"/>
                    <a:pt x="15709" y="18514"/>
                    <a:pt x="17018" y="19714"/>
                  </a:cubicBezTo>
                  <a:cubicBezTo>
                    <a:pt x="18327" y="20914"/>
                    <a:pt x="19964" y="212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9720573" y="6193209"/>
              <a:ext cx="115004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800"/>
                    <a:pt x="10080" y="9600"/>
                    <a:pt x="6480" y="13200"/>
                  </a:cubicBezTo>
                  <a:cubicBezTo>
                    <a:pt x="2880" y="16800"/>
                    <a:pt x="144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-1" y="6492215"/>
              <a:ext cx="206027" cy="342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460" fill="norm" stroke="1" extrusionOk="0">
                  <a:moveTo>
                    <a:pt x="14124" y="0"/>
                  </a:moveTo>
                  <a:cubicBezTo>
                    <a:pt x="10963" y="4640"/>
                    <a:pt x="7802" y="9280"/>
                    <a:pt x="5563" y="12320"/>
                  </a:cubicBezTo>
                  <a:cubicBezTo>
                    <a:pt x="3324" y="15360"/>
                    <a:pt x="2007" y="16800"/>
                    <a:pt x="1085" y="18080"/>
                  </a:cubicBezTo>
                  <a:cubicBezTo>
                    <a:pt x="163" y="19360"/>
                    <a:pt x="-364" y="20480"/>
                    <a:pt x="295" y="21040"/>
                  </a:cubicBezTo>
                  <a:cubicBezTo>
                    <a:pt x="953" y="21600"/>
                    <a:pt x="2797" y="21600"/>
                    <a:pt x="6485" y="21040"/>
                  </a:cubicBezTo>
                  <a:cubicBezTo>
                    <a:pt x="10173" y="20480"/>
                    <a:pt x="15704" y="19360"/>
                    <a:pt x="21236" y="18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167691" y="6729887"/>
              <a:ext cx="23002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629"/>
                    <a:pt x="0" y="9257"/>
                    <a:pt x="3600" y="12857"/>
                  </a:cubicBezTo>
                  <a:cubicBezTo>
                    <a:pt x="7200" y="16457"/>
                    <a:pt x="14400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325181" y="6821890"/>
              <a:ext cx="79044" cy="82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191" fill="norm" stroke="1" extrusionOk="0">
                  <a:moveTo>
                    <a:pt x="11053" y="0"/>
                  </a:moveTo>
                  <a:cubicBezTo>
                    <a:pt x="7678" y="655"/>
                    <a:pt x="4303" y="1309"/>
                    <a:pt x="2278" y="3273"/>
                  </a:cubicBezTo>
                  <a:cubicBezTo>
                    <a:pt x="253" y="5236"/>
                    <a:pt x="-422" y="8509"/>
                    <a:pt x="253" y="11782"/>
                  </a:cubicBezTo>
                  <a:cubicBezTo>
                    <a:pt x="928" y="15055"/>
                    <a:pt x="2953" y="18327"/>
                    <a:pt x="5653" y="19964"/>
                  </a:cubicBezTo>
                  <a:cubicBezTo>
                    <a:pt x="8353" y="21600"/>
                    <a:pt x="11728" y="21600"/>
                    <a:pt x="14765" y="19964"/>
                  </a:cubicBezTo>
                  <a:cubicBezTo>
                    <a:pt x="17803" y="18327"/>
                    <a:pt x="20503" y="15055"/>
                    <a:pt x="20841" y="12109"/>
                  </a:cubicBezTo>
                  <a:cubicBezTo>
                    <a:pt x="21178" y="9164"/>
                    <a:pt x="19153" y="6546"/>
                    <a:pt x="15778" y="5564"/>
                  </a:cubicBezTo>
                  <a:cubicBezTo>
                    <a:pt x="12403" y="4582"/>
                    <a:pt x="7678" y="5236"/>
                    <a:pt x="2953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1041711" y="6547937"/>
              <a:ext cx="161005" cy="43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5143" y="3646"/>
                  </a:moveTo>
                  <a:cubicBezTo>
                    <a:pt x="4800" y="6892"/>
                    <a:pt x="4457" y="10138"/>
                    <a:pt x="4114" y="12635"/>
                  </a:cubicBezTo>
                  <a:cubicBezTo>
                    <a:pt x="3771" y="15132"/>
                    <a:pt x="3429" y="16880"/>
                    <a:pt x="2743" y="18379"/>
                  </a:cubicBezTo>
                  <a:cubicBezTo>
                    <a:pt x="2057" y="19877"/>
                    <a:pt x="1029" y="21125"/>
                    <a:pt x="514" y="21313"/>
                  </a:cubicBezTo>
                  <a:cubicBezTo>
                    <a:pt x="0" y="21500"/>
                    <a:pt x="0" y="20626"/>
                    <a:pt x="0" y="17942"/>
                  </a:cubicBezTo>
                  <a:cubicBezTo>
                    <a:pt x="0" y="15257"/>
                    <a:pt x="0" y="10762"/>
                    <a:pt x="857" y="7703"/>
                  </a:cubicBezTo>
                  <a:cubicBezTo>
                    <a:pt x="1714" y="4645"/>
                    <a:pt x="3429" y="3021"/>
                    <a:pt x="4800" y="1960"/>
                  </a:cubicBezTo>
                  <a:cubicBezTo>
                    <a:pt x="6171" y="899"/>
                    <a:pt x="7200" y="399"/>
                    <a:pt x="8743" y="150"/>
                  </a:cubicBezTo>
                  <a:cubicBezTo>
                    <a:pt x="10286" y="-100"/>
                    <a:pt x="12343" y="-100"/>
                    <a:pt x="14229" y="649"/>
                  </a:cubicBezTo>
                  <a:cubicBezTo>
                    <a:pt x="16114" y="1398"/>
                    <a:pt x="17829" y="2897"/>
                    <a:pt x="18171" y="4769"/>
                  </a:cubicBezTo>
                  <a:cubicBezTo>
                    <a:pt x="18514" y="6642"/>
                    <a:pt x="17486" y="8890"/>
                    <a:pt x="16286" y="10263"/>
                  </a:cubicBezTo>
                  <a:cubicBezTo>
                    <a:pt x="15086" y="11636"/>
                    <a:pt x="13714" y="12136"/>
                    <a:pt x="11657" y="12448"/>
                  </a:cubicBezTo>
                  <a:cubicBezTo>
                    <a:pt x="9600" y="12760"/>
                    <a:pt x="6857" y="12885"/>
                    <a:pt x="6343" y="13135"/>
                  </a:cubicBezTo>
                  <a:cubicBezTo>
                    <a:pt x="5829" y="13384"/>
                    <a:pt x="7543" y="13759"/>
                    <a:pt x="10457" y="14695"/>
                  </a:cubicBezTo>
                  <a:cubicBezTo>
                    <a:pt x="13371" y="15632"/>
                    <a:pt x="17486" y="17130"/>
                    <a:pt x="21600" y="18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1266483" y="6745343"/>
              <a:ext cx="237795" cy="43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65" fill="norm" stroke="1" extrusionOk="0">
                  <a:moveTo>
                    <a:pt x="470" y="4891"/>
                  </a:moveTo>
                  <a:cubicBezTo>
                    <a:pt x="2309" y="3761"/>
                    <a:pt x="4147" y="2631"/>
                    <a:pt x="5296" y="1752"/>
                  </a:cubicBezTo>
                  <a:cubicBezTo>
                    <a:pt x="6445" y="873"/>
                    <a:pt x="6904" y="245"/>
                    <a:pt x="6445" y="56"/>
                  </a:cubicBezTo>
                  <a:cubicBezTo>
                    <a:pt x="5985" y="-132"/>
                    <a:pt x="4607" y="119"/>
                    <a:pt x="3343" y="1249"/>
                  </a:cubicBezTo>
                  <a:cubicBezTo>
                    <a:pt x="2079" y="2380"/>
                    <a:pt x="930" y="4389"/>
                    <a:pt x="355" y="5833"/>
                  </a:cubicBezTo>
                  <a:cubicBezTo>
                    <a:pt x="-219" y="7277"/>
                    <a:pt x="-219" y="8156"/>
                    <a:pt x="1275" y="8721"/>
                  </a:cubicBezTo>
                  <a:cubicBezTo>
                    <a:pt x="2768" y="9287"/>
                    <a:pt x="5755" y="9538"/>
                    <a:pt x="8628" y="8784"/>
                  </a:cubicBezTo>
                  <a:cubicBezTo>
                    <a:pt x="11500" y="8031"/>
                    <a:pt x="14258" y="6273"/>
                    <a:pt x="15866" y="4891"/>
                  </a:cubicBezTo>
                  <a:cubicBezTo>
                    <a:pt x="17475" y="3510"/>
                    <a:pt x="17934" y="2505"/>
                    <a:pt x="17934" y="2317"/>
                  </a:cubicBezTo>
                  <a:cubicBezTo>
                    <a:pt x="17934" y="2128"/>
                    <a:pt x="17475" y="2756"/>
                    <a:pt x="17819" y="4640"/>
                  </a:cubicBezTo>
                  <a:cubicBezTo>
                    <a:pt x="18164" y="6524"/>
                    <a:pt x="19313" y="9663"/>
                    <a:pt x="20117" y="12426"/>
                  </a:cubicBezTo>
                  <a:cubicBezTo>
                    <a:pt x="20921" y="15189"/>
                    <a:pt x="21381" y="17575"/>
                    <a:pt x="21381" y="19082"/>
                  </a:cubicBezTo>
                  <a:cubicBezTo>
                    <a:pt x="21381" y="20589"/>
                    <a:pt x="20921" y="21217"/>
                    <a:pt x="20232" y="21342"/>
                  </a:cubicBezTo>
                  <a:cubicBezTo>
                    <a:pt x="19543" y="21468"/>
                    <a:pt x="18624" y="21091"/>
                    <a:pt x="17590" y="19584"/>
                  </a:cubicBezTo>
                  <a:cubicBezTo>
                    <a:pt x="16555" y="18077"/>
                    <a:pt x="15407" y="15440"/>
                    <a:pt x="14258" y="12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1440387" y="6723622"/>
              <a:ext cx="61335" cy="5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0" fill="norm" stroke="1" extrusionOk="0">
                  <a:moveTo>
                    <a:pt x="0" y="20080"/>
                  </a:moveTo>
                  <a:cubicBezTo>
                    <a:pt x="1800" y="11244"/>
                    <a:pt x="3600" y="2407"/>
                    <a:pt x="7200" y="444"/>
                  </a:cubicBezTo>
                  <a:cubicBezTo>
                    <a:pt x="10800" y="-1520"/>
                    <a:pt x="16200" y="3389"/>
                    <a:pt x="21600" y="8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1555389" y="6733485"/>
              <a:ext cx="176339" cy="167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1878" y="10185"/>
                  </a:moveTo>
                  <a:cubicBezTo>
                    <a:pt x="2504" y="8573"/>
                    <a:pt x="3130" y="6961"/>
                    <a:pt x="4226" y="5027"/>
                  </a:cubicBezTo>
                  <a:cubicBezTo>
                    <a:pt x="5322" y="3092"/>
                    <a:pt x="6887" y="836"/>
                    <a:pt x="6887" y="191"/>
                  </a:cubicBezTo>
                  <a:cubicBezTo>
                    <a:pt x="6887" y="-454"/>
                    <a:pt x="5322" y="513"/>
                    <a:pt x="3600" y="3415"/>
                  </a:cubicBezTo>
                  <a:cubicBezTo>
                    <a:pt x="1878" y="6316"/>
                    <a:pt x="0" y="11152"/>
                    <a:pt x="0" y="14859"/>
                  </a:cubicBezTo>
                  <a:cubicBezTo>
                    <a:pt x="0" y="18567"/>
                    <a:pt x="1878" y="21146"/>
                    <a:pt x="5791" y="21146"/>
                  </a:cubicBezTo>
                  <a:cubicBezTo>
                    <a:pt x="9704" y="21146"/>
                    <a:pt x="15652" y="18567"/>
                    <a:pt x="21600" y="15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1703615" y="6727883"/>
              <a:ext cx="166116" cy="16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51" fill="norm" stroke="1" extrusionOk="0">
                  <a:moveTo>
                    <a:pt x="15618" y="245"/>
                  </a:moveTo>
                  <a:cubicBezTo>
                    <a:pt x="13957" y="-68"/>
                    <a:pt x="12295" y="-381"/>
                    <a:pt x="9803" y="1341"/>
                  </a:cubicBezTo>
                  <a:cubicBezTo>
                    <a:pt x="7311" y="3062"/>
                    <a:pt x="3988" y="6819"/>
                    <a:pt x="2160" y="9949"/>
                  </a:cubicBezTo>
                  <a:cubicBezTo>
                    <a:pt x="332" y="13080"/>
                    <a:pt x="0" y="15584"/>
                    <a:pt x="0" y="17619"/>
                  </a:cubicBezTo>
                  <a:cubicBezTo>
                    <a:pt x="0" y="19654"/>
                    <a:pt x="332" y="21219"/>
                    <a:pt x="3988" y="19810"/>
                  </a:cubicBezTo>
                  <a:cubicBezTo>
                    <a:pt x="7643" y="18402"/>
                    <a:pt x="14622" y="14019"/>
                    <a:pt x="21600" y="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1881940" y="6507549"/>
              <a:ext cx="102793" cy="375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20" fill="norm" stroke="1" extrusionOk="0">
                  <a:moveTo>
                    <a:pt x="21190" y="0"/>
                  </a:moveTo>
                  <a:cubicBezTo>
                    <a:pt x="15922" y="1314"/>
                    <a:pt x="10653" y="2627"/>
                    <a:pt x="6966" y="5181"/>
                  </a:cubicBezTo>
                  <a:cubicBezTo>
                    <a:pt x="3278" y="7735"/>
                    <a:pt x="1170" y="11530"/>
                    <a:pt x="380" y="14011"/>
                  </a:cubicBezTo>
                  <a:cubicBezTo>
                    <a:pt x="-410" y="16492"/>
                    <a:pt x="117" y="17659"/>
                    <a:pt x="1170" y="18827"/>
                  </a:cubicBezTo>
                  <a:cubicBezTo>
                    <a:pt x="2224" y="19995"/>
                    <a:pt x="3805" y="21162"/>
                    <a:pt x="6702" y="21381"/>
                  </a:cubicBezTo>
                  <a:cubicBezTo>
                    <a:pt x="9600" y="21600"/>
                    <a:pt x="13814" y="20870"/>
                    <a:pt x="15658" y="19776"/>
                  </a:cubicBezTo>
                  <a:cubicBezTo>
                    <a:pt x="17502" y="18681"/>
                    <a:pt x="16975" y="17222"/>
                    <a:pt x="16449" y="15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1856952" y="6653219"/>
              <a:ext cx="18911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86" y="21600"/>
                  </a:moveTo>
                  <a:cubicBezTo>
                    <a:pt x="2043" y="21600"/>
                    <a:pt x="0" y="21600"/>
                    <a:pt x="0" y="20520"/>
                  </a:cubicBezTo>
                  <a:cubicBezTo>
                    <a:pt x="0" y="19440"/>
                    <a:pt x="2043" y="17280"/>
                    <a:pt x="5984" y="13680"/>
                  </a:cubicBezTo>
                  <a:cubicBezTo>
                    <a:pt x="9924" y="10080"/>
                    <a:pt x="15762" y="50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2717963" y="6561217"/>
              <a:ext cx="381908" cy="412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526" fill="norm" stroke="1" extrusionOk="0">
                  <a:moveTo>
                    <a:pt x="5735" y="0"/>
                  </a:moveTo>
                  <a:cubicBezTo>
                    <a:pt x="5020" y="5067"/>
                    <a:pt x="4304" y="10133"/>
                    <a:pt x="3947" y="13000"/>
                  </a:cubicBezTo>
                  <a:cubicBezTo>
                    <a:pt x="3589" y="15867"/>
                    <a:pt x="3589" y="16533"/>
                    <a:pt x="3589" y="17200"/>
                  </a:cubicBezTo>
                  <a:cubicBezTo>
                    <a:pt x="3589" y="17867"/>
                    <a:pt x="3589" y="18533"/>
                    <a:pt x="3232" y="18733"/>
                  </a:cubicBezTo>
                  <a:cubicBezTo>
                    <a:pt x="2874" y="18933"/>
                    <a:pt x="2159" y="18667"/>
                    <a:pt x="1587" y="18133"/>
                  </a:cubicBezTo>
                  <a:cubicBezTo>
                    <a:pt x="1014" y="17600"/>
                    <a:pt x="585" y="16800"/>
                    <a:pt x="299" y="16067"/>
                  </a:cubicBezTo>
                  <a:cubicBezTo>
                    <a:pt x="13" y="15333"/>
                    <a:pt x="-130" y="14667"/>
                    <a:pt x="156" y="14267"/>
                  </a:cubicBezTo>
                  <a:cubicBezTo>
                    <a:pt x="442" y="13867"/>
                    <a:pt x="1157" y="13733"/>
                    <a:pt x="3446" y="12800"/>
                  </a:cubicBezTo>
                  <a:cubicBezTo>
                    <a:pt x="5735" y="11867"/>
                    <a:pt x="9597" y="10133"/>
                    <a:pt x="12100" y="8533"/>
                  </a:cubicBezTo>
                  <a:cubicBezTo>
                    <a:pt x="14604" y="6933"/>
                    <a:pt x="15748" y="5467"/>
                    <a:pt x="16320" y="4333"/>
                  </a:cubicBezTo>
                  <a:cubicBezTo>
                    <a:pt x="16893" y="3200"/>
                    <a:pt x="16893" y="2400"/>
                    <a:pt x="16535" y="2467"/>
                  </a:cubicBezTo>
                  <a:cubicBezTo>
                    <a:pt x="16177" y="2533"/>
                    <a:pt x="15462" y="3467"/>
                    <a:pt x="14818" y="5200"/>
                  </a:cubicBezTo>
                  <a:cubicBezTo>
                    <a:pt x="14175" y="6933"/>
                    <a:pt x="13602" y="9467"/>
                    <a:pt x="13316" y="11333"/>
                  </a:cubicBezTo>
                  <a:cubicBezTo>
                    <a:pt x="13030" y="13200"/>
                    <a:pt x="13030" y="14400"/>
                    <a:pt x="13316" y="15333"/>
                  </a:cubicBezTo>
                  <a:cubicBezTo>
                    <a:pt x="13602" y="16267"/>
                    <a:pt x="14175" y="16933"/>
                    <a:pt x="14818" y="17267"/>
                  </a:cubicBezTo>
                  <a:cubicBezTo>
                    <a:pt x="15462" y="17600"/>
                    <a:pt x="16177" y="17600"/>
                    <a:pt x="16964" y="17467"/>
                  </a:cubicBezTo>
                  <a:cubicBezTo>
                    <a:pt x="17751" y="17333"/>
                    <a:pt x="18609" y="17067"/>
                    <a:pt x="18681" y="17067"/>
                  </a:cubicBezTo>
                  <a:cubicBezTo>
                    <a:pt x="18752" y="17067"/>
                    <a:pt x="18037" y="17333"/>
                    <a:pt x="17608" y="17800"/>
                  </a:cubicBezTo>
                  <a:cubicBezTo>
                    <a:pt x="17179" y="18267"/>
                    <a:pt x="17036" y="18933"/>
                    <a:pt x="17036" y="19600"/>
                  </a:cubicBezTo>
                  <a:cubicBezTo>
                    <a:pt x="17036" y="20267"/>
                    <a:pt x="17179" y="20933"/>
                    <a:pt x="17751" y="21267"/>
                  </a:cubicBezTo>
                  <a:cubicBezTo>
                    <a:pt x="18323" y="21600"/>
                    <a:pt x="19324" y="21600"/>
                    <a:pt x="20040" y="21333"/>
                  </a:cubicBezTo>
                  <a:cubicBezTo>
                    <a:pt x="20755" y="21067"/>
                    <a:pt x="21184" y="20533"/>
                    <a:pt x="21327" y="19933"/>
                  </a:cubicBezTo>
                  <a:cubicBezTo>
                    <a:pt x="21470" y="19333"/>
                    <a:pt x="21327" y="18667"/>
                    <a:pt x="20612" y="17933"/>
                  </a:cubicBezTo>
                  <a:cubicBezTo>
                    <a:pt x="19896" y="17200"/>
                    <a:pt x="18609" y="16400"/>
                    <a:pt x="17322" y="15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3978110" y="6775888"/>
              <a:ext cx="1533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4001111" y="6676219"/>
              <a:ext cx="122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4139114" y="6513707"/>
              <a:ext cx="145671" cy="484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21600" y="2103"/>
                  </a:moveTo>
                  <a:cubicBezTo>
                    <a:pt x="20842" y="1424"/>
                    <a:pt x="20084" y="746"/>
                    <a:pt x="18568" y="350"/>
                  </a:cubicBezTo>
                  <a:cubicBezTo>
                    <a:pt x="17053" y="-46"/>
                    <a:pt x="14779" y="-159"/>
                    <a:pt x="12316" y="293"/>
                  </a:cubicBezTo>
                  <a:cubicBezTo>
                    <a:pt x="9853" y="746"/>
                    <a:pt x="7200" y="1764"/>
                    <a:pt x="5116" y="4025"/>
                  </a:cubicBezTo>
                  <a:cubicBezTo>
                    <a:pt x="3032" y="6287"/>
                    <a:pt x="1516" y="9793"/>
                    <a:pt x="758" y="12620"/>
                  </a:cubicBezTo>
                  <a:cubicBezTo>
                    <a:pt x="0" y="15447"/>
                    <a:pt x="0" y="17596"/>
                    <a:pt x="189" y="18953"/>
                  </a:cubicBezTo>
                  <a:cubicBezTo>
                    <a:pt x="379" y="20310"/>
                    <a:pt x="758" y="20876"/>
                    <a:pt x="758" y="21158"/>
                  </a:cubicBezTo>
                  <a:cubicBezTo>
                    <a:pt x="758" y="21441"/>
                    <a:pt x="379" y="21441"/>
                    <a:pt x="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4085446" y="6798889"/>
              <a:ext cx="21467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450"/>
                    <a:pt x="0" y="15300"/>
                    <a:pt x="2829" y="12150"/>
                  </a:cubicBezTo>
                  <a:cubicBezTo>
                    <a:pt x="5657" y="9000"/>
                    <a:pt x="11314" y="5850"/>
                    <a:pt x="14914" y="3825"/>
                  </a:cubicBezTo>
                  <a:cubicBezTo>
                    <a:pt x="18514" y="1800"/>
                    <a:pt x="20057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5151912" y="6768370"/>
              <a:ext cx="175684" cy="573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454" fill="norm" stroke="1" extrusionOk="0">
                  <a:moveTo>
                    <a:pt x="4471" y="7736"/>
                  </a:moveTo>
                  <a:cubicBezTo>
                    <a:pt x="4167" y="11368"/>
                    <a:pt x="3863" y="15000"/>
                    <a:pt x="3559" y="17055"/>
                  </a:cubicBezTo>
                  <a:cubicBezTo>
                    <a:pt x="3254" y="19110"/>
                    <a:pt x="2950" y="19587"/>
                    <a:pt x="2342" y="20161"/>
                  </a:cubicBezTo>
                  <a:cubicBezTo>
                    <a:pt x="1733" y="20734"/>
                    <a:pt x="821" y="21403"/>
                    <a:pt x="364" y="21451"/>
                  </a:cubicBezTo>
                  <a:cubicBezTo>
                    <a:pt x="-92" y="21499"/>
                    <a:pt x="-92" y="20926"/>
                    <a:pt x="212" y="18727"/>
                  </a:cubicBezTo>
                  <a:cubicBezTo>
                    <a:pt x="516" y="16529"/>
                    <a:pt x="1125" y="12706"/>
                    <a:pt x="2190" y="9504"/>
                  </a:cubicBezTo>
                  <a:cubicBezTo>
                    <a:pt x="3254" y="6303"/>
                    <a:pt x="4776" y="3722"/>
                    <a:pt x="5993" y="2193"/>
                  </a:cubicBezTo>
                  <a:cubicBezTo>
                    <a:pt x="7209" y="664"/>
                    <a:pt x="8122" y="186"/>
                    <a:pt x="9339" y="42"/>
                  </a:cubicBezTo>
                  <a:cubicBezTo>
                    <a:pt x="10556" y="-101"/>
                    <a:pt x="12077" y="90"/>
                    <a:pt x="14359" y="1094"/>
                  </a:cubicBezTo>
                  <a:cubicBezTo>
                    <a:pt x="16640" y="2097"/>
                    <a:pt x="19683" y="3913"/>
                    <a:pt x="20595" y="5347"/>
                  </a:cubicBezTo>
                  <a:cubicBezTo>
                    <a:pt x="21508" y="6780"/>
                    <a:pt x="20291" y="7832"/>
                    <a:pt x="19074" y="8501"/>
                  </a:cubicBezTo>
                  <a:cubicBezTo>
                    <a:pt x="17857" y="9170"/>
                    <a:pt x="16640" y="9457"/>
                    <a:pt x="14663" y="9457"/>
                  </a:cubicBezTo>
                  <a:cubicBezTo>
                    <a:pt x="12685" y="9457"/>
                    <a:pt x="9947" y="9170"/>
                    <a:pt x="8731" y="8788"/>
                  </a:cubicBezTo>
                  <a:cubicBezTo>
                    <a:pt x="7514" y="8405"/>
                    <a:pt x="7818" y="7927"/>
                    <a:pt x="8122" y="7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5381143" y="6890891"/>
              <a:ext cx="184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5619253" y="6798889"/>
              <a:ext cx="175899" cy="171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296" fill="norm" stroke="1" extrusionOk="0">
                  <a:moveTo>
                    <a:pt x="872" y="1906"/>
                  </a:moveTo>
                  <a:cubicBezTo>
                    <a:pt x="255" y="3494"/>
                    <a:pt x="-362" y="5082"/>
                    <a:pt x="255" y="7782"/>
                  </a:cubicBezTo>
                  <a:cubicBezTo>
                    <a:pt x="872" y="10482"/>
                    <a:pt x="2724" y="14294"/>
                    <a:pt x="4112" y="16835"/>
                  </a:cubicBezTo>
                  <a:cubicBezTo>
                    <a:pt x="5501" y="19376"/>
                    <a:pt x="6427" y="20647"/>
                    <a:pt x="7661" y="21124"/>
                  </a:cubicBezTo>
                  <a:cubicBezTo>
                    <a:pt x="8895" y="21600"/>
                    <a:pt x="10438" y="21282"/>
                    <a:pt x="12752" y="17629"/>
                  </a:cubicBezTo>
                  <a:cubicBezTo>
                    <a:pt x="15067" y="13977"/>
                    <a:pt x="18152" y="6988"/>
                    <a:pt x="212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5804695" y="6604517"/>
              <a:ext cx="672806" cy="383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210" fill="norm" stroke="1" extrusionOk="0">
                  <a:moveTo>
                    <a:pt x="3376" y="14973"/>
                  </a:moveTo>
                  <a:cubicBezTo>
                    <a:pt x="3458" y="14267"/>
                    <a:pt x="3540" y="13561"/>
                    <a:pt x="3458" y="12926"/>
                  </a:cubicBezTo>
                  <a:cubicBezTo>
                    <a:pt x="3376" y="12291"/>
                    <a:pt x="3131" y="11726"/>
                    <a:pt x="2804" y="11655"/>
                  </a:cubicBezTo>
                  <a:cubicBezTo>
                    <a:pt x="2476" y="11585"/>
                    <a:pt x="2067" y="12008"/>
                    <a:pt x="1576" y="12855"/>
                  </a:cubicBezTo>
                  <a:cubicBezTo>
                    <a:pt x="1085" y="13702"/>
                    <a:pt x="513" y="14973"/>
                    <a:pt x="226" y="16032"/>
                  </a:cubicBezTo>
                  <a:cubicBezTo>
                    <a:pt x="-60" y="17091"/>
                    <a:pt x="-60" y="17938"/>
                    <a:pt x="145" y="18432"/>
                  </a:cubicBezTo>
                  <a:cubicBezTo>
                    <a:pt x="349" y="18926"/>
                    <a:pt x="758" y="19067"/>
                    <a:pt x="1331" y="18573"/>
                  </a:cubicBezTo>
                  <a:cubicBezTo>
                    <a:pt x="1904" y="18079"/>
                    <a:pt x="2640" y="16950"/>
                    <a:pt x="3131" y="15961"/>
                  </a:cubicBezTo>
                  <a:cubicBezTo>
                    <a:pt x="3622" y="14973"/>
                    <a:pt x="3867" y="14126"/>
                    <a:pt x="3908" y="14126"/>
                  </a:cubicBezTo>
                  <a:cubicBezTo>
                    <a:pt x="3949" y="14126"/>
                    <a:pt x="3785" y="14973"/>
                    <a:pt x="3704" y="15750"/>
                  </a:cubicBezTo>
                  <a:cubicBezTo>
                    <a:pt x="3622" y="16526"/>
                    <a:pt x="3622" y="17232"/>
                    <a:pt x="3704" y="17938"/>
                  </a:cubicBezTo>
                  <a:cubicBezTo>
                    <a:pt x="3785" y="18644"/>
                    <a:pt x="3949" y="19350"/>
                    <a:pt x="4235" y="19773"/>
                  </a:cubicBezTo>
                  <a:cubicBezTo>
                    <a:pt x="4522" y="20197"/>
                    <a:pt x="4931" y="20338"/>
                    <a:pt x="5626" y="19632"/>
                  </a:cubicBezTo>
                  <a:cubicBezTo>
                    <a:pt x="6322" y="18926"/>
                    <a:pt x="7304" y="17373"/>
                    <a:pt x="8285" y="14479"/>
                  </a:cubicBezTo>
                  <a:cubicBezTo>
                    <a:pt x="9267" y="11585"/>
                    <a:pt x="10249" y="7350"/>
                    <a:pt x="10781" y="4597"/>
                  </a:cubicBezTo>
                  <a:cubicBezTo>
                    <a:pt x="11313" y="1844"/>
                    <a:pt x="11395" y="573"/>
                    <a:pt x="11231" y="150"/>
                  </a:cubicBezTo>
                  <a:cubicBezTo>
                    <a:pt x="11067" y="-274"/>
                    <a:pt x="10658" y="150"/>
                    <a:pt x="10085" y="2126"/>
                  </a:cubicBezTo>
                  <a:cubicBezTo>
                    <a:pt x="9513" y="4102"/>
                    <a:pt x="8776" y="7632"/>
                    <a:pt x="8326" y="10738"/>
                  </a:cubicBezTo>
                  <a:cubicBezTo>
                    <a:pt x="7876" y="13844"/>
                    <a:pt x="7713" y="16526"/>
                    <a:pt x="7672" y="18220"/>
                  </a:cubicBezTo>
                  <a:cubicBezTo>
                    <a:pt x="7631" y="19914"/>
                    <a:pt x="7713" y="20620"/>
                    <a:pt x="7958" y="20973"/>
                  </a:cubicBezTo>
                  <a:cubicBezTo>
                    <a:pt x="8204" y="21326"/>
                    <a:pt x="8613" y="21326"/>
                    <a:pt x="9104" y="20691"/>
                  </a:cubicBezTo>
                  <a:cubicBezTo>
                    <a:pt x="9595" y="20055"/>
                    <a:pt x="10167" y="18785"/>
                    <a:pt x="10576" y="17867"/>
                  </a:cubicBezTo>
                  <a:cubicBezTo>
                    <a:pt x="10985" y="16950"/>
                    <a:pt x="11231" y="16385"/>
                    <a:pt x="11395" y="16455"/>
                  </a:cubicBezTo>
                  <a:cubicBezTo>
                    <a:pt x="11558" y="16526"/>
                    <a:pt x="11640" y="17232"/>
                    <a:pt x="11885" y="17726"/>
                  </a:cubicBezTo>
                  <a:cubicBezTo>
                    <a:pt x="12131" y="18220"/>
                    <a:pt x="12540" y="18502"/>
                    <a:pt x="12908" y="18291"/>
                  </a:cubicBezTo>
                  <a:cubicBezTo>
                    <a:pt x="13276" y="18079"/>
                    <a:pt x="13604" y="17373"/>
                    <a:pt x="13890" y="16597"/>
                  </a:cubicBezTo>
                  <a:cubicBezTo>
                    <a:pt x="14176" y="15820"/>
                    <a:pt x="14422" y="14973"/>
                    <a:pt x="14463" y="14902"/>
                  </a:cubicBezTo>
                  <a:cubicBezTo>
                    <a:pt x="14504" y="14832"/>
                    <a:pt x="14340" y="15538"/>
                    <a:pt x="14258" y="16244"/>
                  </a:cubicBezTo>
                  <a:cubicBezTo>
                    <a:pt x="14176" y="16950"/>
                    <a:pt x="14176" y="17655"/>
                    <a:pt x="14299" y="18291"/>
                  </a:cubicBezTo>
                  <a:cubicBezTo>
                    <a:pt x="14422" y="18926"/>
                    <a:pt x="14667" y="19491"/>
                    <a:pt x="14995" y="19702"/>
                  </a:cubicBezTo>
                  <a:cubicBezTo>
                    <a:pt x="15322" y="19914"/>
                    <a:pt x="15731" y="19773"/>
                    <a:pt x="16385" y="18997"/>
                  </a:cubicBezTo>
                  <a:cubicBezTo>
                    <a:pt x="17040" y="18220"/>
                    <a:pt x="17940" y="16808"/>
                    <a:pt x="18513" y="15820"/>
                  </a:cubicBezTo>
                  <a:cubicBezTo>
                    <a:pt x="19085" y="14832"/>
                    <a:pt x="19331" y="14267"/>
                    <a:pt x="19454" y="13561"/>
                  </a:cubicBezTo>
                  <a:cubicBezTo>
                    <a:pt x="19576" y="12855"/>
                    <a:pt x="19576" y="12008"/>
                    <a:pt x="19372" y="11726"/>
                  </a:cubicBezTo>
                  <a:cubicBezTo>
                    <a:pt x="19167" y="11444"/>
                    <a:pt x="18758" y="11726"/>
                    <a:pt x="18308" y="12785"/>
                  </a:cubicBezTo>
                  <a:cubicBezTo>
                    <a:pt x="17858" y="13844"/>
                    <a:pt x="17367" y="15679"/>
                    <a:pt x="17122" y="16950"/>
                  </a:cubicBezTo>
                  <a:cubicBezTo>
                    <a:pt x="16876" y="18220"/>
                    <a:pt x="16876" y="18926"/>
                    <a:pt x="17081" y="19420"/>
                  </a:cubicBezTo>
                  <a:cubicBezTo>
                    <a:pt x="17285" y="19914"/>
                    <a:pt x="17695" y="20197"/>
                    <a:pt x="18472" y="20197"/>
                  </a:cubicBezTo>
                  <a:cubicBezTo>
                    <a:pt x="19249" y="20197"/>
                    <a:pt x="20395" y="19914"/>
                    <a:pt x="21540" y="19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6749570" y="6835747"/>
              <a:ext cx="325316" cy="1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80" fill="norm" stroke="1" extrusionOk="0">
                  <a:moveTo>
                    <a:pt x="18342" y="1017"/>
                  </a:moveTo>
                  <a:cubicBezTo>
                    <a:pt x="19681" y="448"/>
                    <a:pt x="21021" y="-120"/>
                    <a:pt x="21272" y="22"/>
                  </a:cubicBezTo>
                  <a:cubicBezTo>
                    <a:pt x="21523" y="164"/>
                    <a:pt x="20686" y="1017"/>
                    <a:pt x="18090" y="2580"/>
                  </a:cubicBezTo>
                  <a:cubicBezTo>
                    <a:pt x="15495" y="4143"/>
                    <a:pt x="11142" y="6417"/>
                    <a:pt x="8128" y="7980"/>
                  </a:cubicBezTo>
                  <a:cubicBezTo>
                    <a:pt x="5114" y="9543"/>
                    <a:pt x="3439" y="10396"/>
                    <a:pt x="2183" y="11248"/>
                  </a:cubicBezTo>
                  <a:cubicBezTo>
                    <a:pt x="928" y="12101"/>
                    <a:pt x="90" y="12954"/>
                    <a:pt x="7" y="13806"/>
                  </a:cubicBezTo>
                  <a:cubicBezTo>
                    <a:pt x="-77" y="14659"/>
                    <a:pt x="593" y="15512"/>
                    <a:pt x="3272" y="16791"/>
                  </a:cubicBezTo>
                  <a:cubicBezTo>
                    <a:pt x="5951" y="18069"/>
                    <a:pt x="10639" y="19775"/>
                    <a:pt x="13569" y="20627"/>
                  </a:cubicBezTo>
                  <a:cubicBezTo>
                    <a:pt x="16500" y="21480"/>
                    <a:pt x="17672" y="21480"/>
                    <a:pt x="18844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7164856" y="6829556"/>
              <a:ext cx="271000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fill="norm" stroke="1" extrusionOk="0">
                  <a:moveTo>
                    <a:pt x="21406" y="0"/>
                  </a:moveTo>
                  <a:cubicBezTo>
                    <a:pt x="18782" y="3927"/>
                    <a:pt x="16157" y="7855"/>
                    <a:pt x="13129" y="10691"/>
                  </a:cubicBezTo>
                  <a:cubicBezTo>
                    <a:pt x="10101" y="13527"/>
                    <a:pt x="6670" y="15273"/>
                    <a:pt x="4449" y="16036"/>
                  </a:cubicBezTo>
                  <a:cubicBezTo>
                    <a:pt x="2228" y="16800"/>
                    <a:pt x="1219" y="16582"/>
                    <a:pt x="613" y="15600"/>
                  </a:cubicBezTo>
                  <a:cubicBezTo>
                    <a:pt x="8" y="14618"/>
                    <a:pt x="-194" y="12873"/>
                    <a:pt x="210" y="11891"/>
                  </a:cubicBezTo>
                  <a:cubicBezTo>
                    <a:pt x="613" y="10909"/>
                    <a:pt x="1623" y="10691"/>
                    <a:pt x="4348" y="11455"/>
                  </a:cubicBezTo>
                  <a:cubicBezTo>
                    <a:pt x="7073" y="12218"/>
                    <a:pt x="11514" y="13964"/>
                    <a:pt x="14341" y="15818"/>
                  </a:cubicBezTo>
                  <a:cubicBezTo>
                    <a:pt x="17167" y="17673"/>
                    <a:pt x="18378" y="19636"/>
                    <a:pt x="195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7129182" y="7234422"/>
              <a:ext cx="375676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996" y="11040"/>
                    <a:pt x="9992" y="1783"/>
                    <a:pt x="13592" y="240"/>
                  </a:cubicBezTo>
                  <a:cubicBezTo>
                    <a:pt x="17192" y="-1303"/>
                    <a:pt x="19396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7251851" y="7350901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7219719" y="7439901"/>
              <a:ext cx="149691" cy="31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282" fill="norm" stroke="1" extrusionOk="0">
                  <a:moveTo>
                    <a:pt x="19980" y="3288"/>
                  </a:moveTo>
                  <a:cubicBezTo>
                    <a:pt x="17051" y="2259"/>
                    <a:pt x="14122" y="1230"/>
                    <a:pt x="11742" y="630"/>
                  </a:cubicBezTo>
                  <a:cubicBezTo>
                    <a:pt x="9363" y="30"/>
                    <a:pt x="7532" y="-141"/>
                    <a:pt x="6068" y="116"/>
                  </a:cubicBezTo>
                  <a:cubicBezTo>
                    <a:pt x="4603" y="373"/>
                    <a:pt x="3505" y="1059"/>
                    <a:pt x="2407" y="1830"/>
                  </a:cubicBezTo>
                  <a:cubicBezTo>
                    <a:pt x="1308" y="2602"/>
                    <a:pt x="210" y="3459"/>
                    <a:pt x="27" y="4316"/>
                  </a:cubicBezTo>
                  <a:cubicBezTo>
                    <a:pt x="-156" y="5173"/>
                    <a:pt x="576" y="6030"/>
                    <a:pt x="2956" y="6116"/>
                  </a:cubicBezTo>
                  <a:cubicBezTo>
                    <a:pt x="5336" y="6202"/>
                    <a:pt x="9363" y="5516"/>
                    <a:pt x="12475" y="4745"/>
                  </a:cubicBezTo>
                  <a:cubicBezTo>
                    <a:pt x="15586" y="3973"/>
                    <a:pt x="17783" y="3116"/>
                    <a:pt x="18881" y="3116"/>
                  </a:cubicBezTo>
                  <a:cubicBezTo>
                    <a:pt x="19980" y="3116"/>
                    <a:pt x="19980" y="3973"/>
                    <a:pt x="20346" y="6116"/>
                  </a:cubicBezTo>
                  <a:cubicBezTo>
                    <a:pt x="20712" y="8259"/>
                    <a:pt x="21444" y="11688"/>
                    <a:pt x="21444" y="14345"/>
                  </a:cubicBezTo>
                  <a:cubicBezTo>
                    <a:pt x="21444" y="17002"/>
                    <a:pt x="20712" y="18888"/>
                    <a:pt x="19430" y="20002"/>
                  </a:cubicBezTo>
                  <a:cubicBezTo>
                    <a:pt x="18149" y="21116"/>
                    <a:pt x="16319" y="21459"/>
                    <a:pt x="13573" y="21202"/>
                  </a:cubicBezTo>
                  <a:cubicBezTo>
                    <a:pt x="10827" y="20945"/>
                    <a:pt x="7166" y="20088"/>
                    <a:pt x="5702" y="18545"/>
                  </a:cubicBezTo>
                  <a:cubicBezTo>
                    <a:pt x="4237" y="17002"/>
                    <a:pt x="4969" y="14773"/>
                    <a:pt x="5702" y="125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7420521" y="7519572"/>
              <a:ext cx="1681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2057"/>
                    <a:pt x="18514" y="4114"/>
                    <a:pt x="20057" y="7714"/>
                  </a:cubicBezTo>
                  <a:cubicBezTo>
                    <a:pt x="21600" y="11314"/>
                    <a:pt x="15429" y="16457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7428188" y="7430383"/>
              <a:ext cx="46002" cy="3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200" y="11375"/>
                    <a:pt x="2400" y="2735"/>
                    <a:pt x="6000" y="575"/>
                  </a:cubicBezTo>
                  <a:cubicBezTo>
                    <a:pt x="9600" y="-1585"/>
                    <a:pt x="156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7558524" y="7473571"/>
              <a:ext cx="92004" cy="10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0"/>
                  </a:moveTo>
                  <a:cubicBezTo>
                    <a:pt x="0" y="5268"/>
                    <a:pt x="0" y="10537"/>
                    <a:pt x="0" y="14488"/>
                  </a:cubicBezTo>
                  <a:cubicBezTo>
                    <a:pt x="0" y="18439"/>
                    <a:pt x="0" y="21073"/>
                    <a:pt x="1200" y="21337"/>
                  </a:cubicBezTo>
                  <a:cubicBezTo>
                    <a:pt x="2400" y="21600"/>
                    <a:pt x="4800" y="19493"/>
                    <a:pt x="8400" y="16068"/>
                  </a:cubicBezTo>
                  <a:cubicBezTo>
                    <a:pt x="12000" y="12644"/>
                    <a:pt x="16800" y="7902"/>
                    <a:pt x="21600" y="31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7667737" y="7479296"/>
              <a:ext cx="281798" cy="13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0811" fill="norm" stroke="1" extrusionOk="0">
                  <a:moveTo>
                    <a:pt x="1608" y="6079"/>
                  </a:moveTo>
                  <a:cubicBezTo>
                    <a:pt x="2581" y="6465"/>
                    <a:pt x="3554" y="6851"/>
                    <a:pt x="4430" y="5693"/>
                  </a:cubicBezTo>
                  <a:cubicBezTo>
                    <a:pt x="5306" y="4536"/>
                    <a:pt x="6084" y="1836"/>
                    <a:pt x="5987" y="679"/>
                  </a:cubicBezTo>
                  <a:cubicBezTo>
                    <a:pt x="5889" y="-478"/>
                    <a:pt x="4916" y="-92"/>
                    <a:pt x="3749" y="2222"/>
                  </a:cubicBezTo>
                  <a:cubicBezTo>
                    <a:pt x="2581" y="4536"/>
                    <a:pt x="1219" y="8779"/>
                    <a:pt x="538" y="11865"/>
                  </a:cubicBezTo>
                  <a:cubicBezTo>
                    <a:pt x="-143" y="14951"/>
                    <a:pt x="-143" y="16879"/>
                    <a:pt x="343" y="18422"/>
                  </a:cubicBezTo>
                  <a:cubicBezTo>
                    <a:pt x="830" y="19965"/>
                    <a:pt x="1803" y="21122"/>
                    <a:pt x="3749" y="20736"/>
                  </a:cubicBezTo>
                  <a:cubicBezTo>
                    <a:pt x="5695" y="20351"/>
                    <a:pt x="8614" y="18422"/>
                    <a:pt x="10365" y="16493"/>
                  </a:cubicBezTo>
                  <a:cubicBezTo>
                    <a:pt x="12116" y="14565"/>
                    <a:pt x="12700" y="12636"/>
                    <a:pt x="12700" y="13215"/>
                  </a:cubicBezTo>
                  <a:cubicBezTo>
                    <a:pt x="12700" y="13793"/>
                    <a:pt x="12116" y="16879"/>
                    <a:pt x="11922" y="17458"/>
                  </a:cubicBezTo>
                  <a:cubicBezTo>
                    <a:pt x="11727" y="18036"/>
                    <a:pt x="11922" y="16108"/>
                    <a:pt x="12992" y="12829"/>
                  </a:cubicBezTo>
                  <a:cubicBezTo>
                    <a:pt x="14062" y="9551"/>
                    <a:pt x="16008" y="4922"/>
                    <a:pt x="17468" y="2415"/>
                  </a:cubicBezTo>
                  <a:cubicBezTo>
                    <a:pt x="18927" y="-92"/>
                    <a:pt x="19900" y="-478"/>
                    <a:pt x="20484" y="486"/>
                  </a:cubicBezTo>
                  <a:cubicBezTo>
                    <a:pt x="21068" y="1451"/>
                    <a:pt x="21262" y="3765"/>
                    <a:pt x="21360" y="7236"/>
                  </a:cubicBezTo>
                  <a:cubicBezTo>
                    <a:pt x="21457" y="10708"/>
                    <a:pt x="21457" y="15336"/>
                    <a:pt x="21457" y="199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7995534" y="7626908"/>
              <a:ext cx="6133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8417211" y="7478845"/>
              <a:ext cx="184005" cy="164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5" fill="norm" stroke="1" extrusionOk="0">
                  <a:moveTo>
                    <a:pt x="0" y="9143"/>
                  </a:moveTo>
                  <a:cubicBezTo>
                    <a:pt x="1500" y="9797"/>
                    <a:pt x="3000" y="10452"/>
                    <a:pt x="4950" y="9634"/>
                  </a:cubicBezTo>
                  <a:cubicBezTo>
                    <a:pt x="6900" y="8816"/>
                    <a:pt x="9300" y="6525"/>
                    <a:pt x="10650" y="4561"/>
                  </a:cubicBezTo>
                  <a:cubicBezTo>
                    <a:pt x="12000" y="2597"/>
                    <a:pt x="12300" y="961"/>
                    <a:pt x="11550" y="307"/>
                  </a:cubicBezTo>
                  <a:cubicBezTo>
                    <a:pt x="10800" y="-348"/>
                    <a:pt x="9000" y="-21"/>
                    <a:pt x="7050" y="1943"/>
                  </a:cubicBezTo>
                  <a:cubicBezTo>
                    <a:pt x="5100" y="3907"/>
                    <a:pt x="3000" y="7507"/>
                    <a:pt x="1950" y="10125"/>
                  </a:cubicBezTo>
                  <a:cubicBezTo>
                    <a:pt x="900" y="12743"/>
                    <a:pt x="900" y="14379"/>
                    <a:pt x="1650" y="16507"/>
                  </a:cubicBezTo>
                  <a:cubicBezTo>
                    <a:pt x="2400" y="18634"/>
                    <a:pt x="3900" y="21252"/>
                    <a:pt x="7350" y="21088"/>
                  </a:cubicBezTo>
                  <a:cubicBezTo>
                    <a:pt x="10800" y="20925"/>
                    <a:pt x="16200" y="17979"/>
                    <a:pt x="21600" y="150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8636993" y="7389236"/>
              <a:ext cx="8689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2674"/>
                    <a:pt x="8894" y="5349"/>
                    <a:pt x="5082" y="8331"/>
                  </a:cubicBezTo>
                  <a:cubicBezTo>
                    <a:pt x="1271" y="11314"/>
                    <a:pt x="0" y="14606"/>
                    <a:pt x="0" y="16766"/>
                  </a:cubicBezTo>
                  <a:cubicBezTo>
                    <a:pt x="0" y="18926"/>
                    <a:pt x="1271" y="19954"/>
                    <a:pt x="3494" y="20571"/>
                  </a:cubicBezTo>
                  <a:cubicBezTo>
                    <a:pt x="5718" y="21189"/>
                    <a:pt x="8894" y="21394"/>
                    <a:pt x="1207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8753879" y="7520711"/>
              <a:ext cx="46674" cy="14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431" fill="norm" stroke="1" extrusionOk="0">
                  <a:moveTo>
                    <a:pt x="20762" y="3242"/>
                  </a:moveTo>
                  <a:cubicBezTo>
                    <a:pt x="17352" y="1726"/>
                    <a:pt x="13941" y="210"/>
                    <a:pt x="9962" y="20"/>
                  </a:cubicBezTo>
                  <a:cubicBezTo>
                    <a:pt x="5983" y="-169"/>
                    <a:pt x="1436" y="968"/>
                    <a:pt x="299" y="2673"/>
                  </a:cubicBezTo>
                  <a:cubicBezTo>
                    <a:pt x="-838" y="4378"/>
                    <a:pt x="1436" y="6652"/>
                    <a:pt x="4278" y="8736"/>
                  </a:cubicBezTo>
                  <a:cubicBezTo>
                    <a:pt x="7120" y="10820"/>
                    <a:pt x="10531" y="12715"/>
                    <a:pt x="12804" y="14799"/>
                  </a:cubicBezTo>
                  <a:cubicBezTo>
                    <a:pt x="15078" y="16884"/>
                    <a:pt x="16215" y="19157"/>
                    <a:pt x="13941" y="20294"/>
                  </a:cubicBezTo>
                  <a:cubicBezTo>
                    <a:pt x="11667" y="21431"/>
                    <a:pt x="5983" y="21431"/>
                    <a:pt x="299" y="214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8823553" y="7528639"/>
              <a:ext cx="237673" cy="17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0" y="5463"/>
                  </a:moveTo>
                  <a:cubicBezTo>
                    <a:pt x="3948" y="4524"/>
                    <a:pt x="7897" y="3584"/>
                    <a:pt x="10335" y="2645"/>
                  </a:cubicBezTo>
                  <a:cubicBezTo>
                    <a:pt x="12774" y="1706"/>
                    <a:pt x="13703" y="767"/>
                    <a:pt x="13587" y="298"/>
                  </a:cubicBezTo>
                  <a:cubicBezTo>
                    <a:pt x="13471" y="-172"/>
                    <a:pt x="12310" y="-172"/>
                    <a:pt x="10800" y="924"/>
                  </a:cubicBezTo>
                  <a:cubicBezTo>
                    <a:pt x="9290" y="2019"/>
                    <a:pt x="7432" y="4211"/>
                    <a:pt x="6039" y="7028"/>
                  </a:cubicBezTo>
                  <a:cubicBezTo>
                    <a:pt x="4645" y="9845"/>
                    <a:pt x="3716" y="13289"/>
                    <a:pt x="4413" y="15793"/>
                  </a:cubicBezTo>
                  <a:cubicBezTo>
                    <a:pt x="5110" y="18298"/>
                    <a:pt x="7432" y="19863"/>
                    <a:pt x="10568" y="20645"/>
                  </a:cubicBezTo>
                  <a:cubicBezTo>
                    <a:pt x="13703" y="21428"/>
                    <a:pt x="17652" y="21428"/>
                    <a:pt x="21600" y="214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9357676" y="7537177"/>
              <a:ext cx="194228" cy="227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7" fill="norm" stroke="1" extrusionOk="0">
                  <a:moveTo>
                    <a:pt x="21600" y="5427"/>
                  </a:moveTo>
                  <a:cubicBezTo>
                    <a:pt x="21316" y="3313"/>
                    <a:pt x="21032" y="1200"/>
                    <a:pt x="20179" y="379"/>
                  </a:cubicBezTo>
                  <a:cubicBezTo>
                    <a:pt x="19326" y="-443"/>
                    <a:pt x="17905" y="27"/>
                    <a:pt x="14637" y="2257"/>
                  </a:cubicBezTo>
                  <a:cubicBezTo>
                    <a:pt x="11368" y="4487"/>
                    <a:pt x="6253" y="8479"/>
                    <a:pt x="3411" y="11531"/>
                  </a:cubicBezTo>
                  <a:cubicBezTo>
                    <a:pt x="568" y="14583"/>
                    <a:pt x="0" y="16696"/>
                    <a:pt x="0" y="18340"/>
                  </a:cubicBezTo>
                  <a:cubicBezTo>
                    <a:pt x="0" y="19983"/>
                    <a:pt x="568" y="21157"/>
                    <a:pt x="3268" y="20805"/>
                  </a:cubicBezTo>
                  <a:cubicBezTo>
                    <a:pt x="5968" y="20453"/>
                    <a:pt x="10800" y="18574"/>
                    <a:pt x="14068" y="15874"/>
                  </a:cubicBezTo>
                  <a:cubicBezTo>
                    <a:pt x="17337" y="13174"/>
                    <a:pt x="19042" y="9653"/>
                    <a:pt x="19895" y="6953"/>
                  </a:cubicBezTo>
                  <a:cubicBezTo>
                    <a:pt x="20747" y="4253"/>
                    <a:pt x="20747" y="2374"/>
                    <a:pt x="19895" y="1318"/>
                  </a:cubicBezTo>
                  <a:cubicBezTo>
                    <a:pt x="19042" y="261"/>
                    <a:pt x="17337" y="27"/>
                    <a:pt x="16342" y="614"/>
                  </a:cubicBezTo>
                  <a:cubicBezTo>
                    <a:pt x="15347" y="1200"/>
                    <a:pt x="15063" y="2609"/>
                    <a:pt x="14779" y="40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9597904" y="7695909"/>
              <a:ext cx="23002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9732512" y="7575795"/>
              <a:ext cx="193317" cy="20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117" fill="norm" stroke="1" extrusionOk="0">
                  <a:moveTo>
                    <a:pt x="18408" y="2107"/>
                  </a:moveTo>
                  <a:cubicBezTo>
                    <a:pt x="16495" y="1580"/>
                    <a:pt x="14581" y="1054"/>
                    <a:pt x="11846" y="2634"/>
                  </a:cubicBezTo>
                  <a:cubicBezTo>
                    <a:pt x="9112" y="4215"/>
                    <a:pt x="5558" y="7902"/>
                    <a:pt x="3370" y="10668"/>
                  </a:cubicBezTo>
                  <a:cubicBezTo>
                    <a:pt x="1183" y="13434"/>
                    <a:pt x="363" y="15278"/>
                    <a:pt x="89" y="16859"/>
                  </a:cubicBezTo>
                  <a:cubicBezTo>
                    <a:pt x="-184" y="18439"/>
                    <a:pt x="89" y="19756"/>
                    <a:pt x="2003" y="20546"/>
                  </a:cubicBezTo>
                  <a:cubicBezTo>
                    <a:pt x="3917" y="21337"/>
                    <a:pt x="7472" y="21600"/>
                    <a:pt x="11163" y="19361"/>
                  </a:cubicBezTo>
                  <a:cubicBezTo>
                    <a:pt x="14854" y="17122"/>
                    <a:pt x="18682" y="12380"/>
                    <a:pt x="20049" y="8824"/>
                  </a:cubicBezTo>
                  <a:cubicBezTo>
                    <a:pt x="21416" y="5268"/>
                    <a:pt x="20322" y="2898"/>
                    <a:pt x="19092" y="1580"/>
                  </a:cubicBezTo>
                  <a:cubicBezTo>
                    <a:pt x="17862" y="263"/>
                    <a:pt x="16495" y="0"/>
                    <a:pt x="15127" y="0"/>
                  </a:cubicBezTo>
                  <a:cubicBezTo>
                    <a:pt x="13760" y="0"/>
                    <a:pt x="12393" y="263"/>
                    <a:pt x="11983" y="1054"/>
                  </a:cubicBezTo>
                  <a:cubicBezTo>
                    <a:pt x="11573" y="1844"/>
                    <a:pt x="12120" y="3161"/>
                    <a:pt x="12667" y="44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9981246" y="7596850"/>
              <a:ext cx="99670" cy="25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21600" y="3798"/>
                  </a:moveTo>
                  <a:cubicBezTo>
                    <a:pt x="21600" y="2729"/>
                    <a:pt x="21600" y="1660"/>
                    <a:pt x="20215" y="1018"/>
                  </a:cubicBezTo>
                  <a:cubicBezTo>
                    <a:pt x="18831" y="377"/>
                    <a:pt x="16062" y="163"/>
                    <a:pt x="13292" y="56"/>
                  </a:cubicBezTo>
                  <a:cubicBezTo>
                    <a:pt x="10523" y="-51"/>
                    <a:pt x="7754" y="-51"/>
                    <a:pt x="6092" y="484"/>
                  </a:cubicBezTo>
                  <a:cubicBezTo>
                    <a:pt x="4431" y="1018"/>
                    <a:pt x="3877" y="2088"/>
                    <a:pt x="4431" y="3585"/>
                  </a:cubicBezTo>
                  <a:cubicBezTo>
                    <a:pt x="4985" y="5082"/>
                    <a:pt x="6646" y="7006"/>
                    <a:pt x="9138" y="9466"/>
                  </a:cubicBezTo>
                  <a:cubicBezTo>
                    <a:pt x="11631" y="11925"/>
                    <a:pt x="14954" y="14919"/>
                    <a:pt x="16339" y="16951"/>
                  </a:cubicBezTo>
                  <a:cubicBezTo>
                    <a:pt x="17723" y="18983"/>
                    <a:pt x="17169" y="20052"/>
                    <a:pt x="15231" y="20694"/>
                  </a:cubicBezTo>
                  <a:cubicBezTo>
                    <a:pt x="13292" y="21335"/>
                    <a:pt x="9969" y="21549"/>
                    <a:pt x="7200" y="21335"/>
                  </a:cubicBezTo>
                  <a:cubicBezTo>
                    <a:pt x="4431" y="21121"/>
                    <a:pt x="2215" y="20480"/>
                    <a:pt x="0" y="198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9958245" y="7595561"/>
              <a:ext cx="306675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160" y="11375"/>
                    <a:pt x="4320" y="2735"/>
                    <a:pt x="7920" y="575"/>
                  </a:cubicBezTo>
                  <a:cubicBezTo>
                    <a:pt x="11520" y="-1585"/>
                    <a:pt x="1656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5281473" y="2280777"/>
              <a:ext cx="1387699" cy="643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15130"/>
                  </a:moveTo>
                  <a:cubicBezTo>
                    <a:pt x="597" y="15895"/>
                    <a:pt x="1193" y="16661"/>
                    <a:pt x="1571" y="17511"/>
                  </a:cubicBezTo>
                  <a:cubicBezTo>
                    <a:pt x="1949" y="18362"/>
                    <a:pt x="2108" y="19297"/>
                    <a:pt x="2267" y="19977"/>
                  </a:cubicBezTo>
                  <a:cubicBezTo>
                    <a:pt x="2427" y="20658"/>
                    <a:pt x="2586" y="21083"/>
                    <a:pt x="2804" y="21295"/>
                  </a:cubicBezTo>
                  <a:cubicBezTo>
                    <a:pt x="3023" y="21508"/>
                    <a:pt x="3302" y="21508"/>
                    <a:pt x="3958" y="20658"/>
                  </a:cubicBezTo>
                  <a:cubicBezTo>
                    <a:pt x="4614" y="19807"/>
                    <a:pt x="5649" y="18106"/>
                    <a:pt x="6862" y="16278"/>
                  </a:cubicBezTo>
                  <a:cubicBezTo>
                    <a:pt x="8075" y="14450"/>
                    <a:pt x="9467" y="12494"/>
                    <a:pt x="10780" y="10751"/>
                  </a:cubicBezTo>
                  <a:cubicBezTo>
                    <a:pt x="12093" y="9007"/>
                    <a:pt x="13326" y="7477"/>
                    <a:pt x="14639" y="5946"/>
                  </a:cubicBezTo>
                  <a:cubicBezTo>
                    <a:pt x="15951" y="4415"/>
                    <a:pt x="17344" y="2884"/>
                    <a:pt x="18338" y="1906"/>
                  </a:cubicBezTo>
                  <a:cubicBezTo>
                    <a:pt x="19333" y="928"/>
                    <a:pt x="19929" y="503"/>
                    <a:pt x="20367" y="248"/>
                  </a:cubicBezTo>
                  <a:cubicBezTo>
                    <a:pt x="20804" y="-7"/>
                    <a:pt x="21083" y="-92"/>
                    <a:pt x="21262" y="121"/>
                  </a:cubicBezTo>
                  <a:cubicBezTo>
                    <a:pt x="21441" y="333"/>
                    <a:pt x="21520" y="843"/>
                    <a:pt x="21600" y="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9191561" y="3967723"/>
              <a:ext cx="628682" cy="309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fill="norm" stroke="1" extrusionOk="0">
                  <a:moveTo>
                    <a:pt x="0" y="10072"/>
                  </a:moveTo>
                  <a:cubicBezTo>
                    <a:pt x="351" y="13034"/>
                    <a:pt x="702" y="15995"/>
                    <a:pt x="1054" y="17824"/>
                  </a:cubicBezTo>
                  <a:cubicBezTo>
                    <a:pt x="1405" y="19653"/>
                    <a:pt x="1756" y="20350"/>
                    <a:pt x="2151" y="20785"/>
                  </a:cubicBezTo>
                  <a:cubicBezTo>
                    <a:pt x="2546" y="21221"/>
                    <a:pt x="2985" y="21395"/>
                    <a:pt x="3951" y="20350"/>
                  </a:cubicBezTo>
                  <a:cubicBezTo>
                    <a:pt x="4917" y="19305"/>
                    <a:pt x="6410" y="17040"/>
                    <a:pt x="8473" y="13905"/>
                  </a:cubicBezTo>
                  <a:cubicBezTo>
                    <a:pt x="10537" y="10769"/>
                    <a:pt x="13171" y="6763"/>
                    <a:pt x="15059" y="4150"/>
                  </a:cubicBezTo>
                  <a:cubicBezTo>
                    <a:pt x="16946" y="1537"/>
                    <a:pt x="18088" y="318"/>
                    <a:pt x="19054" y="56"/>
                  </a:cubicBezTo>
                  <a:cubicBezTo>
                    <a:pt x="20020" y="-205"/>
                    <a:pt x="20810" y="492"/>
                    <a:pt x="21600" y="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3173092" y="3252662"/>
              <a:ext cx="759019" cy="6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0" y="21287"/>
                  </a:moveTo>
                  <a:cubicBezTo>
                    <a:pt x="1600" y="18795"/>
                    <a:pt x="3200" y="16302"/>
                    <a:pt x="5345" y="12979"/>
                  </a:cubicBezTo>
                  <a:cubicBezTo>
                    <a:pt x="7491" y="9656"/>
                    <a:pt x="10182" y="5502"/>
                    <a:pt x="12800" y="3010"/>
                  </a:cubicBezTo>
                  <a:cubicBezTo>
                    <a:pt x="15418" y="518"/>
                    <a:pt x="17964" y="-313"/>
                    <a:pt x="19418" y="102"/>
                  </a:cubicBezTo>
                  <a:cubicBezTo>
                    <a:pt x="20873" y="518"/>
                    <a:pt x="21236" y="2179"/>
                    <a:pt x="21600" y="3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3257428" y="3428973"/>
              <a:ext cx="513679" cy="19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9" fill="norm" stroke="1" extrusionOk="0">
                  <a:moveTo>
                    <a:pt x="0" y="20609"/>
                  </a:moveTo>
                  <a:cubicBezTo>
                    <a:pt x="1719" y="17909"/>
                    <a:pt x="3439" y="15209"/>
                    <a:pt x="6609" y="11159"/>
                  </a:cubicBezTo>
                  <a:cubicBezTo>
                    <a:pt x="9779" y="7109"/>
                    <a:pt x="14400" y="1709"/>
                    <a:pt x="17140" y="359"/>
                  </a:cubicBezTo>
                  <a:cubicBezTo>
                    <a:pt x="19881" y="-991"/>
                    <a:pt x="20740" y="1709"/>
                    <a:pt x="21600" y="4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3694437" y="4502562"/>
              <a:ext cx="429345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3471" y="10884"/>
                    <a:pt x="6943" y="1066"/>
                    <a:pt x="10543" y="84"/>
                  </a:cubicBezTo>
                  <a:cubicBezTo>
                    <a:pt x="14143" y="-898"/>
                    <a:pt x="17871" y="6957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3740438" y="4705842"/>
              <a:ext cx="31434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7" y="17486"/>
                    <a:pt x="1054" y="13371"/>
                    <a:pt x="4654" y="9771"/>
                  </a:cubicBezTo>
                  <a:cubicBezTo>
                    <a:pt x="8254" y="6171"/>
                    <a:pt x="14927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6768840" y="5969391"/>
              <a:ext cx="659349" cy="93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3014" y="338"/>
                  </a:moveTo>
                  <a:cubicBezTo>
                    <a:pt x="2344" y="338"/>
                    <a:pt x="1674" y="338"/>
                    <a:pt x="1088" y="630"/>
                  </a:cubicBezTo>
                  <a:cubicBezTo>
                    <a:pt x="502" y="922"/>
                    <a:pt x="0" y="1505"/>
                    <a:pt x="0" y="1797"/>
                  </a:cubicBezTo>
                  <a:cubicBezTo>
                    <a:pt x="0" y="2089"/>
                    <a:pt x="502" y="2089"/>
                    <a:pt x="2344" y="1505"/>
                  </a:cubicBezTo>
                  <a:cubicBezTo>
                    <a:pt x="4186" y="922"/>
                    <a:pt x="7367" y="-246"/>
                    <a:pt x="9879" y="46"/>
                  </a:cubicBezTo>
                  <a:cubicBezTo>
                    <a:pt x="12391" y="338"/>
                    <a:pt x="14233" y="2089"/>
                    <a:pt x="15405" y="2965"/>
                  </a:cubicBezTo>
                  <a:cubicBezTo>
                    <a:pt x="16577" y="3841"/>
                    <a:pt x="17079" y="3841"/>
                    <a:pt x="17079" y="3841"/>
                  </a:cubicBezTo>
                  <a:cubicBezTo>
                    <a:pt x="17079" y="3841"/>
                    <a:pt x="16577" y="3841"/>
                    <a:pt x="14902" y="5008"/>
                  </a:cubicBezTo>
                  <a:cubicBezTo>
                    <a:pt x="13228" y="6176"/>
                    <a:pt x="10381" y="8511"/>
                    <a:pt x="8540" y="9970"/>
                  </a:cubicBezTo>
                  <a:cubicBezTo>
                    <a:pt x="6698" y="11430"/>
                    <a:pt x="5860" y="12013"/>
                    <a:pt x="5233" y="13473"/>
                  </a:cubicBezTo>
                  <a:cubicBezTo>
                    <a:pt x="4605" y="14932"/>
                    <a:pt x="4186" y="17268"/>
                    <a:pt x="4228" y="18727"/>
                  </a:cubicBezTo>
                  <a:cubicBezTo>
                    <a:pt x="4270" y="20186"/>
                    <a:pt x="4772" y="20770"/>
                    <a:pt x="6698" y="21062"/>
                  </a:cubicBezTo>
                  <a:cubicBezTo>
                    <a:pt x="8623" y="21354"/>
                    <a:pt x="11972" y="21354"/>
                    <a:pt x="14693" y="21354"/>
                  </a:cubicBezTo>
                  <a:cubicBezTo>
                    <a:pt x="17414" y="21354"/>
                    <a:pt x="19507" y="21354"/>
                    <a:pt x="21600" y="2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66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75415" y="4913422"/>
              <a:ext cx="1608564" cy="1179997"/>
            </a:xfrm>
            <a:prstGeom prst="rect">
              <a:avLst/>
            </a:prstGeom>
            <a:effectLst/>
          </p:spPr>
        </p:pic>
        <p:pic>
          <p:nvPicPr>
            <p:cNvPr id="2663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41791" y="2183445"/>
              <a:ext cx="1657078" cy="1428081"/>
            </a:xfrm>
            <a:prstGeom prst="rect">
              <a:avLst/>
            </a:prstGeom>
            <a:effectLst/>
          </p:spPr>
        </p:pic>
        <p:pic>
          <p:nvPicPr>
            <p:cNvPr id="2665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91719" y="2966382"/>
              <a:ext cx="462157" cy="460181"/>
            </a:xfrm>
            <a:prstGeom prst="rect">
              <a:avLst/>
            </a:prstGeom>
            <a:effectLst/>
          </p:spPr>
        </p:pic>
        <p:pic>
          <p:nvPicPr>
            <p:cNvPr id="2667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99366" y="3094723"/>
              <a:ext cx="2777562" cy="1787399"/>
            </a:xfrm>
            <a:prstGeom prst="rect">
              <a:avLst/>
            </a:prstGeom>
            <a:effectLst/>
          </p:spPr>
        </p:pic>
        <p:pic>
          <p:nvPicPr>
            <p:cNvPr id="2669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829092" y="4628091"/>
              <a:ext cx="232171" cy="285839"/>
            </a:xfrm>
            <a:prstGeom prst="rect">
              <a:avLst/>
            </a:prstGeom>
            <a:effectLst/>
          </p:spPr>
        </p:pic>
        <p:sp>
          <p:nvSpPr>
            <p:cNvPr id="2671" name="Line"/>
            <p:cNvSpPr/>
            <p:nvPr/>
          </p:nvSpPr>
          <p:spPr>
            <a:xfrm>
              <a:off x="2920087" y="5924869"/>
              <a:ext cx="92003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4749"/>
                    <a:pt x="8400" y="9498"/>
                    <a:pt x="12000" y="13098"/>
                  </a:cubicBezTo>
                  <a:cubicBezTo>
                    <a:pt x="15600" y="16698"/>
                    <a:pt x="18600" y="191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2786828" y="5914647"/>
              <a:ext cx="324931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140" fill="norm" stroke="1" extrusionOk="0">
                  <a:moveTo>
                    <a:pt x="2218" y="21140"/>
                  </a:moveTo>
                  <a:cubicBezTo>
                    <a:pt x="1205" y="18383"/>
                    <a:pt x="193" y="15625"/>
                    <a:pt x="24" y="13557"/>
                  </a:cubicBezTo>
                  <a:cubicBezTo>
                    <a:pt x="-145" y="11489"/>
                    <a:pt x="530" y="10110"/>
                    <a:pt x="3230" y="7812"/>
                  </a:cubicBezTo>
                  <a:cubicBezTo>
                    <a:pt x="5930" y="5514"/>
                    <a:pt x="10655" y="2297"/>
                    <a:pt x="14030" y="919"/>
                  </a:cubicBezTo>
                  <a:cubicBezTo>
                    <a:pt x="17405" y="-460"/>
                    <a:pt x="19430" y="0"/>
                    <a:pt x="21455" y="4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3070868" y="6099730"/>
              <a:ext cx="155893" cy="11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10977" y="1680"/>
                  </a:moveTo>
                  <a:cubicBezTo>
                    <a:pt x="9207" y="741"/>
                    <a:pt x="7436" y="-198"/>
                    <a:pt x="5843" y="37"/>
                  </a:cubicBezTo>
                  <a:cubicBezTo>
                    <a:pt x="4249" y="272"/>
                    <a:pt x="2833" y="1680"/>
                    <a:pt x="1770" y="4263"/>
                  </a:cubicBezTo>
                  <a:cubicBezTo>
                    <a:pt x="708" y="6845"/>
                    <a:pt x="0" y="10602"/>
                    <a:pt x="0" y="13654"/>
                  </a:cubicBezTo>
                  <a:cubicBezTo>
                    <a:pt x="0" y="16706"/>
                    <a:pt x="708" y="19054"/>
                    <a:pt x="1948" y="19524"/>
                  </a:cubicBezTo>
                  <a:cubicBezTo>
                    <a:pt x="3187" y="19993"/>
                    <a:pt x="4957" y="18585"/>
                    <a:pt x="6197" y="16706"/>
                  </a:cubicBezTo>
                  <a:cubicBezTo>
                    <a:pt x="7436" y="14828"/>
                    <a:pt x="8144" y="12480"/>
                    <a:pt x="9030" y="9898"/>
                  </a:cubicBezTo>
                  <a:cubicBezTo>
                    <a:pt x="9915" y="7315"/>
                    <a:pt x="10977" y="4498"/>
                    <a:pt x="11862" y="4498"/>
                  </a:cubicBezTo>
                  <a:cubicBezTo>
                    <a:pt x="12748" y="4498"/>
                    <a:pt x="13456" y="7315"/>
                    <a:pt x="15049" y="10602"/>
                  </a:cubicBezTo>
                  <a:cubicBezTo>
                    <a:pt x="16643" y="13889"/>
                    <a:pt x="19121" y="17645"/>
                    <a:pt x="21600" y="214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3163246" y="5886535"/>
              <a:ext cx="159052" cy="32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525" fill="norm" stroke="1" extrusionOk="0">
                  <a:moveTo>
                    <a:pt x="9400" y="0"/>
                  </a:moveTo>
                  <a:cubicBezTo>
                    <a:pt x="9063" y="5860"/>
                    <a:pt x="8725" y="11721"/>
                    <a:pt x="8557" y="15070"/>
                  </a:cubicBezTo>
                  <a:cubicBezTo>
                    <a:pt x="8388" y="18419"/>
                    <a:pt x="8388" y="19256"/>
                    <a:pt x="8388" y="19256"/>
                  </a:cubicBezTo>
                  <a:cubicBezTo>
                    <a:pt x="8388" y="19256"/>
                    <a:pt x="8388" y="18419"/>
                    <a:pt x="8894" y="17581"/>
                  </a:cubicBezTo>
                  <a:cubicBezTo>
                    <a:pt x="9400" y="16744"/>
                    <a:pt x="10413" y="15907"/>
                    <a:pt x="11763" y="15405"/>
                  </a:cubicBezTo>
                  <a:cubicBezTo>
                    <a:pt x="13113" y="14902"/>
                    <a:pt x="14801" y="14735"/>
                    <a:pt x="16319" y="14902"/>
                  </a:cubicBezTo>
                  <a:cubicBezTo>
                    <a:pt x="17838" y="15070"/>
                    <a:pt x="19188" y="15572"/>
                    <a:pt x="20032" y="16242"/>
                  </a:cubicBezTo>
                  <a:cubicBezTo>
                    <a:pt x="20875" y="16912"/>
                    <a:pt x="21213" y="17749"/>
                    <a:pt x="20876" y="18502"/>
                  </a:cubicBezTo>
                  <a:cubicBezTo>
                    <a:pt x="20538" y="19256"/>
                    <a:pt x="19526" y="19926"/>
                    <a:pt x="17501" y="20512"/>
                  </a:cubicBezTo>
                  <a:cubicBezTo>
                    <a:pt x="15475" y="21098"/>
                    <a:pt x="12438" y="21600"/>
                    <a:pt x="9232" y="21516"/>
                  </a:cubicBezTo>
                  <a:cubicBezTo>
                    <a:pt x="6025" y="21433"/>
                    <a:pt x="2651" y="20763"/>
                    <a:pt x="1132" y="19926"/>
                  </a:cubicBezTo>
                  <a:cubicBezTo>
                    <a:pt x="-387" y="19088"/>
                    <a:pt x="-50" y="18084"/>
                    <a:pt x="288" y="170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3357974" y="5909536"/>
              <a:ext cx="29791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182" y="0"/>
                  </a:moveTo>
                  <a:cubicBezTo>
                    <a:pt x="6582" y="5175"/>
                    <a:pt x="2982" y="10350"/>
                    <a:pt x="1182" y="13612"/>
                  </a:cubicBezTo>
                  <a:cubicBezTo>
                    <a:pt x="-618" y="16875"/>
                    <a:pt x="-618" y="18225"/>
                    <a:pt x="2982" y="19237"/>
                  </a:cubicBezTo>
                  <a:cubicBezTo>
                    <a:pt x="6582" y="20250"/>
                    <a:pt x="13782" y="20925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3401972" y="6038410"/>
              <a:ext cx="77795" cy="185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183" fill="norm" stroke="1" extrusionOk="0">
                  <a:moveTo>
                    <a:pt x="6372" y="7172"/>
                  </a:moveTo>
                  <a:cubicBezTo>
                    <a:pt x="9747" y="6880"/>
                    <a:pt x="13122" y="6588"/>
                    <a:pt x="15822" y="5275"/>
                  </a:cubicBezTo>
                  <a:cubicBezTo>
                    <a:pt x="18522" y="3961"/>
                    <a:pt x="20547" y="1626"/>
                    <a:pt x="19872" y="605"/>
                  </a:cubicBezTo>
                  <a:cubicBezTo>
                    <a:pt x="19197" y="-417"/>
                    <a:pt x="15822" y="-125"/>
                    <a:pt x="12109" y="1334"/>
                  </a:cubicBezTo>
                  <a:cubicBezTo>
                    <a:pt x="8397" y="2794"/>
                    <a:pt x="4347" y="5421"/>
                    <a:pt x="1984" y="8194"/>
                  </a:cubicBezTo>
                  <a:cubicBezTo>
                    <a:pt x="-378" y="10967"/>
                    <a:pt x="-1053" y="13886"/>
                    <a:pt x="2322" y="16075"/>
                  </a:cubicBezTo>
                  <a:cubicBezTo>
                    <a:pt x="5697" y="18264"/>
                    <a:pt x="13122" y="19724"/>
                    <a:pt x="20547" y="2118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3778773" y="5940203"/>
              <a:ext cx="53669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516"/>
                    <a:pt x="7200" y="7033"/>
                    <a:pt x="3600" y="10633"/>
                  </a:cubicBezTo>
                  <a:cubicBezTo>
                    <a:pt x="0" y="14233"/>
                    <a:pt x="0" y="179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3852929" y="6117519"/>
              <a:ext cx="83319" cy="102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2" h="20560" fill="norm" stroke="1" extrusionOk="0">
                  <a:moveTo>
                    <a:pt x="6342" y="2889"/>
                  </a:moveTo>
                  <a:cubicBezTo>
                    <a:pt x="4436" y="4946"/>
                    <a:pt x="2530" y="7003"/>
                    <a:pt x="1260" y="9832"/>
                  </a:cubicBezTo>
                  <a:cubicBezTo>
                    <a:pt x="-11" y="12660"/>
                    <a:pt x="-646" y="16260"/>
                    <a:pt x="942" y="18318"/>
                  </a:cubicBezTo>
                  <a:cubicBezTo>
                    <a:pt x="2530" y="20375"/>
                    <a:pt x="6342" y="20889"/>
                    <a:pt x="9519" y="20375"/>
                  </a:cubicBezTo>
                  <a:cubicBezTo>
                    <a:pt x="12695" y="19860"/>
                    <a:pt x="15236" y="18318"/>
                    <a:pt x="17142" y="16260"/>
                  </a:cubicBezTo>
                  <a:cubicBezTo>
                    <a:pt x="19048" y="14203"/>
                    <a:pt x="20319" y="11632"/>
                    <a:pt x="20636" y="9060"/>
                  </a:cubicBezTo>
                  <a:cubicBezTo>
                    <a:pt x="20954" y="6489"/>
                    <a:pt x="20319" y="3918"/>
                    <a:pt x="17778" y="2118"/>
                  </a:cubicBezTo>
                  <a:cubicBezTo>
                    <a:pt x="15236" y="318"/>
                    <a:pt x="10789" y="-711"/>
                    <a:pt x="7930" y="575"/>
                  </a:cubicBezTo>
                  <a:cubicBezTo>
                    <a:pt x="5072" y="1860"/>
                    <a:pt x="3801" y="5460"/>
                    <a:pt x="2531" y="90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3960221" y="6124207"/>
              <a:ext cx="117559" cy="117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159" fill="norm" stroke="1" extrusionOk="0">
                  <a:moveTo>
                    <a:pt x="21140" y="8272"/>
                  </a:moveTo>
                  <a:cubicBezTo>
                    <a:pt x="19761" y="6434"/>
                    <a:pt x="18383" y="4596"/>
                    <a:pt x="16544" y="3906"/>
                  </a:cubicBezTo>
                  <a:cubicBezTo>
                    <a:pt x="14706" y="3217"/>
                    <a:pt x="12408" y="3677"/>
                    <a:pt x="9651" y="5515"/>
                  </a:cubicBezTo>
                  <a:cubicBezTo>
                    <a:pt x="6893" y="7353"/>
                    <a:pt x="3676" y="10570"/>
                    <a:pt x="1838" y="13328"/>
                  </a:cubicBezTo>
                  <a:cubicBezTo>
                    <a:pt x="0" y="16085"/>
                    <a:pt x="-460" y="18383"/>
                    <a:pt x="459" y="19762"/>
                  </a:cubicBezTo>
                  <a:cubicBezTo>
                    <a:pt x="1378" y="21140"/>
                    <a:pt x="3676" y="21600"/>
                    <a:pt x="7123" y="20681"/>
                  </a:cubicBezTo>
                  <a:cubicBezTo>
                    <a:pt x="10570" y="19762"/>
                    <a:pt x="15166" y="17464"/>
                    <a:pt x="17693" y="14706"/>
                  </a:cubicBezTo>
                  <a:cubicBezTo>
                    <a:pt x="20221" y="11949"/>
                    <a:pt x="20680" y="8732"/>
                    <a:pt x="20221" y="6204"/>
                  </a:cubicBezTo>
                  <a:cubicBezTo>
                    <a:pt x="19761" y="3677"/>
                    <a:pt x="18383" y="1838"/>
                    <a:pt x="1700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4154448" y="5940203"/>
              <a:ext cx="1533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322"/>
                    <a:pt x="14400" y="10643"/>
                    <a:pt x="10800" y="14243"/>
                  </a:cubicBezTo>
                  <a:cubicBezTo>
                    <a:pt x="7200" y="17843"/>
                    <a:pt x="3600" y="19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4148611" y="6118595"/>
              <a:ext cx="113174" cy="120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238" fill="norm" stroke="1" extrusionOk="0">
                  <a:moveTo>
                    <a:pt x="16936" y="2338"/>
                  </a:moveTo>
                  <a:cubicBezTo>
                    <a:pt x="15016" y="988"/>
                    <a:pt x="13096" y="-362"/>
                    <a:pt x="10936" y="88"/>
                  </a:cubicBezTo>
                  <a:cubicBezTo>
                    <a:pt x="8776" y="538"/>
                    <a:pt x="6376" y="2788"/>
                    <a:pt x="4456" y="5038"/>
                  </a:cubicBezTo>
                  <a:cubicBezTo>
                    <a:pt x="2536" y="7288"/>
                    <a:pt x="1096" y="9538"/>
                    <a:pt x="376" y="11788"/>
                  </a:cubicBezTo>
                  <a:cubicBezTo>
                    <a:pt x="-344" y="14038"/>
                    <a:pt x="-344" y="16288"/>
                    <a:pt x="3256" y="17863"/>
                  </a:cubicBezTo>
                  <a:cubicBezTo>
                    <a:pt x="6856" y="19438"/>
                    <a:pt x="14056" y="20338"/>
                    <a:pt x="21256" y="212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4274562" y="6157688"/>
              <a:ext cx="261812" cy="39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46" fill="norm" stroke="1" extrusionOk="0">
                  <a:moveTo>
                    <a:pt x="3355" y="688"/>
                  </a:moveTo>
                  <a:cubicBezTo>
                    <a:pt x="2517" y="267"/>
                    <a:pt x="1678" y="-154"/>
                    <a:pt x="1049" y="56"/>
                  </a:cubicBezTo>
                  <a:cubicBezTo>
                    <a:pt x="419" y="267"/>
                    <a:pt x="0" y="1108"/>
                    <a:pt x="0" y="2020"/>
                  </a:cubicBezTo>
                  <a:cubicBezTo>
                    <a:pt x="0" y="2932"/>
                    <a:pt x="419" y="3914"/>
                    <a:pt x="1153" y="4475"/>
                  </a:cubicBezTo>
                  <a:cubicBezTo>
                    <a:pt x="1887" y="5036"/>
                    <a:pt x="2936" y="5176"/>
                    <a:pt x="3880" y="5036"/>
                  </a:cubicBezTo>
                  <a:cubicBezTo>
                    <a:pt x="4823" y="4895"/>
                    <a:pt x="5662" y="4475"/>
                    <a:pt x="6186" y="3914"/>
                  </a:cubicBezTo>
                  <a:cubicBezTo>
                    <a:pt x="6711" y="3353"/>
                    <a:pt x="6920" y="2651"/>
                    <a:pt x="6816" y="2651"/>
                  </a:cubicBezTo>
                  <a:cubicBezTo>
                    <a:pt x="6711" y="2651"/>
                    <a:pt x="6291" y="3353"/>
                    <a:pt x="6396" y="3984"/>
                  </a:cubicBezTo>
                  <a:cubicBezTo>
                    <a:pt x="6501" y="4615"/>
                    <a:pt x="7130" y="5176"/>
                    <a:pt x="8284" y="5106"/>
                  </a:cubicBezTo>
                  <a:cubicBezTo>
                    <a:pt x="9437" y="5036"/>
                    <a:pt x="11115" y="4334"/>
                    <a:pt x="11953" y="4334"/>
                  </a:cubicBezTo>
                  <a:cubicBezTo>
                    <a:pt x="12792" y="4334"/>
                    <a:pt x="12792" y="5036"/>
                    <a:pt x="12583" y="7771"/>
                  </a:cubicBezTo>
                  <a:cubicBezTo>
                    <a:pt x="12373" y="10506"/>
                    <a:pt x="11953" y="15275"/>
                    <a:pt x="11639" y="18010"/>
                  </a:cubicBezTo>
                  <a:cubicBezTo>
                    <a:pt x="11324" y="20745"/>
                    <a:pt x="11115" y="21446"/>
                    <a:pt x="11010" y="21446"/>
                  </a:cubicBezTo>
                  <a:cubicBezTo>
                    <a:pt x="10905" y="21446"/>
                    <a:pt x="10905" y="20745"/>
                    <a:pt x="11324" y="18220"/>
                  </a:cubicBezTo>
                  <a:cubicBezTo>
                    <a:pt x="11744" y="15695"/>
                    <a:pt x="12583" y="11347"/>
                    <a:pt x="13631" y="8332"/>
                  </a:cubicBezTo>
                  <a:cubicBezTo>
                    <a:pt x="14680" y="5316"/>
                    <a:pt x="15938" y="3633"/>
                    <a:pt x="17091" y="2651"/>
                  </a:cubicBezTo>
                  <a:cubicBezTo>
                    <a:pt x="18245" y="1669"/>
                    <a:pt x="19293" y="1389"/>
                    <a:pt x="20027" y="1599"/>
                  </a:cubicBezTo>
                  <a:cubicBezTo>
                    <a:pt x="20761" y="1810"/>
                    <a:pt x="21181" y="2511"/>
                    <a:pt x="21390" y="3423"/>
                  </a:cubicBezTo>
                  <a:cubicBezTo>
                    <a:pt x="21600" y="4334"/>
                    <a:pt x="21600" y="5456"/>
                    <a:pt x="19817" y="6438"/>
                  </a:cubicBezTo>
                  <a:cubicBezTo>
                    <a:pt x="18035" y="7420"/>
                    <a:pt x="14470" y="8262"/>
                    <a:pt x="10905" y="91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5046141" y="5235623"/>
              <a:ext cx="722469" cy="69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15" fill="norm" stroke="1" extrusionOk="0">
                  <a:moveTo>
                    <a:pt x="15791" y="3733"/>
                  </a:moveTo>
                  <a:cubicBezTo>
                    <a:pt x="16017" y="2950"/>
                    <a:pt x="16244" y="2167"/>
                    <a:pt x="16282" y="1580"/>
                  </a:cubicBezTo>
                  <a:cubicBezTo>
                    <a:pt x="16319" y="993"/>
                    <a:pt x="16168" y="602"/>
                    <a:pt x="15904" y="367"/>
                  </a:cubicBezTo>
                  <a:cubicBezTo>
                    <a:pt x="15640" y="133"/>
                    <a:pt x="15262" y="54"/>
                    <a:pt x="14393" y="15"/>
                  </a:cubicBezTo>
                  <a:cubicBezTo>
                    <a:pt x="13525" y="-24"/>
                    <a:pt x="12165" y="-24"/>
                    <a:pt x="10466" y="446"/>
                  </a:cubicBezTo>
                  <a:cubicBezTo>
                    <a:pt x="8767" y="915"/>
                    <a:pt x="6728" y="1854"/>
                    <a:pt x="5217" y="2833"/>
                  </a:cubicBezTo>
                  <a:cubicBezTo>
                    <a:pt x="3707" y="3811"/>
                    <a:pt x="2725" y="4828"/>
                    <a:pt x="1894" y="6511"/>
                  </a:cubicBezTo>
                  <a:cubicBezTo>
                    <a:pt x="1063" y="8193"/>
                    <a:pt x="384" y="10541"/>
                    <a:pt x="119" y="12537"/>
                  </a:cubicBezTo>
                  <a:cubicBezTo>
                    <a:pt x="-145" y="14533"/>
                    <a:pt x="6" y="16176"/>
                    <a:pt x="799" y="17546"/>
                  </a:cubicBezTo>
                  <a:cubicBezTo>
                    <a:pt x="1592" y="18915"/>
                    <a:pt x="3027" y="20011"/>
                    <a:pt x="4991" y="20676"/>
                  </a:cubicBezTo>
                  <a:cubicBezTo>
                    <a:pt x="6954" y="21341"/>
                    <a:pt x="9447" y="21576"/>
                    <a:pt x="11750" y="21302"/>
                  </a:cubicBezTo>
                  <a:cubicBezTo>
                    <a:pt x="14054" y="21028"/>
                    <a:pt x="16168" y="20246"/>
                    <a:pt x="17754" y="19111"/>
                  </a:cubicBezTo>
                  <a:cubicBezTo>
                    <a:pt x="19340" y="17976"/>
                    <a:pt x="20398" y="16489"/>
                    <a:pt x="20926" y="14259"/>
                  </a:cubicBezTo>
                  <a:cubicBezTo>
                    <a:pt x="21455" y="12028"/>
                    <a:pt x="21455" y="9054"/>
                    <a:pt x="21115" y="6902"/>
                  </a:cubicBezTo>
                  <a:cubicBezTo>
                    <a:pt x="20775" y="4750"/>
                    <a:pt x="20096" y="3419"/>
                    <a:pt x="19076" y="2676"/>
                  </a:cubicBezTo>
                  <a:cubicBezTo>
                    <a:pt x="18056" y="1933"/>
                    <a:pt x="16697" y="1776"/>
                    <a:pt x="15338" y="16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4132058" y="4678903"/>
              <a:ext cx="1413508" cy="594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57" fill="norm" stroke="1" extrusionOk="0">
                  <a:moveTo>
                    <a:pt x="19759" y="21557"/>
                  </a:moveTo>
                  <a:cubicBezTo>
                    <a:pt x="20265" y="19332"/>
                    <a:pt x="20772" y="17107"/>
                    <a:pt x="21084" y="14975"/>
                  </a:cubicBezTo>
                  <a:cubicBezTo>
                    <a:pt x="21396" y="12843"/>
                    <a:pt x="21513" y="10803"/>
                    <a:pt x="21552" y="9552"/>
                  </a:cubicBezTo>
                  <a:cubicBezTo>
                    <a:pt x="21591" y="8300"/>
                    <a:pt x="21552" y="7837"/>
                    <a:pt x="21318" y="7234"/>
                  </a:cubicBezTo>
                  <a:cubicBezTo>
                    <a:pt x="21084" y="6632"/>
                    <a:pt x="20655" y="5890"/>
                    <a:pt x="19875" y="5334"/>
                  </a:cubicBezTo>
                  <a:cubicBezTo>
                    <a:pt x="19096" y="4778"/>
                    <a:pt x="17965" y="4407"/>
                    <a:pt x="16698" y="4175"/>
                  </a:cubicBezTo>
                  <a:cubicBezTo>
                    <a:pt x="15431" y="3943"/>
                    <a:pt x="14027" y="3851"/>
                    <a:pt x="12701" y="3943"/>
                  </a:cubicBezTo>
                  <a:cubicBezTo>
                    <a:pt x="11376" y="4036"/>
                    <a:pt x="10128" y="4314"/>
                    <a:pt x="8920" y="4778"/>
                  </a:cubicBezTo>
                  <a:cubicBezTo>
                    <a:pt x="7711" y="5241"/>
                    <a:pt x="6541" y="5890"/>
                    <a:pt x="5644" y="6400"/>
                  </a:cubicBezTo>
                  <a:cubicBezTo>
                    <a:pt x="4748" y="6910"/>
                    <a:pt x="4124" y="7281"/>
                    <a:pt x="3714" y="7466"/>
                  </a:cubicBezTo>
                  <a:cubicBezTo>
                    <a:pt x="3305" y="7651"/>
                    <a:pt x="3110" y="7651"/>
                    <a:pt x="2915" y="7466"/>
                  </a:cubicBezTo>
                  <a:cubicBezTo>
                    <a:pt x="2720" y="7281"/>
                    <a:pt x="2525" y="6910"/>
                    <a:pt x="2389" y="6029"/>
                  </a:cubicBezTo>
                  <a:cubicBezTo>
                    <a:pt x="2252" y="5148"/>
                    <a:pt x="2174" y="3758"/>
                    <a:pt x="2116" y="2831"/>
                  </a:cubicBezTo>
                  <a:cubicBezTo>
                    <a:pt x="2057" y="1904"/>
                    <a:pt x="2018" y="1440"/>
                    <a:pt x="1960" y="977"/>
                  </a:cubicBezTo>
                  <a:cubicBezTo>
                    <a:pt x="1901" y="513"/>
                    <a:pt x="1823" y="50"/>
                    <a:pt x="1726" y="3"/>
                  </a:cubicBezTo>
                  <a:cubicBezTo>
                    <a:pt x="1629" y="-43"/>
                    <a:pt x="1512" y="328"/>
                    <a:pt x="1317" y="1440"/>
                  </a:cubicBezTo>
                  <a:cubicBezTo>
                    <a:pt x="1122" y="2553"/>
                    <a:pt x="849" y="4407"/>
                    <a:pt x="693" y="5566"/>
                  </a:cubicBezTo>
                  <a:cubicBezTo>
                    <a:pt x="537" y="6724"/>
                    <a:pt x="498" y="7188"/>
                    <a:pt x="420" y="7142"/>
                  </a:cubicBezTo>
                  <a:cubicBezTo>
                    <a:pt x="342" y="7095"/>
                    <a:pt x="225" y="6539"/>
                    <a:pt x="147" y="5612"/>
                  </a:cubicBezTo>
                  <a:cubicBezTo>
                    <a:pt x="69" y="4685"/>
                    <a:pt x="30" y="3387"/>
                    <a:pt x="10" y="2506"/>
                  </a:cubicBezTo>
                  <a:cubicBezTo>
                    <a:pt x="-9" y="1626"/>
                    <a:pt x="-9" y="1162"/>
                    <a:pt x="88" y="930"/>
                  </a:cubicBezTo>
                  <a:cubicBezTo>
                    <a:pt x="186" y="699"/>
                    <a:pt x="381" y="699"/>
                    <a:pt x="790" y="838"/>
                  </a:cubicBezTo>
                  <a:cubicBezTo>
                    <a:pt x="1200" y="977"/>
                    <a:pt x="1823" y="1255"/>
                    <a:pt x="2467" y="1765"/>
                  </a:cubicBezTo>
                  <a:cubicBezTo>
                    <a:pt x="3110" y="2275"/>
                    <a:pt x="3773" y="3016"/>
                    <a:pt x="4436" y="37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3269964" y="3725534"/>
              <a:ext cx="1017557" cy="86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33" fill="norm" stroke="1" extrusionOk="0">
                  <a:moveTo>
                    <a:pt x="17996" y="3563"/>
                  </a:moveTo>
                  <a:cubicBezTo>
                    <a:pt x="17296" y="2808"/>
                    <a:pt x="16595" y="2052"/>
                    <a:pt x="15599" y="1580"/>
                  </a:cubicBezTo>
                  <a:cubicBezTo>
                    <a:pt x="14602" y="1107"/>
                    <a:pt x="13310" y="918"/>
                    <a:pt x="11936" y="1044"/>
                  </a:cubicBezTo>
                  <a:cubicBezTo>
                    <a:pt x="10562" y="1170"/>
                    <a:pt x="9108" y="1611"/>
                    <a:pt x="7654" y="2304"/>
                  </a:cubicBezTo>
                  <a:cubicBezTo>
                    <a:pt x="6199" y="2997"/>
                    <a:pt x="4745" y="3941"/>
                    <a:pt x="3587" y="5012"/>
                  </a:cubicBezTo>
                  <a:cubicBezTo>
                    <a:pt x="2429" y="6082"/>
                    <a:pt x="1567" y="7279"/>
                    <a:pt x="948" y="8664"/>
                  </a:cubicBezTo>
                  <a:cubicBezTo>
                    <a:pt x="328" y="10050"/>
                    <a:pt x="-49" y="11624"/>
                    <a:pt x="5" y="13104"/>
                  </a:cubicBezTo>
                  <a:cubicBezTo>
                    <a:pt x="59" y="14584"/>
                    <a:pt x="544" y="15969"/>
                    <a:pt x="1459" y="17134"/>
                  </a:cubicBezTo>
                  <a:cubicBezTo>
                    <a:pt x="2375" y="18299"/>
                    <a:pt x="3722" y="19244"/>
                    <a:pt x="5311" y="19937"/>
                  </a:cubicBezTo>
                  <a:cubicBezTo>
                    <a:pt x="6900" y="20629"/>
                    <a:pt x="8731" y="21070"/>
                    <a:pt x="10428" y="21196"/>
                  </a:cubicBezTo>
                  <a:cubicBezTo>
                    <a:pt x="12125" y="21322"/>
                    <a:pt x="13687" y="21133"/>
                    <a:pt x="15087" y="20440"/>
                  </a:cubicBezTo>
                  <a:cubicBezTo>
                    <a:pt x="16488" y="19748"/>
                    <a:pt x="17727" y="18551"/>
                    <a:pt x="18669" y="17008"/>
                  </a:cubicBezTo>
                  <a:cubicBezTo>
                    <a:pt x="19612" y="15465"/>
                    <a:pt x="20258" y="13576"/>
                    <a:pt x="20743" y="11435"/>
                  </a:cubicBezTo>
                  <a:cubicBezTo>
                    <a:pt x="21228" y="9294"/>
                    <a:pt x="21551" y="6901"/>
                    <a:pt x="21416" y="4854"/>
                  </a:cubicBezTo>
                  <a:cubicBezTo>
                    <a:pt x="21282" y="2808"/>
                    <a:pt x="20689" y="1107"/>
                    <a:pt x="19477" y="415"/>
                  </a:cubicBezTo>
                  <a:cubicBezTo>
                    <a:pt x="18265" y="-278"/>
                    <a:pt x="16434" y="37"/>
                    <a:pt x="14602" y="3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8" name="Drawing"/>
          <p:cNvGrpSpPr/>
          <p:nvPr/>
        </p:nvGrpSpPr>
        <p:grpSpPr>
          <a:xfrm>
            <a:off x="35778" y="288003"/>
            <a:ext cx="12867513" cy="7793929"/>
            <a:chOff x="0" y="0"/>
            <a:chExt cx="12867512" cy="7793927"/>
          </a:xfrm>
        </p:grpSpPr>
        <p:sp>
          <p:nvSpPr>
            <p:cNvPr id="2688" name="Line"/>
            <p:cNvSpPr/>
            <p:nvPr/>
          </p:nvSpPr>
          <p:spPr>
            <a:xfrm>
              <a:off x="330242" y="4480"/>
              <a:ext cx="247327" cy="38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152" fill="norm" stroke="1" extrusionOk="0">
                  <a:moveTo>
                    <a:pt x="6060" y="6209"/>
                  </a:moveTo>
                  <a:cubicBezTo>
                    <a:pt x="7806" y="5373"/>
                    <a:pt x="9551" y="4537"/>
                    <a:pt x="10642" y="3701"/>
                  </a:cubicBezTo>
                  <a:cubicBezTo>
                    <a:pt x="11733" y="2864"/>
                    <a:pt x="12170" y="2028"/>
                    <a:pt x="11733" y="1610"/>
                  </a:cubicBezTo>
                  <a:cubicBezTo>
                    <a:pt x="11297" y="1192"/>
                    <a:pt x="9988" y="1192"/>
                    <a:pt x="8024" y="2237"/>
                  </a:cubicBezTo>
                  <a:cubicBezTo>
                    <a:pt x="6060" y="3283"/>
                    <a:pt x="3442" y="5373"/>
                    <a:pt x="1806" y="7951"/>
                  </a:cubicBezTo>
                  <a:cubicBezTo>
                    <a:pt x="170" y="10529"/>
                    <a:pt x="-485" y="13595"/>
                    <a:pt x="388" y="16033"/>
                  </a:cubicBezTo>
                  <a:cubicBezTo>
                    <a:pt x="1260" y="18472"/>
                    <a:pt x="3660" y="20284"/>
                    <a:pt x="5951" y="20911"/>
                  </a:cubicBezTo>
                  <a:cubicBezTo>
                    <a:pt x="8242" y="21538"/>
                    <a:pt x="10424" y="20981"/>
                    <a:pt x="12279" y="18821"/>
                  </a:cubicBezTo>
                  <a:cubicBezTo>
                    <a:pt x="14133" y="16661"/>
                    <a:pt x="15660" y="12898"/>
                    <a:pt x="15879" y="9693"/>
                  </a:cubicBezTo>
                  <a:cubicBezTo>
                    <a:pt x="16097" y="6488"/>
                    <a:pt x="15006" y="3840"/>
                    <a:pt x="14133" y="2237"/>
                  </a:cubicBezTo>
                  <a:cubicBezTo>
                    <a:pt x="13260" y="635"/>
                    <a:pt x="12606" y="77"/>
                    <a:pt x="11297" y="8"/>
                  </a:cubicBezTo>
                  <a:cubicBezTo>
                    <a:pt x="9988" y="-62"/>
                    <a:pt x="8024" y="356"/>
                    <a:pt x="6715" y="1889"/>
                  </a:cubicBezTo>
                  <a:cubicBezTo>
                    <a:pt x="5406" y="3422"/>
                    <a:pt x="4751" y="6070"/>
                    <a:pt x="5951" y="8717"/>
                  </a:cubicBezTo>
                  <a:cubicBezTo>
                    <a:pt x="7151" y="11365"/>
                    <a:pt x="10206" y="14013"/>
                    <a:pt x="13042" y="15894"/>
                  </a:cubicBezTo>
                  <a:cubicBezTo>
                    <a:pt x="15879" y="17775"/>
                    <a:pt x="18497" y="18890"/>
                    <a:pt x="21115" y="20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600569" y="80004"/>
              <a:ext cx="9899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4860" y="0"/>
                  </a:moveTo>
                  <a:cubicBezTo>
                    <a:pt x="7560" y="0"/>
                    <a:pt x="10260" y="0"/>
                    <a:pt x="13230" y="825"/>
                  </a:cubicBezTo>
                  <a:cubicBezTo>
                    <a:pt x="16200" y="1650"/>
                    <a:pt x="19440" y="3300"/>
                    <a:pt x="20520" y="6300"/>
                  </a:cubicBezTo>
                  <a:cubicBezTo>
                    <a:pt x="21600" y="9300"/>
                    <a:pt x="20520" y="13650"/>
                    <a:pt x="16740" y="16425"/>
                  </a:cubicBezTo>
                  <a:cubicBezTo>
                    <a:pt x="12960" y="19200"/>
                    <a:pt x="648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207794" y="77218"/>
              <a:ext cx="208771" cy="37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465" fill="norm" stroke="1" extrusionOk="0">
                  <a:moveTo>
                    <a:pt x="9548" y="1492"/>
                  </a:moveTo>
                  <a:cubicBezTo>
                    <a:pt x="8507" y="1049"/>
                    <a:pt x="7466" y="605"/>
                    <a:pt x="6295" y="309"/>
                  </a:cubicBezTo>
                  <a:cubicBezTo>
                    <a:pt x="5124" y="13"/>
                    <a:pt x="3823" y="-135"/>
                    <a:pt x="2782" y="161"/>
                  </a:cubicBezTo>
                  <a:cubicBezTo>
                    <a:pt x="1741" y="457"/>
                    <a:pt x="960" y="1197"/>
                    <a:pt x="440" y="3860"/>
                  </a:cubicBezTo>
                  <a:cubicBezTo>
                    <a:pt x="-81" y="6523"/>
                    <a:pt x="-341" y="11109"/>
                    <a:pt x="830" y="14364"/>
                  </a:cubicBezTo>
                  <a:cubicBezTo>
                    <a:pt x="2001" y="17618"/>
                    <a:pt x="4604" y="19542"/>
                    <a:pt x="8247" y="20503"/>
                  </a:cubicBezTo>
                  <a:cubicBezTo>
                    <a:pt x="11890" y="21465"/>
                    <a:pt x="16575" y="21465"/>
                    <a:pt x="21259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919537" y="0"/>
              <a:ext cx="150402" cy="44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408" fill="norm" stroke="1" extrusionOk="0">
                  <a:moveTo>
                    <a:pt x="1483" y="4186"/>
                  </a:moveTo>
                  <a:cubicBezTo>
                    <a:pt x="2546" y="8091"/>
                    <a:pt x="3608" y="11996"/>
                    <a:pt x="4493" y="14559"/>
                  </a:cubicBezTo>
                  <a:cubicBezTo>
                    <a:pt x="5379" y="17122"/>
                    <a:pt x="6087" y="18342"/>
                    <a:pt x="6618" y="19379"/>
                  </a:cubicBezTo>
                  <a:cubicBezTo>
                    <a:pt x="7149" y="20417"/>
                    <a:pt x="7503" y="21271"/>
                    <a:pt x="7326" y="21393"/>
                  </a:cubicBezTo>
                  <a:cubicBezTo>
                    <a:pt x="7149" y="21515"/>
                    <a:pt x="6441" y="20905"/>
                    <a:pt x="5202" y="18586"/>
                  </a:cubicBezTo>
                  <a:cubicBezTo>
                    <a:pt x="3962" y="16268"/>
                    <a:pt x="2192" y="12240"/>
                    <a:pt x="1129" y="9007"/>
                  </a:cubicBezTo>
                  <a:cubicBezTo>
                    <a:pt x="67" y="5773"/>
                    <a:pt x="-287" y="3332"/>
                    <a:pt x="244" y="1929"/>
                  </a:cubicBezTo>
                  <a:cubicBezTo>
                    <a:pt x="775" y="525"/>
                    <a:pt x="2192" y="159"/>
                    <a:pt x="3962" y="37"/>
                  </a:cubicBezTo>
                  <a:cubicBezTo>
                    <a:pt x="5733" y="-85"/>
                    <a:pt x="7857" y="37"/>
                    <a:pt x="10690" y="1257"/>
                  </a:cubicBezTo>
                  <a:cubicBezTo>
                    <a:pt x="13523" y="2478"/>
                    <a:pt x="17064" y="4796"/>
                    <a:pt x="19011" y="7603"/>
                  </a:cubicBezTo>
                  <a:cubicBezTo>
                    <a:pt x="20959" y="10410"/>
                    <a:pt x="21313" y="13705"/>
                    <a:pt x="20251" y="15962"/>
                  </a:cubicBezTo>
                  <a:cubicBezTo>
                    <a:pt x="19188" y="18220"/>
                    <a:pt x="16710" y="19440"/>
                    <a:pt x="14408" y="20112"/>
                  </a:cubicBezTo>
                  <a:cubicBezTo>
                    <a:pt x="12106" y="20783"/>
                    <a:pt x="9982" y="20905"/>
                    <a:pt x="8034" y="20844"/>
                  </a:cubicBezTo>
                  <a:cubicBezTo>
                    <a:pt x="6087" y="20783"/>
                    <a:pt x="4316" y="20539"/>
                    <a:pt x="4139" y="19868"/>
                  </a:cubicBezTo>
                  <a:cubicBezTo>
                    <a:pt x="3962" y="19196"/>
                    <a:pt x="5379" y="18098"/>
                    <a:pt x="6795" y="17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1150670" y="241885"/>
              <a:ext cx="137556" cy="19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7" h="20796" fill="norm" stroke="1" extrusionOk="0">
                  <a:moveTo>
                    <a:pt x="18473" y="3187"/>
                  </a:moveTo>
                  <a:cubicBezTo>
                    <a:pt x="16200" y="2640"/>
                    <a:pt x="13926" y="2093"/>
                    <a:pt x="10515" y="3734"/>
                  </a:cubicBezTo>
                  <a:cubicBezTo>
                    <a:pt x="7105" y="5374"/>
                    <a:pt x="2558" y="9202"/>
                    <a:pt x="852" y="12347"/>
                  </a:cubicBezTo>
                  <a:cubicBezTo>
                    <a:pt x="-853" y="15491"/>
                    <a:pt x="284" y="17952"/>
                    <a:pt x="1800" y="19455"/>
                  </a:cubicBezTo>
                  <a:cubicBezTo>
                    <a:pt x="3315" y="20959"/>
                    <a:pt x="5210" y="21506"/>
                    <a:pt x="8431" y="19455"/>
                  </a:cubicBezTo>
                  <a:cubicBezTo>
                    <a:pt x="11652" y="17405"/>
                    <a:pt x="16200" y="12757"/>
                    <a:pt x="18473" y="9612"/>
                  </a:cubicBezTo>
                  <a:cubicBezTo>
                    <a:pt x="20747" y="6468"/>
                    <a:pt x="20747" y="4828"/>
                    <a:pt x="19800" y="3460"/>
                  </a:cubicBezTo>
                  <a:cubicBezTo>
                    <a:pt x="18852" y="2093"/>
                    <a:pt x="16958" y="1000"/>
                    <a:pt x="15063" y="453"/>
                  </a:cubicBezTo>
                  <a:cubicBezTo>
                    <a:pt x="13168" y="-94"/>
                    <a:pt x="11273" y="-94"/>
                    <a:pt x="10136" y="179"/>
                  </a:cubicBezTo>
                  <a:cubicBezTo>
                    <a:pt x="9000" y="453"/>
                    <a:pt x="8621" y="1000"/>
                    <a:pt x="8242" y="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1934599" y="294676"/>
              <a:ext cx="176338" cy="26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43" y="6501"/>
                    <a:pt x="6887" y="13002"/>
                    <a:pt x="9078" y="16777"/>
                  </a:cubicBezTo>
                  <a:cubicBezTo>
                    <a:pt x="11270" y="20551"/>
                    <a:pt x="12209" y="21600"/>
                    <a:pt x="12678" y="21600"/>
                  </a:cubicBezTo>
                  <a:cubicBezTo>
                    <a:pt x="13148" y="21600"/>
                    <a:pt x="13148" y="20551"/>
                    <a:pt x="12991" y="18035"/>
                  </a:cubicBezTo>
                  <a:cubicBezTo>
                    <a:pt x="12835" y="15518"/>
                    <a:pt x="12522" y="11534"/>
                    <a:pt x="12365" y="9017"/>
                  </a:cubicBezTo>
                  <a:cubicBezTo>
                    <a:pt x="12209" y="6501"/>
                    <a:pt x="12209" y="5452"/>
                    <a:pt x="12991" y="4928"/>
                  </a:cubicBezTo>
                  <a:cubicBezTo>
                    <a:pt x="13774" y="4404"/>
                    <a:pt x="15339" y="4404"/>
                    <a:pt x="16904" y="4509"/>
                  </a:cubicBezTo>
                  <a:cubicBezTo>
                    <a:pt x="18470" y="4614"/>
                    <a:pt x="20035" y="4823"/>
                    <a:pt x="21600" y="5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2147725" y="356010"/>
              <a:ext cx="126255" cy="17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0936" fill="norm" stroke="1" extrusionOk="0">
                  <a:moveTo>
                    <a:pt x="17363" y="4500"/>
                  </a:moveTo>
                  <a:cubicBezTo>
                    <a:pt x="14918" y="3600"/>
                    <a:pt x="12473" y="2700"/>
                    <a:pt x="9620" y="3450"/>
                  </a:cubicBezTo>
                  <a:cubicBezTo>
                    <a:pt x="6767" y="4200"/>
                    <a:pt x="3506" y="6600"/>
                    <a:pt x="1673" y="9300"/>
                  </a:cubicBezTo>
                  <a:cubicBezTo>
                    <a:pt x="-161" y="12000"/>
                    <a:pt x="-569" y="15000"/>
                    <a:pt x="857" y="17400"/>
                  </a:cubicBezTo>
                  <a:cubicBezTo>
                    <a:pt x="2284" y="19800"/>
                    <a:pt x="5544" y="21600"/>
                    <a:pt x="9620" y="20700"/>
                  </a:cubicBezTo>
                  <a:cubicBezTo>
                    <a:pt x="13695" y="19800"/>
                    <a:pt x="18586" y="16200"/>
                    <a:pt x="19808" y="12300"/>
                  </a:cubicBezTo>
                  <a:cubicBezTo>
                    <a:pt x="21031" y="8400"/>
                    <a:pt x="18586" y="4200"/>
                    <a:pt x="161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2427832" y="133672"/>
              <a:ext cx="74114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93" y="0"/>
                  </a:moveTo>
                  <a:cubicBezTo>
                    <a:pt x="5959" y="2631"/>
                    <a:pt x="3724" y="5262"/>
                    <a:pt x="2234" y="8238"/>
                  </a:cubicBezTo>
                  <a:cubicBezTo>
                    <a:pt x="745" y="11215"/>
                    <a:pt x="0" y="14538"/>
                    <a:pt x="0" y="16685"/>
                  </a:cubicBezTo>
                  <a:cubicBezTo>
                    <a:pt x="0" y="18831"/>
                    <a:pt x="745" y="19800"/>
                    <a:pt x="2607" y="20492"/>
                  </a:cubicBezTo>
                  <a:cubicBezTo>
                    <a:pt x="4469" y="21185"/>
                    <a:pt x="7448" y="21600"/>
                    <a:pt x="10800" y="21600"/>
                  </a:cubicBezTo>
                  <a:cubicBezTo>
                    <a:pt x="14152" y="21600"/>
                    <a:pt x="17876" y="21185"/>
                    <a:pt x="19738" y="19869"/>
                  </a:cubicBezTo>
                  <a:cubicBezTo>
                    <a:pt x="21600" y="18554"/>
                    <a:pt x="21600" y="16338"/>
                    <a:pt x="21600" y="14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2370722" y="317676"/>
              <a:ext cx="20022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600" fill="norm" stroke="1" extrusionOk="0">
                  <a:moveTo>
                    <a:pt x="3334" y="21600"/>
                  </a:moveTo>
                  <a:cubicBezTo>
                    <a:pt x="1444" y="21600"/>
                    <a:pt x="-446" y="21600"/>
                    <a:pt x="94" y="18000"/>
                  </a:cubicBezTo>
                  <a:cubicBezTo>
                    <a:pt x="634" y="14400"/>
                    <a:pt x="3604" y="7200"/>
                    <a:pt x="7519" y="3600"/>
                  </a:cubicBezTo>
                  <a:cubicBezTo>
                    <a:pt x="11434" y="0"/>
                    <a:pt x="16294" y="0"/>
                    <a:pt x="211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2604169" y="271675"/>
              <a:ext cx="35780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14" y="18376"/>
                  </a:moveTo>
                  <a:cubicBezTo>
                    <a:pt x="6171" y="19988"/>
                    <a:pt x="4629" y="21600"/>
                    <a:pt x="3086" y="21600"/>
                  </a:cubicBezTo>
                  <a:cubicBezTo>
                    <a:pt x="1543" y="21600"/>
                    <a:pt x="0" y="19988"/>
                    <a:pt x="0" y="16764"/>
                  </a:cubicBezTo>
                  <a:cubicBezTo>
                    <a:pt x="0" y="13540"/>
                    <a:pt x="1543" y="8704"/>
                    <a:pt x="5400" y="5642"/>
                  </a:cubicBezTo>
                  <a:cubicBezTo>
                    <a:pt x="9257" y="2579"/>
                    <a:pt x="15429" y="12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2701283" y="299373"/>
              <a:ext cx="389256" cy="46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177" fill="norm" stroke="1" extrusionOk="0">
                  <a:moveTo>
                    <a:pt x="0" y="134"/>
                  </a:moveTo>
                  <a:cubicBezTo>
                    <a:pt x="282" y="1982"/>
                    <a:pt x="565" y="3830"/>
                    <a:pt x="635" y="5101"/>
                  </a:cubicBezTo>
                  <a:cubicBezTo>
                    <a:pt x="706" y="6371"/>
                    <a:pt x="565" y="7064"/>
                    <a:pt x="424" y="7122"/>
                  </a:cubicBezTo>
                  <a:cubicBezTo>
                    <a:pt x="282" y="7180"/>
                    <a:pt x="141" y="6602"/>
                    <a:pt x="282" y="5621"/>
                  </a:cubicBezTo>
                  <a:cubicBezTo>
                    <a:pt x="424" y="4639"/>
                    <a:pt x="847" y="3253"/>
                    <a:pt x="1271" y="2271"/>
                  </a:cubicBezTo>
                  <a:cubicBezTo>
                    <a:pt x="1694" y="1289"/>
                    <a:pt x="2118" y="712"/>
                    <a:pt x="2965" y="596"/>
                  </a:cubicBezTo>
                  <a:cubicBezTo>
                    <a:pt x="3812" y="481"/>
                    <a:pt x="5082" y="827"/>
                    <a:pt x="6000" y="1578"/>
                  </a:cubicBezTo>
                  <a:cubicBezTo>
                    <a:pt x="6918" y="2329"/>
                    <a:pt x="7482" y="3484"/>
                    <a:pt x="8400" y="4235"/>
                  </a:cubicBezTo>
                  <a:cubicBezTo>
                    <a:pt x="9318" y="4985"/>
                    <a:pt x="10588" y="5332"/>
                    <a:pt x="11718" y="4985"/>
                  </a:cubicBezTo>
                  <a:cubicBezTo>
                    <a:pt x="12847" y="4639"/>
                    <a:pt x="13835" y="3599"/>
                    <a:pt x="14400" y="2675"/>
                  </a:cubicBezTo>
                  <a:cubicBezTo>
                    <a:pt x="14965" y="1751"/>
                    <a:pt x="15106" y="943"/>
                    <a:pt x="14824" y="481"/>
                  </a:cubicBezTo>
                  <a:cubicBezTo>
                    <a:pt x="14541" y="19"/>
                    <a:pt x="13835" y="-97"/>
                    <a:pt x="13200" y="76"/>
                  </a:cubicBezTo>
                  <a:cubicBezTo>
                    <a:pt x="12565" y="250"/>
                    <a:pt x="12000" y="712"/>
                    <a:pt x="11718" y="1231"/>
                  </a:cubicBezTo>
                  <a:cubicBezTo>
                    <a:pt x="11435" y="1751"/>
                    <a:pt x="11435" y="2329"/>
                    <a:pt x="11788" y="2733"/>
                  </a:cubicBezTo>
                  <a:cubicBezTo>
                    <a:pt x="12141" y="3137"/>
                    <a:pt x="12847" y="3368"/>
                    <a:pt x="13765" y="3484"/>
                  </a:cubicBezTo>
                  <a:cubicBezTo>
                    <a:pt x="14682" y="3599"/>
                    <a:pt x="15812" y="3599"/>
                    <a:pt x="16588" y="4004"/>
                  </a:cubicBezTo>
                  <a:cubicBezTo>
                    <a:pt x="17365" y="4408"/>
                    <a:pt x="17788" y="5216"/>
                    <a:pt x="18565" y="7238"/>
                  </a:cubicBezTo>
                  <a:cubicBezTo>
                    <a:pt x="19341" y="9259"/>
                    <a:pt x="20471" y="12493"/>
                    <a:pt x="21035" y="14919"/>
                  </a:cubicBezTo>
                  <a:cubicBezTo>
                    <a:pt x="21600" y="17345"/>
                    <a:pt x="21600" y="18962"/>
                    <a:pt x="21318" y="20001"/>
                  </a:cubicBezTo>
                  <a:cubicBezTo>
                    <a:pt x="21035" y="21041"/>
                    <a:pt x="20471" y="21503"/>
                    <a:pt x="19059" y="20925"/>
                  </a:cubicBezTo>
                  <a:cubicBezTo>
                    <a:pt x="17647" y="20348"/>
                    <a:pt x="15388" y="18731"/>
                    <a:pt x="13129" y="17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3802352" y="273275"/>
              <a:ext cx="139756" cy="514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533" fill="norm" stroke="1" extrusionOk="0">
                  <a:moveTo>
                    <a:pt x="10861" y="6349"/>
                  </a:moveTo>
                  <a:cubicBezTo>
                    <a:pt x="8932" y="5707"/>
                    <a:pt x="7004" y="5066"/>
                    <a:pt x="6039" y="5226"/>
                  </a:cubicBezTo>
                  <a:cubicBezTo>
                    <a:pt x="5075" y="5386"/>
                    <a:pt x="5075" y="6349"/>
                    <a:pt x="5075" y="9022"/>
                  </a:cubicBezTo>
                  <a:cubicBezTo>
                    <a:pt x="5075" y="11695"/>
                    <a:pt x="5075" y="16080"/>
                    <a:pt x="5075" y="18539"/>
                  </a:cubicBezTo>
                  <a:cubicBezTo>
                    <a:pt x="5075" y="20998"/>
                    <a:pt x="5075" y="21533"/>
                    <a:pt x="4689" y="21533"/>
                  </a:cubicBezTo>
                  <a:cubicBezTo>
                    <a:pt x="4304" y="21533"/>
                    <a:pt x="3532" y="20998"/>
                    <a:pt x="2375" y="18699"/>
                  </a:cubicBezTo>
                  <a:cubicBezTo>
                    <a:pt x="1218" y="16400"/>
                    <a:pt x="-325" y="12337"/>
                    <a:pt x="61" y="9076"/>
                  </a:cubicBezTo>
                  <a:cubicBezTo>
                    <a:pt x="446" y="5814"/>
                    <a:pt x="2761" y="3355"/>
                    <a:pt x="4689" y="1965"/>
                  </a:cubicBezTo>
                  <a:cubicBezTo>
                    <a:pt x="6618" y="575"/>
                    <a:pt x="8161" y="254"/>
                    <a:pt x="10089" y="93"/>
                  </a:cubicBezTo>
                  <a:cubicBezTo>
                    <a:pt x="12018" y="-67"/>
                    <a:pt x="14332" y="-67"/>
                    <a:pt x="16646" y="468"/>
                  </a:cubicBezTo>
                  <a:cubicBezTo>
                    <a:pt x="18961" y="1002"/>
                    <a:pt x="21275" y="2072"/>
                    <a:pt x="21082" y="3515"/>
                  </a:cubicBezTo>
                  <a:cubicBezTo>
                    <a:pt x="20889" y="4959"/>
                    <a:pt x="18189" y="6777"/>
                    <a:pt x="15875" y="7846"/>
                  </a:cubicBezTo>
                  <a:cubicBezTo>
                    <a:pt x="13561" y="8915"/>
                    <a:pt x="11632" y="9236"/>
                    <a:pt x="9704" y="9503"/>
                  </a:cubicBezTo>
                  <a:cubicBezTo>
                    <a:pt x="7775" y="9771"/>
                    <a:pt x="5846" y="9984"/>
                    <a:pt x="5268" y="9824"/>
                  </a:cubicBezTo>
                  <a:cubicBezTo>
                    <a:pt x="4689" y="9664"/>
                    <a:pt x="5461" y="9129"/>
                    <a:pt x="7004" y="8594"/>
                  </a:cubicBezTo>
                  <a:cubicBezTo>
                    <a:pt x="8546" y="8060"/>
                    <a:pt x="10861" y="7525"/>
                    <a:pt x="13175" y="6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3958644" y="109826"/>
              <a:ext cx="460012" cy="36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0" y="16250"/>
                  </a:moveTo>
                  <a:cubicBezTo>
                    <a:pt x="600" y="15650"/>
                    <a:pt x="1200" y="15050"/>
                    <a:pt x="1860" y="14375"/>
                  </a:cubicBezTo>
                  <a:cubicBezTo>
                    <a:pt x="2520" y="13700"/>
                    <a:pt x="3240" y="12950"/>
                    <a:pt x="3360" y="12875"/>
                  </a:cubicBezTo>
                  <a:cubicBezTo>
                    <a:pt x="3480" y="12800"/>
                    <a:pt x="3000" y="13400"/>
                    <a:pt x="2460" y="14600"/>
                  </a:cubicBezTo>
                  <a:cubicBezTo>
                    <a:pt x="1920" y="15800"/>
                    <a:pt x="1320" y="17600"/>
                    <a:pt x="1080" y="18875"/>
                  </a:cubicBezTo>
                  <a:cubicBezTo>
                    <a:pt x="840" y="20150"/>
                    <a:pt x="960" y="20900"/>
                    <a:pt x="1320" y="21125"/>
                  </a:cubicBezTo>
                  <a:cubicBezTo>
                    <a:pt x="1680" y="21350"/>
                    <a:pt x="2280" y="21050"/>
                    <a:pt x="2760" y="20600"/>
                  </a:cubicBezTo>
                  <a:cubicBezTo>
                    <a:pt x="3240" y="20150"/>
                    <a:pt x="3600" y="19550"/>
                    <a:pt x="4020" y="19025"/>
                  </a:cubicBezTo>
                  <a:cubicBezTo>
                    <a:pt x="4440" y="18500"/>
                    <a:pt x="4920" y="18050"/>
                    <a:pt x="5400" y="18050"/>
                  </a:cubicBezTo>
                  <a:cubicBezTo>
                    <a:pt x="5880" y="18050"/>
                    <a:pt x="6360" y="18500"/>
                    <a:pt x="6900" y="18575"/>
                  </a:cubicBezTo>
                  <a:cubicBezTo>
                    <a:pt x="7440" y="18650"/>
                    <a:pt x="8040" y="18350"/>
                    <a:pt x="8820" y="17075"/>
                  </a:cubicBezTo>
                  <a:cubicBezTo>
                    <a:pt x="9600" y="15800"/>
                    <a:pt x="10560" y="13550"/>
                    <a:pt x="11280" y="11225"/>
                  </a:cubicBezTo>
                  <a:cubicBezTo>
                    <a:pt x="12000" y="8900"/>
                    <a:pt x="12480" y="6500"/>
                    <a:pt x="12840" y="4475"/>
                  </a:cubicBezTo>
                  <a:cubicBezTo>
                    <a:pt x="13200" y="2450"/>
                    <a:pt x="13440" y="800"/>
                    <a:pt x="13500" y="350"/>
                  </a:cubicBezTo>
                  <a:cubicBezTo>
                    <a:pt x="13560" y="-100"/>
                    <a:pt x="13440" y="650"/>
                    <a:pt x="12960" y="3125"/>
                  </a:cubicBezTo>
                  <a:cubicBezTo>
                    <a:pt x="12480" y="5600"/>
                    <a:pt x="11640" y="9800"/>
                    <a:pt x="11220" y="12650"/>
                  </a:cubicBezTo>
                  <a:cubicBezTo>
                    <a:pt x="10800" y="15500"/>
                    <a:pt x="10800" y="17000"/>
                    <a:pt x="10920" y="18200"/>
                  </a:cubicBezTo>
                  <a:cubicBezTo>
                    <a:pt x="11040" y="19400"/>
                    <a:pt x="11280" y="20300"/>
                    <a:pt x="11700" y="20750"/>
                  </a:cubicBezTo>
                  <a:cubicBezTo>
                    <a:pt x="12120" y="21200"/>
                    <a:pt x="12720" y="21200"/>
                    <a:pt x="13440" y="20525"/>
                  </a:cubicBezTo>
                  <a:cubicBezTo>
                    <a:pt x="14160" y="19850"/>
                    <a:pt x="15000" y="18500"/>
                    <a:pt x="16080" y="15575"/>
                  </a:cubicBezTo>
                  <a:cubicBezTo>
                    <a:pt x="17160" y="12650"/>
                    <a:pt x="18480" y="8150"/>
                    <a:pt x="19320" y="5075"/>
                  </a:cubicBezTo>
                  <a:cubicBezTo>
                    <a:pt x="20160" y="2000"/>
                    <a:pt x="20520" y="350"/>
                    <a:pt x="20520" y="50"/>
                  </a:cubicBezTo>
                  <a:cubicBezTo>
                    <a:pt x="20520" y="-250"/>
                    <a:pt x="20160" y="800"/>
                    <a:pt x="19620" y="3500"/>
                  </a:cubicBezTo>
                  <a:cubicBezTo>
                    <a:pt x="19080" y="6200"/>
                    <a:pt x="18360" y="10550"/>
                    <a:pt x="18300" y="13400"/>
                  </a:cubicBezTo>
                  <a:cubicBezTo>
                    <a:pt x="18240" y="16250"/>
                    <a:pt x="18840" y="17600"/>
                    <a:pt x="19440" y="18275"/>
                  </a:cubicBezTo>
                  <a:cubicBezTo>
                    <a:pt x="20040" y="18950"/>
                    <a:pt x="20640" y="18950"/>
                    <a:pt x="21000" y="18800"/>
                  </a:cubicBezTo>
                  <a:cubicBezTo>
                    <a:pt x="21360" y="18650"/>
                    <a:pt x="21480" y="18350"/>
                    <a:pt x="21600" y="18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4242318" y="279342"/>
              <a:ext cx="153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4435646" y="235700"/>
              <a:ext cx="282016" cy="199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48" fill="norm" stroke="1" extrusionOk="0">
                  <a:moveTo>
                    <a:pt x="6296" y="7951"/>
                  </a:moveTo>
                  <a:cubicBezTo>
                    <a:pt x="6685" y="6583"/>
                    <a:pt x="7074" y="5216"/>
                    <a:pt x="7269" y="3849"/>
                  </a:cubicBezTo>
                  <a:cubicBezTo>
                    <a:pt x="7463" y="2482"/>
                    <a:pt x="7463" y="1115"/>
                    <a:pt x="6879" y="432"/>
                  </a:cubicBezTo>
                  <a:cubicBezTo>
                    <a:pt x="6296" y="-252"/>
                    <a:pt x="5128" y="-252"/>
                    <a:pt x="3863" y="1389"/>
                  </a:cubicBezTo>
                  <a:cubicBezTo>
                    <a:pt x="2598" y="3029"/>
                    <a:pt x="1236" y="6310"/>
                    <a:pt x="555" y="9454"/>
                  </a:cubicBezTo>
                  <a:cubicBezTo>
                    <a:pt x="-126" y="12599"/>
                    <a:pt x="-126" y="15606"/>
                    <a:pt x="263" y="17657"/>
                  </a:cubicBezTo>
                  <a:cubicBezTo>
                    <a:pt x="652" y="19707"/>
                    <a:pt x="1431" y="20801"/>
                    <a:pt x="2890" y="21075"/>
                  </a:cubicBezTo>
                  <a:cubicBezTo>
                    <a:pt x="4350" y="21348"/>
                    <a:pt x="6490" y="20801"/>
                    <a:pt x="8047" y="18614"/>
                  </a:cubicBezTo>
                  <a:cubicBezTo>
                    <a:pt x="9604" y="16426"/>
                    <a:pt x="10577" y="12599"/>
                    <a:pt x="11063" y="9728"/>
                  </a:cubicBezTo>
                  <a:cubicBezTo>
                    <a:pt x="11550" y="6857"/>
                    <a:pt x="11550" y="4943"/>
                    <a:pt x="11939" y="4396"/>
                  </a:cubicBezTo>
                  <a:cubicBezTo>
                    <a:pt x="12328" y="3849"/>
                    <a:pt x="13106" y="4670"/>
                    <a:pt x="14079" y="6310"/>
                  </a:cubicBezTo>
                  <a:cubicBezTo>
                    <a:pt x="15052" y="7951"/>
                    <a:pt x="16220" y="10411"/>
                    <a:pt x="16998" y="12599"/>
                  </a:cubicBezTo>
                  <a:cubicBezTo>
                    <a:pt x="17777" y="14786"/>
                    <a:pt x="18166" y="16700"/>
                    <a:pt x="18263" y="18340"/>
                  </a:cubicBezTo>
                  <a:cubicBezTo>
                    <a:pt x="18360" y="19981"/>
                    <a:pt x="18166" y="21348"/>
                    <a:pt x="17874" y="21348"/>
                  </a:cubicBezTo>
                  <a:cubicBezTo>
                    <a:pt x="17582" y="21348"/>
                    <a:pt x="17193" y="19981"/>
                    <a:pt x="17290" y="17110"/>
                  </a:cubicBezTo>
                  <a:cubicBezTo>
                    <a:pt x="17388" y="14239"/>
                    <a:pt x="17971" y="9864"/>
                    <a:pt x="18750" y="7267"/>
                  </a:cubicBezTo>
                  <a:cubicBezTo>
                    <a:pt x="19528" y="4670"/>
                    <a:pt x="20501" y="3849"/>
                    <a:pt x="21474" y="3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4737148" y="224165"/>
              <a:ext cx="220530" cy="227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175" fill="norm" stroke="1" extrusionOk="0">
                  <a:moveTo>
                    <a:pt x="3283" y="5836"/>
                  </a:moveTo>
                  <a:cubicBezTo>
                    <a:pt x="2792" y="9634"/>
                    <a:pt x="2302" y="13432"/>
                    <a:pt x="1688" y="16043"/>
                  </a:cubicBezTo>
                  <a:cubicBezTo>
                    <a:pt x="1074" y="18654"/>
                    <a:pt x="338" y="20078"/>
                    <a:pt x="92" y="20078"/>
                  </a:cubicBezTo>
                  <a:cubicBezTo>
                    <a:pt x="-153" y="20078"/>
                    <a:pt x="92" y="18654"/>
                    <a:pt x="829" y="16755"/>
                  </a:cubicBezTo>
                  <a:cubicBezTo>
                    <a:pt x="1565" y="14856"/>
                    <a:pt x="2792" y="12483"/>
                    <a:pt x="3774" y="10584"/>
                  </a:cubicBezTo>
                  <a:cubicBezTo>
                    <a:pt x="4756" y="8685"/>
                    <a:pt x="5492" y="7261"/>
                    <a:pt x="6474" y="6430"/>
                  </a:cubicBezTo>
                  <a:cubicBezTo>
                    <a:pt x="7456" y="5599"/>
                    <a:pt x="8683" y="5362"/>
                    <a:pt x="9420" y="5836"/>
                  </a:cubicBezTo>
                  <a:cubicBezTo>
                    <a:pt x="10156" y="6311"/>
                    <a:pt x="10402" y="7498"/>
                    <a:pt x="10524" y="8685"/>
                  </a:cubicBezTo>
                  <a:cubicBezTo>
                    <a:pt x="10647" y="9872"/>
                    <a:pt x="10647" y="11058"/>
                    <a:pt x="11138" y="12245"/>
                  </a:cubicBezTo>
                  <a:cubicBezTo>
                    <a:pt x="11629" y="13432"/>
                    <a:pt x="12611" y="14619"/>
                    <a:pt x="13715" y="14975"/>
                  </a:cubicBezTo>
                  <a:cubicBezTo>
                    <a:pt x="14820" y="15331"/>
                    <a:pt x="16047" y="14856"/>
                    <a:pt x="17397" y="12957"/>
                  </a:cubicBezTo>
                  <a:cubicBezTo>
                    <a:pt x="18747" y="11058"/>
                    <a:pt x="20220" y="7735"/>
                    <a:pt x="20833" y="5362"/>
                  </a:cubicBezTo>
                  <a:cubicBezTo>
                    <a:pt x="21447" y="2988"/>
                    <a:pt x="21202" y="1564"/>
                    <a:pt x="20465" y="733"/>
                  </a:cubicBezTo>
                  <a:cubicBezTo>
                    <a:pt x="19729" y="-98"/>
                    <a:pt x="18502" y="-335"/>
                    <a:pt x="17274" y="614"/>
                  </a:cubicBezTo>
                  <a:cubicBezTo>
                    <a:pt x="16047" y="1564"/>
                    <a:pt x="14820" y="3700"/>
                    <a:pt x="14574" y="5955"/>
                  </a:cubicBezTo>
                  <a:cubicBezTo>
                    <a:pt x="14329" y="8210"/>
                    <a:pt x="15065" y="10584"/>
                    <a:pt x="16047" y="12245"/>
                  </a:cubicBezTo>
                  <a:cubicBezTo>
                    <a:pt x="17029" y="13907"/>
                    <a:pt x="18256" y="14856"/>
                    <a:pt x="19238" y="16162"/>
                  </a:cubicBezTo>
                  <a:cubicBezTo>
                    <a:pt x="20220" y="17467"/>
                    <a:pt x="20956" y="19129"/>
                    <a:pt x="20711" y="20078"/>
                  </a:cubicBezTo>
                  <a:cubicBezTo>
                    <a:pt x="20465" y="21028"/>
                    <a:pt x="19238" y="21265"/>
                    <a:pt x="17888" y="21146"/>
                  </a:cubicBezTo>
                  <a:cubicBezTo>
                    <a:pt x="16538" y="21028"/>
                    <a:pt x="15065" y="20553"/>
                    <a:pt x="13592" y="20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5670096" y="104512"/>
              <a:ext cx="464055" cy="743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48" fill="norm" stroke="1" extrusionOk="0">
                  <a:moveTo>
                    <a:pt x="5939" y="7918"/>
                  </a:moveTo>
                  <a:cubicBezTo>
                    <a:pt x="5467" y="7624"/>
                    <a:pt x="4994" y="7329"/>
                    <a:pt x="4345" y="7366"/>
                  </a:cubicBezTo>
                  <a:cubicBezTo>
                    <a:pt x="3696" y="7402"/>
                    <a:pt x="2870" y="7771"/>
                    <a:pt x="2103" y="8656"/>
                  </a:cubicBezTo>
                  <a:cubicBezTo>
                    <a:pt x="1335" y="9540"/>
                    <a:pt x="627" y="10941"/>
                    <a:pt x="273" y="11826"/>
                  </a:cubicBezTo>
                  <a:cubicBezTo>
                    <a:pt x="-81" y="12710"/>
                    <a:pt x="-81" y="13079"/>
                    <a:pt x="214" y="13337"/>
                  </a:cubicBezTo>
                  <a:cubicBezTo>
                    <a:pt x="509" y="13595"/>
                    <a:pt x="1099" y="13742"/>
                    <a:pt x="2103" y="13226"/>
                  </a:cubicBezTo>
                  <a:cubicBezTo>
                    <a:pt x="3106" y="12710"/>
                    <a:pt x="4522" y="11531"/>
                    <a:pt x="5644" y="9983"/>
                  </a:cubicBezTo>
                  <a:cubicBezTo>
                    <a:pt x="6765" y="8435"/>
                    <a:pt x="7591" y="6518"/>
                    <a:pt x="8122" y="5043"/>
                  </a:cubicBezTo>
                  <a:cubicBezTo>
                    <a:pt x="8653" y="3569"/>
                    <a:pt x="8889" y="2537"/>
                    <a:pt x="9008" y="1689"/>
                  </a:cubicBezTo>
                  <a:cubicBezTo>
                    <a:pt x="9126" y="841"/>
                    <a:pt x="9126" y="178"/>
                    <a:pt x="9008" y="30"/>
                  </a:cubicBezTo>
                  <a:cubicBezTo>
                    <a:pt x="8889" y="-117"/>
                    <a:pt x="8653" y="252"/>
                    <a:pt x="8299" y="1652"/>
                  </a:cubicBezTo>
                  <a:cubicBezTo>
                    <a:pt x="7945" y="3053"/>
                    <a:pt x="7473" y="5486"/>
                    <a:pt x="7237" y="7366"/>
                  </a:cubicBezTo>
                  <a:cubicBezTo>
                    <a:pt x="7001" y="9245"/>
                    <a:pt x="7001" y="10572"/>
                    <a:pt x="7296" y="11346"/>
                  </a:cubicBezTo>
                  <a:cubicBezTo>
                    <a:pt x="7591" y="12121"/>
                    <a:pt x="8181" y="12342"/>
                    <a:pt x="8771" y="12342"/>
                  </a:cubicBezTo>
                  <a:cubicBezTo>
                    <a:pt x="9362" y="12342"/>
                    <a:pt x="9952" y="12121"/>
                    <a:pt x="10660" y="11383"/>
                  </a:cubicBezTo>
                  <a:cubicBezTo>
                    <a:pt x="11368" y="10646"/>
                    <a:pt x="12194" y="9393"/>
                    <a:pt x="12608" y="8582"/>
                  </a:cubicBezTo>
                  <a:cubicBezTo>
                    <a:pt x="13021" y="7771"/>
                    <a:pt x="13021" y="7402"/>
                    <a:pt x="12785" y="7366"/>
                  </a:cubicBezTo>
                  <a:cubicBezTo>
                    <a:pt x="12549" y="7329"/>
                    <a:pt x="12076" y="7624"/>
                    <a:pt x="11545" y="8324"/>
                  </a:cubicBezTo>
                  <a:cubicBezTo>
                    <a:pt x="11014" y="9024"/>
                    <a:pt x="10424" y="10130"/>
                    <a:pt x="10306" y="10867"/>
                  </a:cubicBezTo>
                  <a:cubicBezTo>
                    <a:pt x="10188" y="11605"/>
                    <a:pt x="10542" y="11973"/>
                    <a:pt x="11014" y="12157"/>
                  </a:cubicBezTo>
                  <a:cubicBezTo>
                    <a:pt x="11486" y="12342"/>
                    <a:pt x="12076" y="12342"/>
                    <a:pt x="12785" y="12157"/>
                  </a:cubicBezTo>
                  <a:cubicBezTo>
                    <a:pt x="13493" y="11973"/>
                    <a:pt x="14319" y="11605"/>
                    <a:pt x="15027" y="11310"/>
                  </a:cubicBezTo>
                  <a:cubicBezTo>
                    <a:pt x="15735" y="11015"/>
                    <a:pt x="16326" y="10794"/>
                    <a:pt x="16621" y="10867"/>
                  </a:cubicBezTo>
                  <a:cubicBezTo>
                    <a:pt x="16916" y="10941"/>
                    <a:pt x="16916" y="11310"/>
                    <a:pt x="16857" y="12526"/>
                  </a:cubicBezTo>
                  <a:cubicBezTo>
                    <a:pt x="16798" y="13742"/>
                    <a:pt x="16680" y="15807"/>
                    <a:pt x="16503" y="17318"/>
                  </a:cubicBezTo>
                  <a:cubicBezTo>
                    <a:pt x="16326" y="18829"/>
                    <a:pt x="16089" y="19787"/>
                    <a:pt x="15912" y="20451"/>
                  </a:cubicBezTo>
                  <a:cubicBezTo>
                    <a:pt x="15735" y="21114"/>
                    <a:pt x="15617" y="21483"/>
                    <a:pt x="15499" y="21446"/>
                  </a:cubicBezTo>
                  <a:cubicBezTo>
                    <a:pt x="15381" y="21409"/>
                    <a:pt x="15263" y="20967"/>
                    <a:pt x="15263" y="19603"/>
                  </a:cubicBezTo>
                  <a:cubicBezTo>
                    <a:pt x="15263" y="18239"/>
                    <a:pt x="15381" y="15954"/>
                    <a:pt x="15971" y="13853"/>
                  </a:cubicBezTo>
                  <a:cubicBezTo>
                    <a:pt x="16562" y="11752"/>
                    <a:pt x="17624" y="9835"/>
                    <a:pt x="18332" y="8729"/>
                  </a:cubicBezTo>
                  <a:cubicBezTo>
                    <a:pt x="19040" y="7624"/>
                    <a:pt x="19394" y="7329"/>
                    <a:pt x="19867" y="7144"/>
                  </a:cubicBezTo>
                  <a:cubicBezTo>
                    <a:pt x="20339" y="6960"/>
                    <a:pt x="20929" y="6886"/>
                    <a:pt x="21224" y="7181"/>
                  </a:cubicBezTo>
                  <a:cubicBezTo>
                    <a:pt x="21519" y="7476"/>
                    <a:pt x="21519" y="8140"/>
                    <a:pt x="21106" y="8840"/>
                  </a:cubicBezTo>
                  <a:cubicBezTo>
                    <a:pt x="20693" y="9540"/>
                    <a:pt x="19867" y="10278"/>
                    <a:pt x="19158" y="10646"/>
                  </a:cubicBezTo>
                  <a:cubicBezTo>
                    <a:pt x="18450" y="11015"/>
                    <a:pt x="17860" y="11015"/>
                    <a:pt x="17270" y="11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6146542" y="324680"/>
              <a:ext cx="243965" cy="19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112" fill="norm" stroke="1" extrusionOk="0">
                  <a:moveTo>
                    <a:pt x="1756" y="8489"/>
                  </a:moveTo>
                  <a:cubicBezTo>
                    <a:pt x="2870" y="8489"/>
                    <a:pt x="3983" y="8489"/>
                    <a:pt x="5096" y="7928"/>
                  </a:cubicBezTo>
                  <a:cubicBezTo>
                    <a:pt x="6210" y="7367"/>
                    <a:pt x="7323" y="6244"/>
                    <a:pt x="7880" y="4842"/>
                  </a:cubicBezTo>
                  <a:cubicBezTo>
                    <a:pt x="8437" y="3439"/>
                    <a:pt x="8437" y="1756"/>
                    <a:pt x="7880" y="774"/>
                  </a:cubicBezTo>
                  <a:cubicBezTo>
                    <a:pt x="7323" y="-207"/>
                    <a:pt x="6210" y="-488"/>
                    <a:pt x="4762" y="1335"/>
                  </a:cubicBezTo>
                  <a:cubicBezTo>
                    <a:pt x="3315" y="3159"/>
                    <a:pt x="1533" y="7086"/>
                    <a:pt x="643" y="9751"/>
                  </a:cubicBezTo>
                  <a:cubicBezTo>
                    <a:pt x="-248" y="12416"/>
                    <a:pt x="-248" y="13818"/>
                    <a:pt x="865" y="15221"/>
                  </a:cubicBezTo>
                  <a:cubicBezTo>
                    <a:pt x="1979" y="16624"/>
                    <a:pt x="4206" y="18026"/>
                    <a:pt x="6210" y="17606"/>
                  </a:cubicBezTo>
                  <a:cubicBezTo>
                    <a:pt x="8214" y="17185"/>
                    <a:pt x="9995" y="14941"/>
                    <a:pt x="11220" y="13117"/>
                  </a:cubicBezTo>
                  <a:cubicBezTo>
                    <a:pt x="12445" y="11294"/>
                    <a:pt x="13113" y="9891"/>
                    <a:pt x="13224" y="9891"/>
                  </a:cubicBezTo>
                  <a:cubicBezTo>
                    <a:pt x="13335" y="9891"/>
                    <a:pt x="12890" y="11294"/>
                    <a:pt x="12556" y="12696"/>
                  </a:cubicBezTo>
                  <a:cubicBezTo>
                    <a:pt x="12222" y="14099"/>
                    <a:pt x="11999" y="15502"/>
                    <a:pt x="11777" y="16904"/>
                  </a:cubicBezTo>
                  <a:cubicBezTo>
                    <a:pt x="11554" y="18307"/>
                    <a:pt x="11331" y="19709"/>
                    <a:pt x="11443" y="19569"/>
                  </a:cubicBezTo>
                  <a:cubicBezTo>
                    <a:pt x="11554" y="19429"/>
                    <a:pt x="11999" y="17746"/>
                    <a:pt x="13113" y="15081"/>
                  </a:cubicBezTo>
                  <a:cubicBezTo>
                    <a:pt x="14226" y="12416"/>
                    <a:pt x="16008" y="8769"/>
                    <a:pt x="17344" y="6525"/>
                  </a:cubicBezTo>
                  <a:cubicBezTo>
                    <a:pt x="18680" y="4281"/>
                    <a:pt x="19571" y="3439"/>
                    <a:pt x="20239" y="3860"/>
                  </a:cubicBezTo>
                  <a:cubicBezTo>
                    <a:pt x="20907" y="4281"/>
                    <a:pt x="21352" y="5964"/>
                    <a:pt x="21241" y="8348"/>
                  </a:cubicBezTo>
                  <a:cubicBezTo>
                    <a:pt x="21129" y="10733"/>
                    <a:pt x="20461" y="13818"/>
                    <a:pt x="20350" y="16063"/>
                  </a:cubicBezTo>
                  <a:cubicBezTo>
                    <a:pt x="20239" y="18307"/>
                    <a:pt x="20684" y="19709"/>
                    <a:pt x="21129" y="21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6427977" y="62924"/>
              <a:ext cx="183395" cy="45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22" fill="norm" stroke="1" extrusionOk="0">
                  <a:moveTo>
                    <a:pt x="11628" y="14679"/>
                  </a:moveTo>
                  <a:cubicBezTo>
                    <a:pt x="12228" y="14086"/>
                    <a:pt x="12828" y="13492"/>
                    <a:pt x="12378" y="13255"/>
                  </a:cubicBezTo>
                  <a:cubicBezTo>
                    <a:pt x="11928" y="13018"/>
                    <a:pt x="10428" y="13136"/>
                    <a:pt x="8328" y="13967"/>
                  </a:cubicBezTo>
                  <a:cubicBezTo>
                    <a:pt x="6228" y="14798"/>
                    <a:pt x="3528" y="16341"/>
                    <a:pt x="2028" y="17409"/>
                  </a:cubicBezTo>
                  <a:cubicBezTo>
                    <a:pt x="528" y="18477"/>
                    <a:pt x="228" y="19070"/>
                    <a:pt x="78" y="19664"/>
                  </a:cubicBezTo>
                  <a:cubicBezTo>
                    <a:pt x="-72" y="20257"/>
                    <a:pt x="-72" y="20851"/>
                    <a:pt x="678" y="21147"/>
                  </a:cubicBezTo>
                  <a:cubicBezTo>
                    <a:pt x="1428" y="21444"/>
                    <a:pt x="2928" y="21444"/>
                    <a:pt x="5328" y="20495"/>
                  </a:cubicBezTo>
                  <a:cubicBezTo>
                    <a:pt x="7728" y="19545"/>
                    <a:pt x="11028" y="17646"/>
                    <a:pt x="13878" y="14679"/>
                  </a:cubicBezTo>
                  <a:cubicBezTo>
                    <a:pt x="16728" y="11712"/>
                    <a:pt x="19128" y="7677"/>
                    <a:pt x="20328" y="5363"/>
                  </a:cubicBezTo>
                  <a:cubicBezTo>
                    <a:pt x="21528" y="3048"/>
                    <a:pt x="21528" y="2455"/>
                    <a:pt x="21528" y="1802"/>
                  </a:cubicBezTo>
                  <a:cubicBezTo>
                    <a:pt x="21528" y="1149"/>
                    <a:pt x="21528" y="437"/>
                    <a:pt x="20778" y="141"/>
                  </a:cubicBezTo>
                  <a:cubicBezTo>
                    <a:pt x="20028" y="-156"/>
                    <a:pt x="18528" y="-37"/>
                    <a:pt x="16728" y="1031"/>
                  </a:cubicBezTo>
                  <a:cubicBezTo>
                    <a:pt x="14928" y="2099"/>
                    <a:pt x="12828" y="4117"/>
                    <a:pt x="12378" y="7084"/>
                  </a:cubicBezTo>
                  <a:cubicBezTo>
                    <a:pt x="11928" y="10051"/>
                    <a:pt x="13128" y="13967"/>
                    <a:pt x="14328" y="17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7350030" y="281541"/>
              <a:ext cx="311699" cy="255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0957" fill="norm" stroke="1" extrusionOk="0">
                  <a:moveTo>
                    <a:pt x="10272" y="4224"/>
                  </a:moveTo>
                  <a:cubicBezTo>
                    <a:pt x="9575" y="3385"/>
                    <a:pt x="8878" y="2546"/>
                    <a:pt x="8094" y="2231"/>
                  </a:cubicBezTo>
                  <a:cubicBezTo>
                    <a:pt x="7311" y="1917"/>
                    <a:pt x="6440" y="2127"/>
                    <a:pt x="4959" y="4748"/>
                  </a:cubicBezTo>
                  <a:cubicBezTo>
                    <a:pt x="3478" y="7369"/>
                    <a:pt x="1388" y="12402"/>
                    <a:pt x="517" y="15548"/>
                  </a:cubicBezTo>
                  <a:cubicBezTo>
                    <a:pt x="-354" y="18693"/>
                    <a:pt x="-6" y="19952"/>
                    <a:pt x="691" y="20581"/>
                  </a:cubicBezTo>
                  <a:cubicBezTo>
                    <a:pt x="1388" y="21210"/>
                    <a:pt x="2433" y="21210"/>
                    <a:pt x="4001" y="19323"/>
                  </a:cubicBezTo>
                  <a:cubicBezTo>
                    <a:pt x="5569" y="17435"/>
                    <a:pt x="7659" y="13660"/>
                    <a:pt x="8356" y="10200"/>
                  </a:cubicBezTo>
                  <a:cubicBezTo>
                    <a:pt x="9052" y="6740"/>
                    <a:pt x="8356" y="3594"/>
                    <a:pt x="7485" y="1812"/>
                  </a:cubicBezTo>
                  <a:cubicBezTo>
                    <a:pt x="6614" y="29"/>
                    <a:pt x="5569" y="-390"/>
                    <a:pt x="4436" y="344"/>
                  </a:cubicBezTo>
                  <a:cubicBezTo>
                    <a:pt x="3304" y="1078"/>
                    <a:pt x="2085" y="2965"/>
                    <a:pt x="1388" y="4433"/>
                  </a:cubicBezTo>
                  <a:cubicBezTo>
                    <a:pt x="691" y="5901"/>
                    <a:pt x="517" y="6950"/>
                    <a:pt x="865" y="7579"/>
                  </a:cubicBezTo>
                  <a:cubicBezTo>
                    <a:pt x="1214" y="8208"/>
                    <a:pt x="2085" y="8418"/>
                    <a:pt x="3827" y="8208"/>
                  </a:cubicBezTo>
                  <a:cubicBezTo>
                    <a:pt x="5569" y="7998"/>
                    <a:pt x="8182" y="7369"/>
                    <a:pt x="9923" y="6950"/>
                  </a:cubicBezTo>
                  <a:cubicBezTo>
                    <a:pt x="11665" y="6530"/>
                    <a:pt x="12536" y="6321"/>
                    <a:pt x="13146" y="6845"/>
                  </a:cubicBezTo>
                  <a:cubicBezTo>
                    <a:pt x="13756" y="7369"/>
                    <a:pt x="14104" y="8627"/>
                    <a:pt x="14104" y="10305"/>
                  </a:cubicBezTo>
                  <a:cubicBezTo>
                    <a:pt x="14104" y="11983"/>
                    <a:pt x="13756" y="14080"/>
                    <a:pt x="13233" y="15548"/>
                  </a:cubicBezTo>
                  <a:cubicBezTo>
                    <a:pt x="12711" y="17016"/>
                    <a:pt x="12014" y="17855"/>
                    <a:pt x="11665" y="17750"/>
                  </a:cubicBezTo>
                  <a:cubicBezTo>
                    <a:pt x="11317" y="17645"/>
                    <a:pt x="11317" y="16596"/>
                    <a:pt x="11927" y="14185"/>
                  </a:cubicBezTo>
                  <a:cubicBezTo>
                    <a:pt x="12536" y="11773"/>
                    <a:pt x="13756" y="7998"/>
                    <a:pt x="14714" y="5692"/>
                  </a:cubicBezTo>
                  <a:cubicBezTo>
                    <a:pt x="15672" y="3385"/>
                    <a:pt x="16369" y="2546"/>
                    <a:pt x="17414" y="2546"/>
                  </a:cubicBezTo>
                  <a:cubicBezTo>
                    <a:pt x="18459" y="2546"/>
                    <a:pt x="19852" y="3385"/>
                    <a:pt x="20549" y="5796"/>
                  </a:cubicBezTo>
                  <a:cubicBezTo>
                    <a:pt x="21246" y="8208"/>
                    <a:pt x="21246" y="12193"/>
                    <a:pt x="21246" y="16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8150013" y="388079"/>
              <a:ext cx="194065" cy="483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190" fill="norm" stroke="1" extrusionOk="0">
                  <a:moveTo>
                    <a:pt x="21302" y="946"/>
                  </a:moveTo>
                  <a:cubicBezTo>
                    <a:pt x="20460" y="387"/>
                    <a:pt x="19619" y="-173"/>
                    <a:pt x="16673" y="51"/>
                  </a:cubicBezTo>
                  <a:cubicBezTo>
                    <a:pt x="13728" y="275"/>
                    <a:pt x="8679" y="1282"/>
                    <a:pt x="5453" y="2513"/>
                  </a:cubicBezTo>
                  <a:cubicBezTo>
                    <a:pt x="2227" y="3744"/>
                    <a:pt x="824" y="5199"/>
                    <a:pt x="263" y="6206"/>
                  </a:cubicBezTo>
                  <a:cubicBezTo>
                    <a:pt x="-298" y="7214"/>
                    <a:pt x="-17" y="7773"/>
                    <a:pt x="1666" y="7941"/>
                  </a:cubicBezTo>
                  <a:cubicBezTo>
                    <a:pt x="3349" y="8109"/>
                    <a:pt x="6434" y="7885"/>
                    <a:pt x="9380" y="7102"/>
                  </a:cubicBezTo>
                  <a:cubicBezTo>
                    <a:pt x="12325" y="6318"/>
                    <a:pt x="15131" y="4975"/>
                    <a:pt x="16673" y="3968"/>
                  </a:cubicBezTo>
                  <a:cubicBezTo>
                    <a:pt x="18216" y="2961"/>
                    <a:pt x="18497" y="2289"/>
                    <a:pt x="18357" y="2289"/>
                  </a:cubicBezTo>
                  <a:cubicBezTo>
                    <a:pt x="18216" y="2289"/>
                    <a:pt x="17655" y="2961"/>
                    <a:pt x="17094" y="5087"/>
                  </a:cubicBezTo>
                  <a:cubicBezTo>
                    <a:pt x="16533" y="7214"/>
                    <a:pt x="15972" y="10795"/>
                    <a:pt x="14850" y="13649"/>
                  </a:cubicBezTo>
                  <a:cubicBezTo>
                    <a:pt x="13728" y="16503"/>
                    <a:pt x="12045" y="18629"/>
                    <a:pt x="10502" y="19860"/>
                  </a:cubicBezTo>
                  <a:cubicBezTo>
                    <a:pt x="8959" y="21091"/>
                    <a:pt x="7557" y="21427"/>
                    <a:pt x="6014" y="21035"/>
                  </a:cubicBezTo>
                  <a:cubicBezTo>
                    <a:pt x="4471" y="20644"/>
                    <a:pt x="2788" y="19524"/>
                    <a:pt x="1946" y="18629"/>
                  </a:cubicBezTo>
                  <a:cubicBezTo>
                    <a:pt x="1105" y="17734"/>
                    <a:pt x="1105" y="17062"/>
                    <a:pt x="1105" y="16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8341684" y="402510"/>
              <a:ext cx="270733" cy="18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883" fill="norm" stroke="1" extrusionOk="0">
                  <a:moveTo>
                    <a:pt x="3217" y="10594"/>
                  </a:moveTo>
                  <a:cubicBezTo>
                    <a:pt x="4024" y="9706"/>
                    <a:pt x="4832" y="8819"/>
                    <a:pt x="5235" y="7635"/>
                  </a:cubicBezTo>
                  <a:cubicBezTo>
                    <a:pt x="5639" y="6451"/>
                    <a:pt x="5639" y="4972"/>
                    <a:pt x="5639" y="3493"/>
                  </a:cubicBezTo>
                  <a:cubicBezTo>
                    <a:pt x="5639" y="2013"/>
                    <a:pt x="5639" y="534"/>
                    <a:pt x="5135" y="238"/>
                  </a:cubicBezTo>
                  <a:cubicBezTo>
                    <a:pt x="4630" y="-58"/>
                    <a:pt x="3620" y="830"/>
                    <a:pt x="2611" y="3641"/>
                  </a:cubicBezTo>
                  <a:cubicBezTo>
                    <a:pt x="1602" y="6451"/>
                    <a:pt x="592" y="11186"/>
                    <a:pt x="189" y="14441"/>
                  </a:cubicBezTo>
                  <a:cubicBezTo>
                    <a:pt x="-215" y="17695"/>
                    <a:pt x="-13" y="19471"/>
                    <a:pt x="1198" y="20358"/>
                  </a:cubicBezTo>
                  <a:cubicBezTo>
                    <a:pt x="2409" y="21246"/>
                    <a:pt x="4630" y="21246"/>
                    <a:pt x="6951" y="18435"/>
                  </a:cubicBezTo>
                  <a:cubicBezTo>
                    <a:pt x="9273" y="15624"/>
                    <a:pt x="11695" y="10002"/>
                    <a:pt x="13108" y="6451"/>
                  </a:cubicBezTo>
                  <a:cubicBezTo>
                    <a:pt x="14521" y="2901"/>
                    <a:pt x="14925" y="1421"/>
                    <a:pt x="15026" y="1421"/>
                  </a:cubicBezTo>
                  <a:cubicBezTo>
                    <a:pt x="15127" y="1421"/>
                    <a:pt x="14925" y="2901"/>
                    <a:pt x="14521" y="5268"/>
                  </a:cubicBezTo>
                  <a:cubicBezTo>
                    <a:pt x="14118" y="7635"/>
                    <a:pt x="13512" y="10890"/>
                    <a:pt x="12906" y="13405"/>
                  </a:cubicBezTo>
                  <a:cubicBezTo>
                    <a:pt x="12301" y="15920"/>
                    <a:pt x="11695" y="17695"/>
                    <a:pt x="11292" y="17843"/>
                  </a:cubicBezTo>
                  <a:cubicBezTo>
                    <a:pt x="10888" y="17991"/>
                    <a:pt x="10686" y="16512"/>
                    <a:pt x="11090" y="13997"/>
                  </a:cubicBezTo>
                  <a:cubicBezTo>
                    <a:pt x="11493" y="11482"/>
                    <a:pt x="12503" y="7931"/>
                    <a:pt x="13411" y="5564"/>
                  </a:cubicBezTo>
                  <a:cubicBezTo>
                    <a:pt x="14320" y="3197"/>
                    <a:pt x="15127" y="2013"/>
                    <a:pt x="16035" y="1125"/>
                  </a:cubicBezTo>
                  <a:cubicBezTo>
                    <a:pt x="16944" y="238"/>
                    <a:pt x="17953" y="-354"/>
                    <a:pt x="18559" y="238"/>
                  </a:cubicBezTo>
                  <a:cubicBezTo>
                    <a:pt x="19164" y="830"/>
                    <a:pt x="19366" y="2605"/>
                    <a:pt x="19467" y="5268"/>
                  </a:cubicBezTo>
                  <a:cubicBezTo>
                    <a:pt x="19568" y="7931"/>
                    <a:pt x="19568" y="11482"/>
                    <a:pt x="19871" y="13849"/>
                  </a:cubicBezTo>
                  <a:cubicBezTo>
                    <a:pt x="20174" y="16216"/>
                    <a:pt x="20779" y="17399"/>
                    <a:pt x="21385" y="18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8656951" y="123081"/>
              <a:ext cx="515145" cy="47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50" fill="norm" stroke="1" extrusionOk="0">
                  <a:moveTo>
                    <a:pt x="6156" y="14953"/>
                  </a:moveTo>
                  <a:cubicBezTo>
                    <a:pt x="6049" y="14379"/>
                    <a:pt x="5942" y="13804"/>
                    <a:pt x="5514" y="13459"/>
                  </a:cubicBezTo>
                  <a:cubicBezTo>
                    <a:pt x="5087" y="13115"/>
                    <a:pt x="4338" y="13000"/>
                    <a:pt x="3429" y="13517"/>
                  </a:cubicBezTo>
                  <a:cubicBezTo>
                    <a:pt x="2520" y="14034"/>
                    <a:pt x="1451" y="15183"/>
                    <a:pt x="809" y="16447"/>
                  </a:cubicBezTo>
                  <a:cubicBezTo>
                    <a:pt x="168" y="17711"/>
                    <a:pt x="-46" y="19089"/>
                    <a:pt x="7" y="20008"/>
                  </a:cubicBezTo>
                  <a:cubicBezTo>
                    <a:pt x="61" y="20928"/>
                    <a:pt x="382" y="21387"/>
                    <a:pt x="863" y="21445"/>
                  </a:cubicBezTo>
                  <a:cubicBezTo>
                    <a:pt x="1344" y="21502"/>
                    <a:pt x="1986" y="21157"/>
                    <a:pt x="2948" y="19836"/>
                  </a:cubicBezTo>
                  <a:cubicBezTo>
                    <a:pt x="3910" y="18515"/>
                    <a:pt x="5194" y="16217"/>
                    <a:pt x="6316" y="13000"/>
                  </a:cubicBezTo>
                  <a:cubicBezTo>
                    <a:pt x="7439" y="9783"/>
                    <a:pt x="8402" y="5647"/>
                    <a:pt x="8883" y="3234"/>
                  </a:cubicBezTo>
                  <a:cubicBezTo>
                    <a:pt x="9364" y="821"/>
                    <a:pt x="9364" y="132"/>
                    <a:pt x="9150" y="17"/>
                  </a:cubicBezTo>
                  <a:cubicBezTo>
                    <a:pt x="8936" y="-98"/>
                    <a:pt x="8508" y="362"/>
                    <a:pt x="7920" y="2142"/>
                  </a:cubicBezTo>
                  <a:cubicBezTo>
                    <a:pt x="7332" y="3923"/>
                    <a:pt x="6584" y="7025"/>
                    <a:pt x="6156" y="9496"/>
                  </a:cubicBezTo>
                  <a:cubicBezTo>
                    <a:pt x="5728" y="11966"/>
                    <a:pt x="5621" y="13804"/>
                    <a:pt x="5675" y="15011"/>
                  </a:cubicBezTo>
                  <a:cubicBezTo>
                    <a:pt x="5728" y="16217"/>
                    <a:pt x="5942" y="16791"/>
                    <a:pt x="6316" y="17021"/>
                  </a:cubicBezTo>
                  <a:cubicBezTo>
                    <a:pt x="6691" y="17251"/>
                    <a:pt x="7225" y="17136"/>
                    <a:pt x="8027" y="16217"/>
                  </a:cubicBezTo>
                  <a:cubicBezTo>
                    <a:pt x="8829" y="15298"/>
                    <a:pt x="9899" y="13574"/>
                    <a:pt x="10594" y="12368"/>
                  </a:cubicBezTo>
                  <a:cubicBezTo>
                    <a:pt x="11289" y="11162"/>
                    <a:pt x="11609" y="10472"/>
                    <a:pt x="11823" y="9840"/>
                  </a:cubicBezTo>
                  <a:cubicBezTo>
                    <a:pt x="12037" y="9208"/>
                    <a:pt x="12144" y="8634"/>
                    <a:pt x="11823" y="8519"/>
                  </a:cubicBezTo>
                  <a:cubicBezTo>
                    <a:pt x="11503" y="8404"/>
                    <a:pt x="10754" y="8749"/>
                    <a:pt x="9792" y="9840"/>
                  </a:cubicBezTo>
                  <a:cubicBezTo>
                    <a:pt x="8829" y="10932"/>
                    <a:pt x="7653" y="12770"/>
                    <a:pt x="7011" y="14091"/>
                  </a:cubicBezTo>
                  <a:cubicBezTo>
                    <a:pt x="6370" y="15413"/>
                    <a:pt x="6263" y="16217"/>
                    <a:pt x="6477" y="16734"/>
                  </a:cubicBezTo>
                  <a:cubicBezTo>
                    <a:pt x="6691" y="17251"/>
                    <a:pt x="7225" y="17481"/>
                    <a:pt x="8081" y="16849"/>
                  </a:cubicBezTo>
                  <a:cubicBezTo>
                    <a:pt x="8936" y="16217"/>
                    <a:pt x="10112" y="14723"/>
                    <a:pt x="11128" y="13115"/>
                  </a:cubicBezTo>
                  <a:cubicBezTo>
                    <a:pt x="12144" y="11506"/>
                    <a:pt x="13000" y="9783"/>
                    <a:pt x="13588" y="8691"/>
                  </a:cubicBezTo>
                  <a:cubicBezTo>
                    <a:pt x="14176" y="7600"/>
                    <a:pt x="14497" y="7140"/>
                    <a:pt x="14764" y="7313"/>
                  </a:cubicBezTo>
                  <a:cubicBezTo>
                    <a:pt x="15031" y="7485"/>
                    <a:pt x="15245" y="8289"/>
                    <a:pt x="15512" y="9955"/>
                  </a:cubicBezTo>
                  <a:cubicBezTo>
                    <a:pt x="15780" y="11621"/>
                    <a:pt x="16101" y="14149"/>
                    <a:pt x="16207" y="15700"/>
                  </a:cubicBezTo>
                  <a:cubicBezTo>
                    <a:pt x="16314" y="17251"/>
                    <a:pt x="16207" y="17825"/>
                    <a:pt x="15887" y="18113"/>
                  </a:cubicBezTo>
                  <a:cubicBezTo>
                    <a:pt x="15566" y="18400"/>
                    <a:pt x="15031" y="18400"/>
                    <a:pt x="14764" y="17883"/>
                  </a:cubicBezTo>
                  <a:cubicBezTo>
                    <a:pt x="14497" y="17366"/>
                    <a:pt x="14497" y="16332"/>
                    <a:pt x="14871" y="14896"/>
                  </a:cubicBezTo>
                  <a:cubicBezTo>
                    <a:pt x="15245" y="13459"/>
                    <a:pt x="15994" y="11621"/>
                    <a:pt x="17170" y="10530"/>
                  </a:cubicBezTo>
                  <a:cubicBezTo>
                    <a:pt x="18346" y="9438"/>
                    <a:pt x="19950" y="9093"/>
                    <a:pt x="21554" y="8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2149270" y="739991"/>
              <a:ext cx="2691062" cy="114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0" y="21480"/>
                  </a:moveTo>
                  <a:cubicBezTo>
                    <a:pt x="615" y="20520"/>
                    <a:pt x="1231" y="19560"/>
                    <a:pt x="1908" y="18840"/>
                  </a:cubicBezTo>
                  <a:cubicBezTo>
                    <a:pt x="2585" y="18120"/>
                    <a:pt x="3323" y="17640"/>
                    <a:pt x="4133" y="17160"/>
                  </a:cubicBezTo>
                  <a:cubicBezTo>
                    <a:pt x="4944" y="16680"/>
                    <a:pt x="5826" y="16200"/>
                    <a:pt x="6677" y="15480"/>
                  </a:cubicBezTo>
                  <a:cubicBezTo>
                    <a:pt x="7528" y="14760"/>
                    <a:pt x="8349" y="13800"/>
                    <a:pt x="9097" y="12600"/>
                  </a:cubicBezTo>
                  <a:cubicBezTo>
                    <a:pt x="9846" y="11400"/>
                    <a:pt x="10523" y="9960"/>
                    <a:pt x="11200" y="8760"/>
                  </a:cubicBezTo>
                  <a:cubicBezTo>
                    <a:pt x="11877" y="7560"/>
                    <a:pt x="12554" y="6600"/>
                    <a:pt x="13313" y="5640"/>
                  </a:cubicBezTo>
                  <a:cubicBezTo>
                    <a:pt x="14072" y="4680"/>
                    <a:pt x="14913" y="3720"/>
                    <a:pt x="15713" y="2760"/>
                  </a:cubicBezTo>
                  <a:cubicBezTo>
                    <a:pt x="16513" y="1800"/>
                    <a:pt x="17272" y="840"/>
                    <a:pt x="18133" y="360"/>
                  </a:cubicBezTo>
                  <a:cubicBezTo>
                    <a:pt x="18995" y="-120"/>
                    <a:pt x="19959" y="-120"/>
                    <a:pt x="20554" y="360"/>
                  </a:cubicBezTo>
                  <a:cubicBezTo>
                    <a:pt x="21149" y="840"/>
                    <a:pt x="21374" y="1800"/>
                    <a:pt x="21600" y="2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2578613" y="938690"/>
              <a:ext cx="224638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35" y="19800"/>
                    <a:pt x="1671" y="18000"/>
                    <a:pt x="2580" y="16380"/>
                  </a:cubicBezTo>
                  <a:cubicBezTo>
                    <a:pt x="3489" y="14760"/>
                    <a:pt x="4472" y="13320"/>
                    <a:pt x="5468" y="12060"/>
                  </a:cubicBezTo>
                  <a:cubicBezTo>
                    <a:pt x="6463" y="10800"/>
                    <a:pt x="7470" y="9720"/>
                    <a:pt x="8380" y="8640"/>
                  </a:cubicBezTo>
                  <a:cubicBezTo>
                    <a:pt x="9289" y="7560"/>
                    <a:pt x="10100" y="6480"/>
                    <a:pt x="10935" y="5580"/>
                  </a:cubicBezTo>
                  <a:cubicBezTo>
                    <a:pt x="11771" y="4680"/>
                    <a:pt x="12631" y="3960"/>
                    <a:pt x="13565" y="3240"/>
                  </a:cubicBezTo>
                  <a:cubicBezTo>
                    <a:pt x="14498" y="2520"/>
                    <a:pt x="15506" y="1800"/>
                    <a:pt x="16538" y="1260"/>
                  </a:cubicBezTo>
                  <a:cubicBezTo>
                    <a:pt x="17570" y="720"/>
                    <a:pt x="18627" y="360"/>
                    <a:pt x="19474" y="180"/>
                  </a:cubicBezTo>
                  <a:cubicBezTo>
                    <a:pt x="20322" y="0"/>
                    <a:pt x="2096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7884066" y="685684"/>
              <a:ext cx="1134693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03" y="18982"/>
                    <a:pt x="3405" y="16364"/>
                    <a:pt x="5059" y="13745"/>
                  </a:cubicBezTo>
                  <a:cubicBezTo>
                    <a:pt x="6714" y="11127"/>
                    <a:pt x="8319" y="8509"/>
                    <a:pt x="9997" y="6218"/>
                  </a:cubicBezTo>
                  <a:cubicBezTo>
                    <a:pt x="11676" y="3927"/>
                    <a:pt x="13427" y="1964"/>
                    <a:pt x="15130" y="982"/>
                  </a:cubicBezTo>
                  <a:cubicBezTo>
                    <a:pt x="16832" y="0"/>
                    <a:pt x="18486" y="0"/>
                    <a:pt x="19459" y="0"/>
                  </a:cubicBezTo>
                  <a:cubicBezTo>
                    <a:pt x="20432" y="0"/>
                    <a:pt x="20724" y="0"/>
                    <a:pt x="21016" y="655"/>
                  </a:cubicBezTo>
                  <a:cubicBezTo>
                    <a:pt x="21308" y="1309"/>
                    <a:pt x="21600" y="2618"/>
                    <a:pt x="21600" y="4255"/>
                  </a:cubicBezTo>
                  <a:cubicBezTo>
                    <a:pt x="21600" y="5891"/>
                    <a:pt x="21308" y="7855"/>
                    <a:pt x="21016" y="9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8144739" y="846688"/>
              <a:ext cx="67468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3" y="16800"/>
                    <a:pt x="6545" y="12000"/>
                    <a:pt x="9900" y="8800"/>
                  </a:cubicBezTo>
                  <a:cubicBezTo>
                    <a:pt x="13255" y="5600"/>
                    <a:pt x="16691" y="4000"/>
                    <a:pt x="18655" y="2800"/>
                  </a:cubicBezTo>
                  <a:cubicBezTo>
                    <a:pt x="20618" y="1600"/>
                    <a:pt x="21109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10238354" y="187340"/>
              <a:ext cx="332339" cy="489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546" fill="norm" stroke="1" extrusionOk="0">
                  <a:moveTo>
                    <a:pt x="4415" y="0"/>
                  </a:moveTo>
                  <a:cubicBezTo>
                    <a:pt x="4250" y="3037"/>
                    <a:pt x="4085" y="6075"/>
                    <a:pt x="3755" y="9338"/>
                  </a:cubicBezTo>
                  <a:cubicBezTo>
                    <a:pt x="3426" y="12600"/>
                    <a:pt x="2931" y="16088"/>
                    <a:pt x="2519" y="18113"/>
                  </a:cubicBezTo>
                  <a:cubicBezTo>
                    <a:pt x="2107" y="20138"/>
                    <a:pt x="1777" y="20700"/>
                    <a:pt x="1447" y="20306"/>
                  </a:cubicBezTo>
                  <a:cubicBezTo>
                    <a:pt x="1117" y="19913"/>
                    <a:pt x="787" y="18563"/>
                    <a:pt x="540" y="17494"/>
                  </a:cubicBezTo>
                  <a:cubicBezTo>
                    <a:pt x="293" y="16425"/>
                    <a:pt x="128" y="15638"/>
                    <a:pt x="45" y="14963"/>
                  </a:cubicBezTo>
                  <a:cubicBezTo>
                    <a:pt x="-37" y="14288"/>
                    <a:pt x="-37" y="13725"/>
                    <a:pt x="293" y="13275"/>
                  </a:cubicBezTo>
                  <a:cubicBezTo>
                    <a:pt x="623" y="12825"/>
                    <a:pt x="1282" y="12488"/>
                    <a:pt x="2024" y="12375"/>
                  </a:cubicBezTo>
                  <a:cubicBezTo>
                    <a:pt x="2766" y="12263"/>
                    <a:pt x="3590" y="12375"/>
                    <a:pt x="4992" y="11813"/>
                  </a:cubicBezTo>
                  <a:cubicBezTo>
                    <a:pt x="6394" y="11250"/>
                    <a:pt x="8372" y="10013"/>
                    <a:pt x="9774" y="8775"/>
                  </a:cubicBezTo>
                  <a:cubicBezTo>
                    <a:pt x="11175" y="7538"/>
                    <a:pt x="12000" y="6300"/>
                    <a:pt x="12824" y="5119"/>
                  </a:cubicBezTo>
                  <a:cubicBezTo>
                    <a:pt x="13648" y="3938"/>
                    <a:pt x="14473" y="2812"/>
                    <a:pt x="14885" y="2756"/>
                  </a:cubicBezTo>
                  <a:cubicBezTo>
                    <a:pt x="15297" y="2700"/>
                    <a:pt x="15297" y="3712"/>
                    <a:pt x="15050" y="6019"/>
                  </a:cubicBezTo>
                  <a:cubicBezTo>
                    <a:pt x="14803" y="8325"/>
                    <a:pt x="14308" y="11925"/>
                    <a:pt x="13978" y="14119"/>
                  </a:cubicBezTo>
                  <a:cubicBezTo>
                    <a:pt x="13648" y="16313"/>
                    <a:pt x="13484" y="17100"/>
                    <a:pt x="13401" y="17831"/>
                  </a:cubicBezTo>
                  <a:cubicBezTo>
                    <a:pt x="13319" y="18563"/>
                    <a:pt x="13319" y="19238"/>
                    <a:pt x="13731" y="19631"/>
                  </a:cubicBezTo>
                  <a:cubicBezTo>
                    <a:pt x="14143" y="20025"/>
                    <a:pt x="14968" y="20138"/>
                    <a:pt x="15710" y="19969"/>
                  </a:cubicBezTo>
                  <a:cubicBezTo>
                    <a:pt x="16452" y="19800"/>
                    <a:pt x="17111" y="19350"/>
                    <a:pt x="17771" y="18844"/>
                  </a:cubicBezTo>
                  <a:cubicBezTo>
                    <a:pt x="18430" y="18338"/>
                    <a:pt x="19090" y="17775"/>
                    <a:pt x="19090" y="17663"/>
                  </a:cubicBezTo>
                  <a:cubicBezTo>
                    <a:pt x="19090" y="17550"/>
                    <a:pt x="18430" y="17888"/>
                    <a:pt x="17853" y="18338"/>
                  </a:cubicBezTo>
                  <a:cubicBezTo>
                    <a:pt x="17276" y="18788"/>
                    <a:pt x="16781" y="19350"/>
                    <a:pt x="16699" y="19913"/>
                  </a:cubicBezTo>
                  <a:cubicBezTo>
                    <a:pt x="16616" y="20475"/>
                    <a:pt x="16946" y="21038"/>
                    <a:pt x="17523" y="21319"/>
                  </a:cubicBezTo>
                  <a:cubicBezTo>
                    <a:pt x="18100" y="21600"/>
                    <a:pt x="18925" y="21600"/>
                    <a:pt x="19667" y="21431"/>
                  </a:cubicBezTo>
                  <a:cubicBezTo>
                    <a:pt x="20409" y="21263"/>
                    <a:pt x="21068" y="20925"/>
                    <a:pt x="21316" y="20138"/>
                  </a:cubicBezTo>
                  <a:cubicBezTo>
                    <a:pt x="21563" y="19350"/>
                    <a:pt x="21398" y="18113"/>
                    <a:pt x="21233" y="16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10736131" y="386678"/>
              <a:ext cx="1533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10736131" y="570682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10876689" y="355984"/>
              <a:ext cx="167585" cy="518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62" fill="norm" stroke="1" extrusionOk="0">
                  <a:moveTo>
                    <a:pt x="5564" y="7904"/>
                  </a:moveTo>
                  <a:cubicBezTo>
                    <a:pt x="4255" y="10854"/>
                    <a:pt x="2945" y="13804"/>
                    <a:pt x="2127" y="15859"/>
                  </a:cubicBezTo>
                  <a:cubicBezTo>
                    <a:pt x="1309" y="17914"/>
                    <a:pt x="982" y="19073"/>
                    <a:pt x="655" y="19968"/>
                  </a:cubicBezTo>
                  <a:cubicBezTo>
                    <a:pt x="327" y="20864"/>
                    <a:pt x="0" y="21496"/>
                    <a:pt x="0" y="21338"/>
                  </a:cubicBezTo>
                  <a:cubicBezTo>
                    <a:pt x="0" y="21180"/>
                    <a:pt x="327" y="20232"/>
                    <a:pt x="1309" y="17914"/>
                  </a:cubicBezTo>
                  <a:cubicBezTo>
                    <a:pt x="2291" y="15596"/>
                    <a:pt x="3927" y="11908"/>
                    <a:pt x="5727" y="8957"/>
                  </a:cubicBezTo>
                  <a:cubicBezTo>
                    <a:pt x="7527" y="6007"/>
                    <a:pt x="9491" y="3795"/>
                    <a:pt x="10964" y="2477"/>
                  </a:cubicBezTo>
                  <a:cubicBezTo>
                    <a:pt x="12436" y="1160"/>
                    <a:pt x="13418" y="739"/>
                    <a:pt x="14727" y="423"/>
                  </a:cubicBezTo>
                  <a:cubicBezTo>
                    <a:pt x="16036" y="107"/>
                    <a:pt x="17673" y="-104"/>
                    <a:pt x="18982" y="54"/>
                  </a:cubicBezTo>
                  <a:cubicBezTo>
                    <a:pt x="20291" y="212"/>
                    <a:pt x="21273" y="739"/>
                    <a:pt x="21436" y="1951"/>
                  </a:cubicBezTo>
                  <a:cubicBezTo>
                    <a:pt x="21600" y="3162"/>
                    <a:pt x="20945" y="5059"/>
                    <a:pt x="19473" y="6429"/>
                  </a:cubicBezTo>
                  <a:cubicBezTo>
                    <a:pt x="18000" y="7798"/>
                    <a:pt x="15709" y="8641"/>
                    <a:pt x="13745" y="9116"/>
                  </a:cubicBezTo>
                  <a:cubicBezTo>
                    <a:pt x="11782" y="9590"/>
                    <a:pt x="10145" y="9695"/>
                    <a:pt x="9327" y="9484"/>
                  </a:cubicBezTo>
                  <a:cubicBezTo>
                    <a:pt x="8509" y="9274"/>
                    <a:pt x="8509" y="8747"/>
                    <a:pt x="8509" y="8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11051895" y="379011"/>
              <a:ext cx="297584" cy="171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295" fill="norm" stroke="1" extrusionOk="0">
                  <a:moveTo>
                    <a:pt x="5989" y="10482"/>
                  </a:moveTo>
                  <a:cubicBezTo>
                    <a:pt x="6359" y="8259"/>
                    <a:pt x="6728" y="6035"/>
                    <a:pt x="6451" y="4765"/>
                  </a:cubicBezTo>
                  <a:cubicBezTo>
                    <a:pt x="6174" y="3494"/>
                    <a:pt x="5251" y="3176"/>
                    <a:pt x="4420" y="3653"/>
                  </a:cubicBezTo>
                  <a:cubicBezTo>
                    <a:pt x="3589" y="4129"/>
                    <a:pt x="2851" y="5400"/>
                    <a:pt x="2112" y="7624"/>
                  </a:cubicBezTo>
                  <a:cubicBezTo>
                    <a:pt x="1374" y="9847"/>
                    <a:pt x="635" y="13024"/>
                    <a:pt x="266" y="15406"/>
                  </a:cubicBezTo>
                  <a:cubicBezTo>
                    <a:pt x="-103" y="17788"/>
                    <a:pt x="-103" y="19376"/>
                    <a:pt x="359" y="20329"/>
                  </a:cubicBezTo>
                  <a:cubicBezTo>
                    <a:pt x="820" y="21282"/>
                    <a:pt x="1743" y="21600"/>
                    <a:pt x="2574" y="20965"/>
                  </a:cubicBezTo>
                  <a:cubicBezTo>
                    <a:pt x="3405" y="20329"/>
                    <a:pt x="4143" y="18741"/>
                    <a:pt x="4789" y="17312"/>
                  </a:cubicBezTo>
                  <a:cubicBezTo>
                    <a:pt x="5435" y="15882"/>
                    <a:pt x="5989" y="14612"/>
                    <a:pt x="6543" y="14929"/>
                  </a:cubicBezTo>
                  <a:cubicBezTo>
                    <a:pt x="7097" y="15247"/>
                    <a:pt x="7651" y="17153"/>
                    <a:pt x="8389" y="17629"/>
                  </a:cubicBezTo>
                  <a:cubicBezTo>
                    <a:pt x="9128" y="18106"/>
                    <a:pt x="10051" y="17153"/>
                    <a:pt x="10697" y="15882"/>
                  </a:cubicBezTo>
                  <a:cubicBezTo>
                    <a:pt x="11343" y="14612"/>
                    <a:pt x="11712" y="13024"/>
                    <a:pt x="12082" y="11435"/>
                  </a:cubicBezTo>
                  <a:cubicBezTo>
                    <a:pt x="12451" y="9847"/>
                    <a:pt x="12820" y="8259"/>
                    <a:pt x="13282" y="8100"/>
                  </a:cubicBezTo>
                  <a:cubicBezTo>
                    <a:pt x="13743" y="7941"/>
                    <a:pt x="14297" y="9212"/>
                    <a:pt x="14759" y="10641"/>
                  </a:cubicBezTo>
                  <a:cubicBezTo>
                    <a:pt x="15220" y="12071"/>
                    <a:pt x="15589" y="13659"/>
                    <a:pt x="15959" y="15565"/>
                  </a:cubicBezTo>
                  <a:cubicBezTo>
                    <a:pt x="16328" y="17471"/>
                    <a:pt x="16697" y="19694"/>
                    <a:pt x="16605" y="19853"/>
                  </a:cubicBezTo>
                  <a:cubicBezTo>
                    <a:pt x="16512" y="20012"/>
                    <a:pt x="15959" y="18106"/>
                    <a:pt x="16051" y="15565"/>
                  </a:cubicBezTo>
                  <a:cubicBezTo>
                    <a:pt x="16143" y="13024"/>
                    <a:pt x="16882" y="9847"/>
                    <a:pt x="17897" y="7147"/>
                  </a:cubicBezTo>
                  <a:cubicBezTo>
                    <a:pt x="18912" y="4447"/>
                    <a:pt x="20205" y="2224"/>
                    <a:pt x="214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11414326" y="229403"/>
              <a:ext cx="97633" cy="352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458" fill="norm" stroke="1" extrusionOk="0">
                  <a:moveTo>
                    <a:pt x="19177" y="1638"/>
                  </a:moveTo>
                  <a:cubicBezTo>
                    <a:pt x="20284" y="861"/>
                    <a:pt x="21392" y="84"/>
                    <a:pt x="21115" y="7"/>
                  </a:cubicBezTo>
                  <a:cubicBezTo>
                    <a:pt x="20838" y="-71"/>
                    <a:pt x="19177" y="551"/>
                    <a:pt x="15854" y="2726"/>
                  </a:cubicBezTo>
                  <a:cubicBezTo>
                    <a:pt x="12530" y="4902"/>
                    <a:pt x="7546" y="8631"/>
                    <a:pt x="4500" y="11739"/>
                  </a:cubicBezTo>
                  <a:cubicBezTo>
                    <a:pt x="1454" y="14847"/>
                    <a:pt x="346" y="17333"/>
                    <a:pt x="69" y="18965"/>
                  </a:cubicBezTo>
                  <a:cubicBezTo>
                    <a:pt x="-208" y="20597"/>
                    <a:pt x="346" y="21374"/>
                    <a:pt x="1730" y="21451"/>
                  </a:cubicBezTo>
                  <a:cubicBezTo>
                    <a:pt x="3115" y="21529"/>
                    <a:pt x="5330" y="20907"/>
                    <a:pt x="6715" y="20130"/>
                  </a:cubicBezTo>
                  <a:cubicBezTo>
                    <a:pt x="8100" y="19353"/>
                    <a:pt x="8654" y="18421"/>
                    <a:pt x="9207" y="17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11369923" y="414287"/>
              <a:ext cx="229060" cy="384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64" fill="norm" stroke="1" extrusionOk="0">
                  <a:moveTo>
                    <a:pt x="2400" y="597"/>
                  </a:moveTo>
                  <a:cubicBezTo>
                    <a:pt x="1200" y="454"/>
                    <a:pt x="0" y="312"/>
                    <a:pt x="0" y="241"/>
                  </a:cubicBezTo>
                  <a:cubicBezTo>
                    <a:pt x="0" y="170"/>
                    <a:pt x="1200" y="170"/>
                    <a:pt x="2400" y="170"/>
                  </a:cubicBezTo>
                  <a:cubicBezTo>
                    <a:pt x="3600" y="170"/>
                    <a:pt x="4800" y="170"/>
                    <a:pt x="6120" y="99"/>
                  </a:cubicBezTo>
                  <a:cubicBezTo>
                    <a:pt x="7440" y="28"/>
                    <a:pt x="8880" y="-114"/>
                    <a:pt x="9720" y="170"/>
                  </a:cubicBezTo>
                  <a:cubicBezTo>
                    <a:pt x="10560" y="454"/>
                    <a:pt x="10800" y="1165"/>
                    <a:pt x="10920" y="1947"/>
                  </a:cubicBezTo>
                  <a:cubicBezTo>
                    <a:pt x="11040" y="2728"/>
                    <a:pt x="11040" y="3581"/>
                    <a:pt x="11640" y="3865"/>
                  </a:cubicBezTo>
                  <a:cubicBezTo>
                    <a:pt x="12240" y="4149"/>
                    <a:pt x="13440" y="3865"/>
                    <a:pt x="14880" y="3368"/>
                  </a:cubicBezTo>
                  <a:cubicBezTo>
                    <a:pt x="16320" y="2870"/>
                    <a:pt x="18000" y="2160"/>
                    <a:pt x="18840" y="2160"/>
                  </a:cubicBezTo>
                  <a:cubicBezTo>
                    <a:pt x="19680" y="2160"/>
                    <a:pt x="19680" y="2870"/>
                    <a:pt x="19920" y="4931"/>
                  </a:cubicBezTo>
                  <a:cubicBezTo>
                    <a:pt x="20160" y="6991"/>
                    <a:pt x="20640" y="10402"/>
                    <a:pt x="21000" y="13031"/>
                  </a:cubicBezTo>
                  <a:cubicBezTo>
                    <a:pt x="21360" y="15660"/>
                    <a:pt x="21600" y="17507"/>
                    <a:pt x="21480" y="18786"/>
                  </a:cubicBezTo>
                  <a:cubicBezTo>
                    <a:pt x="21360" y="20065"/>
                    <a:pt x="20880" y="20775"/>
                    <a:pt x="19920" y="21131"/>
                  </a:cubicBezTo>
                  <a:cubicBezTo>
                    <a:pt x="18960" y="21486"/>
                    <a:pt x="17520" y="21486"/>
                    <a:pt x="15360" y="20775"/>
                  </a:cubicBezTo>
                  <a:cubicBezTo>
                    <a:pt x="13200" y="20065"/>
                    <a:pt x="10320" y="18644"/>
                    <a:pt x="8760" y="17649"/>
                  </a:cubicBezTo>
                  <a:cubicBezTo>
                    <a:pt x="7200" y="16654"/>
                    <a:pt x="6960" y="16086"/>
                    <a:pt x="6720" y="15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11947491" y="271675"/>
              <a:ext cx="69003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3900"/>
                    <a:pt x="13600" y="7800"/>
                    <a:pt x="10000" y="11400"/>
                  </a:cubicBezTo>
                  <a:cubicBezTo>
                    <a:pt x="6400" y="15000"/>
                    <a:pt x="3200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11800455" y="649906"/>
              <a:ext cx="292707" cy="12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fill="norm" stroke="1" extrusionOk="0">
                  <a:moveTo>
                    <a:pt x="1791" y="21600"/>
                  </a:moveTo>
                  <a:cubicBezTo>
                    <a:pt x="852" y="21600"/>
                    <a:pt x="-87" y="21600"/>
                    <a:pt x="7" y="19440"/>
                  </a:cubicBezTo>
                  <a:cubicBezTo>
                    <a:pt x="101" y="17280"/>
                    <a:pt x="1228" y="12960"/>
                    <a:pt x="4327" y="8640"/>
                  </a:cubicBezTo>
                  <a:cubicBezTo>
                    <a:pt x="7426" y="4320"/>
                    <a:pt x="12497" y="0"/>
                    <a:pt x="15690" y="0"/>
                  </a:cubicBezTo>
                  <a:cubicBezTo>
                    <a:pt x="18883" y="0"/>
                    <a:pt x="20198" y="4320"/>
                    <a:pt x="21513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12185163" y="478654"/>
              <a:ext cx="161005" cy="33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21600" y="1965"/>
                  </a:moveTo>
                  <a:cubicBezTo>
                    <a:pt x="20914" y="1147"/>
                    <a:pt x="20229" y="329"/>
                    <a:pt x="17829" y="83"/>
                  </a:cubicBezTo>
                  <a:cubicBezTo>
                    <a:pt x="15429" y="-162"/>
                    <a:pt x="11314" y="165"/>
                    <a:pt x="8743" y="656"/>
                  </a:cubicBezTo>
                  <a:cubicBezTo>
                    <a:pt x="6171" y="1147"/>
                    <a:pt x="5143" y="1802"/>
                    <a:pt x="4286" y="2538"/>
                  </a:cubicBezTo>
                  <a:cubicBezTo>
                    <a:pt x="3429" y="3274"/>
                    <a:pt x="2743" y="4093"/>
                    <a:pt x="3086" y="4747"/>
                  </a:cubicBezTo>
                  <a:cubicBezTo>
                    <a:pt x="3429" y="5402"/>
                    <a:pt x="4800" y="5893"/>
                    <a:pt x="7200" y="5893"/>
                  </a:cubicBezTo>
                  <a:cubicBezTo>
                    <a:pt x="9600" y="5893"/>
                    <a:pt x="13029" y="5402"/>
                    <a:pt x="15429" y="4911"/>
                  </a:cubicBezTo>
                  <a:cubicBezTo>
                    <a:pt x="17829" y="4420"/>
                    <a:pt x="19200" y="3929"/>
                    <a:pt x="19543" y="4093"/>
                  </a:cubicBezTo>
                  <a:cubicBezTo>
                    <a:pt x="19886" y="4256"/>
                    <a:pt x="19200" y="5074"/>
                    <a:pt x="18343" y="7202"/>
                  </a:cubicBezTo>
                  <a:cubicBezTo>
                    <a:pt x="17486" y="9329"/>
                    <a:pt x="16457" y="12765"/>
                    <a:pt x="15600" y="15056"/>
                  </a:cubicBezTo>
                  <a:cubicBezTo>
                    <a:pt x="14743" y="17347"/>
                    <a:pt x="14057" y="18493"/>
                    <a:pt x="12171" y="19474"/>
                  </a:cubicBezTo>
                  <a:cubicBezTo>
                    <a:pt x="10286" y="20456"/>
                    <a:pt x="7200" y="21274"/>
                    <a:pt x="4971" y="21356"/>
                  </a:cubicBezTo>
                  <a:cubicBezTo>
                    <a:pt x="2743" y="21438"/>
                    <a:pt x="1371" y="20783"/>
                    <a:pt x="686" y="19802"/>
                  </a:cubicBezTo>
                  <a:cubicBezTo>
                    <a:pt x="0" y="18820"/>
                    <a:pt x="0" y="17511"/>
                    <a:pt x="0" y="16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12351174" y="514546"/>
              <a:ext cx="201999" cy="131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0563" fill="norm" stroke="1" extrusionOk="0">
                  <a:moveTo>
                    <a:pt x="281" y="18386"/>
                  </a:moveTo>
                  <a:cubicBezTo>
                    <a:pt x="2711" y="13986"/>
                    <a:pt x="5141" y="9586"/>
                    <a:pt x="6491" y="6386"/>
                  </a:cubicBezTo>
                  <a:cubicBezTo>
                    <a:pt x="7841" y="3186"/>
                    <a:pt x="8111" y="1186"/>
                    <a:pt x="7571" y="386"/>
                  </a:cubicBezTo>
                  <a:cubicBezTo>
                    <a:pt x="7031" y="-414"/>
                    <a:pt x="5681" y="-14"/>
                    <a:pt x="4331" y="1986"/>
                  </a:cubicBezTo>
                  <a:cubicBezTo>
                    <a:pt x="2981" y="3986"/>
                    <a:pt x="1631" y="7586"/>
                    <a:pt x="821" y="10586"/>
                  </a:cubicBezTo>
                  <a:cubicBezTo>
                    <a:pt x="11" y="13586"/>
                    <a:pt x="-259" y="15986"/>
                    <a:pt x="281" y="17586"/>
                  </a:cubicBezTo>
                  <a:cubicBezTo>
                    <a:pt x="821" y="19186"/>
                    <a:pt x="2171" y="19986"/>
                    <a:pt x="3521" y="19786"/>
                  </a:cubicBezTo>
                  <a:cubicBezTo>
                    <a:pt x="4871" y="19586"/>
                    <a:pt x="6221" y="18386"/>
                    <a:pt x="7436" y="16986"/>
                  </a:cubicBezTo>
                  <a:cubicBezTo>
                    <a:pt x="8651" y="15586"/>
                    <a:pt x="9731" y="13986"/>
                    <a:pt x="9866" y="14986"/>
                  </a:cubicBezTo>
                  <a:cubicBezTo>
                    <a:pt x="10001" y="15986"/>
                    <a:pt x="9191" y="19586"/>
                    <a:pt x="8921" y="20386"/>
                  </a:cubicBezTo>
                  <a:cubicBezTo>
                    <a:pt x="8651" y="21186"/>
                    <a:pt x="8921" y="19186"/>
                    <a:pt x="9731" y="16186"/>
                  </a:cubicBezTo>
                  <a:cubicBezTo>
                    <a:pt x="10541" y="13186"/>
                    <a:pt x="11891" y="9186"/>
                    <a:pt x="13106" y="6586"/>
                  </a:cubicBezTo>
                  <a:cubicBezTo>
                    <a:pt x="14321" y="3986"/>
                    <a:pt x="15401" y="2786"/>
                    <a:pt x="15941" y="3186"/>
                  </a:cubicBezTo>
                  <a:cubicBezTo>
                    <a:pt x="16481" y="3586"/>
                    <a:pt x="16481" y="5586"/>
                    <a:pt x="16481" y="7986"/>
                  </a:cubicBezTo>
                  <a:cubicBezTo>
                    <a:pt x="16481" y="10386"/>
                    <a:pt x="16481" y="13186"/>
                    <a:pt x="17291" y="14586"/>
                  </a:cubicBezTo>
                  <a:cubicBezTo>
                    <a:pt x="18101" y="15986"/>
                    <a:pt x="19721" y="15986"/>
                    <a:pt x="21341" y="15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12537173" y="386350"/>
              <a:ext cx="141531" cy="25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324" fill="norm" stroke="1" extrusionOk="0">
                  <a:moveTo>
                    <a:pt x="4646" y="18271"/>
                  </a:moveTo>
                  <a:cubicBezTo>
                    <a:pt x="6541" y="17642"/>
                    <a:pt x="8436" y="17013"/>
                    <a:pt x="9573" y="16174"/>
                  </a:cubicBezTo>
                  <a:cubicBezTo>
                    <a:pt x="10709" y="15335"/>
                    <a:pt x="11088" y="14287"/>
                    <a:pt x="10330" y="13867"/>
                  </a:cubicBezTo>
                  <a:cubicBezTo>
                    <a:pt x="9573" y="13448"/>
                    <a:pt x="7678" y="13658"/>
                    <a:pt x="5973" y="14287"/>
                  </a:cubicBezTo>
                  <a:cubicBezTo>
                    <a:pt x="4267" y="14916"/>
                    <a:pt x="2752" y="15965"/>
                    <a:pt x="1615" y="17013"/>
                  </a:cubicBezTo>
                  <a:cubicBezTo>
                    <a:pt x="478" y="18062"/>
                    <a:pt x="-280" y="19110"/>
                    <a:pt x="99" y="19949"/>
                  </a:cubicBezTo>
                  <a:cubicBezTo>
                    <a:pt x="478" y="20788"/>
                    <a:pt x="1994" y="21417"/>
                    <a:pt x="3509" y="21312"/>
                  </a:cubicBezTo>
                  <a:cubicBezTo>
                    <a:pt x="5025" y="21207"/>
                    <a:pt x="6541" y="20368"/>
                    <a:pt x="9004" y="17747"/>
                  </a:cubicBezTo>
                  <a:cubicBezTo>
                    <a:pt x="11467" y="15126"/>
                    <a:pt x="14878" y="10722"/>
                    <a:pt x="16962" y="7786"/>
                  </a:cubicBezTo>
                  <a:cubicBezTo>
                    <a:pt x="19046" y="4850"/>
                    <a:pt x="19804" y="3382"/>
                    <a:pt x="20373" y="2124"/>
                  </a:cubicBezTo>
                  <a:cubicBezTo>
                    <a:pt x="20941" y="866"/>
                    <a:pt x="21320" y="-183"/>
                    <a:pt x="20562" y="27"/>
                  </a:cubicBezTo>
                  <a:cubicBezTo>
                    <a:pt x="19804" y="236"/>
                    <a:pt x="17909" y="1704"/>
                    <a:pt x="16015" y="4326"/>
                  </a:cubicBezTo>
                  <a:cubicBezTo>
                    <a:pt x="14120" y="6947"/>
                    <a:pt x="12225" y="10722"/>
                    <a:pt x="11657" y="13134"/>
                  </a:cubicBezTo>
                  <a:cubicBezTo>
                    <a:pt x="11088" y="15545"/>
                    <a:pt x="11846" y="16594"/>
                    <a:pt x="12604" y="17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12631240" y="506918"/>
              <a:ext cx="236273" cy="169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0748" fill="norm" stroke="1" extrusionOk="0">
                  <a:moveTo>
                    <a:pt x="7538" y="4054"/>
                  </a:moveTo>
                  <a:cubicBezTo>
                    <a:pt x="7770" y="2488"/>
                    <a:pt x="8002" y="923"/>
                    <a:pt x="7538" y="297"/>
                  </a:cubicBezTo>
                  <a:cubicBezTo>
                    <a:pt x="7073" y="-329"/>
                    <a:pt x="5912" y="-16"/>
                    <a:pt x="4518" y="1706"/>
                  </a:cubicBezTo>
                  <a:cubicBezTo>
                    <a:pt x="3125" y="3428"/>
                    <a:pt x="1499" y="6558"/>
                    <a:pt x="686" y="8906"/>
                  </a:cubicBezTo>
                  <a:cubicBezTo>
                    <a:pt x="-127" y="11254"/>
                    <a:pt x="-127" y="12819"/>
                    <a:pt x="221" y="14228"/>
                  </a:cubicBezTo>
                  <a:cubicBezTo>
                    <a:pt x="570" y="15636"/>
                    <a:pt x="1267" y="16888"/>
                    <a:pt x="2196" y="17201"/>
                  </a:cubicBezTo>
                  <a:cubicBezTo>
                    <a:pt x="3125" y="17514"/>
                    <a:pt x="4286" y="16888"/>
                    <a:pt x="5447" y="15010"/>
                  </a:cubicBezTo>
                  <a:cubicBezTo>
                    <a:pt x="6608" y="13132"/>
                    <a:pt x="7770" y="10001"/>
                    <a:pt x="8815" y="7497"/>
                  </a:cubicBezTo>
                  <a:cubicBezTo>
                    <a:pt x="9860" y="4993"/>
                    <a:pt x="10789" y="3114"/>
                    <a:pt x="11718" y="2645"/>
                  </a:cubicBezTo>
                  <a:cubicBezTo>
                    <a:pt x="12647" y="2175"/>
                    <a:pt x="13576" y="3114"/>
                    <a:pt x="14389" y="5462"/>
                  </a:cubicBezTo>
                  <a:cubicBezTo>
                    <a:pt x="15202" y="7810"/>
                    <a:pt x="15899" y="11567"/>
                    <a:pt x="16131" y="14228"/>
                  </a:cubicBezTo>
                  <a:cubicBezTo>
                    <a:pt x="16363" y="16888"/>
                    <a:pt x="16131" y="18454"/>
                    <a:pt x="15434" y="19549"/>
                  </a:cubicBezTo>
                  <a:cubicBezTo>
                    <a:pt x="14738" y="20645"/>
                    <a:pt x="13576" y="21271"/>
                    <a:pt x="12996" y="20175"/>
                  </a:cubicBezTo>
                  <a:cubicBezTo>
                    <a:pt x="12415" y="19080"/>
                    <a:pt x="12415" y="16262"/>
                    <a:pt x="13925" y="12975"/>
                  </a:cubicBezTo>
                  <a:cubicBezTo>
                    <a:pt x="15434" y="9688"/>
                    <a:pt x="18454" y="5932"/>
                    <a:pt x="21473" y="2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943021" y="1636066"/>
              <a:ext cx="33224" cy="466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4" fill="norm" stroke="1" extrusionOk="0">
                  <a:moveTo>
                    <a:pt x="6646" y="1765"/>
                  </a:moveTo>
                  <a:cubicBezTo>
                    <a:pt x="3323" y="948"/>
                    <a:pt x="0" y="131"/>
                    <a:pt x="0" y="14"/>
                  </a:cubicBezTo>
                  <a:cubicBezTo>
                    <a:pt x="0" y="-103"/>
                    <a:pt x="3323" y="481"/>
                    <a:pt x="6646" y="2933"/>
                  </a:cubicBezTo>
                  <a:cubicBezTo>
                    <a:pt x="9969" y="5385"/>
                    <a:pt x="13292" y="9705"/>
                    <a:pt x="14954" y="12915"/>
                  </a:cubicBezTo>
                  <a:cubicBezTo>
                    <a:pt x="16615" y="16126"/>
                    <a:pt x="16615" y="18228"/>
                    <a:pt x="17446" y="19571"/>
                  </a:cubicBezTo>
                  <a:cubicBezTo>
                    <a:pt x="18277" y="20913"/>
                    <a:pt x="19938" y="21497"/>
                    <a:pt x="20769" y="21263"/>
                  </a:cubicBezTo>
                  <a:cubicBezTo>
                    <a:pt x="21600" y="21030"/>
                    <a:pt x="21600" y="19979"/>
                    <a:pt x="21600" y="18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930243" y="1581968"/>
              <a:ext cx="246601" cy="516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314" fill="norm" stroke="1" extrusionOk="0">
                  <a:moveTo>
                    <a:pt x="0" y="3508"/>
                  </a:moveTo>
                  <a:cubicBezTo>
                    <a:pt x="0" y="2876"/>
                    <a:pt x="0" y="2243"/>
                    <a:pt x="0" y="1664"/>
                  </a:cubicBezTo>
                  <a:cubicBezTo>
                    <a:pt x="0" y="1084"/>
                    <a:pt x="0" y="558"/>
                    <a:pt x="1309" y="241"/>
                  </a:cubicBezTo>
                  <a:cubicBezTo>
                    <a:pt x="2618" y="-75"/>
                    <a:pt x="5236" y="-180"/>
                    <a:pt x="8400" y="558"/>
                  </a:cubicBezTo>
                  <a:cubicBezTo>
                    <a:pt x="11564" y="1295"/>
                    <a:pt x="15273" y="2876"/>
                    <a:pt x="17782" y="4983"/>
                  </a:cubicBezTo>
                  <a:cubicBezTo>
                    <a:pt x="20291" y="7090"/>
                    <a:pt x="21600" y="9724"/>
                    <a:pt x="20836" y="12148"/>
                  </a:cubicBezTo>
                  <a:cubicBezTo>
                    <a:pt x="20073" y="14571"/>
                    <a:pt x="17236" y="16784"/>
                    <a:pt x="14509" y="18259"/>
                  </a:cubicBezTo>
                  <a:cubicBezTo>
                    <a:pt x="11782" y="19734"/>
                    <a:pt x="9164" y="20472"/>
                    <a:pt x="6982" y="20893"/>
                  </a:cubicBezTo>
                  <a:cubicBezTo>
                    <a:pt x="4800" y="21315"/>
                    <a:pt x="3055" y="21420"/>
                    <a:pt x="2073" y="21209"/>
                  </a:cubicBezTo>
                  <a:cubicBezTo>
                    <a:pt x="1091" y="20999"/>
                    <a:pt x="873" y="20472"/>
                    <a:pt x="1418" y="19998"/>
                  </a:cubicBezTo>
                  <a:cubicBezTo>
                    <a:pt x="1964" y="19523"/>
                    <a:pt x="3273" y="19102"/>
                    <a:pt x="4582" y="18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1225117" y="1887310"/>
              <a:ext cx="234139" cy="16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865" fill="norm" stroke="1" extrusionOk="0">
                  <a:moveTo>
                    <a:pt x="10945" y="7881"/>
                  </a:moveTo>
                  <a:cubicBezTo>
                    <a:pt x="10240" y="6293"/>
                    <a:pt x="9536" y="4704"/>
                    <a:pt x="8714" y="3275"/>
                  </a:cubicBezTo>
                  <a:cubicBezTo>
                    <a:pt x="7893" y="1846"/>
                    <a:pt x="6953" y="575"/>
                    <a:pt x="5545" y="1369"/>
                  </a:cubicBezTo>
                  <a:cubicBezTo>
                    <a:pt x="4136" y="2163"/>
                    <a:pt x="2258" y="5022"/>
                    <a:pt x="1201" y="7246"/>
                  </a:cubicBezTo>
                  <a:cubicBezTo>
                    <a:pt x="145" y="9469"/>
                    <a:pt x="-90" y="11057"/>
                    <a:pt x="27" y="12646"/>
                  </a:cubicBezTo>
                  <a:cubicBezTo>
                    <a:pt x="145" y="14234"/>
                    <a:pt x="614" y="15822"/>
                    <a:pt x="1436" y="16140"/>
                  </a:cubicBezTo>
                  <a:cubicBezTo>
                    <a:pt x="2258" y="16457"/>
                    <a:pt x="3432" y="15504"/>
                    <a:pt x="4958" y="12963"/>
                  </a:cubicBezTo>
                  <a:cubicBezTo>
                    <a:pt x="6484" y="10422"/>
                    <a:pt x="8362" y="6293"/>
                    <a:pt x="9653" y="3593"/>
                  </a:cubicBezTo>
                  <a:cubicBezTo>
                    <a:pt x="10945" y="893"/>
                    <a:pt x="11649" y="-378"/>
                    <a:pt x="12001" y="98"/>
                  </a:cubicBezTo>
                  <a:cubicBezTo>
                    <a:pt x="12353" y="575"/>
                    <a:pt x="12353" y="2798"/>
                    <a:pt x="12236" y="5816"/>
                  </a:cubicBezTo>
                  <a:cubicBezTo>
                    <a:pt x="12119" y="8834"/>
                    <a:pt x="11884" y="12646"/>
                    <a:pt x="12001" y="15504"/>
                  </a:cubicBezTo>
                  <a:cubicBezTo>
                    <a:pt x="12119" y="18363"/>
                    <a:pt x="12588" y="20269"/>
                    <a:pt x="13527" y="20746"/>
                  </a:cubicBezTo>
                  <a:cubicBezTo>
                    <a:pt x="14467" y="21222"/>
                    <a:pt x="15875" y="20269"/>
                    <a:pt x="17284" y="18046"/>
                  </a:cubicBezTo>
                  <a:cubicBezTo>
                    <a:pt x="18693" y="15822"/>
                    <a:pt x="20101" y="12328"/>
                    <a:pt x="21510" y="8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1482780" y="1567371"/>
              <a:ext cx="83811" cy="41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423" fill="norm" stroke="1" extrusionOk="0">
                  <a:moveTo>
                    <a:pt x="9399" y="0"/>
                  </a:moveTo>
                  <a:cubicBezTo>
                    <a:pt x="5587" y="3975"/>
                    <a:pt x="1775" y="7951"/>
                    <a:pt x="505" y="11131"/>
                  </a:cubicBezTo>
                  <a:cubicBezTo>
                    <a:pt x="-766" y="14312"/>
                    <a:pt x="505" y="16697"/>
                    <a:pt x="2728" y="18353"/>
                  </a:cubicBezTo>
                  <a:cubicBezTo>
                    <a:pt x="4952" y="20010"/>
                    <a:pt x="8128" y="20937"/>
                    <a:pt x="11305" y="21269"/>
                  </a:cubicBezTo>
                  <a:cubicBezTo>
                    <a:pt x="14481" y="21600"/>
                    <a:pt x="17658" y="21335"/>
                    <a:pt x="20834" y="21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1459255" y="1789037"/>
              <a:ext cx="383343" cy="13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fill="norm" stroke="1" extrusionOk="0">
                  <a:moveTo>
                    <a:pt x="0" y="8832"/>
                  </a:moveTo>
                  <a:cubicBezTo>
                    <a:pt x="3312" y="8002"/>
                    <a:pt x="6624" y="7171"/>
                    <a:pt x="9000" y="6548"/>
                  </a:cubicBezTo>
                  <a:cubicBezTo>
                    <a:pt x="11376" y="5925"/>
                    <a:pt x="12816" y="5509"/>
                    <a:pt x="13896" y="4679"/>
                  </a:cubicBezTo>
                  <a:cubicBezTo>
                    <a:pt x="14976" y="3848"/>
                    <a:pt x="15696" y="2602"/>
                    <a:pt x="15696" y="1563"/>
                  </a:cubicBezTo>
                  <a:cubicBezTo>
                    <a:pt x="15696" y="525"/>
                    <a:pt x="14976" y="-306"/>
                    <a:pt x="13896" y="109"/>
                  </a:cubicBezTo>
                  <a:cubicBezTo>
                    <a:pt x="12816" y="525"/>
                    <a:pt x="11376" y="2186"/>
                    <a:pt x="10368" y="4056"/>
                  </a:cubicBezTo>
                  <a:cubicBezTo>
                    <a:pt x="9360" y="5925"/>
                    <a:pt x="8784" y="8002"/>
                    <a:pt x="8496" y="10286"/>
                  </a:cubicBezTo>
                  <a:cubicBezTo>
                    <a:pt x="8208" y="12571"/>
                    <a:pt x="8208" y="15063"/>
                    <a:pt x="8712" y="16517"/>
                  </a:cubicBezTo>
                  <a:cubicBezTo>
                    <a:pt x="9216" y="17971"/>
                    <a:pt x="10224" y="18386"/>
                    <a:pt x="11376" y="17348"/>
                  </a:cubicBezTo>
                  <a:cubicBezTo>
                    <a:pt x="12528" y="16309"/>
                    <a:pt x="13824" y="13817"/>
                    <a:pt x="14832" y="11325"/>
                  </a:cubicBezTo>
                  <a:cubicBezTo>
                    <a:pt x="15840" y="8832"/>
                    <a:pt x="16560" y="6340"/>
                    <a:pt x="16920" y="6132"/>
                  </a:cubicBezTo>
                  <a:cubicBezTo>
                    <a:pt x="17280" y="5925"/>
                    <a:pt x="17280" y="8002"/>
                    <a:pt x="17352" y="10079"/>
                  </a:cubicBezTo>
                  <a:cubicBezTo>
                    <a:pt x="17424" y="12156"/>
                    <a:pt x="17568" y="14232"/>
                    <a:pt x="18288" y="16102"/>
                  </a:cubicBezTo>
                  <a:cubicBezTo>
                    <a:pt x="19008" y="17971"/>
                    <a:pt x="20304" y="19632"/>
                    <a:pt x="21600" y="2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1934599" y="1743708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1942265" y="1881711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3300696" y="1017432"/>
              <a:ext cx="205606" cy="369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12" fill="norm" stroke="1" extrusionOk="0">
                  <a:moveTo>
                    <a:pt x="9454" y="8757"/>
                  </a:moveTo>
                  <a:cubicBezTo>
                    <a:pt x="7054" y="12603"/>
                    <a:pt x="4654" y="16450"/>
                    <a:pt x="3054" y="18669"/>
                  </a:cubicBezTo>
                  <a:cubicBezTo>
                    <a:pt x="1454" y="20888"/>
                    <a:pt x="654" y="21480"/>
                    <a:pt x="254" y="21406"/>
                  </a:cubicBezTo>
                  <a:cubicBezTo>
                    <a:pt x="-146" y="21332"/>
                    <a:pt x="-146" y="20592"/>
                    <a:pt x="787" y="17781"/>
                  </a:cubicBezTo>
                  <a:cubicBezTo>
                    <a:pt x="1721" y="14970"/>
                    <a:pt x="3587" y="10088"/>
                    <a:pt x="5054" y="6907"/>
                  </a:cubicBezTo>
                  <a:cubicBezTo>
                    <a:pt x="6521" y="3727"/>
                    <a:pt x="7587" y="2247"/>
                    <a:pt x="8654" y="1285"/>
                  </a:cubicBezTo>
                  <a:cubicBezTo>
                    <a:pt x="9721" y="324"/>
                    <a:pt x="10787" y="-120"/>
                    <a:pt x="11587" y="28"/>
                  </a:cubicBezTo>
                  <a:cubicBezTo>
                    <a:pt x="12387" y="176"/>
                    <a:pt x="12921" y="916"/>
                    <a:pt x="13987" y="3135"/>
                  </a:cubicBezTo>
                  <a:cubicBezTo>
                    <a:pt x="15054" y="5354"/>
                    <a:pt x="16654" y="9053"/>
                    <a:pt x="17987" y="12085"/>
                  </a:cubicBezTo>
                  <a:cubicBezTo>
                    <a:pt x="19321" y="15118"/>
                    <a:pt x="20387" y="17485"/>
                    <a:pt x="21454" y="19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3360631" y="1207029"/>
              <a:ext cx="14567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8" y="17600"/>
                    <a:pt x="1516" y="13600"/>
                    <a:pt x="5116" y="10000"/>
                  </a:cubicBezTo>
                  <a:cubicBezTo>
                    <a:pt x="8716" y="6400"/>
                    <a:pt x="15158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3852454" y="1103419"/>
              <a:ext cx="228861" cy="237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90" fill="norm" stroke="1" extrusionOk="0">
                  <a:moveTo>
                    <a:pt x="21492" y="11384"/>
                  </a:moveTo>
                  <a:cubicBezTo>
                    <a:pt x="17892" y="10465"/>
                    <a:pt x="14292" y="9546"/>
                    <a:pt x="12132" y="8627"/>
                  </a:cubicBezTo>
                  <a:cubicBezTo>
                    <a:pt x="9972" y="7708"/>
                    <a:pt x="9252" y="6789"/>
                    <a:pt x="8772" y="5640"/>
                  </a:cubicBezTo>
                  <a:cubicBezTo>
                    <a:pt x="8292" y="4491"/>
                    <a:pt x="8052" y="3112"/>
                    <a:pt x="8292" y="1963"/>
                  </a:cubicBezTo>
                  <a:cubicBezTo>
                    <a:pt x="8532" y="814"/>
                    <a:pt x="9252" y="-105"/>
                    <a:pt x="10572" y="10"/>
                  </a:cubicBezTo>
                  <a:cubicBezTo>
                    <a:pt x="11892" y="125"/>
                    <a:pt x="13812" y="1274"/>
                    <a:pt x="14772" y="2423"/>
                  </a:cubicBezTo>
                  <a:cubicBezTo>
                    <a:pt x="15732" y="3572"/>
                    <a:pt x="15732" y="4721"/>
                    <a:pt x="13332" y="7018"/>
                  </a:cubicBezTo>
                  <a:cubicBezTo>
                    <a:pt x="10932" y="9316"/>
                    <a:pt x="6132" y="12763"/>
                    <a:pt x="3372" y="15061"/>
                  </a:cubicBezTo>
                  <a:cubicBezTo>
                    <a:pt x="612" y="17359"/>
                    <a:pt x="-108" y="18508"/>
                    <a:pt x="12" y="19542"/>
                  </a:cubicBezTo>
                  <a:cubicBezTo>
                    <a:pt x="132" y="20576"/>
                    <a:pt x="1092" y="21495"/>
                    <a:pt x="3852" y="21380"/>
                  </a:cubicBezTo>
                  <a:cubicBezTo>
                    <a:pt x="6612" y="21265"/>
                    <a:pt x="11172" y="20116"/>
                    <a:pt x="15732" y="18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4203983" y="1046551"/>
              <a:ext cx="159860" cy="283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368" fill="norm" stroke="1" extrusionOk="0">
                  <a:moveTo>
                    <a:pt x="4114" y="6325"/>
                  </a:moveTo>
                  <a:cubicBezTo>
                    <a:pt x="4114" y="10182"/>
                    <a:pt x="4114" y="14039"/>
                    <a:pt x="3943" y="16450"/>
                  </a:cubicBezTo>
                  <a:cubicBezTo>
                    <a:pt x="3771" y="18861"/>
                    <a:pt x="3429" y="19825"/>
                    <a:pt x="3086" y="19825"/>
                  </a:cubicBezTo>
                  <a:cubicBezTo>
                    <a:pt x="2743" y="19825"/>
                    <a:pt x="2400" y="18861"/>
                    <a:pt x="2057" y="15872"/>
                  </a:cubicBezTo>
                  <a:cubicBezTo>
                    <a:pt x="1714" y="12882"/>
                    <a:pt x="1371" y="7868"/>
                    <a:pt x="1886" y="4782"/>
                  </a:cubicBezTo>
                  <a:cubicBezTo>
                    <a:pt x="2400" y="1697"/>
                    <a:pt x="3771" y="539"/>
                    <a:pt x="6514" y="154"/>
                  </a:cubicBezTo>
                  <a:cubicBezTo>
                    <a:pt x="9257" y="-232"/>
                    <a:pt x="13371" y="154"/>
                    <a:pt x="15771" y="829"/>
                  </a:cubicBezTo>
                  <a:cubicBezTo>
                    <a:pt x="18171" y="1504"/>
                    <a:pt x="18857" y="2468"/>
                    <a:pt x="18514" y="3914"/>
                  </a:cubicBezTo>
                  <a:cubicBezTo>
                    <a:pt x="18171" y="5361"/>
                    <a:pt x="16800" y="7289"/>
                    <a:pt x="15429" y="8543"/>
                  </a:cubicBezTo>
                  <a:cubicBezTo>
                    <a:pt x="14057" y="9797"/>
                    <a:pt x="12686" y="10375"/>
                    <a:pt x="13200" y="10954"/>
                  </a:cubicBezTo>
                  <a:cubicBezTo>
                    <a:pt x="13714" y="11532"/>
                    <a:pt x="16114" y="12111"/>
                    <a:pt x="18000" y="12786"/>
                  </a:cubicBezTo>
                  <a:cubicBezTo>
                    <a:pt x="19886" y="13461"/>
                    <a:pt x="21257" y="14232"/>
                    <a:pt x="21429" y="15486"/>
                  </a:cubicBezTo>
                  <a:cubicBezTo>
                    <a:pt x="21600" y="16739"/>
                    <a:pt x="20571" y="18475"/>
                    <a:pt x="16800" y="19536"/>
                  </a:cubicBezTo>
                  <a:cubicBezTo>
                    <a:pt x="13029" y="20597"/>
                    <a:pt x="6514" y="20982"/>
                    <a:pt x="0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8344077" y="1084360"/>
              <a:ext cx="3066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281"/>
                    <a:pt x="10800" y="8562"/>
                    <a:pt x="7200" y="12162"/>
                  </a:cubicBezTo>
                  <a:cubicBezTo>
                    <a:pt x="3600" y="15762"/>
                    <a:pt x="1800" y="186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8359410" y="1007692"/>
              <a:ext cx="207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67" y="15300"/>
                    <a:pt x="6933" y="9000"/>
                    <a:pt x="10533" y="5400"/>
                  </a:cubicBezTo>
                  <a:cubicBezTo>
                    <a:pt x="14133" y="1800"/>
                    <a:pt x="17867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8382411" y="1145695"/>
              <a:ext cx="19167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8798534" y="1073856"/>
              <a:ext cx="220225" cy="221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92" fill="norm" stroke="1" extrusionOk="0">
                  <a:moveTo>
                    <a:pt x="21395" y="13527"/>
                  </a:moveTo>
                  <a:cubicBezTo>
                    <a:pt x="18416" y="12791"/>
                    <a:pt x="15436" y="12055"/>
                    <a:pt x="13450" y="11318"/>
                  </a:cubicBezTo>
                  <a:cubicBezTo>
                    <a:pt x="11464" y="10582"/>
                    <a:pt x="10471" y="9846"/>
                    <a:pt x="10595" y="8005"/>
                  </a:cubicBezTo>
                  <a:cubicBezTo>
                    <a:pt x="10719" y="6164"/>
                    <a:pt x="11961" y="3218"/>
                    <a:pt x="13202" y="1623"/>
                  </a:cubicBezTo>
                  <a:cubicBezTo>
                    <a:pt x="14443" y="27"/>
                    <a:pt x="15685" y="-218"/>
                    <a:pt x="16678" y="150"/>
                  </a:cubicBezTo>
                  <a:cubicBezTo>
                    <a:pt x="17671" y="518"/>
                    <a:pt x="18416" y="1500"/>
                    <a:pt x="18416" y="2482"/>
                  </a:cubicBezTo>
                  <a:cubicBezTo>
                    <a:pt x="18416" y="3464"/>
                    <a:pt x="17671" y="4446"/>
                    <a:pt x="14940" y="6409"/>
                  </a:cubicBezTo>
                  <a:cubicBezTo>
                    <a:pt x="12209" y="8373"/>
                    <a:pt x="7492" y="11318"/>
                    <a:pt x="4636" y="13159"/>
                  </a:cubicBezTo>
                  <a:cubicBezTo>
                    <a:pt x="1781" y="15000"/>
                    <a:pt x="788" y="15737"/>
                    <a:pt x="292" y="16718"/>
                  </a:cubicBezTo>
                  <a:cubicBezTo>
                    <a:pt x="-205" y="17700"/>
                    <a:pt x="-205" y="18927"/>
                    <a:pt x="1409" y="19787"/>
                  </a:cubicBezTo>
                  <a:cubicBezTo>
                    <a:pt x="3023" y="20646"/>
                    <a:pt x="6250" y="21137"/>
                    <a:pt x="9229" y="21259"/>
                  </a:cubicBezTo>
                  <a:cubicBezTo>
                    <a:pt x="12209" y="21382"/>
                    <a:pt x="14940" y="21137"/>
                    <a:pt x="17671" y="20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9207874" y="1043470"/>
              <a:ext cx="293896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2" y="5400"/>
                  </a:moveTo>
                  <a:cubicBezTo>
                    <a:pt x="3005" y="9232"/>
                    <a:pt x="1878" y="13065"/>
                    <a:pt x="1127" y="15416"/>
                  </a:cubicBezTo>
                  <a:cubicBezTo>
                    <a:pt x="376" y="17768"/>
                    <a:pt x="0" y="18639"/>
                    <a:pt x="0" y="18465"/>
                  </a:cubicBezTo>
                  <a:cubicBezTo>
                    <a:pt x="0" y="18290"/>
                    <a:pt x="376" y="17071"/>
                    <a:pt x="1315" y="14110"/>
                  </a:cubicBezTo>
                  <a:cubicBezTo>
                    <a:pt x="2254" y="11148"/>
                    <a:pt x="3757" y="6445"/>
                    <a:pt x="4790" y="3658"/>
                  </a:cubicBezTo>
                  <a:cubicBezTo>
                    <a:pt x="5823" y="871"/>
                    <a:pt x="6386" y="0"/>
                    <a:pt x="6762" y="0"/>
                  </a:cubicBezTo>
                  <a:cubicBezTo>
                    <a:pt x="7137" y="0"/>
                    <a:pt x="7325" y="871"/>
                    <a:pt x="7419" y="1742"/>
                  </a:cubicBezTo>
                  <a:cubicBezTo>
                    <a:pt x="7513" y="2613"/>
                    <a:pt x="7513" y="3484"/>
                    <a:pt x="7795" y="4355"/>
                  </a:cubicBezTo>
                  <a:cubicBezTo>
                    <a:pt x="8077" y="5226"/>
                    <a:pt x="8640" y="6097"/>
                    <a:pt x="9861" y="6184"/>
                  </a:cubicBezTo>
                  <a:cubicBezTo>
                    <a:pt x="11082" y="6271"/>
                    <a:pt x="12960" y="5574"/>
                    <a:pt x="14369" y="4790"/>
                  </a:cubicBezTo>
                  <a:cubicBezTo>
                    <a:pt x="15777" y="4006"/>
                    <a:pt x="16717" y="3135"/>
                    <a:pt x="17562" y="2439"/>
                  </a:cubicBezTo>
                  <a:cubicBezTo>
                    <a:pt x="18407" y="1742"/>
                    <a:pt x="19158" y="1219"/>
                    <a:pt x="19722" y="1481"/>
                  </a:cubicBezTo>
                  <a:cubicBezTo>
                    <a:pt x="20285" y="1742"/>
                    <a:pt x="20661" y="2787"/>
                    <a:pt x="20943" y="5313"/>
                  </a:cubicBezTo>
                  <a:cubicBezTo>
                    <a:pt x="21224" y="7839"/>
                    <a:pt x="21412" y="11845"/>
                    <a:pt x="21506" y="14806"/>
                  </a:cubicBezTo>
                  <a:cubicBezTo>
                    <a:pt x="21600" y="17768"/>
                    <a:pt x="21600" y="196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3000788" y="2004381"/>
              <a:ext cx="175840" cy="350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73" fill="norm" stroke="1" extrusionOk="0">
                  <a:moveTo>
                    <a:pt x="11048" y="0"/>
                  </a:moveTo>
                  <a:cubicBezTo>
                    <a:pt x="11665" y="783"/>
                    <a:pt x="12282" y="1565"/>
                    <a:pt x="11202" y="3678"/>
                  </a:cubicBezTo>
                  <a:cubicBezTo>
                    <a:pt x="10122" y="5791"/>
                    <a:pt x="7345" y="9235"/>
                    <a:pt x="5340" y="11896"/>
                  </a:cubicBezTo>
                  <a:cubicBezTo>
                    <a:pt x="3334" y="14557"/>
                    <a:pt x="2100" y="16435"/>
                    <a:pt x="1174" y="17922"/>
                  </a:cubicBezTo>
                  <a:cubicBezTo>
                    <a:pt x="248" y="19409"/>
                    <a:pt x="-369" y="20504"/>
                    <a:pt x="248" y="21052"/>
                  </a:cubicBezTo>
                  <a:cubicBezTo>
                    <a:pt x="865" y="21600"/>
                    <a:pt x="2717" y="21600"/>
                    <a:pt x="6420" y="21130"/>
                  </a:cubicBezTo>
                  <a:cubicBezTo>
                    <a:pt x="10122" y="20661"/>
                    <a:pt x="15677" y="19722"/>
                    <a:pt x="21231" y="18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3164807" y="2242053"/>
              <a:ext cx="34821" cy="22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489" fill="norm" stroke="1" extrusionOk="0">
                  <a:moveTo>
                    <a:pt x="7135" y="0"/>
                  </a:moveTo>
                  <a:cubicBezTo>
                    <a:pt x="4050" y="6310"/>
                    <a:pt x="964" y="12620"/>
                    <a:pt x="192" y="16382"/>
                  </a:cubicBezTo>
                  <a:cubicBezTo>
                    <a:pt x="-579" y="20144"/>
                    <a:pt x="964" y="21357"/>
                    <a:pt x="4821" y="21479"/>
                  </a:cubicBezTo>
                  <a:cubicBezTo>
                    <a:pt x="8678" y="21600"/>
                    <a:pt x="14850" y="20629"/>
                    <a:pt x="21021" y="19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3313352" y="2119383"/>
              <a:ext cx="175255" cy="256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036" fill="norm" stroke="1" extrusionOk="0">
                  <a:moveTo>
                    <a:pt x="13843" y="0"/>
                  </a:moveTo>
                  <a:cubicBezTo>
                    <a:pt x="12321" y="0"/>
                    <a:pt x="10800" y="0"/>
                    <a:pt x="8367" y="2307"/>
                  </a:cubicBezTo>
                  <a:cubicBezTo>
                    <a:pt x="5933" y="4614"/>
                    <a:pt x="2586" y="9227"/>
                    <a:pt x="1065" y="12687"/>
                  </a:cubicBezTo>
                  <a:cubicBezTo>
                    <a:pt x="-456" y="16148"/>
                    <a:pt x="-152" y="18454"/>
                    <a:pt x="761" y="19817"/>
                  </a:cubicBezTo>
                  <a:cubicBezTo>
                    <a:pt x="1674" y="21181"/>
                    <a:pt x="3195" y="21600"/>
                    <a:pt x="6693" y="20027"/>
                  </a:cubicBezTo>
                  <a:cubicBezTo>
                    <a:pt x="10192" y="18454"/>
                    <a:pt x="15668" y="14889"/>
                    <a:pt x="18406" y="11849"/>
                  </a:cubicBezTo>
                  <a:cubicBezTo>
                    <a:pt x="21144" y="8808"/>
                    <a:pt x="21144" y="6291"/>
                    <a:pt x="20536" y="4614"/>
                  </a:cubicBezTo>
                  <a:cubicBezTo>
                    <a:pt x="19927" y="2936"/>
                    <a:pt x="18710" y="2097"/>
                    <a:pt x="17037" y="1887"/>
                  </a:cubicBezTo>
                  <a:cubicBezTo>
                    <a:pt x="15364" y="1678"/>
                    <a:pt x="13234" y="2097"/>
                    <a:pt x="12626" y="2831"/>
                  </a:cubicBezTo>
                  <a:cubicBezTo>
                    <a:pt x="12017" y="3565"/>
                    <a:pt x="12930" y="4614"/>
                    <a:pt x="13843" y="5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3740324" y="2119383"/>
              <a:ext cx="49651" cy="28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309" fill="norm" stroke="1" extrusionOk="0">
                  <a:moveTo>
                    <a:pt x="20982" y="0"/>
                  </a:moveTo>
                  <a:cubicBezTo>
                    <a:pt x="14502" y="5635"/>
                    <a:pt x="8022" y="11270"/>
                    <a:pt x="4782" y="14557"/>
                  </a:cubicBezTo>
                  <a:cubicBezTo>
                    <a:pt x="1542" y="17843"/>
                    <a:pt x="1542" y="18783"/>
                    <a:pt x="1002" y="19722"/>
                  </a:cubicBezTo>
                  <a:cubicBezTo>
                    <a:pt x="462" y="20661"/>
                    <a:pt x="-618" y="21600"/>
                    <a:pt x="462" y="21224"/>
                  </a:cubicBezTo>
                  <a:cubicBezTo>
                    <a:pt x="1542" y="20849"/>
                    <a:pt x="4782" y="19158"/>
                    <a:pt x="8022" y="17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3766973" y="2081049"/>
              <a:ext cx="21467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43" y="15000"/>
                    <a:pt x="3086" y="8400"/>
                    <a:pt x="6686" y="4800"/>
                  </a:cubicBezTo>
                  <a:cubicBezTo>
                    <a:pt x="10286" y="1200"/>
                    <a:pt x="15943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3797641" y="2211385"/>
              <a:ext cx="222339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66" y="18000"/>
                    <a:pt x="9931" y="14400"/>
                    <a:pt x="13531" y="10800"/>
                  </a:cubicBezTo>
                  <a:cubicBezTo>
                    <a:pt x="17131" y="7200"/>
                    <a:pt x="1936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4430880" y="2134717"/>
              <a:ext cx="332287" cy="319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411" fill="norm" stroke="1" extrusionOk="0">
                  <a:moveTo>
                    <a:pt x="13736" y="11829"/>
                  </a:moveTo>
                  <a:cubicBezTo>
                    <a:pt x="13736" y="10971"/>
                    <a:pt x="13736" y="10114"/>
                    <a:pt x="13252" y="9600"/>
                  </a:cubicBezTo>
                  <a:cubicBezTo>
                    <a:pt x="12769" y="9086"/>
                    <a:pt x="11802" y="8914"/>
                    <a:pt x="10431" y="9000"/>
                  </a:cubicBezTo>
                  <a:cubicBezTo>
                    <a:pt x="9061" y="9086"/>
                    <a:pt x="7288" y="9429"/>
                    <a:pt x="5999" y="10371"/>
                  </a:cubicBezTo>
                  <a:cubicBezTo>
                    <a:pt x="4709" y="11314"/>
                    <a:pt x="3903" y="12857"/>
                    <a:pt x="3742" y="14400"/>
                  </a:cubicBezTo>
                  <a:cubicBezTo>
                    <a:pt x="3581" y="15943"/>
                    <a:pt x="4064" y="17486"/>
                    <a:pt x="5273" y="18257"/>
                  </a:cubicBezTo>
                  <a:cubicBezTo>
                    <a:pt x="6482" y="19029"/>
                    <a:pt x="8416" y="19029"/>
                    <a:pt x="9948" y="18343"/>
                  </a:cubicBezTo>
                  <a:cubicBezTo>
                    <a:pt x="11479" y="17657"/>
                    <a:pt x="12608" y="16286"/>
                    <a:pt x="13333" y="15171"/>
                  </a:cubicBezTo>
                  <a:cubicBezTo>
                    <a:pt x="14058" y="14057"/>
                    <a:pt x="14381" y="13200"/>
                    <a:pt x="14381" y="13457"/>
                  </a:cubicBezTo>
                  <a:cubicBezTo>
                    <a:pt x="14381" y="13714"/>
                    <a:pt x="14058" y="15086"/>
                    <a:pt x="14300" y="15857"/>
                  </a:cubicBezTo>
                  <a:cubicBezTo>
                    <a:pt x="14542" y="16629"/>
                    <a:pt x="15348" y="16800"/>
                    <a:pt x="16396" y="16286"/>
                  </a:cubicBezTo>
                  <a:cubicBezTo>
                    <a:pt x="17443" y="15771"/>
                    <a:pt x="18733" y="14571"/>
                    <a:pt x="19700" y="12429"/>
                  </a:cubicBezTo>
                  <a:cubicBezTo>
                    <a:pt x="20667" y="10286"/>
                    <a:pt x="21312" y="7200"/>
                    <a:pt x="20748" y="4629"/>
                  </a:cubicBezTo>
                  <a:cubicBezTo>
                    <a:pt x="20184" y="2057"/>
                    <a:pt x="18411" y="0"/>
                    <a:pt x="15509" y="0"/>
                  </a:cubicBezTo>
                  <a:cubicBezTo>
                    <a:pt x="12608" y="0"/>
                    <a:pt x="8578" y="2057"/>
                    <a:pt x="5757" y="5143"/>
                  </a:cubicBezTo>
                  <a:cubicBezTo>
                    <a:pt x="2936" y="8229"/>
                    <a:pt x="1324" y="12343"/>
                    <a:pt x="518" y="14829"/>
                  </a:cubicBezTo>
                  <a:cubicBezTo>
                    <a:pt x="-288" y="17314"/>
                    <a:pt x="-288" y="18171"/>
                    <a:pt x="1485" y="19114"/>
                  </a:cubicBezTo>
                  <a:cubicBezTo>
                    <a:pt x="3258" y="20057"/>
                    <a:pt x="6805" y="21086"/>
                    <a:pt x="9464" y="21343"/>
                  </a:cubicBezTo>
                  <a:cubicBezTo>
                    <a:pt x="12124" y="21600"/>
                    <a:pt x="13897" y="21086"/>
                    <a:pt x="15670" y="20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5050882" y="2056664"/>
              <a:ext cx="165125" cy="404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32" fill="norm" stroke="1" extrusionOk="0">
                  <a:moveTo>
                    <a:pt x="15489" y="8122"/>
                  </a:moveTo>
                  <a:cubicBezTo>
                    <a:pt x="14160" y="7720"/>
                    <a:pt x="12831" y="7317"/>
                    <a:pt x="11668" y="7451"/>
                  </a:cubicBezTo>
                  <a:cubicBezTo>
                    <a:pt x="10505" y="7585"/>
                    <a:pt x="9508" y="8256"/>
                    <a:pt x="7846" y="10202"/>
                  </a:cubicBezTo>
                  <a:cubicBezTo>
                    <a:pt x="6185" y="12147"/>
                    <a:pt x="3859" y="15367"/>
                    <a:pt x="2363" y="17580"/>
                  </a:cubicBezTo>
                  <a:cubicBezTo>
                    <a:pt x="868" y="19794"/>
                    <a:pt x="203" y="21002"/>
                    <a:pt x="37" y="21203"/>
                  </a:cubicBezTo>
                  <a:cubicBezTo>
                    <a:pt x="-129" y="21404"/>
                    <a:pt x="203" y="20599"/>
                    <a:pt x="2197" y="17580"/>
                  </a:cubicBezTo>
                  <a:cubicBezTo>
                    <a:pt x="4191" y="14562"/>
                    <a:pt x="7846" y="9329"/>
                    <a:pt x="10505" y="6043"/>
                  </a:cubicBezTo>
                  <a:cubicBezTo>
                    <a:pt x="13163" y="2756"/>
                    <a:pt x="14825" y="1414"/>
                    <a:pt x="16486" y="676"/>
                  </a:cubicBezTo>
                  <a:cubicBezTo>
                    <a:pt x="18148" y="-62"/>
                    <a:pt x="19809" y="-196"/>
                    <a:pt x="20640" y="274"/>
                  </a:cubicBezTo>
                  <a:cubicBezTo>
                    <a:pt x="21471" y="743"/>
                    <a:pt x="21471" y="1816"/>
                    <a:pt x="20973" y="4030"/>
                  </a:cubicBezTo>
                  <a:cubicBezTo>
                    <a:pt x="20474" y="6244"/>
                    <a:pt x="19477" y="9598"/>
                    <a:pt x="19477" y="12348"/>
                  </a:cubicBezTo>
                  <a:cubicBezTo>
                    <a:pt x="19477" y="15098"/>
                    <a:pt x="20474" y="17245"/>
                    <a:pt x="21471" y="19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5055002" y="2318721"/>
              <a:ext cx="138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5400010" y="2464391"/>
              <a:ext cx="8433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5828736" y="2078763"/>
              <a:ext cx="207623" cy="43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2" fill="norm" stroke="1" extrusionOk="0">
                  <a:moveTo>
                    <a:pt x="21400" y="112"/>
                  </a:moveTo>
                  <a:cubicBezTo>
                    <a:pt x="20083" y="-13"/>
                    <a:pt x="18766" y="-138"/>
                    <a:pt x="16922" y="361"/>
                  </a:cubicBezTo>
                  <a:cubicBezTo>
                    <a:pt x="15078" y="861"/>
                    <a:pt x="12707" y="1985"/>
                    <a:pt x="9941" y="4482"/>
                  </a:cubicBezTo>
                  <a:cubicBezTo>
                    <a:pt x="7176" y="6979"/>
                    <a:pt x="4015" y="10849"/>
                    <a:pt x="2171" y="13659"/>
                  </a:cubicBezTo>
                  <a:cubicBezTo>
                    <a:pt x="327" y="16468"/>
                    <a:pt x="-200" y="18216"/>
                    <a:pt x="63" y="19339"/>
                  </a:cubicBezTo>
                  <a:cubicBezTo>
                    <a:pt x="327" y="20463"/>
                    <a:pt x="1380" y="20963"/>
                    <a:pt x="2829" y="21212"/>
                  </a:cubicBezTo>
                  <a:cubicBezTo>
                    <a:pt x="4278" y="21462"/>
                    <a:pt x="6122" y="21462"/>
                    <a:pt x="7966" y="20713"/>
                  </a:cubicBezTo>
                  <a:cubicBezTo>
                    <a:pt x="9810" y="19964"/>
                    <a:pt x="11654" y="18465"/>
                    <a:pt x="12576" y="17404"/>
                  </a:cubicBezTo>
                  <a:cubicBezTo>
                    <a:pt x="13498" y="16343"/>
                    <a:pt x="13498" y="15719"/>
                    <a:pt x="11654" y="15157"/>
                  </a:cubicBezTo>
                  <a:cubicBezTo>
                    <a:pt x="9810" y="14595"/>
                    <a:pt x="6122" y="14096"/>
                    <a:pt x="2434" y="135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6102425" y="2212926"/>
              <a:ext cx="210632" cy="261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075" fill="norm" stroke="1" extrusionOk="0">
                  <a:moveTo>
                    <a:pt x="14015" y="1727"/>
                  </a:moveTo>
                  <a:cubicBezTo>
                    <a:pt x="12998" y="1110"/>
                    <a:pt x="11982" y="493"/>
                    <a:pt x="10203" y="802"/>
                  </a:cubicBezTo>
                  <a:cubicBezTo>
                    <a:pt x="8424" y="1110"/>
                    <a:pt x="5883" y="2345"/>
                    <a:pt x="3850" y="5019"/>
                  </a:cubicBezTo>
                  <a:cubicBezTo>
                    <a:pt x="1817" y="7693"/>
                    <a:pt x="292" y="11807"/>
                    <a:pt x="38" y="14996"/>
                  </a:cubicBezTo>
                  <a:cubicBezTo>
                    <a:pt x="-216" y="18185"/>
                    <a:pt x="800" y="20447"/>
                    <a:pt x="3596" y="20962"/>
                  </a:cubicBezTo>
                  <a:cubicBezTo>
                    <a:pt x="6391" y="21476"/>
                    <a:pt x="10965" y="20242"/>
                    <a:pt x="14396" y="17362"/>
                  </a:cubicBezTo>
                  <a:cubicBezTo>
                    <a:pt x="17826" y="14482"/>
                    <a:pt x="20113" y="9956"/>
                    <a:pt x="20749" y="6767"/>
                  </a:cubicBezTo>
                  <a:cubicBezTo>
                    <a:pt x="21384" y="3579"/>
                    <a:pt x="20368" y="1727"/>
                    <a:pt x="19224" y="802"/>
                  </a:cubicBezTo>
                  <a:cubicBezTo>
                    <a:pt x="18080" y="-124"/>
                    <a:pt x="16810" y="-124"/>
                    <a:pt x="15666" y="185"/>
                  </a:cubicBezTo>
                  <a:cubicBezTo>
                    <a:pt x="14523" y="493"/>
                    <a:pt x="13506" y="1110"/>
                    <a:pt x="13506" y="1727"/>
                  </a:cubicBezTo>
                  <a:cubicBezTo>
                    <a:pt x="13506" y="2345"/>
                    <a:pt x="14523" y="2962"/>
                    <a:pt x="15539" y="3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6452923" y="2203719"/>
              <a:ext cx="58780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26" y="5795"/>
                    <a:pt x="8452" y="11590"/>
                    <a:pt x="4696" y="15015"/>
                  </a:cubicBezTo>
                  <a:cubicBezTo>
                    <a:pt x="939" y="18439"/>
                    <a:pt x="0" y="19493"/>
                    <a:pt x="0" y="20195"/>
                  </a:cubicBezTo>
                  <a:cubicBezTo>
                    <a:pt x="0" y="20898"/>
                    <a:pt x="939" y="21249"/>
                    <a:pt x="18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6465701" y="2142384"/>
              <a:ext cx="23000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482"/>
                    <a:pt x="0" y="17365"/>
                    <a:pt x="600" y="14612"/>
                  </a:cubicBezTo>
                  <a:cubicBezTo>
                    <a:pt x="1200" y="11859"/>
                    <a:pt x="2400" y="8471"/>
                    <a:pt x="6000" y="5929"/>
                  </a:cubicBezTo>
                  <a:cubicBezTo>
                    <a:pt x="9600" y="3388"/>
                    <a:pt x="15600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6481035" y="2341722"/>
              <a:ext cx="207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6932612" y="2193333"/>
              <a:ext cx="368775" cy="27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012" fill="norm" stroke="1" extrusionOk="0">
                  <a:moveTo>
                    <a:pt x="17236" y="13169"/>
                  </a:moveTo>
                  <a:cubicBezTo>
                    <a:pt x="17089" y="12187"/>
                    <a:pt x="16942" y="11205"/>
                    <a:pt x="16207" y="10125"/>
                  </a:cubicBezTo>
                  <a:cubicBezTo>
                    <a:pt x="15472" y="9045"/>
                    <a:pt x="14150" y="7867"/>
                    <a:pt x="12607" y="8653"/>
                  </a:cubicBezTo>
                  <a:cubicBezTo>
                    <a:pt x="11064" y="9438"/>
                    <a:pt x="9301" y="12187"/>
                    <a:pt x="8346" y="14053"/>
                  </a:cubicBezTo>
                  <a:cubicBezTo>
                    <a:pt x="7391" y="15918"/>
                    <a:pt x="7244" y="16900"/>
                    <a:pt x="7464" y="17685"/>
                  </a:cubicBezTo>
                  <a:cubicBezTo>
                    <a:pt x="7685" y="18471"/>
                    <a:pt x="8272" y="19060"/>
                    <a:pt x="9595" y="18667"/>
                  </a:cubicBezTo>
                  <a:cubicBezTo>
                    <a:pt x="10917" y="18275"/>
                    <a:pt x="12974" y="16900"/>
                    <a:pt x="14297" y="15624"/>
                  </a:cubicBezTo>
                  <a:cubicBezTo>
                    <a:pt x="15619" y="14347"/>
                    <a:pt x="16207" y="13169"/>
                    <a:pt x="16427" y="13267"/>
                  </a:cubicBezTo>
                  <a:cubicBezTo>
                    <a:pt x="16648" y="13365"/>
                    <a:pt x="16501" y="14740"/>
                    <a:pt x="16795" y="15624"/>
                  </a:cubicBezTo>
                  <a:cubicBezTo>
                    <a:pt x="17089" y="16507"/>
                    <a:pt x="17823" y="16900"/>
                    <a:pt x="18485" y="16704"/>
                  </a:cubicBezTo>
                  <a:cubicBezTo>
                    <a:pt x="19146" y="16507"/>
                    <a:pt x="19734" y="15722"/>
                    <a:pt x="20248" y="14347"/>
                  </a:cubicBezTo>
                  <a:cubicBezTo>
                    <a:pt x="20762" y="12973"/>
                    <a:pt x="21203" y="11009"/>
                    <a:pt x="20836" y="8456"/>
                  </a:cubicBezTo>
                  <a:cubicBezTo>
                    <a:pt x="20468" y="5904"/>
                    <a:pt x="19293" y="2762"/>
                    <a:pt x="17383" y="1191"/>
                  </a:cubicBezTo>
                  <a:cubicBezTo>
                    <a:pt x="15472" y="-380"/>
                    <a:pt x="12827" y="-380"/>
                    <a:pt x="9889" y="1093"/>
                  </a:cubicBezTo>
                  <a:cubicBezTo>
                    <a:pt x="6950" y="2565"/>
                    <a:pt x="3717" y="5511"/>
                    <a:pt x="1881" y="8358"/>
                  </a:cubicBezTo>
                  <a:cubicBezTo>
                    <a:pt x="44" y="11205"/>
                    <a:pt x="-397" y="13955"/>
                    <a:pt x="338" y="16115"/>
                  </a:cubicBezTo>
                  <a:cubicBezTo>
                    <a:pt x="1072" y="18275"/>
                    <a:pt x="2983" y="19845"/>
                    <a:pt x="6656" y="20533"/>
                  </a:cubicBezTo>
                  <a:cubicBezTo>
                    <a:pt x="10330" y="21220"/>
                    <a:pt x="15766" y="21024"/>
                    <a:pt x="21203" y="20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7592727" y="2219052"/>
              <a:ext cx="69002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635"/>
                    <a:pt x="15200" y="1271"/>
                    <a:pt x="12000" y="4129"/>
                  </a:cubicBezTo>
                  <a:cubicBezTo>
                    <a:pt x="8800" y="6988"/>
                    <a:pt x="5600" y="12071"/>
                    <a:pt x="3600" y="15353"/>
                  </a:cubicBezTo>
                  <a:cubicBezTo>
                    <a:pt x="1600" y="18635"/>
                    <a:pt x="800" y="201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7562059" y="2141100"/>
              <a:ext cx="167083" cy="38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242" fill="norm" stroke="1" extrusionOk="0">
                  <a:moveTo>
                    <a:pt x="9672" y="4699"/>
                  </a:moveTo>
                  <a:cubicBezTo>
                    <a:pt x="9349" y="3998"/>
                    <a:pt x="9027" y="3296"/>
                    <a:pt x="9188" y="2385"/>
                  </a:cubicBezTo>
                  <a:cubicBezTo>
                    <a:pt x="9349" y="1473"/>
                    <a:pt x="9994" y="351"/>
                    <a:pt x="11928" y="71"/>
                  </a:cubicBezTo>
                  <a:cubicBezTo>
                    <a:pt x="13863" y="-210"/>
                    <a:pt x="17087" y="351"/>
                    <a:pt x="19021" y="1684"/>
                  </a:cubicBezTo>
                  <a:cubicBezTo>
                    <a:pt x="20955" y="3016"/>
                    <a:pt x="21600" y="5120"/>
                    <a:pt x="20633" y="6663"/>
                  </a:cubicBezTo>
                  <a:cubicBezTo>
                    <a:pt x="19666" y="8206"/>
                    <a:pt x="17087" y="9187"/>
                    <a:pt x="14669" y="9889"/>
                  </a:cubicBezTo>
                  <a:cubicBezTo>
                    <a:pt x="12251" y="10590"/>
                    <a:pt x="9994" y="11011"/>
                    <a:pt x="9994" y="11502"/>
                  </a:cubicBezTo>
                  <a:cubicBezTo>
                    <a:pt x="9994" y="11993"/>
                    <a:pt x="12251" y="12554"/>
                    <a:pt x="14024" y="13325"/>
                  </a:cubicBezTo>
                  <a:cubicBezTo>
                    <a:pt x="15797" y="14096"/>
                    <a:pt x="17087" y="15078"/>
                    <a:pt x="17893" y="15920"/>
                  </a:cubicBezTo>
                  <a:cubicBezTo>
                    <a:pt x="18699" y="16761"/>
                    <a:pt x="19021" y="17463"/>
                    <a:pt x="16925" y="18374"/>
                  </a:cubicBezTo>
                  <a:cubicBezTo>
                    <a:pt x="14830" y="19286"/>
                    <a:pt x="10316" y="20408"/>
                    <a:pt x="7093" y="20899"/>
                  </a:cubicBezTo>
                  <a:cubicBezTo>
                    <a:pt x="3869" y="21390"/>
                    <a:pt x="1934" y="21250"/>
                    <a:pt x="0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2961955" y="2932068"/>
              <a:ext cx="46002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555"/>
                    <a:pt x="12000" y="9110"/>
                    <a:pt x="8400" y="12710"/>
                  </a:cubicBezTo>
                  <a:cubicBezTo>
                    <a:pt x="4800" y="16310"/>
                    <a:pt x="2400" y="189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3090186" y="3028767"/>
              <a:ext cx="158219" cy="222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394" fill="norm" stroke="1" extrusionOk="0">
                  <a:moveTo>
                    <a:pt x="10403" y="1021"/>
                  </a:moveTo>
                  <a:cubicBezTo>
                    <a:pt x="8715" y="530"/>
                    <a:pt x="7028" y="39"/>
                    <a:pt x="5678" y="408"/>
                  </a:cubicBezTo>
                  <a:cubicBezTo>
                    <a:pt x="4328" y="776"/>
                    <a:pt x="3315" y="2003"/>
                    <a:pt x="2134" y="5071"/>
                  </a:cubicBezTo>
                  <a:cubicBezTo>
                    <a:pt x="953" y="8139"/>
                    <a:pt x="-397" y="13049"/>
                    <a:pt x="109" y="16362"/>
                  </a:cubicBezTo>
                  <a:cubicBezTo>
                    <a:pt x="616" y="19676"/>
                    <a:pt x="2978" y="21394"/>
                    <a:pt x="6691" y="21394"/>
                  </a:cubicBezTo>
                  <a:cubicBezTo>
                    <a:pt x="10403" y="21394"/>
                    <a:pt x="15466" y="19676"/>
                    <a:pt x="18166" y="16730"/>
                  </a:cubicBezTo>
                  <a:cubicBezTo>
                    <a:pt x="20866" y="13785"/>
                    <a:pt x="21203" y="9612"/>
                    <a:pt x="20697" y="6667"/>
                  </a:cubicBezTo>
                  <a:cubicBezTo>
                    <a:pt x="20190" y="3721"/>
                    <a:pt x="18841" y="2003"/>
                    <a:pt x="17153" y="1021"/>
                  </a:cubicBezTo>
                  <a:cubicBezTo>
                    <a:pt x="15466" y="39"/>
                    <a:pt x="13441" y="-206"/>
                    <a:pt x="11922" y="162"/>
                  </a:cubicBezTo>
                  <a:cubicBezTo>
                    <a:pt x="10403" y="530"/>
                    <a:pt x="9391" y="1512"/>
                    <a:pt x="9391" y="2494"/>
                  </a:cubicBezTo>
                  <a:cubicBezTo>
                    <a:pt x="9391" y="3476"/>
                    <a:pt x="10403" y="4458"/>
                    <a:pt x="11416" y="5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3315269" y="3037373"/>
              <a:ext cx="147327" cy="230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0733" fill="norm" stroke="1" extrusionOk="0">
                  <a:moveTo>
                    <a:pt x="16110" y="872"/>
                  </a:moveTo>
                  <a:cubicBezTo>
                    <a:pt x="14670" y="182"/>
                    <a:pt x="13230" y="-507"/>
                    <a:pt x="10710" y="527"/>
                  </a:cubicBezTo>
                  <a:cubicBezTo>
                    <a:pt x="8190" y="1561"/>
                    <a:pt x="4590" y="4319"/>
                    <a:pt x="2430" y="7650"/>
                  </a:cubicBezTo>
                  <a:cubicBezTo>
                    <a:pt x="270" y="10982"/>
                    <a:pt x="-450" y="14889"/>
                    <a:pt x="270" y="17416"/>
                  </a:cubicBezTo>
                  <a:cubicBezTo>
                    <a:pt x="990" y="19944"/>
                    <a:pt x="3150" y="21093"/>
                    <a:pt x="6750" y="20633"/>
                  </a:cubicBezTo>
                  <a:cubicBezTo>
                    <a:pt x="10350" y="20174"/>
                    <a:pt x="15390" y="18106"/>
                    <a:pt x="18090" y="15004"/>
                  </a:cubicBezTo>
                  <a:cubicBezTo>
                    <a:pt x="20790" y="11902"/>
                    <a:pt x="21150" y="7765"/>
                    <a:pt x="20430" y="5238"/>
                  </a:cubicBezTo>
                  <a:cubicBezTo>
                    <a:pt x="19710" y="2710"/>
                    <a:pt x="17910" y="1791"/>
                    <a:pt x="16470" y="1561"/>
                  </a:cubicBezTo>
                  <a:cubicBezTo>
                    <a:pt x="15030" y="1331"/>
                    <a:pt x="13950" y="1791"/>
                    <a:pt x="12870" y="2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3668079" y="2965656"/>
              <a:ext cx="251622" cy="40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11" fill="norm" stroke="1" extrusionOk="0">
                  <a:moveTo>
                    <a:pt x="3207" y="7136"/>
                  </a:moveTo>
                  <a:cubicBezTo>
                    <a:pt x="2552" y="10106"/>
                    <a:pt x="1898" y="13076"/>
                    <a:pt x="1570" y="15033"/>
                  </a:cubicBezTo>
                  <a:cubicBezTo>
                    <a:pt x="1243" y="16991"/>
                    <a:pt x="1243" y="17936"/>
                    <a:pt x="1025" y="18881"/>
                  </a:cubicBezTo>
                  <a:cubicBezTo>
                    <a:pt x="807" y="19826"/>
                    <a:pt x="370" y="20771"/>
                    <a:pt x="152" y="20906"/>
                  </a:cubicBezTo>
                  <a:cubicBezTo>
                    <a:pt x="-66" y="21041"/>
                    <a:pt x="-66" y="20366"/>
                    <a:pt x="261" y="18071"/>
                  </a:cubicBezTo>
                  <a:cubicBezTo>
                    <a:pt x="589" y="15776"/>
                    <a:pt x="1243" y="11861"/>
                    <a:pt x="1898" y="8756"/>
                  </a:cubicBezTo>
                  <a:cubicBezTo>
                    <a:pt x="2552" y="5651"/>
                    <a:pt x="3207" y="3356"/>
                    <a:pt x="3861" y="1871"/>
                  </a:cubicBezTo>
                  <a:cubicBezTo>
                    <a:pt x="4516" y="386"/>
                    <a:pt x="5170" y="-289"/>
                    <a:pt x="5716" y="116"/>
                  </a:cubicBezTo>
                  <a:cubicBezTo>
                    <a:pt x="6261" y="521"/>
                    <a:pt x="6698" y="2006"/>
                    <a:pt x="7243" y="3086"/>
                  </a:cubicBezTo>
                  <a:cubicBezTo>
                    <a:pt x="7789" y="4166"/>
                    <a:pt x="8443" y="4841"/>
                    <a:pt x="9861" y="5246"/>
                  </a:cubicBezTo>
                  <a:cubicBezTo>
                    <a:pt x="11279" y="5651"/>
                    <a:pt x="13461" y="5786"/>
                    <a:pt x="14989" y="5583"/>
                  </a:cubicBezTo>
                  <a:cubicBezTo>
                    <a:pt x="16516" y="5381"/>
                    <a:pt x="17389" y="4841"/>
                    <a:pt x="18370" y="4031"/>
                  </a:cubicBezTo>
                  <a:cubicBezTo>
                    <a:pt x="19352" y="3221"/>
                    <a:pt x="20443" y="2141"/>
                    <a:pt x="20989" y="2141"/>
                  </a:cubicBezTo>
                  <a:cubicBezTo>
                    <a:pt x="21534" y="2141"/>
                    <a:pt x="21534" y="3221"/>
                    <a:pt x="21425" y="5583"/>
                  </a:cubicBezTo>
                  <a:cubicBezTo>
                    <a:pt x="21316" y="7946"/>
                    <a:pt x="21098" y="11591"/>
                    <a:pt x="20879" y="14426"/>
                  </a:cubicBezTo>
                  <a:cubicBezTo>
                    <a:pt x="20661" y="17261"/>
                    <a:pt x="20443" y="19286"/>
                    <a:pt x="20225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4315839" y="2927303"/>
              <a:ext cx="358771" cy="410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143" fill="norm" stroke="1" extrusionOk="0">
                  <a:moveTo>
                    <a:pt x="13235" y="14865"/>
                  </a:moveTo>
                  <a:cubicBezTo>
                    <a:pt x="13685" y="13680"/>
                    <a:pt x="14135" y="12495"/>
                    <a:pt x="14285" y="11573"/>
                  </a:cubicBezTo>
                  <a:cubicBezTo>
                    <a:pt x="14435" y="10651"/>
                    <a:pt x="14285" y="9992"/>
                    <a:pt x="13760" y="9795"/>
                  </a:cubicBezTo>
                  <a:cubicBezTo>
                    <a:pt x="13235" y="9597"/>
                    <a:pt x="12335" y="9860"/>
                    <a:pt x="11060" y="11309"/>
                  </a:cubicBezTo>
                  <a:cubicBezTo>
                    <a:pt x="9785" y="12758"/>
                    <a:pt x="8135" y="15392"/>
                    <a:pt x="7310" y="17104"/>
                  </a:cubicBezTo>
                  <a:cubicBezTo>
                    <a:pt x="6485" y="18817"/>
                    <a:pt x="6485" y="19607"/>
                    <a:pt x="6860" y="20002"/>
                  </a:cubicBezTo>
                  <a:cubicBezTo>
                    <a:pt x="7235" y="20397"/>
                    <a:pt x="7985" y="20397"/>
                    <a:pt x="9110" y="19804"/>
                  </a:cubicBezTo>
                  <a:cubicBezTo>
                    <a:pt x="10235" y="19212"/>
                    <a:pt x="11735" y="18026"/>
                    <a:pt x="12710" y="17039"/>
                  </a:cubicBezTo>
                  <a:cubicBezTo>
                    <a:pt x="13685" y="16051"/>
                    <a:pt x="14135" y="15260"/>
                    <a:pt x="14510" y="14536"/>
                  </a:cubicBezTo>
                  <a:cubicBezTo>
                    <a:pt x="14885" y="13812"/>
                    <a:pt x="15185" y="13153"/>
                    <a:pt x="15260" y="13153"/>
                  </a:cubicBezTo>
                  <a:cubicBezTo>
                    <a:pt x="15335" y="13153"/>
                    <a:pt x="15185" y="13812"/>
                    <a:pt x="15035" y="14536"/>
                  </a:cubicBezTo>
                  <a:cubicBezTo>
                    <a:pt x="14885" y="15260"/>
                    <a:pt x="14735" y="16051"/>
                    <a:pt x="15035" y="16512"/>
                  </a:cubicBezTo>
                  <a:cubicBezTo>
                    <a:pt x="15335" y="16973"/>
                    <a:pt x="16085" y="17104"/>
                    <a:pt x="16985" y="16643"/>
                  </a:cubicBezTo>
                  <a:cubicBezTo>
                    <a:pt x="17885" y="16182"/>
                    <a:pt x="18935" y="15129"/>
                    <a:pt x="19760" y="13417"/>
                  </a:cubicBezTo>
                  <a:cubicBezTo>
                    <a:pt x="20585" y="11704"/>
                    <a:pt x="21185" y="9334"/>
                    <a:pt x="21035" y="7160"/>
                  </a:cubicBezTo>
                  <a:cubicBezTo>
                    <a:pt x="20885" y="4987"/>
                    <a:pt x="19985" y="3012"/>
                    <a:pt x="18560" y="1695"/>
                  </a:cubicBezTo>
                  <a:cubicBezTo>
                    <a:pt x="17135" y="378"/>
                    <a:pt x="15185" y="-281"/>
                    <a:pt x="12935" y="114"/>
                  </a:cubicBezTo>
                  <a:cubicBezTo>
                    <a:pt x="10685" y="509"/>
                    <a:pt x="8135" y="1958"/>
                    <a:pt x="5810" y="4263"/>
                  </a:cubicBezTo>
                  <a:cubicBezTo>
                    <a:pt x="3485" y="6568"/>
                    <a:pt x="1385" y="9729"/>
                    <a:pt x="485" y="12297"/>
                  </a:cubicBezTo>
                  <a:cubicBezTo>
                    <a:pt x="-415" y="14865"/>
                    <a:pt x="-115" y="16841"/>
                    <a:pt x="1835" y="18290"/>
                  </a:cubicBezTo>
                  <a:cubicBezTo>
                    <a:pt x="3785" y="19739"/>
                    <a:pt x="7385" y="20660"/>
                    <a:pt x="10160" y="20990"/>
                  </a:cubicBezTo>
                  <a:cubicBezTo>
                    <a:pt x="12935" y="21319"/>
                    <a:pt x="14885" y="21056"/>
                    <a:pt x="16835" y="20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4879846" y="2889797"/>
              <a:ext cx="174280" cy="44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85" fill="norm" stroke="1" extrusionOk="0">
                  <a:moveTo>
                    <a:pt x="17698" y="8012"/>
                  </a:moveTo>
                  <a:cubicBezTo>
                    <a:pt x="14568" y="9129"/>
                    <a:pt x="11438" y="10246"/>
                    <a:pt x="8777" y="12233"/>
                  </a:cubicBezTo>
                  <a:cubicBezTo>
                    <a:pt x="6116" y="14219"/>
                    <a:pt x="3925" y="17074"/>
                    <a:pt x="2516" y="18874"/>
                  </a:cubicBezTo>
                  <a:cubicBezTo>
                    <a:pt x="1107" y="20674"/>
                    <a:pt x="481" y="21419"/>
                    <a:pt x="168" y="21481"/>
                  </a:cubicBezTo>
                  <a:cubicBezTo>
                    <a:pt x="-145" y="21543"/>
                    <a:pt x="-145" y="20922"/>
                    <a:pt x="1264" y="18936"/>
                  </a:cubicBezTo>
                  <a:cubicBezTo>
                    <a:pt x="2672" y="16950"/>
                    <a:pt x="5490" y="13598"/>
                    <a:pt x="8464" y="10371"/>
                  </a:cubicBezTo>
                  <a:cubicBezTo>
                    <a:pt x="11438" y="7143"/>
                    <a:pt x="14568" y="4040"/>
                    <a:pt x="16759" y="2240"/>
                  </a:cubicBezTo>
                  <a:cubicBezTo>
                    <a:pt x="18951" y="440"/>
                    <a:pt x="20203" y="-57"/>
                    <a:pt x="20829" y="5"/>
                  </a:cubicBezTo>
                  <a:cubicBezTo>
                    <a:pt x="21455" y="67"/>
                    <a:pt x="21455" y="688"/>
                    <a:pt x="21142" y="2922"/>
                  </a:cubicBezTo>
                  <a:cubicBezTo>
                    <a:pt x="20829" y="5157"/>
                    <a:pt x="20203" y="9005"/>
                    <a:pt x="19733" y="12295"/>
                  </a:cubicBezTo>
                  <a:cubicBezTo>
                    <a:pt x="19264" y="15584"/>
                    <a:pt x="18951" y="18315"/>
                    <a:pt x="18638" y="21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4940000" y="3162074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5239007" y="3261743"/>
              <a:ext cx="122670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5775685" y="2997575"/>
              <a:ext cx="165850" cy="351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361" fill="norm" stroke="1" extrusionOk="0">
                  <a:moveTo>
                    <a:pt x="15709" y="4408"/>
                  </a:moveTo>
                  <a:cubicBezTo>
                    <a:pt x="17018" y="3942"/>
                    <a:pt x="18327" y="3476"/>
                    <a:pt x="19473" y="2777"/>
                  </a:cubicBezTo>
                  <a:cubicBezTo>
                    <a:pt x="20618" y="2078"/>
                    <a:pt x="21600" y="1145"/>
                    <a:pt x="21109" y="601"/>
                  </a:cubicBezTo>
                  <a:cubicBezTo>
                    <a:pt x="20618" y="57"/>
                    <a:pt x="18655" y="-98"/>
                    <a:pt x="16036" y="57"/>
                  </a:cubicBezTo>
                  <a:cubicBezTo>
                    <a:pt x="13418" y="213"/>
                    <a:pt x="10145" y="679"/>
                    <a:pt x="7527" y="1689"/>
                  </a:cubicBezTo>
                  <a:cubicBezTo>
                    <a:pt x="4909" y="2699"/>
                    <a:pt x="2945" y="4253"/>
                    <a:pt x="4255" y="6351"/>
                  </a:cubicBezTo>
                  <a:cubicBezTo>
                    <a:pt x="5564" y="8449"/>
                    <a:pt x="10145" y="11090"/>
                    <a:pt x="13582" y="13344"/>
                  </a:cubicBezTo>
                  <a:cubicBezTo>
                    <a:pt x="17018" y="15597"/>
                    <a:pt x="19309" y="17462"/>
                    <a:pt x="18327" y="18938"/>
                  </a:cubicBezTo>
                  <a:cubicBezTo>
                    <a:pt x="17345" y="20414"/>
                    <a:pt x="13091" y="21502"/>
                    <a:pt x="9491" y="21347"/>
                  </a:cubicBezTo>
                  <a:cubicBezTo>
                    <a:pt x="5891" y="21191"/>
                    <a:pt x="2945" y="19793"/>
                    <a:pt x="0" y="18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5821686" y="2993403"/>
              <a:ext cx="23000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80" y="14400"/>
                    <a:pt x="3360" y="7200"/>
                    <a:pt x="6960" y="3600"/>
                  </a:cubicBezTo>
                  <a:cubicBezTo>
                    <a:pt x="10560" y="0"/>
                    <a:pt x="160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6061277" y="3032883"/>
              <a:ext cx="186878" cy="297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517" fill="norm" stroke="1" extrusionOk="0">
                  <a:moveTo>
                    <a:pt x="15336" y="1579"/>
                  </a:moveTo>
                  <a:cubicBezTo>
                    <a:pt x="14472" y="840"/>
                    <a:pt x="13608" y="102"/>
                    <a:pt x="12456" y="9"/>
                  </a:cubicBezTo>
                  <a:cubicBezTo>
                    <a:pt x="11304" y="-83"/>
                    <a:pt x="9864" y="471"/>
                    <a:pt x="7704" y="2686"/>
                  </a:cubicBezTo>
                  <a:cubicBezTo>
                    <a:pt x="5544" y="4902"/>
                    <a:pt x="2664" y="8779"/>
                    <a:pt x="1224" y="12009"/>
                  </a:cubicBezTo>
                  <a:cubicBezTo>
                    <a:pt x="-216" y="15240"/>
                    <a:pt x="-216" y="17825"/>
                    <a:pt x="360" y="19394"/>
                  </a:cubicBezTo>
                  <a:cubicBezTo>
                    <a:pt x="936" y="20963"/>
                    <a:pt x="2088" y="21517"/>
                    <a:pt x="4392" y="21517"/>
                  </a:cubicBezTo>
                  <a:cubicBezTo>
                    <a:pt x="6696" y="21517"/>
                    <a:pt x="10152" y="20963"/>
                    <a:pt x="13176" y="19302"/>
                  </a:cubicBezTo>
                  <a:cubicBezTo>
                    <a:pt x="16200" y="17640"/>
                    <a:pt x="18792" y="14871"/>
                    <a:pt x="20088" y="12009"/>
                  </a:cubicBezTo>
                  <a:cubicBezTo>
                    <a:pt x="21384" y="9148"/>
                    <a:pt x="21384" y="6194"/>
                    <a:pt x="20088" y="4071"/>
                  </a:cubicBezTo>
                  <a:cubicBezTo>
                    <a:pt x="18792" y="1948"/>
                    <a:pt x="16200" y="655"/>
                    <a:pt x="14184" y="286"/>
                  </a:cubicBezTo>
                  <a:cubicBezTo>
                    <a:pt x="12168" y="-83"/>
                    <a:pt x="10728" y="471"/>
                    <a:pt x="10008" y="1209"/>
                  </a:cubicBezTo>
                  <a:cubicBezTo>
                    <a:pt x="9288" y="1948"/>
                    <a:pt x="9288" y="2871"/>
                    <a:pt x="9288" y="3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6506591" y="2952513"/>
              <a:ext cx="265784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54" y="8465"/>
                  </a:moveTo>
                  <a:cubicBezTo>
                    <a:pt x="3323" y="8903"/>
                    <a:pt x="2492" y="9341"/>
                    <a:pt x="1869" y="11092"/>
                  </a:cubicBezTo>
                  <a:cubicBezTo>
                    <a:pt x="1246" y="12843"/>
                    <a:pt x="831" y="15908"/>
                    <a:pt x="519" y="18097"/>
                  </a:cubicBezTo>
                  <a:cubicBezTo>
                    <a:pt x="208" y="20286"/>
                    <a:pt x="0" y="21600"/>
                    <a:pt x="0" y="21600"/>
                  </a:cubicBezTo>
                  <a:cubicBezTo>
                    <a:pt x="0" y="21600"/>
                    <a:pt x="208" y="20286"/>
                    <a:pt x="831" y="17076"/>
                  </a:cubicBezTo>
                  <a:cubicBezTo>
                    <a:pt x="1454" y="13865"/>
                    <a:pt x="2492" y="8757"/>
                    <a:pt x="3115" y="5838"/>
                  </a:cubicBezTo>
                  <a:cubicBezTo>
                    <a:pt x="3738" y="2919"/>
                    <a:pt x="3946" y="2189"/>
                    <a:pt x="4362" y="1459"/>
                  </a:cubicBezTo>
                  <a:cubicBezTo>
                    <a:pt x="4777" y="730"/>
                    <a:pt x="5400" y="0"/>
                    <a:pt x="5815" y="0"/>
                  </a:cubicBezTo>
                  <a:cubicBezTo>
                    <a:pt x="6231" y="0"/>
                    <a:pt x="6438" y="730"/>
                    <a:pt x="7062" y="1824"/>
                  </a:cubicBezTo>
                  <a:cubicBezTo>
                    <a:pt x="7685" y="2919"/>
                    <a:pt x="8723" y="4378"/>
                    <a:pt x="9762" y="5181"/>
                  </a:cubicBezTo>
                  <a:cubicBezTo>
                    <a:pt x="10800" y="5984"/>
                    <a:pt x="11838" y="6130"/>
                    <a:pt x="13396" y="5692"/>
                  </a:cubicBezTo>
                  <a:cubicBezTo>
                    <a:pt x="14954" y="5254"/>
                    <a:pt x="17031" y="4232"/>
                    <a:pt x="18381" y="3430"/>
                  </a:cubicBezTo>
                  <a:cubicBezTo>
                    <a:pt x="19731" y="2627"/>
                    <a:pt x="20354" y="2043"/>
                    <a:pt x="20665" y="2116"/>
                  </a:cubicBezTo>
                  <a:cubicBezTo>
                    <a:pt x="20977" y="2189"/>
                    <a:pt x="20977" y="2919"/>
                    <a:pt x="20873" y="5765"/>
                  </a:cubicBezTo>
                  <a:cubicBezTo>
                    <a:pt x="20769" y="8611"/>
                    <a:pt x="20562" y="13573"/>
                    <a:pt x="20458" y="16419"/>
                  </a:cubicBezTo>
                  <a:cubicBezTo>
                    <a:pt x="20354" y="19265"/>
                    <a:pt x="20354" y="19995"/>
                    <a:pt x="20562" y="20505"/>
                  </a:cubicBezTo>
                  <a:cubicBezTo>
                    <a:pt x="20769" y="21016"/>
                    <a:pt x="21185" y="213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7155766" y="3003911"/>
              <a:ext cx="355770" cy="33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098" fill="norm" stroke="1" extrusionOk="0">
                  <a:moveTo>
                    <a:pt x="14847" y="11910"/>
                  </a:moveTo>
                  <a:cubicBezTo>
                    <a:pt x="14997" y="10620"/>
                    <a:pt x="15147" y="9331"/>
                    <a:pt x="15222" y="8283"/>
                  </a:cubicBezTo>
                  <a:cubicBezTo>
                    <a:pt x="15297" y="7235"/>
                    <a:pt x="15297" y="6429"/>
                    <a:pt x="14922" y="5946"/>
                  </a:cubicBezTo>
                  <a:cubicBezTo>
                    <a:pt x="14547" y="5462"/>
                    <a:pt x="13797" y="5301"/>
                    <a:pt x="12222" y="6268"/>
                  </a:cubicBezTo>
                  <a:cubicBezTo>
                    <a:pt x="10647" y="7235"/>
                    <a:pt x="8247" y="9331"/>
                    <a:pt x="6897" y="10862"/>
                  </a:cubicBezTo>
                  <a:cubicBezTo>
                    <a:pt x="5547" y="12394"/>
                    <a:pt x="5247" y="13361"/>
                    <a:pt x="5097" y="14408"/>
                  </a:cubicBezTo>
                  <a:cubicBezTo>
                    <a:pt x="4947" y="15456"/>
                    <a:pt x="4947" y="16585"/>
                    <a:pt x="6072" y="16665"/>
                  </a:cubicBezTo>
                  <a:cubicBezTo>
                    <a:pt x="7197" y="16746"/>
                    <a:pt x="9447" y="15779"/>
                    <a:pt x="10947" y="14811"/>
                  </a:cubicBezTo>
                  <a:cubicBezTo>
                    <a:pt x="12447" y="13844"/>
                    <a:pt x="13197" y="12877"/>
                    <a:pt x="13872" y="11829"/>
                  </a:cubicBezTo>
                  <a:cubicBezTo>
                    <a:pt x="14547" y="10782"/>
                    <a:pt x="15147" y="9653"/>
                    <a:pt x="15522" y="9492"/>
                  </a:cubicBezTo>
                  <a:cubicBezTo>
                    <a:pt x="15897" y="9331"/>
                    <a:pt x="16047" y="10137"/>
                    <a:pt x="16497" y="10701"/>
                  </a:cubicBezTo>
                  <a:cubicBezTo>
                    <a:pt x="16947" y="11265"/>
                    <a:pt x="17697" y="11588"/>
                    <a:pt x="18372" y="11507"/>
                  </a:cubicBezTo>
                  <a:cubicBezTo>
                    <a:pt x="19047" y="11426"/>
                    <a:pt x="19647" y="10943"/>
                    <a:pt x="20172" y="9976"/>
                  </a:cubicBezTo>
                  <a:cubicBezTo>
                    <a:pt x="20697" y="9008"/>
                    <a:pt x="21147" y="7558"/>
                    <a:pt x="20697" y="5623"/>
                  </a:cubicBezTo>
                  <a:cubicBezTo>
                    <a:pt x="20247" y="3689"/>
                    <a:pt x="18897" y="1271"/>
                    <a:pt x="16497" y="385"/>
                  </a:cubicBezTo>
                  <a:cubicBezTo>
                    <a:pt x="14097" y="-502"/>
                    <a:pt x="10647" y="143"/>
                    <a:pt x="7647" y="2319"/>
                  </a:cubicBezTo>
                  <a:cubicBezTo>
                    <a:pt x="4647" y="4495"/>
                    <a:pt x="2097" y="8202"/>
                    <a:pt x="822" y="10943"/>
                  </a:cubicBezTo>
                  <a:cubicBezTo>
                    <a:pt x="-453" y="13683"/>
                    <a:pt x="-453" y="15456"/>
                    <a:pt x="2322" y="16988"/>
                  </a:cubicBezTo>
                  <a:cubicBezTo>
                    <a:pt x="5097" y="18519"/>
                    <a:pt x="10647" y="19808"/>
                    <a:pt x="16197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7792064" y="3070071"/>
              <a:ext cx="5366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168"/>
                    <a:pt x="9257" y="8337"/>
                    <a:pt x="5657" y="11937"/>
                  </a:cubicBezTo>
                  <a:cubicBezTo>
                    <a:pt x="2057" y="15537"/>
                    <a:pt x="1029" y="185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7738396" y="2967419"/>
              <a:ext cx="235488" cy="42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260" fill="norm" stroke="1" extrusionOk="0">
                  <a:moveTo>
                    <a:pt x="8962" y="4722"/>
                  </a:moveTo>
                  <a:cubicBezTo>
                    <a:pt x="8732" y="4087"/>
                    <a:pt x="8502" y="3452"/>
                    <a:pt x="8847" y="2562"/>
                  </a:cubicBezTo>
                  <a:cubicBezTo>
                    <a:pt x="9191" y="1673"/>
                    <a:pt x="10111" y="529"/>
                    <a:pt x="11949" y="148"/>
                  </a:cubicBezTo>
                  <a:cubicBezTo>
                    <a:pt x="13787" y="-233"/>
                    <a:pt x="16545" y="148"/>
                    <a:pt x="18498" y="974"/>
                  </a:cubicBezTo>
                  <a:cubicBezTo>
                    <a:pt x="20451" y="1800"/>
                    <a:pt x="21600" y="3071"/>
                    <a:pt x="21026" y="4468"/>
                  </a:cubicBezTo>
                  <a:cubicBezTo>
                    <a:pt x="20451" y="5866"/>
                    <a:pt x="18153" y="7391"/>
                    <a:pt x="16085" y="8407"/>
                  </a:cubicBezTo>
                  <a:cubicBezTo>
                    <a:pt x="14017" y="9423"/>
                    <a:pt x="12179" y="9932"/>
                    <a:pt x="11719" y="10440"/>
                  </a:cubicBezTo>
                  <a:cubicBezTo>
                    <a:pt x="11260" y="10948"/>
                    <a:pt x="12179" y="11456"/>
                    <a:pt x="13902" y="12409"/>
                  </a:cubicBezTo>
                  <a:cubicBezTo>
                    <a:pt x="15626" y="13362"/>
                    <a:pt x="18153" y="14760"/>
                    <a:pt x="19532" y="16031"/>
                  </a:cubicBezTo>
                  <a:cubicBezTo>
                    <a:pt x="20911" y="17301"/>
                    <a:pt x="21140" y="18445"/>
                    <a:pt x="18843" y="19398"/>
                  </a:cubicBezTo>
                  <a:cubicBezTo>
                    <a:pt x="16545" y="20351"/>
                    <a:pt x="11719" y="21113"/>
                    <a:pt x="8157" y="21240"/>
                  </a:cubicBezTo>
                  <a:cubicBezTo>
                    <a:pt x="4596" y="21367"/>
                    <a:pt x="2298" y="20859"/>
                    <a:pt x="0" y="20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1543590" y="4971448"/>
              <a:ext cx="663948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3" y="2400"/>
                    <a:pt x="466" y="4800"/>
                    <a:pt x="719" y="6000"/>
                  </a:cubicBezTo>
                  <a:cubicBezTo>
                    <a:pt x="973" y="7200"/>
                    <a:pt x="1247" y="7200"/>
                    <a:pt x="1530" y="7600"/>
                  </a:cubicBezTo>
                  <a:cubicBezTo>
                    <a:pt x="1812" y="8000"/>
                    <a:pt x="2103" y="8800"/>
                    <a:pt x="2436" y="9200"/>
                  </a:cubicBezTo>
                  <a:cubicBezTo>
                    <a:pt x="2769" y="9600"/>
                    <a:pt x="3143" y="9600"/>
                    <a:pt x="3513" y="9600"/>
                  </a:cubicBezTo>
                  <a:cubicBezTo>
                    <a:pt x="3883" y="9600"/>
                    <a:pt x="4248" y="9600"/>
                    <a:pt x="4585" y="9200"/>
                  </a:cubicBezTo>
                  <a:cubicBezTo>
                    <a:pt x="4922" y="8800"/>
                    <a:pt x="5230" y="8000"/>
                    <a:pt x="5533" y="7200"/>
                  </a:cubicBezTo>
                  <a:cubicBezTo>
                    <a:pt x="5836" y="6400"/>
                    <a:pt x="6136" y="5600"/>
                    <a:pt x="6456" y="5200"/>
                  </a:cubicBezTo>
                  <a:cubicBezTo>
                    <a:pt x="6776" y="4800"/>
                    <a:pt x="7117" y="4800"/>
                    <a:pt x="7466" y="4400"/>
                  </a:cubicBezTo>
                  <a:cubicBezTo>
                    <a:pt x="7815" y="4000"/>
                    <a:pt x="8173" y="3200"/>
                    <a:pt x="8530" y="2800"/>
                  </a:cubicBezTo>
                  <a:cubicBezTo>
                    <a:pt x="8888" y="2400"/>
                    <a:pt x="9245" y="2400"/>
                    <a:pt x="9578" y="2400"/>
                  </a:cubicBezTo>
                  <a:cubicBezTo>
                    <a:pt x="9910" y="2400"/>
                    <a:pt x="10218" y="2400"/>
                    <a:pt x="10534" y="2400"/>
                  </a:cubicBezTo>
                  <a:cubicBezTo>
                    <a:pt x="10850" y="2400"/>
                    <a:pt x="11174" y="2400"/>
                    <a:pt x="11511" y="2400"/>
                  </a:cubicBezTo>
                  <a:cubicBezTo>
                    <a:pt x="11848" y="2400"/>
                    <a:pt x="12197" y="2400"/>
                    <a:pt x="12533" y="2400"/>
                  </a:cubicBezTo>
                  <a:cubicBezTo>
                    <a:pt x="12870" y="2400"/>
                    <a:pt x="13194" y="2400"/>
                    <a:pt x="13527" y="2400"/>
                  </a:cubicBezTo>
                  <a:cubicBezTo>
                    <a:pt x="13860" y="2400"/>
                    <a:pt x="14200" y="2400"/>
                    <a:pt x="14533" y="2400"/>
                  </a:cubicBezTo>
                  <a:cubicBezTo>
                    <a:pt x="14866" y="2400"/>
                    <a:pt x="15190" y="2400"/>
                    <a:pt x="15518" y="2400"/>
                  </a:cubicBezTo>
                  <a:cubicBezTo>
                    <a:pt x="15847" y="2400"/>
                    <a:pt x="16179" y="2400"/>
                    <a:pt x="16508" y="2400"/>
                  </a:cubicBezTo>
                  <a:cubicBezTo>
                    <a:pt x="16836" y="2400"/>
                    <a:pt x="17160" y="2400"/>
                    <a:pt x="17489" y="2800"/>
                  </a:cubicBezTo>
                  <a:cubicBezTo>
                    <a:pt x="17817" y="3200"/>
                    <a:pt x="18150" y="4000"/>
                    <a:pt x="18486" y="4800"/>
                  </a:cubicBezTo>
                  <a:cubicBezTo>
                    <a:pt x="18823" y="5600"/>
                    <a:pt x="19164" y="6400"/>
                    <a:pt x="19488" y="7200"/>
                  </a:cubicBezTo>
                  <a:cubicBezTo>
                    <a:pt x="19812" y="8000"/>
                    <a:pt x="20120" y="8800"/>
                    <a:pt x="20424" y="9600"/>
                  </a:cubicBezTo>
                  <a:cubicBezTo>
                    <a:pt x="20727" y="10400"/>
                    <a:pt x="21026" y="11200"/>
                    <a:pt x="21222" y="13200"/>
                  </a:cubicBezTo>
                  <a:cubicBezTo>
                    <a:pt x="21417" y="15200"/>
                    <a:pt x="21509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1558924" y="5814800"/>
              <a:ext cx="699982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4" y="21333"/>
                    <a:pt x="568" y="21067"/>
                    <a:pt x="840" y="20533"/>
                  </a:cubicBezTo>
                  <a:cubicBezTo>
                    <a:pt x="1112" y="20000"/>
                    <a:pt x="1372" y="19200"/>
                    <a:pt x="1628" y="18400"/>
                  </a:cubicBezTo>
                  <a:cubicBezTo>
                    <a:pt x="1885" y="17600"/>
                    <a:pt x="2137" y="16800"/>
                    <a:pt x="2417" y="15867"/>
                  </a:cubicBezTo>
                  <a:cubicBezTo>
                    <a:pt x="2697" y="14933"/>
                    <a:pt x="3005" y="13867"/>
                    <a:pt x="3324" y="12667"/>
                  </a:cubicBezTo>
                  <a:cubicBezTo>
                    <a:pt x="3643" y="11467"/>
                    <a:pt x="3975" y="10133"/>
                    <a:pt x="4294" y="8933"/>
                  </a:cubicBezTo>
                  <a:cubicBezTo>
                    <a:pt x="4613" y="7733"/>
                    <a:pt x="4921" y="6667"/>
                    <a:pt x="5232" y="5733"/>
                  </a:cubicBezTo>
                  <a:cubicBezTo>
                    <a:pt x="5544" y="4800"/>
                    <a:pt x="5859" y="4000"/>
                    <a:pt x="6171" y="3333"/>
                  </a:cubicBezTo>
                  <a:cubicBezTo>
                    <a:pt x="6482" y="2667"/>
                    <a:pt x="6790" y="2133"/>
                    <a:pt x="7097" y="1733"/>
                  </a:cubicBezTo>
                  <a:cubicBezTo>
                    <a:pt x="7405" y="1333"/>
                    <a:pt x="7713" y="1067"/>
                    <a:pt x="8016" y="800"/>
                  </a:cubicBezTo>
                  <a:cubicBezTo>
                    <a:pt x="8320" y="533"/>
                    <a:pt x="8619" y="267"/>
                    <a:pt x="8911" y="133"/>
                  </a:cubicBezTo>
                  <a:cubicBezTo>
                    <a:pt x="9203" y="0"/>
                    <a:pt x="9487" y="0"/>
                    <a:pt x="9783" y="0"/>
                  </a:cubicBezTo>
                  <a:cubicBezTo>
                    <a:pt x="10078" y="0"/>
                    <a:pt x="10386" y="0"/>
                    <a:pt x="10686" y="0"/>
                  </a:cubicBezTo>
                  <a:cubicBezTo>
                    <a:pt x="10985" y="0"/>
                    <a:pt x="11277" y="0"/>
                    <a:pt x="11565" y="133"/>
                  </a:cubicBezTo>
                  <a:cubicBezTo>
                    <a:pt x="11853" y="267"/>
                    <a:pt x="12137" y="533"/>
                    <a:pt x="12452" y="667"/>
                  </a:cubicBezTo>
                  <a:cubicBezTo>
                    <a:pt x="12768" y="800"/>
                    <a:pt x="13115" y="800"/>
                    <a:pt x="13430" y="933"/>
                  </a:cubicBezTo>
                  <a:cubicBezTo>
                    <a:pt x="13745" y="1067"/>
                    <a:pt x="14029" y="1333"/>
                    <a:pt x="14337" y="1733"/>
                  </a:cubicBezTo>
                  <a:cubicBezTo>
                    <a:pt x="14644" y="2133"/>
                    <a:pt x="14976" y="2667"/>
                    <a:pt x="15279" y="3200"/>
                  </a:cubicBezTo>
                  <a:cubicBezTo>
                    <a:pt x="15583" y="3733"/>
                    <a:pt x="15859" y="4267"/>
                    <a:pt x="16135" y="4800"/>
                  </a:cubicBezTo>
                  <a:cubicBezTo>
                    <a:pt x="16411" y="5333"/>
                    <a:pt x="16687" y="5867"/>
                    <a:pt x="16979" y="6400"/>
                  </a:cubicBezTo>
                  <a:cubicBezTo>
                    <a:pt x="17271" y="6933"/>
                    <a:pt x="17578" y="7467"/>
                    <a:pt x="17890" y="7867"/>
                  </a:cubicBezTo>
                  <a:cubicBezTo>
                    <a:pt x="18201" y="8267"/>
                    <a:pt x="18517" y="8533"/>
                    <a:pt x="18820" y="8800"/>
                  </a:cubicBezTo>
                  <a:cubicBezTo>
                    <a:pt x="19124" y="9067"/>
                    <a:pt x="19416" y="9333"/>
                    <a:pt x="19711" y="9600"/>
                  </a:cubicBezTo>
                  <a:cubicBezTo>
                    <a:pt x="20007" y="9867"/>
                    <a:pt x="20307" y="10133"/>
                    <a:pt x="20602" y="10533"/>
                  </a:cubicBezTo>
                  <a:cubicBezTo>
                    <a:pt x="20898" y="10933"/>
                    <a:pt x="21190" y="11467"/>
                    <a:pt x="21356" y="11867"/>
                  </a:cubicBezTo>
                  <a:cubicBezTo>
                    <a:pt x="21521" y="12267"/>
                    <a:pt x="21561" y="12533"/>
                    <a:pt x="21600" y="12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1574257" y="6658152"/>
              <a:ext cx="74061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3" y="19385"/>
                    <a:pt x="507" y="17169"/>
                    <a:pt x="779" y="15231"/>
                  </a:cubicBezTo>
                  <a:cubicBezTo>
                    <a:pt x="1051" y="13292"/>
                    <a:pt x="1342" y="11631"/>
                    <a:pt x="1610" y="10246"/>
                  </a:cubicBezTo>
                  <a:cubicBezTo>
                    <a:pt x="1878" y="8862"/>
                    <a:pt x="2124" y="7754"/>
                    <a:pt x="2393" y="6646"/>
                  </a:cubicBezTo>
                  <a:cubicBezTo>
                    <a:pt x="2661" y="5538"/>
                    <a:pt x="2952" y="4431"/>
                    <a:pt x="3224" y="3600"/>
                  </a:cubicBezTo>
                  <a:cubicBezTo>
                    <a:pt x="3496" y="2769"/>
                    <a:pt x="3749" y="2215"/>
                    <a:pt x="4010" y="1662"/>
                  </a:cubicBezTo>
                  <a:cubicBezTo>
                    <a:pt x="4271" y="1108"/>
                    <a:pt x="4539" y="554"/>
                    <a:pt x="4834" y="277"/>
                  </a:cubicBezTo>
                  <a:cubicBezTo>
                    <a:pt x="5128" y="0"/>
                    <a:pt x="5448" y="0"/>
                    <a:pt x="5773" y="0"/>
                  </a:cubicBezTo>
                  <a:cubicBezTo>
                    <a:pt x="6097" y="0"/>
                    <a:pt x="6425" y="0"/>
                    <a:pt x="6749" y="0"/>
                  </a:cubicBezTo>
                  <a:cubicBezTo>
                    <a:pt x="7073" y="0"/>
                    <a:pt x="7394" y="0"/>
                    <a:pt x="7692" y="277"/>
                  </a:cubicBezTo>
                  <a:cubicBezTo>
                    <a:pt x="7990" y="554"/>
                    <a:pt x="8266" y="1108"/>
                    <a:pt x="8553" y="1385"/>
                  </a:cubicBezTo>
                  <a:cubicBezTo>
                    <a:pt x="8840" y="1662"/>
                    <a:pt x="9138" y="1662"/>
                    <a:pt x="9429" y="1938"/>
                  </a:cubicBezTo>
                  <a:cubicBezTo>
                    <a:pt x="9719" y="2215"/>
                    <a:pt x="10002" y="2769"/>
                    <a:pt x="10278" y="3323"/>
                  </a:cubicBezTo>
                  <a:cubicBezTo>
                    <a:pt x="10554" y="3877"/>
                    <a:pt x="10822" y="4431"/>
                    <a:pt x="11091" y="4985"/>
                  </a:cubicBezTo>
                  <a:cubicBezTo>
                    <a:pt x="11359" y="5538"/>
                    <a:pt x="11627" y="6092"/>
                    <a:pt x="11918" y="6369"/>
                  </a:cubicBezTo>
                  <a:cubicBezTo>
                    <a:pt x="12209" y="6646"/>
                    <a:pt x="12522" y="6646"/>
                    <a:pt x="12839" y="6646"/>
                  </a:cubicBezTo>
                  <a:cubicBezTo>
                    <a:pt x="13155" y="6646"/>
                    <a:pt x="13476" y="6646"/>
                    <a:pt x="13789" y="6646"/>
                  </a:cubicBezTo>
                  <a:cubicBezTo>
                    <a:pt x="14102" y="6646"/>
                    <a:pt x="14407" y="6646"/>
                    <a:pt x="14717" y="6646"/>
                  </a:cubicBezTo>
                  <a:cubicBezTo>
                    <a:pt x="15026" y="6646"/>
                    <a:pt x="15339" y="6646"/>
                    <a:pt x="15648" y="6646"/>
                  </a:cubicBezTo>
                  <a:cubicBezTo>
                    <a:pt x="15958" y="6646"/>
                    <a:pt x="16263" y="6646"/>
                    <a:pt x="16573" y="6646"/>
                  </a:cubicBezTo>
                  <a:cubicBezTo>
                    <a:pt x="16882" y="6646"/>
                    <a:pt x="17195" y="6646"/>
                    <a:pt x="17508" y="6646"/>
                  </a:cubicBezTo>
                  <a:cubicBezTo>
                    <a:pt x="17821" y="6646"/>
                    <a:pt x="18134" y="6646"/>
                    <a:pt x="18421" y="7200"/>
                  </a:cubicBezTo>
                  <a:cubicBezTo>
                    <a:pt x="18708" y="7754"/>
                    <a:pt x="18969" y="8862"/>
                    <a:pt x="19248" y="9692"/>
                  </a:cubicBezTo>
                  <a:cubicBezTo>
                    <a:pt x="19528" y="10523"/>
                    <a:pt x="19826" y="11077"/>
                    <a:pt x="20113" y="11631"/>
                  </a:cubicBezTo>
                  <a:cubicBezTo>
                    <a:pt x="20400" y="12185"/>
                    <a:pt x="20676" y="12738"/>
                    <a:pt x="20899" y="13292"/>
                  </a:cubicBezTo>
                  <a:cubicBezTo>
                    <a:pt x="21123" y="13846"/>
                    <a:pt x="21294" y="14400"/>
                    <a:pt x="21402" y="15785"/>
                  </a:cubicBezTo>
                  <a:cubicBezTo>
                    <a:pt x="21511" y="17169"/>
                    <a:pt x="21555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2777951" y="4143429"/>
              <a:ext cx="122671" cy="327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725"/>
                    <a:pt x="21600" y="1450"/>
                    <a:pt x="21600" y="2167"/>
                  </a:cubicBezTo>
                  <a:cubicBezTo>
                    <a:pt x="21600" y="2883"/>
                    <a:pt x="21600" y="3592"/>
                    <a:pt x="21375" y="4190"/>
                  </a:cubicBezTo>
                  <a:cubicBezTo>
                    <a:pt x="21150" y="4789"/>
                    <a:pt x="20700" y="5278"/>
                    <a:pt x="20025" y="5843"/>
                  </a:cubicBezTo>
                  <a:cubicBezTo>
                    <a:pt x="19350" y="6407"/>
                    <a:pt x="18450" y="7048"/>
                    <a:pt x="17775" y="7664"/>
                  </a:cubicBezTo>
                  <a:cubicBezTo>
                    <a:pt x="17100" y="8279"/>
                    <a:pt x="16650" y="8869"/>
                    <a:pt x="16200" y="9417"/>
                  </a:cubicBezTo>
                  <a:cubicBezTo>
                    <a:pt x="15750" y="9965"/>
                    <a:pt x="15300" y="10471"/>
                    <a:pt x="15075" y="11078"/>
                  </a:cubicBezTo>
                  <a:cubicBezTo>
                    <a:pt x="14850" y="11685"/>
                    <a:pt x="14850" y="12393"/>
                    <a:pt x="14625" y="13026"/>
                  </a:cubicBezTo>
                  <a:cubicBezTo>
                    <a:pt x="14400" y="13658"/>
                    <a:pt x="13950" y="14215"/>
                    <a:pt x="13275" y="14771"/>
                  </a:cubicBezTo>
                  <a:cubicBezTo>
                    <a:pt x="12600" y="15327"/>
                    <a:pt x="11700" y="15884"/>
                    <a:pt x="10575" y="16423"/>
                  </a:cubicBezTo>
                  <a:cubicBezTo>
                    <a:pt x="9450" y="16963"/>
                    <a:pt x="8100" y="17486"/>
                    <a:pt x="6975" y="17983"/>
                  </a:cubicBezTo>
                  <a:cubicBezTo>
                    <a:pt x="5850" y="18481"/>
                    <a:pt x="4950" y="18953"/>
                    <a:pt x="4275" y="19442"/>
                  </a:cubicBezTo>
                  <a:cubicBezTo>
                    <a:pt x="3600" y="19931"/>
                    <a:pt x="3150" y="20437"/>
                    <a:pt x="2475" y="20799"/>
                  </a:cubicBezTo>
                  <a:cubicBezTo>
                    <a:pt x="1800" y="21162"/>
                    <a:pt x="900" y="213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4780097" y="4110206"/>
              <a:ext cx="59667" cy="3390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592" fill="norm" stroke="1" extrusionOk="0">
                  <a:moveTo>
                    <a:pt x="13112" y="651"/>
                  </a:moveTo>
                  <a:cubicBezTo>
                    <a:pt x="13112" y="488"/>
                    <a:pt x="13112" y="326"/>
                    <a:pt x="13112" y="203"/>
                  </a:cubicBezTo>
                  <a:cubicBezTo>
                    <a:pt x="13112" y="81"/>
                    <a:pt x="13112" y="0"/>
                    <a:pt x="12212" y="0"/>
                  </a:cubicBezTo>
                  <a:cubicBezTo>
                    <a:pt x="11312" y="0"/>
                    <a:pt x="9512" y="81"/>
                    <a:pt x="7262" y="326"/>
                  </a:cubicBezTo>
                  <a:cubicBezTo>
                    <a:pt x="5012" y="570"/>
                    <a:pt x="2312" y="977"/>
                    <a:pt x="962" y="1408"/>
                  </a:cubicBezTo>
                  <a:cubicBezTo>
                    <a:pt x="-388" y="1839"/>
                    <a:pt x="-388" y="2295"/>
                    <a:pt x="1412" y="2808"/>
                  </a:cubicBezTo>
                  <a:cubicBezTo>
                    <a:pt x="3212" y="3321"/>
                    <a:pt x="6812" y="3890"/>
                    <a:pt x="9962" y="4476"/>
                  </a:cubicBezTo>
                  <a:cubicBezTo>
                    <a:pt x="13112" y="5062"/>
                    <a:pt x="15812" y="5665"/>
                    <a:pt x="17162" y="6316"/>
                  </a:cubicBezTo>
                  <a:cubicBezTo>
                    <a:pt x="18512" y="6967"/>
                    <a:pt x="18512" y="7667"/>
                    <a:pt x="18512" y="8326"/>
                  </a:cubicBezTo>
                  <a:cubicBezTo>
                    <a:pt x="18512" y="8985"/>
                    <a:pt x="18512" y="9604"/>
                    <a:pt x="18512" y="10247"/>
                  </a:cubicBezTo>
                  <a:cubicBezTo>
                    <a:pt x="18512" y="10890"/>
                    <a:pt x="18512" y="11557"/>
                    <a:pt x="18062" y="12232"/>
                  </a:cubicBezTo>
                  <a:cubicBezTo>
                    <a:pt x="17612" y="12908"/>
                    <a:pt x="16712" y="13592"/>
                    <a:pt x="16712" y="14186"/>
                  </a:cubicBezTo>
                  <a:cubicBezTo>
                    <a:pt x="16712" y="14780"/>
                    <a:pt x="17612" y="15284"/>
                    <a:pt x="18512" y="15879"/>
                  </a:cubicBezTo>
                  <a:cubicBezTo>
                    <a:pt x="19412" y="16473"/>
                    <a:pt x="20312" y="17156"/>
                    <a:pt x="20762" y="17840"/>
                  </a:cubicBezTo>
                  <a:cubicBezTo>
                    <a:pt x="21212" y="18524"/>
                    <a:pt x="21212" y="19207"/>
                    <a:pt x="19412" y="19801"/>
                  </a:cubicBezTo>
                  <a:cubicBezTo>
                    <a:pt x="17612" y="20395"/>
                    <a:pt x="14012" y="20900"/>
                    <a:pt x="10862" y="21201"/>
                  </a:cubicBezTo>
                  <a:cubicBezTo>
                    <a:pt x="7712" y="21502"/>
                    <a:pt x="5012" y="21600"/>
                    <a:pt x="3662" y="21592"/>
                  </a:cubicBezTo>
                  <a:cubicBezTo>
                    <a:pt x="2312" y="21584"/>
                    <a:pt x="2312" y="21470"/>
                    <a:pt x="2312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6542369" y="4296766"/>
              <a:ext cx="184005" cy="3373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409"/>
                    <a:pt x="18000" y="818"/>
                    <a:pt x="16500" y="1285"/>
                  </a:cubicBezTo>
                  <a:cubicBezTo>
                    <a:pt x="15000" y="1751"/>
                    <a:pt x="13800" y="2275"/>
                    <a:pt x="13050" y="2855"/>
                  </a:cubicBezTo>
                  <a:cubicBezTo>
                    <a:pt x="12300" y="3436"/>
                    <a:pt x="12000" y="4075"/>
                    <a:pt x="11850" y="4737"/>
                  </a:cubicBezTo>
                  <a:cubicBezTo>
                    <a:pt x="11700" y="5400"/>
                    <a:pt x="11700" y="6087"/>
                    <a:pt x="11700" y="6758"/>
                  </a:cubicBezTo>
                  <a:cubicBezTo>
                    <a:pt x="11700" y="7429"/>
                    <a:pt x="11700" y="8084"/>
                    <a:pt x="11400" y="8705"/>
                  </a:cubicBezTo>
                  <a:cubicBezTo>
                    <a:pt x="11100" y="9327"/>
                    <a:pt x="10500" y="9916"/>
                    <a:pt x="9900" y="10473"/>
                  </a:cubicBezTo>
                  <a:cubicBezTo>
                    <a:pt x="9300" y="11029"/>
                    <a:pt x="8700" y="11553"/>
                    <a:pt x="7950" y="12093"/>
                  </a:cubicBezTo>
                  <a:cubicBezTo>
                    <a:pt x="7200" y="12633"/>
                    <a:pt x="6300" y="13189"/>
                    <a:pt x="5550" y="13762"/>
                  </a:cubicBezTo>
                  <a:cubicBezTo>
                    <a:pt x="4800" y="14335"/>
                    <a:pt x="4200" y="14924"/>
                    <a:pt x="3900" y="15545"/>
                  </a:cubicBezTo>
                  <a:cubicBezTo>
                    <a:pt x="3600" y="16167"/>
                    <a:pt x="3600" y="16822"/>
                    <a:pt x="3300" y="17403"/>
                  </a:cubicBezTo>
                  <a:cubicBezTo>
                    <a:pt x="3000" y="17984"/>
                    <a:pt x="2400" y="18491"/>
                    <a:pt x="1800" y="18957"/>
                  </a:cubicBezTo>
                  <a:cubicBezTo>
                    <a:pt x="1200" y="19424"/>
                    <a:pt x="600" y="19849"/>
                    <a:pt x="300" y="20283"/>
                  </a:cubicBezTo>
                  <a:cubicBezTo>
                    <a:pt x="0" y="20716"/>
                    <a:pt x="0" y="211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3168960" y="4370598"/>
              <a:ext cx="126220" cy="49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342" fill="norm" stroke="1" extrusionOk="0">
                  <a:moveTo>
                    <a:pt x="3812" y="11306"/>
                  </a:moveTo>
                  <a:cubicBezTo>
                    <a:pt x="4659" y="14266"/>
                    <a:pt x="5506" y="17227"/>
                    <a:pt x="5929" y="18981"/>
                  </a:cubicBezTo>
                  <a:cubicBezTo>
                    <a:pt x="6353" y="20735"/>
                    <a:pt x="6353" y="21283"/>
                    <a:pt x="5718" y="21338"/>
                  </a:cubicBezTo>
                  <a:cubicBezTo>
                    <a:pt x="5082" y="21393"/>
                    <a:pt x="3812" y="20954"/>
                    <a:pt x="2753" y="19200"/>
                  </a:cubicBezTo>
                  <a:cubicBezTo>
                    <a:pt x="1694" y="17446"/>
                    <a:pt x="847" y="14376"/>
                    <a:pt x="424" y="11361"/>
                  </a:cubicBezTo>
                  <a:cubicBezTo>
                    <a:pt x="0" y="8345"/>
                    <a:pt x="0" y="5385"/>
                    <a:pt x="847" y="3411"/>
                  </a:cubicBezTo>
                  <a:cubicBezTo>
                    <a:pt x="1694" y="1438"/>
                    <a:pt x="3388" y="451"/>
                    <a:pt x="6141" y="122"/>
                  </a:cubicBezTo>
                  <a:cubicBezTo>
                    <a:pt x="8894" y="-207"/>
                    <a:pt x="12706" y="122"/>
                    <a:pt x="15882" y="1218"/>
                  </a:cubicBezTo>
                  <a:cubicBezTo>
                    <a:pt x="19059" y="2315"/>
                    <a:pt x="21600" y="4179"/>
                    <a:pt x="20753" y="5714"/>
                  </a:cubicBezTo>
                  <a:cubicBezTo>
                    <a:pt x="19906" y="7249"/>
                    <a:pt x="15671" y="8455"/>
                    <a:pt x="11647" y="9332"/>
                  </a:cubicBezTo>
                  <a:cubicBezTo>
                    <a:pt x="7624" y="10209"/>
                    <a:pt x="3812" y="10757"/>
                    <a:pt x="0" y="1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3311116" y="4654068"/>
              <a:ext cx="149185" cy="117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0669" fill="norm" stroke="1" extrusionOk="0">
                  <a:moveTo>
                    <a:pt x="20273" y="7285"/>
                  </a:moveTo>
                  <a:cubicBezTo>
                    <a:pt x="16978" y="5035"/>
                    <a:pt x="13683" y="2785"/>
                    <a:pt x="10754" y="1435"/>
                  </a:cubicBezTo>
                  <a:cubicBezTo>
                    <a:pt x="7825" y="85"/>
                    <a:pt x="5263" y="-365"/>
                    <a:pt x="3432" y="310"/>
                  </a:cubicBezTo>
                  <a:cubicBezTo>
                    <a:pt x="1602" y="985"/>
                    <a:pt x="503" y="2785"/>
                    <a:pt x="137" y="6160"/>
                  </a:cubicBezTo>
                  <a:cubicBezTo>
                    <a:pt x="-229" y="9535"/>
                    <a:pt x="137" y="14485"/>
                    <a:pt x="1235" y="17410"/>
                  </a:cubicBezTo>
                  <a:cubicBezTo>
                    <a:pt x="2334" y="20335"/>
                    <a:pt x="4164" y="21235"/>
                    <a:pt x="6544" y="20335"/>
                  </a:cubicBezTo>
                  <a:cubicBezTo>
                    <a:pt x="8924" y="19435"/>
                    <a:pt x="11852" y="16735"/>
                    <a:pt x="14415" y="15385"/>
                  </a:cubicBezTo>
                  <a:cubicBezTo>
                    <a:pt x="16978" y="14035"/>
                    <a:pt x="19174" y="14035"/>
                    <a:pt x="21371" y="14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3467967" y="4618773"/>
              <a:ext cx="138004" cy="165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0" y="11782"/>
                  </a:moveTo>
                  <a:cubicBezTo>
                    <a:pt x="400" y="10145"/>
                    <a:pt x="800" y="8509"/>
                    <a:pt x="2000" y="7527"/>
                  </a:cubicBezTo>
                  <a:cubicBezTo>
                    <a:pt x="3200" y="6545"/>
                    <a:pt x="5200" y="6218"/>
                    <a:pt x="8200" y="7855"/>
                  </a:cubicBezTo>
                  <a:cubicBezTo>
                    <a:pt x="11200" y="9491"/>
                    <a:pt x="15200" y="13091"/>
                    <a:pt x="17200" y="15873"/>
                  </a:cubicBezTo>
                  <a:cubicBezTo>
                    <a:pt x="19200" y="18655"/>
                    <a:pt x="19200" y="20618"/>
                    <a:pt x="18200" y="21109"/>
                  </a:cubicBezTo>
                  <a:cubicBezTo>
                    <a:pt x="17200" y="21600"/>
                    <a:pt x="15200" y="20618"/>
                    <a:pt x="14000" y="19309"/>
                  </a:cubicBezTo>
                  <a:cubicBezTo>
                    <a:pt x="12800" y="18000"/>
                    <a:pt x="12400" y="16364"/>
                    <a:pt x="13800" y="13091"/>
                  </a:cubicBezTo>
                  <a:cubicBezTo>
                    <a:pt x="15200" y="9818"/>
                    <a:pt x="18400" y="49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3699110" y="4388768"/>
              <a:ext cx="395478" cy="54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81" fill="norm" stroke="1" extrusionOk="0">
                  <a:moveTo>
                    <a:pt x="5753" y="0"/>
                  </a:moveTo>
                  <a:cubicBezTo>
                    <a:pt x="4784" y="1105"/>
                    <a:pt x="3815" y="2210"/>
                    <a:pt x="3261" y="4069"/>
                  </a:cubicBezTo>
                  <a:cubicBezTo>
                    <a:pt x="2707" y="5927"/>
                    <a:pt x="2569" y="8540"/>
                    <a:pt x="2500" y="10147"/>
                  </a:cubicBezTo>
                  <a:cubicBezTo>
                    <a:pt x="2430" y="11754"/>
                    <a:pt x="2430" y="12357"/>
                    <a:pt x="2638" y="12960"/>
                  </a:cubicBezTo>
                  <a:cubicBezTo>
                    <a:pt x="2846" y="13563"/>
                    <a:pt x="3261" y="14166"/>
                    <a:pt x="3746" y="14316"/>
                  </a:cubicBezTo>
                  <a:cubicBezTo>
                    <a:pt x="4230" y="14467"/>
                    <a:pt x="4784" y="14166"/>
                    <a:pt x="5061" y="13713"/>
                  </a:cubicBezTo>
                  <a:cubicBezTo>
                    <a:pt x="5338" y="13261"/>
                    <a:pt x="5338" y="12659"/>
                    <a:pt x="4923" y="11855"/>
                  </a:cubicBezTo>
                  <a:cubicBezTo>
                    <a:pt x="4507" y="11051"/>
                    <a:pt x="3676" y="10047"/>
                    <a:pt x="2915" y="9494"/>
                  </a:cubicBezTo>
                  <a:cubicBezTo>
                    <a:pt x="2153" y="8941"/>
                    <a:pt x="1461" y="8841"/>
                    <a:pt x="907" y="8992"/>
                  </a:cubicBezTo>
                  <a:cubicBezTo>
                    <a:pt x="353" y="9142"/>
                    <a:pt x="-62" y="9544"/>
                    <a:pt x="7" y="9896"/>
                  </a:cubicBezTo>
                  <a:cubicBezTo>
                    <a:pt x="76" y="10247"/>
                    <a:pt x="630" y="10549"/>
                    <a:pt x="2084" y="10649"/>
                  </a:cubicBezTo>
                  <a:cubicBezTo>
                    <a:pt x="3538" y="10750"/>
                    <a:pt x="5892" y="10649"/>
                    <a:pt x="7761" y="10298"/>
                  </a:cubicBezTo>
                  <a:cubicBezTo>
                    <a:pt x="9630" y="9946"/>
                    <a:pt x="11015" y="9343"/>
                    <a:pt x="11915" y="8841"/>
                  </a:cubicBezTo>
                  <a:cubicBezTo>
                    <a:pt x="12815" y="8339"/>
                    <a:pt x="13230" y="7937"/>
                    <a:pt x="13230" y="7937"/>
                  </a:cubicBezTo>
                  <a:cubicBezTo>
                    <a:pt x="13230" y="7937"/>
                    <a:pt x="12815" y="8339"/>
                    <a:pt x="12469" y="8791"/>
                  </a:cubicBezTo>
                  <a:cubicBezTo>
                    <a:pt x="12123" y="9243"/>
                    <a:pt x="11846" y="9745"/>
                    <a:pt x="11776" y="10247"/>
                  </a:cubicBezTo>
                  <a:cubicBezTo>
                    <a:pt x="11707" y="10750"/>
                    <a:pt x="11846" y="11252"/>
                    <a:pt x="12330" y="11503"/>
                  </a:cubicBezTo>
                  <a:cubicBezTo>
                    <a:pt x="12815" y="11754"/>
                    <a:pt x="13646" y="11754"/>
                    <a:pt x="14753" y="11453"/>
                  </a:cubicBezTo>
                  <a:cubicBezTo>
                    <a:pt x="15861" y="11152"/>
                    <a:pt x="17246" y="10549"/>
                    <a:pt x="18284" y="10247"/>
                  </a:cubicBezTo>
                  <a:cubicBezTo>
                    <a:pt x="19323" y="9946"/>
                    <a:pt x="20015" y="9946"/>
                    <a:pt x="20569" y="10599"/>
                  </a:cubicBezTo>
                  <a:cubicBezTo>
                    <a:pt x="21123" y="11252"/>
                    <a:pt x="21538" y="12558"/>
                    <a:pt x="21400" y="14316"/>
                  </a:cubicBezTo>
                  <a:cubicBezTo>
                    <a:pt x="21261" y="16074"/>
                    <a:pt x="20569" y="18285"/>
                    <a:pt x="19946" y="19540"/>
                  </a:cubicBezTo>
                  <a:cubicBezTo>
                    <a:pt x="19323" y="20796"/>
                    <a:pt x="18769" y="21098"/>
                    <a:pt x="18007" y="21299"/>
                  </a:cubicBezTo>
                  <a:cubicBezTo>
                    <a:pt x="17246" y="21500"/>
                    <a:pt x="16276" y="21600"/>
                    <a:pt x="15653" y="21248"/>
                  </a:cubicBezTo>
                  <a:cubicBezTo>
                    <a:pt x="15030" y="20897"/>
                    <a:pt x="14753" y="20093"/>
                    <a:pt x="14476" y="19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4350739" y="4403499"/>
              <a:ext cx="144585" cy="34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79" fill="norm" stroke="1" extrusionOk="0">
                  <a:moveTo>
                    <a:pt x="10071" y="3850"/>
                  </a:moveTo>
                  <a:cubicBezTo>
                    <a:pt x="8176" y="5755"/>
                    <a:pt x="6281" y="7661"/>
                    <a:pt x="4955" y="10282"/>
                  </a:cubicBezTo>
                  <a:cubicBezTo>
                    <a:pt x="3628" y="12903"/>
                    <a:pt x="2871" y="16238"/>
                    <a:pt x="2113" y="18382"/>
                  </a:cubicBezTo>
                  <a:cubicBezTo>
                    <a:pt x="1355" y="20526"/>
                    <a:pt x="597" y="21479"/>
                    <a:pt x="218" y="21479"/>
                  </a:cubicBezTo>
                  <a:cubicBezTo>
                    <a:pt x="-161" y="21479"/>
                    <a:pt x="-161" y="20526"/>
                    <a:pt x="1165" y="17429"/>
                  </a:cubicBezTo>
                  <a:cubicBezTo>
                    <a:pt x="2492" y="14332"/>
                    <a:pt x="5144" y="9091"/>
                    <a:pt x="6850" y="6073"/>
                  </a:cubicBezTo>
                  <a:cubicBezTo>
                    <a:pt x="8555" y="3055"/>
                    <a:pt x="9313" y="2261"/>
                    <a:pt x="10260" y="1547"/>
                  </a:cubicBezTo>
                  <a:cubicBezTo>
                    <a:pt x="11207" y="832"/>
                    <a:pt x="12344" y="197"/>
                    <a:pt x="13860" y="38"/>
                  </a:cubicBezTo>
                  <a:cubicBezTo>
                    <a:pt x="15376" y="-121"/>
                    <a:pt x="17271" y="197"/>
                    <a:pt x="18407" y="1547"/>
                  </a:cubicBezTo>
                  <a:cubicBezTo>
                    <a:pt x="19544" y="2897"/>
                    <a:pt x="19923" y="5279"/>
                    <a:pt x="20302" y="8694"/>
                  </a:cubicBezTo>
                  <a:cubicBezTo>
                    <a:pt x="20681" y="12108"/>
                    <a:pt x="21060" y="16555"/>
                    <a:pt x="21439" y="21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4364987" y="4626440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1298251" y="4166430"/>
              <a:ext cx="62868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71" y="21600"/>
                    <a:pt x="4741" y="21600"/>
                    <a:pt x="7288" y="21000"/>
                  </a:cubicBezTo>
                  <a:cubicBezTo>
                    <a:pt x="9834" y="20400"/>
                    <a:pt x="12556" y="19200"/>
                    <a:pt x="14971" y="15600"/>
                  </a:cubicBezTo>
                  <a:cubicBezTo>
                    <a:pt x="17385" y="12000"/>
                    <a:pt x="19493" y="6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1827263" y="4112762"/>
              <a:ext cx="11127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0" y="0"/>
                  </a:moveTo>
                  <a:cubicBezTo>
                    <a:pt x="5891" y="2100"/>
                    <a:pt x="11782" y="4200"/>
                    <a:pt x="15709" y="6900"/>
                  </a:cubicBezTo>
                  <a:cubicBezTo>
                    <a:pt x="19636" y="9600"/>
                    <a:pt x="21600" y="12900"/>
                    <a:pt x="21355" y="15450"/>
                  </a:cubicBezTo>
                  <a:cubicBezTo>
                    <a:pt x="21109" y="18000"/>
                    <a:pt x="18655" y="1980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1374919" y="3752420"/>
              <a:ext cx="3066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817"/>
                    <a:pt x="0" y="5635"/>
                    <a:pt x="3600" y="9235"/>
                  </a:cubicBezTo>
                  <a:cubicBezTo>
                    <a:pt x="7200" y="12835"/>
                    <a:pt x="14400" y="1721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1468979" y="3891561"/>
              <a:ext cx="112941" cy="15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0999" fill="norm" stroke="1" extrusionOk="0">
                  <a:moveTo>
                    <a:pt x="8074" y="1935"/>
                  </a:moveTo>
                  <a:cubicBezTo>
                    <a:pt x="6196" y="890"/>
                    <a:pt x="4318" y="-155"/>
                    <a:pt x="2674" y="19"/>
                  </a:cubicBezTo>
                  <a:cubicBezTo>
                    <a:pt x="1031" y="193"/>
                    <a:pt x="-378" y="1587"/>
                    <a:pt x="92" y="2980"/>
                  </a:cubicBezTo>
                  <a:cubicBezTo>
                    <a:pt x="561" y="4374"/>
                    <a:pt x="2909" y="5768"/>
                    <a:pt x="5726" y="7161"/>
                  </a:cubicBezTo>
                  <a:cubicBezTo>
                    <a:pt x="8544" y="8555"/>
                    <a:pt x="11831" y="9948"/>
                    <a:pt x="14648" y="11342"/>
                  </a:cubicBezTo>
                  <a:cubicBezTo>
                    <a:pt x="17465" y="12735"/>
                    <a:pt x="19813" y="14129"/>
                    <a:pt x="20518" y="15697"/>
                  </a:cubicBezTo>
                  <a:cubicBezTo>
                    <a:pt x="21222" y="17264"/>
                    <a:pt x="20283" y="19006"/>
                    <a:pt x="18405" y="20051"/>
                  </a:cubicBezTo>
                  <a:cubicBezTo>
                    <a:pt x="16526" y="21097"/>
                    <a:pt x="13709" y="21445"/>
                    <a:pt x="11126" y="20226"/>
                  </a:cubicBezTo>
                  <a:cubicBezTo>
                    <a:pt x="8544" y="19006"/>
                    <a:pt x="6196" y="16219"/>
                    <a:pt x="3848" y="13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1635566" y="3691085"/>
              <a:ext cx="84362" cy="314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430" fill="norm" stroke="1" extrusionOk="0">
                  <a:moveTo>
                    <a:pt x="7630" y="0"/>
                  </a:moveTo>
                  <a:cubicBezTo>
                    <a:pt x="4453" y="4355"/>
                    <a:pt x="1277" y="8710"/>
                    <a:pt x="324" y="11932"/>
                  </a:cubicBezTo>
                  <a:cubicBezTo>
                    <a:pt x="-629" y="15155"/>
                    <a:pt x="642" y="17245"/>
                    <a:pt x="2547" y="18726"/>
                  </a:cubicBezTo>
                  <a:cubicBezTo>
                    <a:pt x="4453" y="20206"/>
                    <a:pt x="6995" y="21077"/>
                    <a:pt x="10171" y="21339"/>
                  </a:cubicBezTo>
                  <a:cubicBezTo>
                    <a:pt x="13347" y="21600"/>
                    <a:pt x="17159" y="21252"/>
                    <a:pt x="20971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1584480" y="3882757"/>
              <a:ext cx="18144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59" y="21600"/>
                  </a:moveTo>
                  <a:cubicBezTo>
                    <a:pt x="2130" y="21600"/>
                    <a:pt x="0" y="21600"/>
                    <a:pt x="0" y="21600"/>
                  </a:cubicBezTo>
                  <a:cubicBezTo>
                    <a:pt x="0" y="21600"/>
                    <a:pt x="2130" y="21600"/>
                    <a:pt x="6085" y="18000"/>
                  </a:cubicBezTo>
                  <a:cubicBezTo>
                    <a:pt x="10039" y="14400"/>
                    <a:pt x="1582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1996708" y="3829089"/>
              <a:ext cx="98895" cy="146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0954" fill="norm" stroke="1" extrusionOk="0">
                  <a:moveTo>
                    <a:pt x="4817" y="3295"/>
                  </a:moveTo>
                  <a:cubicBezTo>
                    <a:pt x="3155" y="4759"/>
                    <a:pt x="1494" y="6224"/>
                    <a:pt x="663" y="7871"/>
                  </a:cubicBezTo>
                  <a:cubicBezTo>
                    <a:pt x="-168" y="9519"/>
                    <a:pt x="-168" y="11349"/>
                    <a:pt x="386" y="13912"/>
                  </a:cubicBezTo>
                  <a:cubicBezTo>
                    <a:pt x="940" y="16475"/>
                    <a:pt x="2047" y="19769"/>
                    <a:pt x="3709" y="20685"/>
                  </a:cubicBezTo>
                  <a:cubicBezTo>
                    <a:pt x="5370" y="21600"/>
                    <a:pt x="7586" y="20136"/>
                    <a:pt x="9524" y="17024"/>
                  </a:cubicBezTo>
                  <a:cubicBezTo>
                    <a:pt x="11463" y="13912"/>
                    <a:pt x="13124" y="9153"/>
                    <a:pt x="15063" y="6041"/>
                  </a:cubicBezTo>
                  <a:cubicBezTo>
                    <a:pt x="17001" y="2929"/>
                    <a:pt x="19217" y="1464"/>
                    <a:pt x="214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2098158" y="3846019"/>
              <a:ext cx="143115" cy="114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8" fill="norm" stroke="1" extrusionOk="0">
                  <a:moveTo>
                    <a:pt x="11186" y="6751"/>
                  </a:moveTo>
                  <a:cubicBezTo>
                    <a:pt x="11186" y="4403"/>
                    <a:pt x="11186" y="2055"/>
                    <a:pt x="10221" y="881"/>
                  </a:cubicBezTo>
                  <a:cubicBezTo>
                    <a:pt x="9257" y="-293"/>
                    <a:pt x="7329" y="-293"/>
                    <a:pt x="5593" y="881"/>
                  </a:cubicBezTo>
                  <a:cubicBezTo>
                    <a:pt x="3857" y="2055"/>
                    <a:pt x="2314" y="4403"/>
                    <a:pt x="1350" y="6985"/>
                  </a:cubicBezTo>
                  <a:cubicBezTo>
                    <a:pt x="386" y="9568"/>
                    <a:pt x="0" y="12385"/>
                    <a:pt x="0" y="15203"/>
                  </a:cubicBezTo>
                  <a:cubicBezTo>
                    <a:pt x="0" y="18020"/>
                    <a:pt x="386" y="20837"/>
                    <a:pt x="2893" y="21072"/>
                  </a:cubicBezTo>
                  <a:cubicBezTo>
                    <a:pt x="5400" y="21307"/>
                    <a:pt x="10029" y="18959"/>
                    <a:pt x="13500" y="16611"/>
                  </a:cubicBezTo>
                  <a:cubicBezTo>
                    <a:pt x="16971" y="14264"/>
                    <a:pt x="19286" y="11916"/>
                    <a:pt x="21600" y="9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2248939" y="3829089"/>
              <a:ext cx="92003" cy="15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fill="norm" stroke="1" extrusionOk="0">
                  <a:moveTo>
                    <a:pt x="0" y="4181"/>
                  </a:moveTo>
                  <a:cubicBezTo>
                    <a:pt x="5400" y="6619"/>
                    <a:pt x="10800" y="9058"/>
                    <a:pt x="14400" y="11148"/>
                  </a:cubicBezTo>
                  <a:cubicBezTo>
                    <a:pt x="18000" y="13239"/>
                    <a:pt x="19800" y="14981"/>
                    <a:pt x="20700" y="16723"/>
                  </a:cubicBezTo>
                  <a:cubicBezTo>
                    <a:pt x="21600" y="18464"/>
                    <a:pt x="21600" y="20206"/>
                    <a:pt x="20100" y="20903"/>
                  </a:cubicBezTo>
                  <a:cubicBezTo>
                    <a:pt x="18600" y="21600"/>
                    <a:pt x="15600" y="21252"/>
                    <a:pt x="13500" y="20206"/>
                  </a:cubicBezTo>
                  <a:cubicBezTo>
                    <a:pt x="11400" y="19161"/>
                    <a:pt x="10200" y="17419"/>
                    <a:pt x="11700" y="13935"/>
                  </a:cubicBezTo>
                  <a:cubicBezTo>
                    <a:pt x="13200" y="10452"/>
                    <a:pt x="17400" y="52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2402276" y="3775421"/>
              <a:ext cx="53669" cy="134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9257"/>
                  </a:moveTo>
                  <a:cubicBezTo>
                    <a:pt x="2057" y="15429"/>
                    <a:pt x="4114" y="21600"/>
                    <a:pt x="7714" y="20057"/>
                  </a:cubicBezTo>
                  <a:cubicBezTo>
                    <a:pt x="11314" y="18514"/>
                    <a:pt x="16457" y="92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2480083" y="3679479"/>
              <a:ext cx="292861" cy="29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330" fill="norm" stroke="1" extrusionOk="0">
                  <a:moveTo>
                    <a:pt x="4386" y="9618"/>
                  </a:moveTo>
                  <a:cubicBezTo>
                    <a:pt x="3455" y="9801"/>
                    <a:pt x="2524" y="9984"/>
                    <a:pt x="1686" y="11174"/>
                  </a:cubicBezTo>
                  <a:cubicBezTo>
                    <a:pt x="848" y="12363"/>
                    <a:pt x="103" y="14560"/>
                    <a:pt x="10" y="16024"/>
                  </a:cubicBezTo>
                  <a:cubicBezTo>
                    <a:pt x="-83" y="17489"/>
                    <a:pt x="476" y="18221"/>
                    <a:pt x="1220" y="18404"/>
                  </a:cubicBezTo>
                  <a:cubicBezTo>
                    <a:pt x="1965" y="18587"/>
                    <a:pt x="2896" y="18221"/>
                    <a:pt x="3641" y="17580"/>
                  </a:cubicBezTo>
                  <a:cubicBezTo>
                    <a:pt x="4386" y="16940"/>
                    <a:pt x="4945" y="16024"/>
                    <a:pt x="5689" y="15750"/>
                  </a:cubicBezTo>
                  <a:cubicBezTo>
                    <a:pt x="6434" y="15475"/>
                    <a:pt x="7365" y="15841"/>
                    <a:pt x="8296" y="15933"/>
                  </a:cubicBezTo>
                  <a:cubicBezTo>
                    <a:pt x="9227" y="16024"/>
                    <a:pt x="10158" y="15841"/>
                    <a:pt x="11648" y="13462"/>
                  </a:cubicBezTo>
                  <a:cubicBezTo>
                    <a:pt x="13138" y="11082"/>
                    <a:pt x="15186" y="6506"/>
                    <a:pt x="16117" y="3760"/>
                  </a:cubicBezTo>
                  <a:cubicBezTo>
                    <a:pt x="17048" y="1014"/>
                    <a:pt x="16862" y="99"/>
                    <a:pt x="16489" y="8"/>
                  </a:cubicBezTo>
                  <a:cubicBezTo>
                    <a:pt x="16117" y="-84"/>
                    <a:pt x="15558" y="648"/>
                    <a:pt x="15000" y="2479"/>
                  </a:cubicBezTo>
                  <a:cubicBezTo>
                    <a:pt x="14441" y="4309"/>
                    <a:pt x="13883" y="7238"/>
                    <a:pt x="13883" y="9526"/>
                  </a:cubicBezTo>
                  <a:cubicBezTo>
                    <a:pt x="13883" y="11814"/>
                    <a:pt x="14441" y="13462"/>
                    <a:pt x="15279" y="14469"/>
                  </a:cubicBezTo>
                  <a:cubicBezTo>
                    <a:pt x="16117" y="15475"/>
                    <a:pt x="17234" y="15841"/>
                    <a:pt x="18258" y="16024"/>
                  </a:cubicBezTo>
                  <a:cubicBezTo>
                    <a:pt x="19283" y="16208"/>
                    <a:pt x="20214" y="16208"/>
                    <a:pt x="20772" y="16665"/>
                  </a:cubicBezTo>
                  <a:cubicBezTo>
                    <a:pt x="21331" y="17123"/>
                    <a:pt x="21517" y="18038"/>
                    <a:pt x="21145" y="18953"/>
                  </a:cubicBezTo>
                  <a:cubicBezTo>
                    <a:pt x="20772" y="19869"/>
                    <a:pt x="19841" y="20784"/>
                    <a:pt x="18910" y="21150"/>
                  </a:cubicBezTo>
                  <a:cubicBezTo>
                    <a:pt x="17979" y="21516"/>
                    <a:pt x="17048" y="21333"/>
                    <a:pt x="16583" y="20509"/>
                  </a:cubicBezTo>
                  <a:cubicBezTo>
                    <a:pt x="16117" y="19685"/>
                    <a:pt x="16117" y="18221"/>
                    <a:pt x="16862" y="16391"/>
                  </a:cubicBezTo>
                  <a:cubicBezTo>
                    <a:pt x="17607" y="14560"/>
                    <a:pt x="19096" y="12363"/>
                    <a:pt x="20586" y="10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2825427" y="3668085"/>
              <a:ext cx="205531" cy="297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18" fill="norm" stroke="1" extrusionOk="0">
                  <a:moveTo>
                    <a:pt x="10246" y="0"/>
                  </a:moveTo>
                  <a:cubicBezTo>
                    <a:pt x="8913" y="369"/>
                    <a:pt x="7579" y="738"/>
                    <a:pt x="5846" y="3323"/>
                  </a:cubicBezTo>
                  <a:cubicBezTo>
                    <a:pt x="4113" y="5908"/>
                    <a:pt x="1979" y="10708"/>
                    <a:pt x="913" y="13569"/>
                  </a:cubicBezTo>
                  <a:cubicBezTo>
                    <a:pt x="-154" y="16431"/>
                    <a:pt x="-154" y="17354"/>
                    <a:pt x="246" y="18185"/>
                  </a:cubicBezTo>
                  <a:cubicBezTo>
                    <a:pt x="646" y="19015"/>
                    <a:pt x="1446" y="19754"/>
                    <a:pt x="2913" y="19662"/>
                  </a:cubicBezTo>
                  <a:cubicBezTo>
                    <a:pt x="4379" y="19569"/>
                    <a:pt x="6513" y="18646"/>
                    <a:pt x="7979" y="17354"/>
                  </a:cubicBezTo>
                  <a:cubicBezTo>
                    <a:pt x="9446" y="16062"/>
                    <a:pt x="10246" y="14400"/>
                    <a:pt x="10113" y="13938"/>
                  </a:cubicBezTo>
                  <a:cubicBezTo>
                    <a:pt x="9979" y="13477"/>
                    <a:pt x="8913" y="14215"/>
                    <a:pt x="7979" y="15046"/>
                  </a:cubicBezTo>
                  <a:cubicBezTo>
                    <a:pt x="7046" y="15877"/>
                    <a:pt x="6246" y="16800"/>
                    <a:pt x="5846" y="17723"/>
                  </a:cubicBezTo>
                  <a:cubicBezTo>
                    <a:pt x="5446" y="18646"/>
                    <a:pt x="5446" y="19569"/>
                    <a:pt x="6779" y="20308"/>
                  </a:cubicBezTo>
                  <a:cubicBezTo>
                    <a:pt x="8113" y="21046"/>
                    <a:pt x="10779" y="21600"/>
                    <a:pt x="13446" y="21508"/>
                  </a:cubicBezTo>
                  <a:cubicBezTo>
                    <a:pt x="16113" y="21415"/>
                    <a:pt x="18779" y="20677"/>
                    <a:pt x="21446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3025344" y="3675752"/>
              <a:ext cx="166617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600" fill="norm" stroke="1" extrusionOk="0">
                  <a:moveTo>
                    <a:pt x="21337" y="0"/>
                  </a:moveTo>
                  <a:cubicBezTo>
                    <a:pt x="15446" y="3750"/>
                    <a:pt x="9555" y="7500"/>
                    <a:pt x="5792" y="10800"/>
                  </a:cubicBezTo>
                  <a:cubicBezTo>
                    <a:pt x="2028" y="14100"/>
                    <a:pt x="392" y="16950"/>
                    <a:pt x="64" y="18675"/>
                  </a:cubicBezTo>
                  <a:cubicBezTo>
                    <a:pt x="-263" y="20400"/>
                    <a:pt x="719" y="21000"/>
                    <a:pt x="17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3125151" y="3677855"/>
              <a:ext cx="406188" cy="34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268" fill="norm" stroke="1" extrusionOk="0">
                  <a:moveTo>
                    <a:pt x="5922" y="15479"/>
                  </a:moveTo>
                  <a:cubicBezTo>
                    <a:pt x="5251" y="15163"/>
                    <a:pt x="4581" y="14848"/>
                    <a:pt x="3574" y="15400"/>
                  </a:cubicBezTo>
                  <a:cubicBezTo>
                    <a:pt x="2568" y="15952"/>
                    <a:pt x="1227" y="17371"/>
                    <a:pt x="556" y="18474"/>
                  </a:cubicBezTo>
                  <a:cubicBezTo>
                    <a:pt x="-115" y="19578"/>
                    <a:pt x="-115" y="20366"/>
                    <a:pt x="220" y="20839"/>
                  </a:cubicBezTo>
                  <a:cubicBezTo>
                    <a:pt x="556" y="21312"/>
                    <a:pt x="1227" y="21470"/>
                    <a:pt x="2099" y="20918"/>
                  </a:cubicBezTo>
                  <a:cubicBezTo>
                    <a:pt x="2971" y="20366"/>
                    <a:pt x="4044" y="19105"/>
                    <a:pt x="5184" y="16188"/>
                  </a:cubicBezTo>
                  <a:cubicBezTo>
                    <a:pt x="6325" y="13271"/>
                    <a:pt x="7532" y="8699"/>
                    <a:pt x="8136" y="5782"/>
                  </a:cubicBezTo>
                  <a:cubicBezTo>
                    <a:pt x="8740" y="2866"/>
                    <a:pt x="8740" y="1604"/>
                    <a:pt x="8471" y="1289"/>
                  </a:cubicBezTo>
                  <a:cubicBezTo>
                    <a:pt x="8203" y="974"/>
                    <a:pt x="7666" y="1604"/>
                    <a:pt x="7130" y="3181"/>
                  </a:cubicBezTo>
                  <a:cubicBezTo>
                    <a:pt x="6593" y="4758"/>
                    <a:pt x="6056" y="7280"/>
                    <a:pt x="5721" y="9488"/>
                  </a:cubicBezTo>
                  <a:cubicBezTo>
                    <a:pt x="5386" y="11695"/>
                    <a:pt x="5251" y="13587"/>
                    <a:pt x="5922" y="15085"/>
                  </a:cubicBezTo>
                  <a:cubicBezTo>
                    <a:pt x="6593" y="16582"/>
                    <a:pt x="8069" y="17686"/>
                    <a:pt x="9008" y="17923"/>
                  </a:cubicBezTo>
                  <a:cubicBezTo>
                    <a:pt x="9947" y="18159"/>
                    <a:pt x="10350" y="17528"/>
                    <a:pt x="10685" y="16819"/>
                  </a:cubicBezTo>
                  <a:cubicBezTo>
                    <a:pt x="11020" y="16109"/>
                    <a:pt x="11289" y="15321"/>
                    <a:pt x="11087" y="15163"/>
                  </a:cubicBezTo>
                  <a:cubicBezTo>
                    <a:pt x="10886" y="15006"/>
                    <a:pt x="10215" y="15479"/>
                    <a:pt x="9746" y="16109"/>
                  </a:cubicBezTo>
                  <a:cubicBezTo>
                    <a:pt x="9276" y="16740"/>
                    <a:pt x="9008" y="17528"/>
                    <a:pt x="9209" y="17844"/>
                  </a:cubicBezTo>
                  <a:cubicBezTo>
                    <a:pt x="9410" y="18159"/>
                    <a:pt x="10081" y="18001"/>
                    <a:pt x="10618" y="18238"/>
                  </a:cubicBezTo>
                  <a:cubicBezTo>
                    <a:pt x="11155" y="18474"/>
                    <a:pt x="11557" y="19105"/>
                    <a:pt x="12094" y="19420"/>
                  </a:cubicBezTo>
                  <a:cubicBezTo>
                    <a:pt x="12630" y="19736"/>
                    <a:pt x="13301" y="19736"/>
                    <a:pt x="14173" y="18790"/>
                  </a:cubicBezTo>
                  <a:cubicBezTo>
                    <a:pt x="15045" y="17844"/>
                    <a:pt x="16119" y="15952"/>
                    <a:pt x="17326" y="12956"/>
                  </a:cubicBezTo>
                  <a:cubicBezTo>
                    <a:pt x="18533" y="9961"/>
                    <a:pt x="19875" y="5861"/>
                    <a:pt x="20613" y="3417"/>
                  </a:cubicBezTo>
                  <a:cubicBezTo>
                    <a:pt x="21351" y="974"/>
                    <a:pt x="21485" y="185"/>
                    <a:pt x="21150" y="28"/>
                  </a:cubicBezTo>
                  <a:cubicBezTo>
                    <a:pt x="20814" y="-130"/>
                    <a:pt x="20009" y="343"/>
                    <a:pt x="19204" y="2393"/>
                  </a:cubicBezTo>
                  <a:cubicBezTo>
                    <a:pt x="18399" y="4442"/>
                    <a:pt x="17594" y="8069"/>
                    <a:pt x="17326" y="10828"/>
                  </a:cubicBezTo>
                  <a:cubicBezTo>
                    <a:pt x="17058" y="13587"/>
                    <a:pt x="17326" y="15479"/>
                    <a:pt x="17863" y="16504"/>
                  </a:cubicBezTo>
                  <a:cubicBezTo>
                    <a:pt x="18399" y="17528"/>
                    <a:pt x="19204" y="17686"/>
                    <a:pt x="20009" y="17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3452633" y="3852089"/>
              <a:ext cx="25300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14"/>
                  </a:moveTo>
                  <a:cubicBezTo>
                    <a:pt x="3927" y="6171"/>
                    <a:pt x="7855" y="4629"/>
                    <a:pt x="10364" y="3086"/>
                  </a:cubicBezTo>
                  <a:cubicBezTo>
                    <a:pt x="12873" y="1543"/>
                    <a:pt x="13964" y="0"/>
                    <a:pt x="13964" y="0"/>
                  </a:cubicBezTo>
                  <a:cubicBezTo>
                    <a:pt x="13964" y="0"/>
                    <a:pt x="12873" y="1543"/>
                    <a:pt x="12000" y="3343"/>
                  </a:cubicBezTo>
                  <a:cubicBezTo>
                    <a:pt x="11127" y="5143"/>
                    <a:pt x="10473" y="7200"/>
                    <a:pt x="9709" y="9257"/>
                  </a:cubicBezTo>
                  <a:cubicBezTo>
                    <a:pt x="8945" y="11314"/>
                    <a:pt x="8073" y="13371"/>
                    <a:pt x="8182" y="14400"/>
                  </a:cubicBezTo>
                  <a:cubicBezTo>
                    <a:pt x="8291" y="15429"/>
                    <a:pt x="9382" y="15429"/>
                    <a:pt x="10364" y="14657"/>
                  </a:cubicBezTo>
                  <a:cubicBezTo>
                    <a:pt x="11345" y="13886"/>
                    <a:pt x="12218" y="12343"/>
                    <a:pt x="13418" y="10800"/>
                  </a:cubicBezTo>
                  <a:cubicBezTo>
                    <a:pt x="14618" y="9257"/>
                    <a:pt x="16145" y="7714"/>
                    <a:pt x="17018" y="8486"/>
                  </a:cubicBezTo>
                  <a:cubicBezTo>
                    <a:pt x="17891" y="9257"/>
                    <a:pt x="18109" y="12343"/>
                    <a:pt x="18764" y="14914"/>
                  </a:cubicBezTo>
                  <a:cubicBezTo>
                    <a:pt x="19418" y="17486"/>
                    <a:pt x="20509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3730385" y="3872371"/>
              <a:ext cx="67257" cy="148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257" fill="norm" stroke="1" extrusionOk="0">
                  <a:moveTo>
                    <a:pt x="21053" y="4782"/>
                  </a:moveTo>
                  <a:cubicBezTo>
                    <a:pt x="17853" y="3318"/>
                    <a:pt x="14653" y="1854"/>
                    <a:pt x="11053" y="938"/>
                  </a:cubicBezTo>
                  <a:cubicBezTo>
                    <a:pt x="7453" y="23"/>
                    <a:pt x="3453" y="-343"/>
                    <a:pt x="1453" y="389"/>
                  </a:cubicBezTo>
                  <a:cubicBezTo>
                    <a:pt x="-547" y="1121"/>
                    <a:pt x="-547" y="2952"/>
                    <a:pt x="1853" y="5515"/>
                  </a:cubicBezTo>
                  <a:cubicBezTo>
                    <a:pt x="4253" y="8077"/>
                    <a:pt x="9053" y="11372"/>
                    <a:pt x="11453" y="14118"/>
                  </a:cubicBezTo>
                  <a:cubicBezTo>
                    <a:pt x="13853" y="16864"/>
                    <a:pt x="13853" y="19060"/>
                    <a:pt x="13853" y="20159"/>
                  </a:cubicBezTo>
                  <a:cubicBezTo>
                    <a:pt x="13853" y="21257"/>
                    <a:pt x="13853" y="21257"/>
                    <a:pt x="13853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3820641" y="3745958"/>
              <a:ext cx="309537" cy="271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286" fill="norm" stroke="1" extrusionOk="0">
                  <a:moveTo>
                    <a:pt x="0" y="14306"/>
                  </a:moveTo>
                  <a:cubicBezTo>
                    <a:pt x="1770" y="14106"/>
                    <a:pt x="3541" y="13906"/>
                    <a:pt x="4869" y="13406"/>
                  </a:cubicBezTo>
                  <a:cubicBezTo>
                    <a:pt x="6197" y="12906"/>
                    <a:pt x="7082" y="12106"/>
                    <a:pt x="7082" y="11606"/>
                  </a:cubicBezTo>
                  <a:cubicBezTo>
                    <a:pt x="7082" y="11106"/>
                    <a:pt x="6197" y="10906"/>
                    <a:pt x="5489" y="11206"/>
                  </a:cubicBezTo>
                  <a:cubicBezTo>
                    <a:pt x="4780" y="11506"/>
                    <a:pt x="4249" y="12306"/>
                    <a:pt x="3807" y="13206"/>
                  </a:cubicBezTo>
                  <a:cubicBezTo>
                    <a:pt x="3364" y="14106"/>
                    <a:pt x="3010" y="15106"/>
                    <a:pt x="2744" y="16106"/>
                  </a:cubicBezTo>
                  <a:cubicBezTo>
                    <a:pt x="2479" y="17106"/>
                    <a:pt x="2302" y="18106"/>
                    <a:pt x="2744" y="18706"/>
                  </a:cubicBezTo>
                  <a:cubicBezTo>
                    <a:pt x="3187" y="19306"/>
                    <a:pt x="4249" y="19506"/>
                    <a:pt x="5931" y="19306"/>
                  </a:cubicBezTo>
                  <a:cubicBezTo>
                    <a:pt x="7613" y="19106"/>
                    <a:pt x="9915" y="18506"/>
                    <a:pt x="12393" y="16206"/>
                  </a:cubicBezTo>
                  <a:cubicBezTo>
                    <a:pt x="14872" y="13906"/>
                    <a:pt x="17528" y="9906"/>
                    <a:pt x="19033" y="7406"/>
                  </a:cubicBezTo>
                  <a:cubicBezTo>
                    <a:pt x="20538" y="4906"/>
                    <a:pt x="20892" y="3906"/>
                    <a:pt x="21157" y="2706"/>
                  </a:cubicBezTo>
                  <a:cubicBezTo>
                    <a:pt x="21423" y="1506"/>
                    <a:pt x="21600" y="106"/>
                    <a:pt x="21246" y="6"/>
                  </a:cubicBezTo>
                  <a:cubicBezTo>
                    <a:pt x="20892" y="-94"/>
                    <a:pt x="20007" y="1106"/>
                    <a:pt x="19033" y="3906"/>
                  </a:cubicBezTo>
                  <a:cubicBezTo>
                    <a:pt x="18059" y="6706"/>
                    <a:pt x="16997" y="11106"/>
                    <a:pt x="16466" y="13806"/>
                  </a:cubicBezTo>
                  <a:cubicBezTo>
                    <a:pt x="15934" y="16506"/>
                    <a:pt x="15934" y="17506"/>
                    <a:pt x="16200" y="18606"/>
                  </a:cubicBezTo>
                  <a:cubicBezTo>
                    <a:pt x="16466" y="19706"/>
                    <a:pt x="16997" y="20906"/>
                    <a:pt x="17793" y="21206"/>
                  </a:cubicBezTo>
                  <a:cubicBezTo>
                    <a:pt x="18590" y="21506"/>
                    <a:pt x="19652" y="20906"/>
                    <a:pt x="20715" y="20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3974564" y="3913424"/>
              <a:ext cx="12975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600" fill="norm" stroke="1" extrusionOk="0">
                  <a:moveTo>
                    <a:pt x="3643" y="21600"/>
                  </a:moveTo>
                  <a:cubicBezTo>
                    <a:pt x="1566" y="21600"/>
                    <a:pt x="-511" y="21600"/>
                    <a:pt x="112" y="19200"/>
                  </a:cubicBezTo>
                  <a:cubicBezTo>
                    <a:pt x="735" y="16800"/>
                    <a:pt x="4058" y="12000"/>
                    <a:pt x="8004" y="8400"/>
                  </a:cubicBezTo>
                  <a:cubicBezTo>
                    <a:pt x="11951" y="4800"/>
                    <a:pt x="16520" y="2400"/>
                    <a:pt x="210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689338" y="4296766"/>
              <a:ext cx="41568" cy="67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600" fill="norm" stroke="1" extrusionOk="0">
                  <a:moveTo>
                    <a:pt x="1607" y="0"/>
                  </a:moveTo>
                  <a:cubicBezTo>
                    <a:pt x="337" y="2782"/>
                    <a:pt x="-934" y="5564"/>
                    <a:pt x="972" y="8427"/>
                  </a:cubicBezTo>
                  <a:cubicBezTo>
                    <a:pt x="2878" y="11291"/>
                    <a:pt x="7960" y="14236"/>
                    <a:pt x="11772" y="16445"/>
                  </a:cubicBezTo>
                  <a:cubicBezTo>
                    <a:pt x="15584" y="18655"/>
                    <a:pt x="18125" y="20127"/>
                    <a:pt x="206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577568" y="4864112"/>
              <a:ext cx="191672" cy="40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1" fill="norm" stroke="1" extrusionOk="0">
                  <a:moveTo>
                    <a:pt x="0" y="0"/>
                  </a:moveTo>
                  <a:cubicBezTo>
                    <a:pt x="288" y="6353"/>
                    <a:pt x="576" y="12706"/>
                    <a:pt x="1584" y="16518"/>
                  </a:cubicBezTo>
                  <a:cubicBezTo>
                    <a:pt x="2592" y="20329"/>
                    <a:pt x="4320" y="21600"/>
                    <a:pt x="7776" y="19059"/>
                  </a:cubicBezTo>
                  <a:cubicBezTo>
                    <a:pt x="11232" y="16518"/>
                    <a:pt x="16416" y="10165"/>
                    <a:pt x="21600" y="3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700238" y="4856445"/>
              <a:ext cx="14567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194226" y="4649441"/>
              <a:ext cx="161005" cy="23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2057" y="21363"/>
                  </a:moveTo>
                  <a:cubicBezTo>
                    <a:pt x="1029" y="20413"/>
                    <a:pt x="0" y="19464"/>
                    <a:pt x="0" y="17565"/>
                  </a:cubicBezTo>
                  <a:cubicBezTo>
                    <a:pt x="0" y="15666"/>
                    <a:pt x="1029" y="12818"/>
                    <a:pt x="2229" y="10919"/>
                  </a:cubicBezTo>
                  <a:cubicBezTo>
                    <a:pt x="3429" y="9020"/>
                    <a:pt x="4800" y="8070"/>
                    <a:pt x="6343" y="7714"/>
                  </a:cubicBezTo>
                  <a:cubicBezTo>
                    <a:pt x="7886" y="7358"/>
                    <a:pt x="9600" y="7596"/>
                    <a:pt x="10971" y="9138"/>
                  </a:cubicBezTo>
                  <a:cubicBezTo>
                    <a:pt x="12343" y="10681"/>
                    <a:pt x="13371" y="13530"/>
                    <a:pt x="14400" y="16022"/>
                  </a:cubicBezTo>
                  <a:cubicBezTo>
                    <a:pt x="15429" y="18514"/>
                    <a:pt x="16457" y="20651"/>
                    <a:pt x="16971" y="21125"/>
                  </a:cubicBezTo>
                  <a:cubicBezTo>
                    <a:pt x="17486" y="21600"/>
                    <a:pt x="17486" y="20413"/>
                    <a:pt x="17657" y="17684"/>
                  </a:cubicBezTo>
                  <a:cubicBezTo>
                    <a:pt x="17829" y="14954"/>
                    <a:pt x="18171" y="10681"/>
                    <a:pt x="18686" y="7596"/>
                  </a:cubicBezTo>
                  <a:cubicBezTo>
                    <a:pt x="19200" y="4510"/>
                    <a:pt x="19886" y="2611"/>
                    <a:pt x="20400" y="1543"/>
                  </a:cubicBezTo>
                  <a:cubicBezTo>
                    <a:pt x="20914" y="475"/>
                    <a:pt x="21257" y="2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127317" y="4496104"/>
              <a:ext cx="15124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9425" y="21600"/>
                  </a:moveTo>
                  <a:cubicBezTo>
                    <a:pt x="11225" y="21000"/>
                    <a:pt x="13025" y="20400"/>
                    <a:pt x="14825" y="20400"/>
                  </a:cubicBezTo>
                  <a:cubicBezTo>
                    <a:pt x="16625" y="20400"/>
                    <a:pt x="18425" y="21000"/>
                    <a:pt x="18425" y="21000"/>
                  </a:cubicBezTo>
                  <a:cubicBezTo>
                    <a:pt x="18425" y="21000"/>
                    <a:pt x="16625" y="20400"/>
                    <a:pt x="13925" y="19500"/>
                  </a:cubicBezTo>
                  <a:cubicBezTo>
                    <a:pt x="11225" y="18600"/>
                    <a:pt x="7625" y="17400"/>
                    <a:pt x="4925" y="16200"/>
                  </a:cubicBezTo>
                  <a:cubicBezTo>
                    <a:pt x="2225" y="15000"/>
                    <a:pt x="425" y="13800"/>
                    <a:pt x="65" y="11700"/>
                  </a:cubicBezTo>
                  <a:cubicBezTo>
                    <a:pt x="-295" y="9600"/>
                    <a:pt x="785" y="6600"/>
                    <a:pt x="4565" y="4500"/>
                  </a:cubicBezTo>
                  <a:cubicBezTo>
                    <a:pt x="8345" y="2400"/>
                    <a:pt x="14825" y="1200"/>
                    <a:pt x="213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73154" y="4335100"/>
              <a:ext cx="121073" cy="105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707" fill="norm" stroke="1" extrusionOk="0">
                  <a:moveTo>
                    <a:pt x="21319" y="0"/>
                  </a:moveTo>
                  <a:cubicBezTo>
                    <a:pt x="16369" y="502"/>
                    <a:pt x="11419" y="1005"/>
                    <a:pt x="7819" y="1758"/>
                  </a:cubicBezTo>
                  <a:cubicBezTo>
                    <a:pt x="4219" y="2512"/>
                    <a:pt x="1969" y="3516"/>
                    <a:pt x="844" y="6530"/>
                  </a:cubicBezTo>
                  <a:cubicBezTo>
                    <a:pt x="-281" y="9544"/>
                    <a:pt x="-281" y="14567"/>
                    <a:pt x="844" y="17581"/>
                  </a:cubicBezTo>
                  <a:cubicBezTo>
                    <a:pt x="1969" y="20595"/>
                    <a:pt x="4219" y="21600"/>
                    <a:pt x="7369" y="19842"/>
                  </a:cubicBezTo>
                  <a:cubicBezTo>
                    <a:pt x="10519" y="18084"/>
                    <a:pt x="14569" y="13563"/>
                    <a:pt x="18619" y="9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0" y="4231491"/>
              <a:ext cx="247895" cy="126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4899" y="9738"/>
                  </a:moveTo>
                  <a:cubicBezTo>
                    <a:pt x="4008" y="8010"/>
                    <a:pt x="3118" y="6282"/>
                    <a:pt x="2115" y="4338"/>
                  </a:cubicBezTo>
                  <a:cubicBezTo>
                    <a:pt x="1113" y="2394"/>
                    <a:pt x="0" y="234"/>
                    <a:pt x="0" y="18"/>
                  </a:cubicBezTo>
                  <a:cubicBezTo>
                    <a:pt x="0" y="-198"/>
                    <a:pt x="1113" y="1530"/>
                    <a:pt x="4231" y="4986"/>
                  </a:cubicBezTo>
                  <a:cubicBezTo>
                    <a:pt x="7348" y="8442"/>
                    <a:pt x="12470" y="13626"/>
                    <a:pt x="15699" y="16650"/>
                  </a:cubicBezTo>
                  <a:cubicBezTo>
                    <a:pt x="18928" y="19674"/>
                    <a:pt x="20264" y="20538"/>
                    <a:pt x="2160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5239007" y="4379145"/>
              <a:ext cx="144376" cy="58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440" fill="norm" stroke="1" extrusionOk="0">
                  <a:moveTo>
                    <a:pt x="0" y="11623"/>
                  </a:moveTo>
                  <a:cubicBezTo>
                    <a:pt x="1862" y="14534"/>
                    <a:pt x="3724" y="17446"/>
                    <a:pt x="4469" y="19183"/>
                  </a:cubicBezTo>
                  <a:cubicBezTo>
                    <a:pt x="5214" y="20921"/>
                    <a:pt x="4841" y="21484"/>
                    <a:pt x="4469" y="21437"/>
                  </a:cubicBezTo>
                  <a:cubicBezTo>
                    <a:pt x="4097" y="21390"/>
                    <a:pt x="3724" y="20733"/>
                    <a:pt x="2979" y="18807"/>
                  </a:cubicBezTo>
                  <a:cubicBezTo>
                    <a:pt x="2234" y="16882"/>
                    <a:pt x="1117" y="13689"/>
                    <a:pt x="1303" y="10543"/>
                  </a:cubicBezTo>
                  <a:cubicBezTo>
                    <a:pt x="1490" y="7397"/>
                    <a:pt x="2979" y="4298"/>
                    <a:pt x="4469" y="2561"/>
                  </a:cubicBezTo>
                  <a:cubicBezTo>
                    <a:pt x="5959" y="823"/>
                    <a:pt x="7448" y="447"/>
                    <a:pt x="9124" y="213"/>
                  </a:cubicBezTo>
                  <a:cubicBezTo>
                    <a:pt x="10800" y="-22"/>
                    <a:pt x="12662" y="-116"/>
                    <a:pt x="14897" y="213"/>
                  </a:cubicBezTo>
                  <a:cubicBezTo>
                    <a:pt x="17131" y="541"/>
                    <a:pt x="19738" y="1293"/>
                    <a:pt x="20669" y="2561"/>
                  </a:cubicBezTo>
                  <a:cubicBezTo>
                    <a:pt x="21600" y="3828"/>
                    <a:pt x="20855" y="5613"/>
                    <a:pt x="17503" y="7115"/>
                  </a:cubicBezTo>
                  <a:cubicBezTo>
                    <a:pt x="14152" y="8618"/>
                    <a:pt x="8193" y="9839"/>
                    <a:pt x="2234" y="1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5328349" y="4588106"/>
              <a:ext cx="324668" cy="226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89" fill="norm" stroke="1" extrusionOk="0">
                  <a:moveTo>
                    <a:pt x="8782" y="16018"/>
                  </a:moveTo>
                  <a:cubicBezTo>
                    <a:pt x="8276" y="15047"/>
                    <a:pt x="7769" y="14076"/>
                    <a:pt x="6672" y="13470"/>
                  </a:cubicBezTo>
                  <a:cubicBezTo>
                    <a:pt x="5576" y="12863"/>
                    <a:pt x="3888" y="12620"/>
                    <a:pt x="2622" y="13106"/>
                  </a:cubicBezTo>
                  <a:cubicBezTo>
                    <a:pt x="1357" y="13591"/>
                    <a:pt x="513" y="14804"/>
                    <a:pt x="176" y="16139"/>
                  </a:cubicBezTo>
                  <a:cubicBezTo>
                    <a:pt x="-162" y="17474"/>
                    <a:pt x="7" y="18930"/>
                    <a:pt x="513" y="19537"/>
                  </a:cubicBezTo>
                  <a:cubicBezTo>
                    <a:pt x="1019" y="20144"/>
                    <a:pt x="1863" y="19901"/>
                    <a:pt x="2622" y="19416"/>
                  </a:cubicBezTo>
                  <a:cubicBezTo>
                    <a:pt x="3382" y="18930"/>
                    <a:pt x="4057" y="18202"/>
                    <a:pt x="4732" y="18202"/>
                  </a:cubicBezTo>
                  <a:cubicBezTo>
                    <a:pt x="5407" y="18202"/>
                    <a:pt x="6082" y="18930"/>
                    <a:pt x="6757" y="18809"/>
                  </a:cubicBezTo>
                  <a:cubicBezTo>
                    <a:pt x="7432" y="18688"/>
                    <a:pt x="8107" y="17717"/>
                    <a:pt x="8697" y="16503"/>
                  </a:cubicBezTo>
                  <a:cubicBezTo>
                    <a:pt x="9288" y="15290"/>
                    <a:pt x="9794" y="13834"/>
                    <a:pt x="10469" y="13348"/>
                  </a:cubicBezTo>
                  <a:cubicBezTo>
                    <a:pt x="11144" y="12863"/>
                    <a:pt x="11988" y="13348"/>
                    <a:pt x="13169" y="14440"/>
                  </a:cubicBezTo>
                  <a:cubicBezTo>
                    <a:pt x="14351" y="15533"/>
                    <a:pt x="15869" y="17231"/>
                    <a:pt x="16713" y="18688"/>
                  </a:cubicBezTo>
                  <a:cubicBezTo>
                    <a:pt x="17557" y="20144"/>
                    <a:pt x="17725" y="21357"/>
                    <a:pt x="17472" y="21479"/>
                  </a:cubicBezTo>
                  <a:cubicBezTo>
                    <a:pt x="17219" y="21600"/>
                    <a:pt x="16544" y="20629"/>
                    <a:pt x="16122" y="18566"/>
                  </a:cubicBezTo>
                  <a:cubicBezTo>
                    <a:pt x="15701" y="16503"/>
                    <a:pt x="15532" y="13348"/>
                    <a:pt x="16460" y="10072"/>
                  </a:cubicBezTo>
                  <a:cubicBezTo>
                    <a:pt x="17388" y="6796"/>
                    <a:pt x="19413" y="3398"/>
                    <a:pt x="214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5681128" y="4396435"/>
              <a:ext cx="315676" cy="51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15" fill="norm" stroke="1" extrusionOk="0">
                  <a:moveTo>
                    <a:pt x="9581" y="0"/>
                  </a:moveTo>
                  <a:cubicBezTo>
                    <a:pt x="8361" y="2647"/>
                    <a:pt x="7142" y="5294"/>
                    <a:pt x="6794" y="7306"/>
                  </a:cubicBezTo>
                  <a:cubicBezTo>
                    <a:pt x="6445" y="9318"/>
                    <a:pt x="6968" y="10694"/>
                    <a:pt x="7752" y="11700"/>
                  </a:cubicBezTo>
                  <a:cubicBezTo>
                    <a:pt x="8536" y="12706"/>
                    <a:pt x="9581" y="13341"/>
                    <a:pt x="10190" y="13394"/>
                  </a:cubicBezTo>
                  <a:cubicBezTo>
                    <a:pt x="10800" y="13447"/>
                    <a:pt x="10974" y="12918"/>
                    <a:pt x="10190" y="12071"/>
                  </a:cubicBezTo>
                  <a:cubicBezTo>
                    <a:pt x="9406" y="11224"/>
                    <a:pt x="7665" y="10059"/>
                    <a:pt x="6097" y="9424"/>
                  </a:cubicBezTo>
                  <a:cubicBezTo>
                    <a:pt x="4529" y="8788"/>
                    <a:pt x="3135" y="8682"/>
                    <a:pt x="2003" y="8682"/>
                  </a:cubicBezTo>
                  <a:cubicBezTo>
                    <a:pt x="871" y="8682"/>
                    <a:pt x="0" y="8788"/>
                    <a:pt x="0" y="9000"/>
                  </a:cubicBezTo>
                  <a:cubicBezTo>
                    <a:pt x="0" y="9212"/>
                    <a:pt x="871" y="9529"/>
                    <a:pt x="2787" y="9582"/>
                  </a:cubicBezTo>
                  <a:cubicBezTo>
                    <a:pt x="4703" y="9635"/>
                    <a:pt x="7665" y="9424"/>
                    <a:pt x="9755" y="9265"/>
                  </a:cubicBezTo>
                  <a:cubicBezTo>
                    <a:pt x="11845" y="9106"/>
                    <a:pt x="13065" y="9000"/>
                    <a:pt x="13587" y="9318"/>
                  </a:cubicBezTo>
                  <a:cubicBezTo>
                    <a:pt x="14110" y="9635"/>
                    <a:pt x="13935" y="10376"/>
                    <a:pt x="14545" y="10853"/>
                  </a:cubicBezTo>
                  <a:cubicBezTo>
                    <a:pt x="15155" y="11329"/>
                    <a:pt x="16548" y="11541"/>
                    <a:pt x="17681" y="12176"/>
                  </a:cubicBezTo>
                  <a:cubicBezTo>
                    <a:pt x="18813" y="12812"/>
                    <a:pt x="19684" y="13871"/>
                    <a:pt x="20294" y="14982"/>
                  </a:cubicBezTo>
                  <a:cubicBezTo>
                    <a:pt x="20903" y="16094"/>
                    <a:pt x="21252" y="17259"/>
                    <a:pt x="21426" y="18159"/>
                  </a:cubicBezTo>
                  <a:cubicBezTo>
                    <a:pt x="21600" y="19059"/>
                    <a:pt x="21600" y="19694"/>
                    <a:pt x="20729" y="20224"/>
                  </a:cubicBezTo>
                  <a:cubicBezTo>
                    <a:pt x="19858" y="20753"/>
                    <a:pt x="18116" y="21176"/>
                    <a:pt x="16723" y="21388"/>
                  </a:cubicBezTo>
                  <a:cubicBezTo>
                    <a:pt x="15329" y="21600"/>
                    <a:pt x="14284" y="21600"/>
                    <a:pt x="13326" y="20965"/>
                  </a:cubicBezTo>
                  <a:cubicBezTo>
                    <a:pt x="12368" y="20329"/>
                    <a:pt x="11497" y="19059"/>
                    <a:pt x="10626" y="17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6274030" y="4557438"/>
              <a:ext cx="61336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2769"/>
                    <a:pt x="12600" y="5538"/>
                    <a:pt x="9000" y="9138"/>
                  </a:cubicBezTo>
                  <a:cubicBezTo>
                    <a:pt x="5400" y="12738"/>
                    <a:pt x="2700" y="171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6266363" y="4499671"/>
              <a:ext cx="209072" cy="387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403" fill="norm" stroke="1" extrusionOk="0">
                  <a:moveTo>
                    <a:pt x="6171" y="4462"/>
                  </a:moveTo>
                  <a:cubicBezTo>
                    <a:pt x="6686" y="3756"/>
                    <a:pt x="7200" y="3050"/>
                    <a:pt x="8229" y="2203"/>
                  </a:cubicBezTo>
                  <a:cubicBezTo>
                    <a:pt x="9257" y="1356"/>
                    <a:pt x="10800" y="368"/>
                    <a:pt x="12086" y="85"/>
                  </a:cubicBezTo>
                  <a:cubicBezTo>
                    <a:pt x="13371" y="-197"/>
                    <a:pt x="14400" y="227"/>
                    <a:pt x="15043" y="1285"/>
                  </a:cubicBezTo>
                  <a:cubicBezTo>
                    <a:pt x="15686" y="2344"/>
                    <a:pt x="15943" y="4038"/>
                    <a:pt x="15557" y="5168"/>
                  </a:cubicBezTo>
                  <a:cubicBezTo>
                    <a:pt x="15171" y="6297"/>
                    <a:pt x="14143" y="6862"/>
                    <a:pt x="13114" y="7356"/>
                  </a:cubicBezTo>
                  <a:cubicBezTo>
                    <a:pt x="12086" y="7850"/>
                    <a:pt x="11057" y="8274"/>
                    <a:pt x="10929" y="8768"/>
                  </a:cubicBezTo>
                  <a:cubicBezTo>
                    <a:pt x="10800" y="9262"/>
                    <a:pt x="11571" y="9827"/>
                    <a:pt x="13500" y="10674"/>
                  </a:cubicBezTo>
                  <a:cubicBezTo>
                    <a:pt x="15429" y="11521"/>
                    <a:pt x="18514" y="12650"/>
                    <a:pt x="20057" y="13568"/>
                  </a:cubicBezTo>
                  <a:cubicBezTo>
                    <a:pt x="21600" y="14485"/>
                    <a:pt x="21600" y="15191"/>
                    <a:pt x="18000" y="16462"/>
                  </a:cubicBezTo>
                  <a:cubicBezTo>
                    <a:pt x="14400" y="17732"/>
                    <a:pt x="7200" y="19568"/>
                    <a:pt x="0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2018934" y="5423791"/>
              <a:ext cx="23001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189"/>
                    <a:pt x="12000" y="8378"/>
                    <a:pt x="8400" y="11978"/>
                  </a:cubicBezTo>
                  <a:cubicBezTo>
                    <a:pt x="4800" y="15578"/>
                    <a:pt x="2400" y="185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2012841" y="5416124"/>
              <a:ext cx="25143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600" fill="norm" stroke="1" extrusionOk="0">
                  <a:moveTo>
                    <a:pt x="505" y="21600"/>
                  </a:moveTo>
                  <a:cubicBezTo>
                    <a:pt x="-131" y="18554"/>
                    <a:pt x="-766" y="15508"/>
                    <a:pt x="2622" y="11908"/>
                  </a:cubicBezTo>
                  <a:cubicBezTo>
                    <a:pt x="6010" y="8308"/>
                    <a:pt x="13422" y="4154"/>
                    <a:pt x="208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2018934" y="5600129"/>
              <a:ext cx="199339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2037761" y="6170378"/>
              <a:ext cx="333848" cy="45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56" fill="norm" stroke="1" extrusionOk="0">
                  <a:moveTo>
                    <a:pt x="2742" y="9224"/>
                  </a:moveTo>
                  <a:cubicBezTo>
                    <a:pt x="2247" y="11864"/>
                    <a:pt x="1753" y="14504"/>
                    <a:pt x="1423" y="16184"/>
                  </a:cubicBezTo>
                  <a:cubicBezTo>
                    <a:pt x="1093" y="17864"/>
                    <a:pt x="928" y="18584"/>
                    <a:pt x="763" y="19424"/>
                  </a:cubicBezTo>
                  <a:cubicBezTo>
                    <a:pt x="599" y="20264"/>
                    <a:pt x="434" y="21224"/>
                    <a:pt x="269" y="21344"/>
                  </a:cubicBezTo>
                  <a:cubicBezTo>
                    <a:pt x="104" y="21464"/>
                    <a:pt x="-61" y="20744"/>
                    <a:pt x="21" y="18464"/>
                  </a:cubicBezTo>
                  <a:cubicBezTo>
                    <a:pt x="104" y="16184"/>
                    <a:pt x="434" y="12344"/>
                    <a:pt x="763" y="9344"/>
                  </a:cubicBezTo>
                  <a:cubicBezTo>
                    <a:pt x="1093" y="6344"/>
                    <a:pt x="1423" y="4184"/>
                    <a:pt x="1670" y="2804"/>
                  </a:cubicBezTo>
                  <a:cubicBezTo>
                    <a:pt x="1918" y="1424"/>
                    <a:pt x="2083" y="824"/>
                    <a:pt x="2495" y="704"/>
                  </a:cubicBezTo>
                  <a:cubicBezTo>
                    <a:pt x="2907" y="584"/>
                    <a:pt x="3566" y="944"/>
                    <a:pt x="4144" y="1724"/>
                  </a:cubicBezTo>
                  <a:cubicBezTo>
                    <a:pt x="4721" y="2504"/>
                    <a:pt x="5215" y="3704"/>
                    <a:pt x="5710" y="4664"/>
                  </a:cubicBezTo>
                  <a:cubicBezTo>
                    <a:pt x="6205" y="5624"/>
                    <a:pt x="6699" y="6344"/>
                    <a:pt x="7359" y="6884"/>
                  </a:cubicBezTo>
                  <a:cubicBezTo>
                    <a:pt x="8018" y="7424"/>
                    <a:pt x="8843" y="7784"/>
                    <a:pt x="9585" y="7724"/>
                  </a:cubicBezTo>
                  <a:cubicBezTo>
                    <a:pt x="10327" y="7664"/>
                    <a:pt x="10986" y="7184"/>
                    <a:pt x="12058" y="5924"/>
                  </a:cubicBezTo>
                  <a:cubicBezTo>
                    <a:pt x="13130" y="4664"/>
                    <a:pt x="14614" y="2624"/>
                    <a:pt x="15686" y="1424"/>
                  </a:cubicBezTo>
                  <a:cubicBezTo>
                    <a:pt x="16757" y="224"/>
                    <a:pt x="17417" y="-136"/>
                    <a:pt x="17747" y="44"/>
                  </a:cubicBezTo>
                  <a:cubicBezTo>
                    <a:pt x="18076" y="224"/>
                    <a:pt x="18076" y="944"/>
                    <a:pt x="18076" y="3164"/>
                  </a:cubicBezTo>
                  <a:cubicBezTo>
                    <a:pt x="18076" y="5384"/>
                    <a:pt x="18076" y="9104"/>
                    <a:pt x="18654" y="11624"/>
                  </a:cubicBezTo>
                  <a:cubicBezTo>
                    <a:pt x="19231" y="14144"/>
                    <a:pt x="20385" y="15464"/>
                    <a:pt x="21539" y="16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82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08302" y="4479687"/>
              <a:ext cx="105419" cy="393175"/>
            </a:xfrm>
            <a:prstGeom prst="rect">
              <a:avLst/>
            </a:prstGeom>
            <a:effectLst/>
          </p:spPr>
        </p:pic>
        <p:pic>
          <p:nvPicPr>
            <p:cNvPr id="282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038952" y="4449020"/>
              <a:ext cx="424521" cy="232172"/>
            </a:xfrm>
            <a:prstGeom prst="rect">
              <a:avLst/>
            </a:prstGeom>
            <a:effectLst/>
          </p:spPr>
        </p:pic>
        <p:pic>
          <p:nvPicPr>
            <p:cNvPr id="282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354999" y="4673104"/>
              <a:ext cx="196808" cy="202719"/>
            </a:xfrm>
            <a:prstGeom prst="rect">
              <a:avLst/>
            </a:prstGeom>
            <a:effectLst/>
          </p:spPr>
        </p:pic>
        <p:pic>
          <p:nvPicPr>
            <p:cNvPr id="282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632533" y="4449020"/>
              <a:ext cx="129948" cy="437260"/>
            </a:xfrm>
            <a:prstGeom prst="rect">
              <a:avLst/>
            </a:prstGeom>
            <a:effectLst/>
          </p:spPr>
        </p:pic>
        <p:pic>
          <p:nvPicPr>
            <p:cNvPr id="283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571199" y="4656025"/>
              <a:ext cx="306284" cy="71168"/>
            </a:xfrm>
            <a:prstGeom prst="rect">
              <a:avLst/>
            </a:prstGeom>
            <a:effectLst/>
          </p:spPr>
        </p:pic>
        <p:pic>
          <p:nvPicPr>
            <p:cNvPr id="2833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770096" y="4361762"/>
              <a:ext cx="493197" cy="495767"/>
            </a:xfrm>
            <a:prstGeom prst="rect">
              <a:avLst/>
            </a:prstGeom>
            <a:effectLst/>
          </p:spPr>
        </p:pic>
        <p:pic>
          <p:nvPicPr>
            <p:cNvPr id="2835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492157" y="4326351"/>
              <a:ext cx="75341" cy="561845"/>
            </a:xfrm>
            <a:prstGeom prst="rect">
              <a:avLst/>
            </a:prstGeom>
            <a:effectLst/>
          </p:spPr>
        </p:pic>
        <p:pic>
          <p:nvPicPr>
            <p:cNvPr id="2837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365994" y="4725026"/>
              <a:ext cx="270506" cy="97120"/>
            </a:xfrm>
            <a:prstGeom prst="rect">
              <a:avLst/>
            </a:prstGeom>
            <a:effectLst/>
          </p:spPr>
        </p:pic>
        <p:pic>
          <p:nvPicPr>
            <p:cNvPr id="2839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519331" y="4702026"/>
              <a:ext cx="232172" cy="224504"/>
            </a:xfrm>
            <a:prstGeom prst="rect">
              <a:avLst/>
            </a:prstGeom>
            <a:effectLst/>
          </p:spPr>
        </p:pic>
        <p:pic>
          <p:nvPicPr>
            <p:cNvPr id="2841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550174" y="7032745"/>
              <a:ext cx="101835" cy="469844"/>
            </a:xfrm>
            <a:prstGeom prst="rect">
              <a:avLst/>
            </a:prstGeom>
            <a:effectLst/>
          </p:spPr>
        </p:pic>
        <p:pic>
          <p:nvPicPr>
            <p:cNvPr id="2843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343169" y="6979077"/>
              <a:ext cx="492844" cy="224504"/>
            </a:xfrm>
            <a:prstGeom prst="rect">
              <a:avLst/>
            </a:prstGeom>
            <a:effectLst/>
          </p:spPr>
        </p:pic>
        <p:pic>
          <p:nvPicPr>
            <p:cNvPr id="2845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77599" y="7201415"/>
              <a:ext cx="175850" cy="203776"/>
            </a:xfrm>
            <a:prstGeom prst="rect">
              <a:avLst/>
            </a:prstGeom>
            <a:effectLst/>
          </p:spPr>
        </p:pic>
        <p:pic>
          <p:nvPicPr>
            <p:cNvPr id="2847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880416" y="6979077"/>
              <a:ext cx="131935" cy="458451"/>
            </a:xfrm>
            <a:prstGeom prst="rect">
              <a:avLst/>
            </a:prstGeom>
            <a:effectLst/>
          </p:spPr>
        </p:pic>
        <p:pic>
          <p:nvPicPr>
            <p:cNvPr id="2849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826180" y="6932562"/>
              <a:ext cx="508178" cy="433532"/>
            </a:xfrm>
            <a:prstGeom prst="rect">
              <a:avLst/>
            </a:prstGeom>
            <a:effectLst/>
          </p:spPr>
        </p:pic>
        <p:pic>
          <p:nvPicPr>
            <p:cNvPr id="2851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634509" y="7584757"/>
              <a:ext cx="707516" cy="163170"/>
            </a:xfrm>
            <a:prstGeom prst="rect">
              <a:avLst/>
            </a:prstGeom>
            <a:effectLst/>
          </p:spPr>
        </p:pic>
        <p:pic>
          <p:nvPicPr>
            <p:cNvPr id="2853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140521" y="7498955"/>
              <a:ext cx="256536" cy="294973"/>
            </a:xfrm>
            <a:prstGeom prst="rect">
              <a:avLst/>
            </a:prstGeom>
            <a:effectLst/>
          </p:spPr>
        </p:pic>
        <p:sp>
          <p:nvSpPr>
            <p:cNvPr id="2855" name="Line"/>
            <p:cNvSpPr/>
            <p:nvPr/>
          </p:nvSpPr>
          <p:spPr>
            <a:xfrm>
              <a:off x="2897668" y="2525726"/>
              <a:ext cx="1842995" cy="5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371" fill="norm" stroke="1" extrusionOk="0">
                  <a:moveTo>
                    <a:pt x="214" y="15429"/>
                  </a:moveTo>
                  <a:cubicBezTo>
                    <a:pt x="95" y="12343"/>
                    <a:pt x="-25" y="9257"/>
                    <a:pt x="5" y="7714"/>
                  </a:cubicBezTo>
                  <a:cubicBezTo>
                    <a:pt x="35" y="6171"/>
                    <a:pt x="214" y="6171"/>
                    <a:pt x="858" y="5143"/>
                  </a:cubicBezTo>
                  <a:cubicBezTo>
                    <a:pt x="1501" y="4114"/>
                    <a:pt x="2608" y="2057"/>
                    <a:pt x="3759" y="1029"/>
                  </a:cubicBezTo>
                  <a:cubicBezTo>
                    <a:pt x="4911" y="0"/>
                    <a:pt x="6108" y="0"/>
                    <a:pt x="7335" y="0"/>
                  </a:cubicBezTo>
                  <a:cubicBezTo>
                    <a:pt x="8561" y="0"/>
                    <a:pt x="9818" y="0"/>
                    <a:pt x="11029" y="1543"/>
                  </a:cubicBezTo>
                  <a:cubicBezTo>
                    <a:pt x="12241" y="3086"/>
                    <a:pt x="13408" y="6171"/>
                    <a:pt x="14545" y="9771"/>
                  </a:cubicBezTo>
                  <a:cubicBezTo>
                    <a:pt x="15681" y="13371"/>
                    <a:pt x="16788" y="17486"/>
                    <a:pt x="17850" y="19543"/>
                  </a:cubicBezTo>
                  <a:cubicBezTo>
                    <a:pt x="18912" y="21600"/>
                    <a:pt x="19930" y="21600"/>
                    <a:pt x="20543" y="21086"/>
                  </a:cubicBezTo>
                  <a:cubicBezTo>
                    <a:pt x="21156" y="20571"/>
                    <a:pt x="21366" y="19543"/>
                    <a:pt x="21575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856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7171245" y="5439444"/>
              <a:ext cx="92891" cy="315105"/>
            </a:xfrm>
            <a:prstGeom prst="rect">
              <a:avLst/>
            </a:prstGeom>
            <a:effectLst/>
          </p:spPr>
        </p:pic>
        <p:pic>
          <p:nvPicPr>
            <p:cNvPr id="2858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7314171" y="5483364"/>
              <a:ext cx="176244" cy="218502"/>
            </a:xfrm>
            <a:prstGeom prst="rect">
              <a:avLst/>
            </a:prstGeom>
            <a:effectLst/>
          </p:spPr>
        </p:pic>
        <p:pic>
          <p:nvPicPr>
            <p:cNvPr id="2860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517379" y="5504672"/>
              <a:ext cx="193512" cy="234462"/>
            </a:xfrm>
            <a:prstGeom prst="rect">
              <a:avLst/>
            </a:prstGeom>
            <a:effectLst/>
          </p:spPr>
        </p:pic>
        <p:pic>
          <p:nvPicPr>
            <p:cNvPr id="2862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039631" y="6225625"/>
              <a:ext cx="94169" cy="349605"/>
            </a:xfrm>
            <a:prstGeom prst="rect">
              <a:avLst/>
            </a:prstGeom>
            <a:effectLst/>
          </p:spPr>
        </p:pic>
        <p:pic>
          <p:nvPicPr>
            <p:cNvPr id="2864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190231" y="6236131"/>
              <a:ext cx="158240" cy="382716"/>
            </a:xfrm>
            <a:prstGeom prst="rect">
              <a:avLst/>
            </a:prstGeom>
            <a:effectLst/>
          </p:spPr>
        </p:pic>
        <p:pic>
          <p:nvPicPr>
            <p:cNvPr id="2866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7246636" y="6259532"/>
              <a:ext cx="285839" cy="85364"/>
            </a:xfrm>
            <a:prstGeom prst="rect">
              <a:avLst/>
            </a:prstGeom>
            <a:effectLst/>
          </p:spPr>
        </p:pic>
        <p:pic>
          <p:nvPicPr>
            <p:cNvPr id="2868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456811" y="6287445"/>
              <a:ext cx="261585" cy="292381"/>
            </a:xfrm>
            <a:prstGeom prst="rect">
              <a:avLst/>
            </a:prstGeom>
            <a:effectLst/>
          </p:spPr>
        </p:pic>
        <p:pic>
          <p:nvPicPr>
            <p:cNvPr id="2870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3175544" y="6940743"/>
              <a:ext cx="86501" cy="385508"/>
            </a:xfrm>
            <a:prstGeom prst="rect">
              <a:avLst/>
            </a:prstGeom>
            <a:effectLst/>
          </p:spPr>
        </p:pic>
        <p:pic>
          <p:nvPicPr>
            <p:cNvPr id="2872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3331624" y="6956077"/>
              <a:ext cx="290763" cy="278233"/>
            </a:xfrm>
            <a:prstGeom prst="rect">
              <a:avLst/>
            </a:prstGeom>
            <a:effectLst/>
          </p:spPr>
        </p:pic>
        <p:pic>
          <p:nvPicPr>
            <p:cNvPr id="2874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493392" y="7109413"/>
              <a:ext cx="128995" cy="248185"/>
            </a:xfrm>
            <a:prstGeom prst="rect">
              <a:avLst/>
            </a:prstGeom>
            <a:effectLst/>
          </p:spPr>
        </p:pic>
        <p:pic>
          <p:nvPicPr>
            <p:cNvPr id="2876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3657952" y="7062732"/>
              <a:ext cx="227163" cy="255712"/>
            </a:xfrm>
            <a:prstGeom prst="rect">
              <a:avLst/>
            </a:prstGeom>
            <a:effectLst/>
          </p:spPr>
        </p:pic>
        <p:pic>
          <p:nvPicPr>
            <p:cNvPr id="2878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5139214" y="7048079"/>
              <a:ext cx="100876" cy="351116"/>
            </a:xfrm>
            <a:prstGeom prst="rect">
              <a:avLst/>
            </a:prstGeom>
            <a:effectLst/>
          </p:spPr>
        </p:pic>
        <p:pic>
          <p:nvPicPr>
            <p:cNvPr id="2880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5260924" y="7063412"/>
              <a:ext cx="86502" cy="362508"/>
            </a:xfrm>
            <a:prstGeom prst="rect">
              <a:avLst/>
            </a:prstGeom>
            <a:effectLst/>
          </p:spPr>
        </p:pic>
        <p:pic>
          <p:nvPicPr>
            <p:cNvPr id="2882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5390937" y="7097805"/>
              <a:ext cx="243435" cy="278360"/>
            </a:xfrm>
            <a:prstGeom prst="rect">
              <a:avLst/>
            </a:prstGeom>
            <a:effectLst/>
          </p:spPr>
        </p:pic>
        <p:pic>
          <p:nvPicPr>
            <p:cNvPr id="2884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6898131" y="7083374"/>
              <a:ext cx="312337" cy="300687"/>
            </a:xfrm>
            <a:prstGeom prst="rect">
              <a:avLst/>
            </a:prstGeom>
            <a:effectLst/>
          </p:spPr>
        </p:pic>
        <p:pic>
          <p:nvPicPr>
            <p:cNvPr id="2886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7346304" y="7032745"/>
              <a:ext cx="256913" cy="452443"/>
            </a:xfrm>
            <a:prstGeom prst="rect">
              <a:avLst/>
            </a:prstGeom>
            <a:effectLst/>
          </p:spPr>
        </p:pic>
        <p:pic>
          <p:nvPicPr>
            <p:cNvPr id="2888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7445974" y="7062724"/>
              <a:ext cx="331840" cy="87190"/>
            </a:xfrm>
            <a:prstGeom prst="rect">
              <a:avLst/>
            </a:prstGeom>
            <a:effectLst/>
          </p:spPr>
        </p:pic>
        <p:pic>
          <p:nvPicPr>
            <p:cNvPr id="2890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7732853" y="7084995"/>
              <a:ext cx="276414" cy="336605"/>
            </a:xfrm>
            <a:prstGeom prst="rect">
              <a:avLst/>
            </a:prstGeom>
            <a:effectLst/>
          </p:spPr>
        </p:pic>
        <p:sp>
          <p:nvSpPr>
            <p:cNvPr id="2892" name="Line"/>
            <p:cNvSpPr/>
            <p:nvPr/>
          </p:nvSpPr>
          <p:spPr>
            <a:xfrm>
              <a:off x="6780041" y="7570825"/>
              <a:ext cx="989024" cy="22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21300"/>
                  </a:moveTo>
                  <a:cubicBezTo>
                    <a:pt x="1340" y="16500"/>
                    <a:pt x="2679" y="11700"/>
                    <a:pt x="4381" y="8100"/>
                  </a:cubicBezTo>
                  <a:cubicBezTo>
                    <a:pt x="6084" y="4500"/>
                    <a:pt x="8149" y="2100"/>
                    <a:pt x="10270" y="900"/>
                  </a:cubicBezTo>
                  <a:cubicBezTo>
                    <a:pt x="12391" y="-300"/>
                    <a:pt x="14567" y="-300"/>
                    <a:pt x="16465" y="900"/>
                  </a:cubicBezTo>
                  <a:cubicBezTo>
                    <a:pt x="18363" y="2100"/>
                    <a:pt x="19981" y="4500"/>
                    <a:pt x="21600" y="69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6787708" y="7689003"/>
              <a:ext cx="812686" cy="42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21134"/>
                  </a:moveTo>
                  <a:cubicBezTo>
                    <a:pt x="2174" y="16052"/>
                    <a:pt x="4347" y="10969"/>
                    <a:pt x="6623" y="7157"/>
                  </a:cubicBezTo>
                  <a:cubicBezTo>
                    <a:pt x="8898" y="3346"/>
                    <a:pt x="11275" y="804"/>
                    <a:pt x="13789" y="169"/>
                  </a:cubicBezTo>
                  <a:cubicBezTo>
                    <a:pt x="16302" y="-466"/>
                    <a:pt x="18951" y="805"/>
                    <a:pt x="21600" y="207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3245628" y="7426434"/>
              <a:ext cx="590348" cy="7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21150"/>
                  </a:moveTo>
                  <a:cubicBezTo>
                    <a:pt x="3179" y="17550"/>
                    <a:pt x="6358" y="13950"/>
                    <a:pt x="9584" y="10350"/>
                  </a:cubicBezTo>
                  <a:cubicBezTo>
                    <a:pt x="12810" y="6750"/>
                    <a:pt x="16083" y="3150"/>
                    <a:pt x="18047" y="1350"/>
                  </a:cubicBezTo>
                  <a:cubicBezTo>
                    <a:pt x="20010" y="-450"/>
                    <a:pt x="20665" y="-450"/>
                    <a:pt x="21039" y="1350"/>
                  </a:cubicBezTo>
                  <a:cubicBezTo>
                    <a:pt x="21413" y="3150"/>
                    <a:pt x="21506" y="6750"/>
                    <a:pt x="21600" y="1035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3299296" y="7521553"/>
              <a:ext cx="598015" cy="102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21155"/>
                  </a:moveTo>
                  <a:cubicBezTo>
                    <a:pt x="369" y="18521"/>
                    <a:pt x="738" y="15887"/>
                    <a:pt x="2077" y="13516"/>
                  </a:cubicBezTo>
                  <a:cubicBezTo>
                    <a:pt x="3415" y="11145"/>
                    <a:pt x="5723" y="9038"/>
                    <a:pt x="8538" y="6404"/>
                  </a:cubicBezTo>
                  <a:cubicBezTo>
                    <a:pt x="11354" y="3770"/>
                    <a:pt x="14677" y="609"/>
                    <a:pt x="16938" y="82"/>
                  </a:cubicBezTo>
                  <a:cubicBezTo>
                    <a:pt x="19200" y="-445"/>
                    <a:pt x="20400" y="1662"/>
                    <a:pt x="21600" y="377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5093337" y="7505230"/>
              <a:ext cx="490678" cy="72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0" y="21259"/>
                  </a:moveTo>
                  <a:cubicBezTo>
                    <a:pt x="2363" y="16045"/>
                    <a:pt x="4725" y="10831"/>
                    <a:pt x="7763" y="6735"/>
                  </a:cubicBezTo>
                  <a:cubicBezTo>
                    <a:pt x="10800" y="2638"/>
                    <a:pt x="14512" y="-341"/>
                    <a:pt x="16931" y="31"/>
                  </a:cubicBezTo>
                  <a:cubicBezTo>
                    <a:pt x="19350" y="404"/>
                    <a:pt x="20475" y="4128"/>
                    <a:pt x="21600" y="785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5147005" y="7601174"/>
              <a:ext cx="46767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41" y="16200"/>
                    <a:pt x="7082" y="10800"/>
                    <a:pt x="10682" y="7200"/>
                  </a:cubicBezTo>
                  <a:cubicBezTo>
                    <a:pt x="14282" y="3600"/>
                    <a:pt x="1794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7102049" y="5745798"/>
              <a:ext cx="51367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16" y="3600"/>
                    <a:pt x="6233" y="7200"/>
                    <a:pt x="9833" y="10800"/>
                  </a:cubicBezTo>
                  <a:cubicBezTo>
                    <a:pt x="13433" y="14400"/>
                    <a:pt x="17516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7171050" y="5807133"/>
              <a:ext cx="35267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96" y="0"/>
                    <a:pt x="9391" y="0"/>
                    <a:pt x="12991" y="3600"/>
                  </a:cubicBezTo>
                  <a:cubicBezTo>
                    <a:pt x="16591" y="7200"/>
                    <a:pt x="19096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3253295" y="7464256"/>
              <a:ext cx="728351" cy="16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13606"/>
                  </a:moveTo>
                  <a:cubicBezTo>
                    <a:pt x="1364" y="14261"/>
                    <a:pt x="2728" y="14916"/>
                    <a:pt x="4623" y="14916"/>
                  </a:cubicBezTo>
                  <a:cubicBezTo>
                    <a:pt x="6518" y="14916"/>
                    <a:pt x="8943" y="14261"/>
                    <a:pt x="11368" y="13116"/>
                  </a:cubicBezTo>
                  <a:cubicBezTo>
                    <a:pt x="13794" y="11970"/>
                    <a:pt x="16219" y="10334"/>
                    <a:pt x="17697" y="9516"/>
                  </a:cubicBezTo>
                  <a:cubicBezTo>
                    <a:pt x="19175" y="8697"/>
                    <a:pt x="19705" y="8697"/>
                    <a:pt x="19667" y="9025"/>
                  </a:cubicBezTo>
                  <a:cubicBezTo>
                    <a:pt x="19629" y="9352"/>
                    <a:pt x="19023" y="10006"/>
                    <a:pt x="17469" y="10661"/>
                  </a:cubicBezTo>
                  <a:cubicBezTo>
                    <a:pt x="15916" y="11316"/>
                    <a:pt x="13415" y="11970"/>
                    <a:pt x="10762" y="12788"/>
                  </a:cubicBezTo>
                  <a:cubicBezTo>
                    <a:pt x="8109" y="13606"/>
                    <a:pt x="5305" y="14588"/>
                    <a:pt x="3448" y="15406"/>
                  </a:cubicBezTo>
                  <a:cubicBezTo>
                    <a:pt x="1592" y="16225"/>
                    <a:pt x="682" y="16879"/>
                    <a:pt x="1402" y="16061"/>
                  </a:cubicBezTo>
                  <a:cubicBezTo>
                    <a:pt x="2122" y="15243"/>
                    <a:pt x="4472" y="12952"/>
                    <a:pt x="6935" y="10661"/>
                  </a:cubicBezTo>
                  <a:cubicBezTo>
                    <a:pt x="9398" y="8370"/>
                    <a:pt x="11975" y="6079"/>
                    <a:pt x="13453" y="4770"/>
                  </a:cubicBezTo>
                  <a:cubicBezTo>
                    <a:pt x="14931" y="3461"/>
                    <a:pt x="15309" y="3134"/>
                    <a:pt x="15764" y="2479"/>
                  </a:cubicBezTo>
                  <a:cubicBezTo>
                    <a:pt x="16219" y="1825"/>
                    <a:pt x="16749" y="843"/>
                    <a:pt x="16787" y="516"/>
                  </a:cubicBezTo>
                  <a:cubicBezTo>
                    <a:pt x="16825" y="188"/>
                    <a:pt x="16371" y="516"/>
                    <a:pt x="14741" y="1988"/>
                  </a:cubicBezTo>
                  <a:cubicBezTo>
                    <a:pt x="13112" y="3461"/>
                    <a:pt x="10307" y="6079"/>
                    <a:pt x="8451" y="7716"/>
                  </a:cubicBezTo>
                  <a:cubicBezTo>
                    <a:pt x="6594" y="9352"/>
                    <a:pt x="5684" y="10006"/>
                    <a:pt x="5040" y="10661"/>
                  </a:cubicBezTo>
                  <a:cubicBezTo>
                    <a:pt x="4396" y="11316"/>
                    <a:pt x="4017" y="11970"/>
                    <a:pt x="4093" y="12461"/>
                  </a:cubicBezTo>
                  <a:cubicBezTo>
                    <a:pt x="4168" y="12952"/>
                    <a:pt x="4699" y="13279"/>
                    <a:pt x="6215" y="12297"/>
                  </a:cubicBezTo>
                  <a:cubicBezTo>
                    <a:pt x="7731" y="11316"/>
                    <a:pt x="10232" y="9025"/>
                    <a:pt x="12164" y="7061"/>
                  </a:cubicBezTo>
                  <a:cubicBezTo>
                    <a:pt x="14097" y="5097"/>
                    <a:pt x="15461" y="3461"/>
                    <a:pt x="16446" y="2316"/>
                  </a:cubicBezTo>
                  <a:cubicBezTo>
                    <a:pt x="17432" y="1170"/>
                    <a:pt x="18038" y="516"/>
                    <a:pt x="18038" y="188"/>
                  </a:cubicBezTo>
                  <a:cubicBezTo>
                    <a:pt x="18038" y="-139"/>
                    <a:pt x="17432" y="-139"/>
                    <a:pt x="15764" y="1006"/>
                  </a:cubicBezTo>
                  <a:cubicBezTo>
                    <a:pt x="14097" y="2152"/>
                    <a:pt x="11368" y="4443"/>
                    <a:pt x="9512" y="6079"/>
                  </a:cubicBezTo>
                  <a:cubicBezTo>
                    <a:pt x="7655" y="7716"/>
                    <a:pt x="6669" y="8697"/>
                    <a:pt x="5646" y="9679"/>
                  </a:cubicBezTo>
                  <a:cubicBezTo>
                    <a:pt x="4623" y="10661"/>
                    <a:pt x="3562" y="11643"/>
                    <a:pt x="3297" y="11970"/>
                  </a:cubicBezTo>
                  <a:cubicBezTo>
                    <a:pt x="3032" y="12297"/>
                    <a:pt x="3562" y="11970"/>
                    <a:pt x="5116" y="10334"/>
                  </a:cubicBezTo>
                  <a:cubicBezTo>
                    <a:pt x="6669" y="8697"/>
                    <a:pt x="9246" y="5752"/>
                    <a:pt x="10724" y="3952"/>
                  </a:cubicBezTo>
                  <a:cubicBezTo>
                    <a:pt x="12202" y="2152"/>
                    <a:pt x="12581" y="1497"/>
                    <a:pt x="13149" y="1006"/>
                  </a:cubicBezTo>
                  <a:cubicBezTo>
                    <a:pt x="13718" y="516"/>
                    <a:pt x="14476" y="188"/>
                    <a:pt x="14627" y="352"/>
                  </a:cubicBezTo>
                  <a:cubicBezTo>
                    <a:pt x="14779" y="516"/>
                    <a:pt x="14324" y="1170"/>
                    <a:pt x="12695" y="3297"/>
                  </a:cubicBezTo>
                  <a:cubicBezTo>
                    <a:pt x="11065" y="5425"/>
                    <a:pt x="8261" y="9025"/>
                    <a:pt x="6139" y="11806"/>
                  </a:cubicBezTo>
                  <a:cubicBezTo>
                    <a:pt x="4017" y="14588"/>
                    <a:pt x="2577" y="16552"/>
                    <a:pt x="1667" y="18025"/>
                  </a:cubicBezTo>
                  <a:cubicBezTo>
                    <a:pt x="758" y="19497"/>
                    <a:pt x="379" y="20479"/>
                    <a:pt x="606" y="20970"/>
                  </a:cubicBezTo>
                  <a:cubicBezTo>
                    <a:pt x="834" y="21461"/>
                    <a:pt x="1667" y="21461"/>
                    <a:pt x="3486" y="20152"/>
                  </a:cubicBezTo>
                  <a:cubicBezTo>
                    <a:pt x="5305" y="18843"/>
                    <a:pt x="8109" y="16225"/>
                    <a:pt x="11027" y="14097"/>
                  </a:cubicBezTo>
                  <a:cubicBezTo>
                    <a:pt x="13945" y="11970"/>
                    <a:pt x="16977" y="10334"/>
                    <a:pt x="18758" y="9352"/>
                  </a:cubicBezTo>
                  <a:cubicBezTo>
                    <a:pt x="20539" y="8370"/>
                    <a:pt x="21069" y="8043"/>
                    <a:pt x="21600" y="771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5109876" y="7502178"/>
              <a:ext cx="641394" cy="14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37" fill="norm" stroke="1" extrusionOk="0">
                  <a:moveTo>
                    <a:pt x="2009" y="13542"/>
                  </a:moveTo>
                  <a:cubicBezTo>
                    <a:pt x="4741" y="12405"/>
                    <a:pt x="7473" y="11268"/>
                    <a:pt x="10248" y="9753"/>
                  </a:cubicBezTo>
                  <a:cubicBezTo>
                    <a:pt x="13022" y="8237"/>
                    <a:pt x="15840" y="6342"/>
                    <a:pt x="17590" y="5205"/>
                  </a:cubicBezTo>
                  <a:cubicBezTo>
                    <a:pt x="19340" y="4068"/>
                    <a:pt x="20023" y="3689"/>
                    <a:pt x="20578" y="3310"/>
                  </a:cubicBezTo>
                  <a:cubicBezTo>
                    <a:pt x="21133" y="2932"/>
                    <a:pt x="21560" y="2553"/>
                    <a:pt x="21389" y="2363"/>
                  </a:cubicBezTo>
                  <a:cubicBezTo>
                    <a:pt x="21219" y="2174"/>
                    <a:pt x="20450" y="2174"/>
                    <a:pt x="18700" y="2932"/>
                  </a:cubicBezTo>
                  <a:cubicBezTo>
                    <a:pt x="16950" y="3689"/>
                    <a:pt x="14218" y="5205"/>
                    <a:pt x="11742" y="6721"/>
                  </a:cubicBezTo>
                  <a:cubicBezTo>
                    <a:pt x="9266" y="8237"/>
                    <a:pt x="7046" y="9753"/>
                    <a:pt x="5509" y="10889"/>
                  </a:cubicBezTo>
                  <a:cubicBezTo>
                    <a:pt x="3973" y="12026"/>
                    <a:pt x="3119" y="12784"/>
                    <a:pt x="2905" y="13163"/>
                  </a:cubicBezTo>
                  <a:cubicBezTo>
                    <a:pt x="2692" y="13542"/>
                    <a:pt x="3119" y="13542"/>
                    <a:pt x="4656" y="12784"/>
                  </a:cubicBezTo>
                  <a:cubicBezTo>
                    <a:pt x="6192" y="12026"/>
                    <a:pt x="8839" y="10511"/>
                    <a:pt x="11571" y="8426"/>
                  </a:cubicBezTo>
                  <a:cubicBezTo>
                    <a:pt x="14303" y="6342"/>
                    <a:pt x="17120" y="3689"/>
                    <a:pt x="18785" y="2174"/>
                  </a:cubicBezTo>
                  <a:cubicBezTo>
                    <a:pt x="20450" y="658"/>
                    <a:pt x="20962" y="279"/>
                    <a:pt x="20962" y="89"/>
                  </a:cubicBezTo>
                  <a:cubicBezTo>
                    <a:pt x="20962" y="-100"/>
                    <a:pt x="20450" y="-100"/>
                    <a:pt x="18615" y="1226"/>
                  </a:cubicBezTo>
                  <a:cubicBezTo>
                    <a:pt x="16779" y="2553"/>
                    <a:pt x="13620" y="5205"/>
                    <a:pt x="10461" y="8047"/>
                  </a:cubicBezTo>
                  <a:cubicBezTo>
                    <a:pt x="7302" y="10889"/>
                    <a:pt x="4143" y="13921"/>
                    <a:pt x="2308" y="15816"/>
                  </a:cubicBezTo>
                  <a:cubicBezTo>
                    <a:pt x="472" y="17710"/>
                    <a:pt x="-40" y="18468"/>
                    <a:pt x="3" y="18847"/>
                  </a:cubicBezTo>
                  <a:cubicBezTo>
                    <a:pt x="45" y="19226"/>
                    <a:pt x="643" y="19226"/>
                    <a:pt x="2436" y="18089"/>
                  </a:cubicBezTo>
                  <a:cubicBezTo>
                    <a:pt x="4229" y="16953"/>
                    <a:pt x="7217" y="14679"/>
                    <a:pt x="9479" y="12784"/>
                  </a:cubicBezTo>
                  <a:cubicBezTo>
                    <a:pt x="11742" y="10889"/>
                    <a:pt x="13279" y="9374"/>
                    <a:pt x="14303" y="8237"/>
                  </a:cubicBezTo>
                  <a:cubicBezTo>
                    <a:pt x="15328" y="7100"/>
                    <a:pt x="15840" y="6342"/>
                    <a:pt x="15754" y="6153"/>
                  </a:cubicBezTo>
                  <a:cubicBezTo>
                    <a:pt x="15669" y="5963"/>
                    <a:pt x="14986" y="6342"/>
                    <a:pt x="13279" y="7858"/>
                  </a:cubicBezTo>
                  <a:cubicBezTo>
                    <a:pt x="11571" y="9374"/>
                    <a:pt x="8839" y="12026"/>
                    <a:pt x="6918" y="13921"/>
                  </a:cubicBezTo>
                  <a:cubicBezTo>
                    <a:pt x="4997" y="15816"/>
                    <a:pt x="3887" y="16953"/>
                    <a:pt x="3034" y="18089"/>
                  </a:cubicBezTo>
                  <a:cubicBezTo>
                    <a:pt x="2180" y="19226"/>
                    <a:pt x="1582" y="20363"/>
                    <a:pt x="1497" y="20932"/>
                  </a:cubicBezTo>
                  <a:cubicBezTo>
                    <a:pt x="1411" y="21500"/>
                    <a:pt x="1838" y="21500"/>
                    <a:pt x="3546" y="20742"/>
                  </a:cubicBezTo>
                  <a:cubicBezTo>
                    <a:pt x="5253" y="19984"/>
                    <a:pt x="8241" y="18468"/>
                    <a:pt x="10803" y="17521"/>
                  </a:cubicBezTo>
                  <a:cubicBezTo>
                    <a:pt x="13364" y="16574"/>
                    <a:pt x="15498" y="16195"/>
                    <a:pt x="17633" y="1581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3237654" y="7468282"/>
              <a:ext cx="634101" cy="11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88" fill="norm" stroke="1" extrusionOk="0">
                  <a:moveTo>
                    <a:pt x="6257" y="6104"/>
                  </a:moveTo>
                  <a:cubicBezTo>
                    <a:pt x="5302" y="5635"/>
                    <a:pt x="4348" y="5165"/>
                    <a:pt x="4131" y="5165"/>
                  </a:cubicBezTo>
                  <a:cubicBezTo>
                    <a:pt x="3914" y="5165"/>
                    <a:pt x="4435" y="5635"/>
                    <a:pt x="6343" y="5635"/>
                  </a:cubicBezTo>
                  <a:cubicBezTo>
                    <a:pt x="8252" y="5635"/>
                    <a:pt x="11548" y="5165"/>
                    <a:pt x="14107" y="4696"/>
                  </a:cubicBezTo>
                  <a:cubicBezTo>
                    <a:pt x="16666" y="4226"/>
                    <a:pt x="18488" y="3756"/>
                    <a:pt x="19702" y="3522"/>
                  </a:cubicBezTo>
                  <a:cubicBezTo>
                    <a:pt x="20917" y="3287"/>
                    <a:pt x="21524" y="3287"/>
                    <a:pt x="21524" y="3991"/>
                  </a:cubicBezTo>
                  <a:cubicBezTo>
                    <a:pt x="21524" y="4696"/>
                    <a:pt x="20917" y="6104"/>
                    <a:pt x="19182" y="7983"/>
                  </a:cubicBezTo>
                  <a:cubicBezTo>
                    <a:pt x="17447" y="9861"/>
                    <a:pt x="14584" y="12209"/>
                    <a:pt x="11938" y="13852"/>
                  </a:cubicBezTo>
                  <a:cubicBezTo>
                    <a:pt x="9293" y="15496"/>
                    <a:pt x="6864" y="16435"/>
                    <a:pt x="5129" y="17374"/>
                  </a:cubicBezTo>
                  <a:cubicBezTo>
                    <a:pt x="3394" y="18313"/>
                    <a:pt x="2353" y="19252"/>
                    <a:pt x="1529" y="19957"/>
                  </a:cubicBezTo>
                  <a:cubicBezTo>
                    <a:pt x="705" y="20661"/>
                    <a:pt x="97" y="21130"/>
                    <a:pt x="11" y="21365"/>
                  </a:cubicBezTo>
                  <a:cubicBezTo>
                    <a:pt x="-76" y="21600"/>
                    <a:pt x="358" y="21600"/>
                    <a:pt x="2049" y="20426"/>
                  </a:cubicBezTo>
                  <a:cubicBezTo>
                    <a:pt x="3741" y="19252"/>
                    <a:pt x="6690" y="16904"/>
                    <a:pt x="9553" y="14557"/>
                  </a:cubicBezTo>
                  <a:cubicBezTo>
                    <a:pt x="12416" y="12209"/>
                    <a:pt x="15191" y="9861"/>
                    <a:pt x="16926" y="8217"/>
                  </a:cubicBezTo>
                  <a:cubicBezTo>
                    <a:pt x="18661" y="6574"/>
                    <a:pt x="19355" y="5635"/>
                    <a:pt x="19442" y="5165"/>
                  </a:cubicBezTo>
                  <a:cubicBezTo>
                    <a:pt x="19529" y="4696"/>
                    <a:pt x="19008" y="4696"/>
                    <a:pt x="16970" y="6104"/>
                  </a:cubicBezTo>
                  <a:cubicBezTo>
                    <a:pt x="14931" y="7513"/>
                    <a:pt x="11375" y="10330"/>
                    <a:pt x="8859" y="12209"/>
                  </a:cubicBezTo>
                  <a:cubicBezTo>
                    <a:pt x="6343" y="14087"/>
                    <a:pt x="4869" y="15026"/>
                    <a:pt x="3871" y="15496"/>
                  </a:cubicBezTo>
                  <a:cubicBezTo>
                    <a:pt x="2873" y="15965"/>
                    <a:pt x="2353" y="15965"/>
                    <a:pt x="2310" y="15496"/>
                  </a:cubicBezTo>
                  <a:cubicBezTo>
                    <a:pt x="2266" y="15026"/>
                    <a:pt x="2700" y="14087"/>
                    <a:pt x="4652" y="11739"/>
                  </a:cubicBezTo>
                  <a:cubicBezTo>
                    <a:pt x="6604" y="9391"/>
                    <a:pt x="10073" y="5635"/>
                    <a:pt x="12199" y="3287"/>
                  </a:cubicBezTo>
                  <a:cubicBezTo>
                    <a:pt x="14324" y="939"/>
                    <a:pt x="15105" y="0"/>
                    <a:pt x="15148" y="0"/>
                  </a:cubicBezTo>
                  <a:cubicBezTo>
                    <a:pt x="15191" y="0"/>
                    <a:pt x="14497" y="939"/>
                    <a:pt x="12893" y="2817"/>
                  </a:cubicBezTo>
                  <a:cubicBezTo>
                    <a:pt x="11288" y="4696"/>
                    <a:pt x="8772" y="7513"/>
                    <a:pt x="7297" y="9626"/>
                  </a:cubicBezTo>
                  <a:cubicBezTo>
                    <a:pt x="5823" y="11739"/>
                    <a:pt x="5389" y="13148"/>
                    <a:pt x="5389" y="13852"/>
                  </a:cubicBezTo>
                  <a:cubicBezTo>
                    <a:pt x="5389" y="14557"/>
                    <a:pt x="5823" y="14557"/>
                    <a:pt x="7731" y="15261"/>
                  </a:cubicBezTo>
                  <a:cubicBezTo>
                    <a:pt x="9640" y="15965"/>
                    <a:pt x="13023" y="17374"/>
                    <a:pt x="16406" y="1878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5202164" y="7509816"/>
              <a:ext cx="466513" cy="106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70" fill="norm" stroke="1" extrusionOk="0">
                  <a:moveTo>
                    <a:pt x="632" y="16841"/>
                  </a:moveTo>
                  <a:cubicBezTo>
                    <a:pt x="2500" y="13756"/>
                    <a:pt x="4369" y="10670"/>
                    <a:pt x="7171" y="8613"/>
                  </a:cubicBezTo>
                  <a:cubicBezTo>
                    <a:pt x="9973" y="6556"/>
                    <a:pt x="13709" y="5527"/>
                    <a:pt x="16044" y="5013"/>
                  </a:cubicBezTo>
                  <a:cubicBezTo>
                    <a:pt x="18379" y="4499"/>
                    <a:pt x="19313" y="4499"/>
                    <a:pt x="20072" y="4499"/>
                  </a:cubicBezTo>
                  <a:cubicBezTo>
                    <a:pt x="20831" y="4499"/>
                    <a:pt x="21415" y="4499"/>
                    <a:pt x="21298" y="5013"/>
                  </a:cubicBezTo>
                  <a:cubicBezTo>
                    <a:pt x="21181" y="5527"/>
                    <a:pt x="20364" y="6556"/>
                    <a:pt x="17737" y="8356"/>
                  </a:cubicBezTo>
                  <a:cubicBezTo>
                    <a:pt x="15110" y="10156"/>
                    <a:pt x="10673" y="12727"/>
                    <a:pt x="7813" y="14527"/>
                  </a:cubicBezTo>
                  <a:cubicBezTo>
                    <a:pt x="4952" y="16327"/>
                    <a:pt x="3668" y="17356"/>
                    <a:pt x="2500" y="17870"/>
                  </a:cubicBezTo>
                  <a:cubicBezTo>
                    <a:pt x="1333" y="18384"/>
                    <a:pt x="282" y="18384"/>
                    <a:pt x="49" y="17870"/>
                  </a:cubicBezTo>
                  <a:cubicBezTo>
                    <a:pt x="-185" y="17356"/>
                    <a:pt x="399" y="16327"/>
                    <a:pt x="2325" y="14527"/>
                  </a:cubicBezTo>
                  <a:cubicBezTo>
                    <a:pt x="4252" y="12727"/>
                    <a:pt x="7521" y="10156"/>
                    <a:pt x="10381" y="7841"/>
                  </a:cubicBezTo>
                  <a:cubicBezTo>
                    <a:pt x="13242" y="5527"/>
                    <a:pt x="15694" y="3470"/>
                    <a:pt x="17329" y="2184"/>
                  </a:cubicBezTo>
                  <a:cubicBezTo>
                    <a:pt x="18963" y="899"/>
                    <a:pt x="19780" y="384"/>
                    <a:pt x="19664" y="127"/>
                  </a:cubicBezTo>
                  <a:cubicBezTo>
                    <a:pt x="19547" y="-130"/>
                    <a:pt x="18496" y="-130"/>
                    <a:pt x="16103" y="1413"/>
                  </a:cubicBezTo>
                  <a:cubicBezTo>
                    <a:pt x="13709" y="2956"/>
                    <a:pt x="9973" y="6041"/>
                    <a:pt x="7521" y="8099"/>
                  </a:cubicBezTo>
                  <a:cubicBezTo>
                    <a:pt x="5069" y="10156"/>
                    <a:pt x="3901" y="11184"/>
                    <a:pt x="2851" y="12470"/>
                  </a:cubicBezTo>
                  <a:cubicBezTo>
                    <a:pt x="1800" y="13756"/>
                    <a:pt x="866" y="15299"/>
                    <a:pt x="924" y="15813"/>
                  </a:cubicBezTo>
                  <a:cubicBezTo>
                    <a:pt x="983" y="16327"/>
                    <a:pt x="2033" y="15813"/>
                    <a:pt x="4369" y="13756"/>
                  </a:cubicBezTo>
                  <a:cubicBezTo>
                    <a:pt x="6704" y="11699"/>
                    <a:pt x="10323" y="8099"/>
                    <a:pt x="13009" y="5784"/>
                  </a:cubicBezTo>
                  <a:cubicBezTo>
                    <a:pt x="15694" y="3470"/>
                    <a:pt x="17445" y="2441"/>
                    <a:pt x="17912" y="2184"/>
                  </a:cubicBezTo>
                  <a:cubicBezTo>
                    <a:pt x="18379" y="1927"/>
                    <a:pt x="17562" y="2441"/>
                    <a:pt x="15227" y="4241"/>
                  </a:cubicBezTo>
                  <a:cubicBezTo>
                    <a:pt x="12892" y="6041"/>
                    <a:pt x="9039" y="9127"/>
                    <a:pt x="6820" y="10927"/>
                  </a:cubicBezTo>
                  <a:cubicBezTo>
                    <a:pt x="4602" y="12727"/>
                    <a:pt x="4018" y="13241"/>
                    <a:pt x="4018" y="13756"/>
                  </a:cubicBezTo>
                  <a:cubicBezTo>
                    <a:pt x="4018" y="14270"/>
                    <a:pt x="4602" y="14784"/>
                    <a:pt x="6996" y="15813"/>
                  </a:cubicBezTo>
                  <a:cubicBezTo>
                    <a:pt x="9389" y="16841"/>
                    <a:pt x="13592" y="18384"/>
                    <a:pt x="16044" y="19413"/>
                  </a:cubicBezTo>
                  <a:cubicBezTo>
                    <a:pt x="18496" y="20442"/>
                    <a:pt x="19197" y="20956"/>
                    <a:pt x="19897" y="2147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3818307" y="5332641"/>
              <a:ext cx="178673" cy="351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393" fill="norm" stroke="1" extrusionOk="0">
                  <a:moveTo>
                    <a:pt x="20974" y="415"/>
                  </a:moveTo>
                  <a:cubicBezTo>
                    <a:pt x="19174" y="104"/>
                    <a:pt x="17374" y="-207"/>
                    <a:pt x="15124" y="181"/>
                  </a:cubicBezTo>
                  <a:cubicBezTo>
                    <a:pt x="12874" y="570"/>
                    <a:pt x="10174" y="1658"/>
                    <a:pt x="7324" y="3756"/>
                  </a:cubicBezTo>
                  <a:cubicBezTo>
                    <a:pt x="4474" y="5853"/>
                    <a:pt x="1474" y="8961"/>
                    <a:pt x="424" y="11681"/>
                  </a:cubicBezTo>
                  <a:cubicBezTo>
                    <a:pt x="-626" y="14400"/>
                    <a:pt x="274" y="16731"/>
                    <a:pt x="3124" y="18285"/>
                  </a:cubicBezTo>
                  <a:cubicBezTo>
                    <a:pt x="5974" y="19839"/>
                    <a:pt x="10774" y="20616"/>
                    <a:pt x="15574" y="2139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4004645" y="5351666"/>
              <a:ext cx="207006" cy="279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21600" y="2007"/>
                  </a:moveTo>
                  <a:cubicBezTo>
                    <a:pt x="20800" y="1222"/>
                    <a:pt x="20000" y="436"/>
                    <a:pt x="18933" y="142"/>
                  </a:cubicBezTo>
                  <a:cubicBezTo>
                    <a:pt x="17867" y="-153"/>
                    <a:pt x="16533" y="43"/>
                    <a:pt x="14400" y="436"/>
                  </a:cubicBezTo>
                  <a:cubicBezTo>
                    <a:pt x="12267" y="829"/>
                    <a:pt x="9333" y="1418"/>
                    <a:pt x="7467" y="2596"/>
                  </a:cubicBezTo>
                  <a:cubicBezTo>
                    <a:pt x="5600" y="3774"/>
                    <a:pt x="4800" y="5542"/>
                    <a:pt x="4400" y="6916"/>
                  </a:cubicBezTo>
                  <a:cubicBezTo>
                    <a:pt x="4000" y="8291"/>
                    <a:pt x="4000" y="9272"/>
                    <a:pt x="4667" y="9763"/>
                  </a:cubicBezTo>
                  <a:cubicBezTo>
                    <a:pt x="5333" y="10254"/>
                    <a:pt x="6667" y="10254"/>
                    <a:pt x="8000" y="10254"/>
                  </a:cubicBezTo>
                  <a:cubicBezTo>
                    <a:pt x="9333" y="10254"/>
                    <a:pt x="10667" y="10254"/>
                    <a:pt x="11600" y="10745"/>
                  </a:cubicBezTo>
                  <a:cubicBezTo>
                    <a:pt x="12533" y="11236"/>
                    <a:pt x="13067" y="12218"/>
                    <a:pt x="13467" y="13200"/>
                  </a:cubicBezTo>
                  <a:cubicBezTo>
                    <a:pt x="13867" y="14182"/>
                    <a:pt x="14133" y="15163"/>
                    <a:pt x="14133" y="16145"/>
                  </a:cubicBezTo>
                  <a:cubicBezTo>
                    <a:pt x="14133" y="17127"/>
                    <a:pt x="13867" y="18109"/>
                    <a:pt x="12800" y="18894"/>
                  </a:cubicBezTo>
                  <a:cubicBezTo>
                    <a:pt x="11733" y="19680"/>
                    <a:pt x="9867" y="20269"/>
                    <a:pt x="7600" y="20662"/>
                  </a:cubicBezTo>
                  <a:cubicBezTo>
                    <a:pt x="5333" y="21054"/>
                    <a:pt x="2667" y="21251"/>
                    <a:pt x="0" y="2144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4280652" y="5351839"/>
              <a:ext cx="145670" cy="293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21600" y="215"/>
                  </a:moveTo>
                  <a:cubicBezTo>
                    <a:pt x="19705" y="29"/>
                    <a:pt x="17811" y="-157"/>
                    <a:pt x="15916" y="215"/>
                  </a:cubicBezTo>
                  <a:cubicBezTo>
                    <a:pt x="14021" y="588"/>
                    <a:pt x="12126" y="1519"/>
                    <a:pt x="9663" y="3940"/>
                  </a:cubicBezTo>
                  <a:cubicBezTo>
                    <a:pt x="7200" y="6360"/>
                    <a:pt x="4168" y="10271"/>
                    <a:pt x="2463" y="12691"/>
                  </a:cubicBezTo>
                  <a:cubicBezTo>
                    <a:pt x="758" y="15112"/>
                    <a:pt x="379" y="16043"/>
                    <a:pt x="189" y="16974"/>
                  </a:cubicBezTo>
                  <a:cubicBezTo>
                    <a:pt x="0" y="17905"/>
                    <a:pt x="0" y="18836"/>
                    <a:pt x="758" y="19581"/>
                  </a:cubicBezTo>
                  <a:cubicBezTo>
                    <a:pt x="1516" y="20326"/>
                    <a:pt x="3032" y="20884"/>
                    <a:pt x="4926" y="21164"/>
                  </a:cubicBezTo>
                  <a:cubicBezTo>
                    <a:pt x="6821" y="21443"/>
                    <a:pt x="9095" y="21443"/>
                    <a:pt x="11558" y="20977"/>
                  </a:cubicBezTo>
                  <a:cubicBezTo>
                    <a:pt x="14021" y="20512"/>
                    <a:pt x="16674" y="19581"/>
                    <a:pt x="18000" y="18464"/>
                  </a:cubicBezTo>
                  <a:cubicBezTo>
                    <a:pt x="19326" y="17346"/>
                    <a:pt x="19326" y="16043"/>
                    <a:pt x="18189" y="15298"/>
                  </a:cubicBezTo>
                  <a:cubicBezTo>
                    <a:pt x="17053" y="14553"/>
                    <a:pt x="14779" y="14367"/>
                    <a:pt x="11558" y="14833"/>
                  </a:cubicBezTo>
                  <a:cubicBezTo>
                    <a:pt x="8337" y="15298"/>
                    <a:pt x="4168" y="16415"/>
                    <a:pt x="0" y="1753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4487656" y="5324122"/>
              <a:ext cx="132137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600" fill="norm" stroke="1" extrusionOk="0">
                  <a:moveTo>
                    <a:pt x="4891" y="0"/>
                  </a:moveTo>
                  <a:cubicBezTo>
                    <a:pt x="8558" y="692"/>
                    <a:pt x="12226" y="1385"/>
                    <a:pt x="15487" y="3185"/>
                  </a:cubicBezTo>
                  <a:cubicBezTo>
                    <a:pt x="18747" y="4985"/>
                    <a:pt x="21600" y="7892"/>
                    <a:pt x="20989" y="10592"/>
                  </a:cubicBezTo>
                  <a:cubicBezTo>
                    <a:pt x="20377" y="13292"/>
                    <a:pt x="16302" y="15785"/>
                    <a:pt x="12226" y="17585"/>
                  </a:cubicBezTo>
                  <a:cubicBezTo>
                    <a:pt x="8151" y="19385"/>
                    <a:pt x="4075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5818941" y="5291881"/>
              <a:ext cx="140749" cy="33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372" fill="norm" stroke="1" extrusionOk="0">
                  <a:moveTo>
                    <a:pt x="20870" y="3070"/>
                  </a:moveTo>
                  <a:cubicBezTo>
                    <a:pt x="20870" y="1916"/>
                    <a:pt x="20870" y="761"/>
                    <a:pt x="19923" y="267"/>
                  </a:cubicBezTo>
                  <a:cubicBezTo>
                    <a:pt x="18975" y="-228"/>
                    <a:pt x="17081" y="-63"/>
                    <a:pt x="14238" y="1009"/>
                  </a:cubicBezTo>
                  <a:cubicBezTo>
                    <a:pt x="11396" y="2080"/>
                    <a:pt x="7607" y="4059"/>
                    <a:pt x="4575" y="7027"/>
                  </a:cubicBezTo>
                  <a:cubicBezTo>
                    <a:pt x="1544" y="9995"/>
                    <a:pt x="-730" y="13952"/>
                    <a:pt x="217" y="16508"/>
                  </a:cubicBezTo>
                  <a:cubicBezTo>
                    <a:pt x="1165" y="19064"/>
                    <a:pt x="5333" y="20218"/>
                    <a:pt x="9502" y="2137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6045052" y="5339456"/>
              <a:ext cx="121643" cy="19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63" fill="norm" stroke="1" extrusionOk="0">
                  <a:moveTo>
                    <a:pt x="10619" y="0"/>
                  </a:moveTo>
                  <a:cubicBezTo>
                    <a:pt x="7919" y="2304"/>
                    <a:pt x="5219" y="4608"/>
                    <a:pt x="3419" y="7488"/>
                  </a:cubicBezTo>
                  <a:cubicBezTo>
                    <a:pt x="1619" y="10368"/>
                    <a:pt x="719" y="13824"/>
                    <a:pt x="269" y="16272"/>
                  </a:cubicBezTo>
                  <a:cubicBezTo>
                    <a:pt x="-181" y="18720"/>
                    <a:pt x="-181" y="20160"/>
                    <a:pt x="1169" y="20880"/>
                  </a:cubicBezTo>
                  <a:cubicBezTo>
                    <a:pt x="2519" y="21600"/>
                    <a:pt x="5219" y="21600"/>
                    <a:pt x="8819" y="21168"/>
                  </a:cubicBezTo>
                  <a:cubicBezTo>
                    <a:pt x="12419" y="20736"/>
                    <a:pt x="16919" y="19872"/>
                    <a:pt x="21419" y="1900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6105359" y="5439125"/>
              <a:ext cx="3833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800"/>
                    <a:pt x="10080" y="1600"/>
                    <a:pt x="6480" y="5200"/>
                  </a:cubicBezTo>
                  <a:cubicBezTo>
                    <a:pt x="2880" y="8800"/>
                    <a:pt x="1440" y="15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6205798" y="5377790"/>
              <a:ext cx="91233" cy="163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49" fill="norm" stroke="1" extrusionOk="0">
                  <a:moveTo>
                    <a:pt x="10619" y="0"/>
                  </a:moveTo>
                  <a:cubicBezTo>
                    <a:pt x="7619" y="2991"/>
                    <a:pt x="4619" y="5982"/>
                    <a:pt x="2819" y="8308"/>
                  </a:cubicBezTo>
                  <a:cubicBezTo>
                    <a:pt x="1019" y="10634"/>
                    <a:pt x="419" y="12295"/>
                    <a:pt x="119" y="14455"/>
                  </a:cubicBezTo>
                  <a:cubicBezTo>
                    <a:pt x="-181" y="16615"/>
                    <a:pt x="-181" y="19274"/>
                    <a:pt x="3419" y="20437"/>
                  </a:cubicBezTo>
                  <a:cubicBezTo>
                    <a:pt x="7019" y="21600"/>
                    <a:pt x="14219" y="21268"/>
                    <a:pt x="21419" y="2093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6259914" y="5492793"/>
              <a:ext cx="3711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12274" y="0"/>
                  </a:moveTo>
                  <a:cubicBezTo>
                    <a:pt x="7954" y="3960"/>
                    <a:pt x="3634" y="7920"/>
                    <a:pt x="1474" y="10800"/>
                  </a:cubicBezTo>
                  <a:cubicBezTo>
                    <a:pt x="-686" y="13680"/>
                    <a:pt x="-686" y="15480"/>
                    <a:pt x="2914" y="17100"/>
                  </a:cubicBezTo>
                  <a:cubicBezTo>
                    <a:pt x="6514" y="18720"/>
                    <a:pt x="13714" y="20160"/>
                    <a:pt x="20914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6335365" y="5362457"/>
              <a:ext cx="108688" cy="38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600" fill="norm" stroke="1" extrusionOk="0">
                  <a:moveTo>
                    <a:pt x="10309" y="0"/>
                  </a:moveTo>
                  <a:cubicBezTo>
                    <a:pt x="12764" y="288"/>
                    <a:pt x="15218" y="576"/>
                    <a:pt x="17427" y="2088"/>
                  </a:cubicBezTo>
                  <a:cubicBezTo>
                    <a:pt x="19636" y="3600"/>
                    <a:pt x="21600" y="6336"/>
                    <a:pt x="20618" y="9288"/>
                  </a:cubicBezTo>
                  <a:cubicBezTo>
                    <a:pt x="19636" y="12240"/>
                    <a:pt x="15709" y="15408"/>
                    <a:pt x="11782" y="17496"/>
                  </a:cubicBezTo>
                  <a:cubicBezTo>
                    <a:pt x="7855" y="19584"/>
                    <a:pt x="3927" y="205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3879016" y="6208517"/>
              <a:ext cx="133297" cy="326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258" fill="norm" stroke="1" extrusionOk="0">
                  <a:moveTo>
                    <a:pt x="20863" y="323"/>
                  </a:moveTo>
                  <a:cubicBezTo>
                    <a:pt x="18863" y="-10"/>
                    <a:pt x="16863" y="-342"/>
                    <a:pt x="13663" y="738"/>
                  </a:cubicBezTo>
                  <a:cubicBezTo>
                    <a:pt x="10463" y="1818"/>
                    <a:pt x="6063" y="4310"/>
                    <a:pt x="3263" y="7301"/>
                  </a:cubicBezTo>
                  <a:cubicBezTo>
                    <a:pt x="463" y="10292"/>
                    <a:pt x="-737" y="13781"/>
                    <a:pt x="463" y="16107"/>
                  </a:cubicBezTo>
                  <a:cubicBezTo>
                    <a:pt x="1663" y="18433"/>
                    <a:pt x="5263" y="19596"/>
                    <a:pt x="8263" y="20261"/>
                  </a:cubicBezTo>
                  <a:cubicBezTo>
                    <a:pt x="11263" y="20926"/>
                    <a:pt x="13663" y="21092"/>
                    <a:pt x="16063" y="2125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4087346" y="6269201"/>
              <a:ext cx="114082" cy="216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301" fill="norm" stroke="1" extrusionOk="0">
                  <a:moveTo>
                    <a:pt x="14081" y="4319"/>
                  </a:moveTo>
                  <a:cubicBezTo>
                    <a:pt x="12703" y="3314"/>
                    <a:pt x="11324" y="2310"/>
                    <a:pt x="9026" y="1431"/>
                  </a:cubicBezTo>
                  <a:cubicBezTo>
                    <a:pt x="6728" y="552"/>
                    <a:pt x="3511" y="-202"/>
                    <a:pt x="1673" y="49"/>
                  </a:cubicBezTo>
                  <a:cubicBezTo>
                    <a:pt x="-165" y="300"/>
                    <a:pt x="-625" y="1556"/>
                    <a:pt x="984" y="3189"/>
                  </a:cubicBezTo>
                  <a:cubicBezTo>
                    <a:pt x="2592" y="4821"/>
                    <a:pt x="6269" y="6831"/>
                    <a:pt x="9945" y="8589"/>
                  </a:cubicBezTo>
                  <a:cubicBezTo>
                    <a:pt x="13622" y="10347"/>
                    <a:pt x="17298" y="11854"/>
                    <a:pt x="19137" y="13863"/>
                  </a:cubicBezTo>
                  <a:cubicBezTo>
                    <a:pt x="20975" y="15872"/>
                    <a:pt x="20975" y="18384"/>
                    <a:pt x="19137" y="19765"/>
                  </a:cubicBezTo>
                  <a:cubicBezTo>
                    <a:pt x="17298" y="21147"/>
                    <a:pt x="13622" y="21398"/>
                    <a:pt x="10635" y="21272"/>
                  </a:cubicBezTo>
                  <a:cubicBezTo>
                    <a:pt x="7647" y="21147"/>
                    <a:pt x="5349" y="20644"/>
                    <a:pt x="4201" y="19765"/>
                  </a:cubicBezTo>
                  <a:cubicBezTo>
                    <a:pt x="3052" y="18886"/>
                    <a:pt x="3052" y="17631"/>
                    <a:pt x="5349" y="15621"/>
                  </a:cubicBezTo>
                  <a:cubicBezTo>
                    <a:pt x="7647" y="13612"/>
                    <a:pt x="12243" y="10849"/>
                    <a:pt x="15460" y="8589"/>
                  </a:cubicBezTo>
                  <a:cubicBezTo>
                    <a:pt x="18677" y="6328"/>
                    <a:pt x="20515" y="4570"/>
                    <a:pt x="19826" y="4068"/>
                  </a:cubicBezTo>
                  <a:cubicBezTo>
                    <a:pt x="19137" y="3565"/>
                    <a:pt x="15920" y="4319"/>
                    <a:pt x="12703" y="507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4273595" y="6236477"/>
              <a:ext cx="114393" cy="19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31" fill="norm" stroke="1" extrusionOk="0">
                  <a:moveTo>
                    <a:pt x="14285" y="0"/>
                  </a:moveTo>
                  <a:cubicBezTo>
                    <a:pt x="9965" y="4648"/>
                    <a:pt x="5645" y="9296"/>
                    <a:pt x="3245" y="12304"/>
                  </a:cubicBezTo>
                  <a:cubicBezTo>
                    <a:pt x="845" y="15311"/>
                    <a:pt x="365" y="16678"/>
                    <a:pt x="125" y="18046"/>
                  </a:cubicBezTo>
                  <a:cubicBezTo>
                    <a:pt x="-115" y="19413"/>
                    <a:pt x="-115" y="20780"/>
                    <a:pt x="1085" y="21190"/>
                  </a:cubicBezTo>
                  <a:cubicBezTo>
                    <a:pt x="2285" y="21600"/>
                    <a:pt x="4685" y="21053"/>
                    <a:pt x="8285" y="20370"/>
                  </a:cubicBezTo>
                  <a:cubicBezTo>
                    <a:pt x="11885" y="19686"/>
                    <a:pt x="16685" y="18866"/>
                    <a:pt x="21485" y="1804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4360834" y="6359146"/>
              <a:ext cx="34821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7135" y="0"/>
                  </a:moveTo>
                  <a:cubicBezTo>
                    <a:pt x="4050" y="4896"/>
                    <a:pt x="964" y="9792"/>
                    <a:pt x="192" y="12960"/>
                  </a:cubicBezTo>
                  <a:cubicBezTo>
                    <a:pt x="-579" y="16128"/>
                    <a:pt x="964" y="17568"/>
                    <a:pt x="4821" y="18720"/>
                  </a:cubicBezTo>
                  <a:cubicBezTo>
                    <a:pt x="8678" y="19872"/>
                    <a:pt x="14850" y="20736"/>
                    <a:pt x="21021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4464656" y="6221143"/>
              <a:ext cx="117143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600" fill="norm" stroke="1" extrusionOk="0">
                  <a:moveTo>
                    <a:pt x="0" y="0"/>
                  </a:moveTo>
                  <a:cubicBezTo>
                    <a:pt x="2700" y="0"/>
                    <a:pt x="5400" y="0"/>
                    <a:pt x="8550" y="843"/>
                  </a:cubicBezTo>
                  <a:cubicBezTo>
                    <a:pt x="11700" y="1685"/>
                    <a:pt x="15300" y="3370"/>
                    <a:pt x="17775" y="5821"/>
                  </a:cubicBezTo>
                  <a:cubicBezTo>
                    <a:pt x="20250" y="8272"/>
                    <a:pt x="21600" y="11489"/>
                    <a:pt x="19800" y="14247"/>
                  </a:cubicBezTo>
                  <a:cubicBezTo>
                    <a:pt x="18000" y="17004"/>
                    <a:pt x="13050" y="19302"/>
                    <a:pt x="81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5698062" y="6157629"/>
              <a:ext cx="177293" cy="36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427" fill="norm" stroke="1" extrusionOk="0">
                  <a:moveTo>
                    <a:pt x="21105" y="129"/>
                  </a:moveTo>
                  <a:cubicBezTo>
                    <a:pt x="19584" y="-22"/>
                    <a:pt x="18063" y="-173"/>
                    <a:pt x="15933" y="507"/>
                  </a:cubicBezTo>
                  <a:cubicBezTo>
                    <a:pt x="13804" y="1186"/>
                    <a:pt x="11066" y="2697"/>
                    <a:pt x="8328" y="5114"/>
                  </a:cubicBezTo>
                  <a:cubicBezTo>
                    <a:pt x="5590" y="7531"/>
                    <a:pt x="2851" y="10854"/>
                    <a:pt x="1330" y="13421"/>
                  </a:cubicBezTo>
                  <a:cubicBezTo>
                    <a:pt x="-191" y="15989"/>
                    <a:pt x="-495" y="17802"/>
                    <a:pt x="874" y="19010"/>
                  </a:cubicBezTo>
                  <a:cubicBezTo>
                    <a:pt x="2243" y="20219"/>
                    <a:pt x="5285" y="20823"/>
                    <a:pt x="8328" y="2142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5875354" y="6233300"/>
              <a:ext cx="176339" cy="231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5" fill="norm" stroke="1" extrusionOk="0">
                  <a:moveTo>
                    <a:pt x="21600" y="986"/>
                  </a:moveTo>
                  <a:cubicBezTo>
                    <a:pt x="20348" y="289"/>
                    <a:pt x="19096" y="-408"/>
                    <a:pt x="16591" y="289"/>
                  </a:cubicBezTo>
                  <a:cubicBezTo>
                    <a:pt x="14087" y="986"/>
                    <a:pt x="10330" y="3076"/>
                    <a:pt x="7357" y="5979"/>
                  </a:cubicBezTo>
                  <a:cubicBezTo>
                    <a:pt x="4383" y="8882"/>
                    <a:pt x="2191" y="12598"/>
                    <a:pt x="1096" y="15037"/>
                  </a:cubicBezTo>
                  <a:cubicBezTo>
                    <a:pt x="0" y="17476"/>
                    <a:pt x="0" y="18637"/>
                    <a:pt x="1409" y="19566"/>
                  </a:cubicBezTo>
                  <a:cubicBezTo>
                    <a:pt x="2817" y="20495"/>
                    <a:pt x="5635" y="21192"/>
                    <a:pt x="7670" y="20960"/>
                  </a:cubicBezTo>
                  <a:cubicBezTo>
                    <a:pt x="9704" y="20727"/>
                    <a:pt x="10957" y="19566"/>
                    <a:pt x="10330" y="18637"/>
                  </a:cubicBezTo>
                  <a:cubicBezTo>
                    <a:pt x="9704" y="17708"/>
                    <a:pt x="7200" y="17011"/>
                    <a:pt x="5165" y="16779"/>
                  </a:cubicBezTo>
                  <a:cubicBezTo>
                    <a:pt x="3130" y="16547"/>
                    <a:pt x="1565" y="16779"/>
                    <a:pt x="0" y="1701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6029301" y="6229955"/>
              <a:ext cx="191062" cy="251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50" fill="norm" stroke="1" extrusionOk="0">
                  <a:moveTo>
                    <a:pt x="21531" y="1866"/>
                  </a:moveTo>
                  <a:cubicBezTo>
                    <a:pt x="20667" y="993"/>
                    <a:pt x="19803" y="120"/>
                    <a:pt x="18651" y="11"/>
                  </a:cubicBezTo>
                  <a:cubicBezTo>
                    <a:pt x="17499" y="-98"/>
                    <a:pt x="16059" y="557"/>
                    <a:pt x="13035" y="3066"/>
                  </a:cubicBezTo>
                  <a:cubicBezTo>
                    <a:pt x="10011" y="5575"/>
                    <a:pt x="5403" y="9938"/>
                    <a:pt x="2955" y="12666"/>
                  </a:cubicBezTo>
                  <a:cubicBezTo>
                    <a:pt x="507" y="15393"/>
                    <a:pt x="219" y="16484"/>
                    <a:pt x="75" y="17575"/>
                  </a:cubicBezTo>
                  <a:cubicBezTo>
                    <a:pt x="-69" y="18666"/>
                    <a:pt x="-69" y="19757"/>
                    <a:pt x="651" y="20411"/>
                  </a:cubicBezTo>
                  <a:cubicBezTo>
                    <a:pt x="1371" y="21066"/>
                    <a:pt x="2811" y="21284"/>
                    <a:pt x="4251" y="21393"/>
                  </a:cubicBezTo>
                  <a:cubicBezTo>
                    <a:pt x="5691" y="21502"/>
                    <a:pt x="7131" y="21502"/>
                    <a:pt x="8715" y="20957"/>
                  </a:cubicBezTo>
                  <a:cubicBezTo>
                    <a:pt x="10299" y="20411"/>
                    <a:pt x="12027" y="19320"/>
                    <a:pt x="11883" y="18229"/>
                  </a:cubicBezTo>
                  <a:cubicBezTo>
                    <a:pt x="11739" y="17138"/>
                    <a:pt x="9723" y="16047"/>
                    <a:pt x="7707" y="1495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6220362" y="6172409"/>
              <a:ext cx="154116" cy="378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465" fill="norm" stroke="1" extrusionOk="0">
                  <a:moveTo>
                    <a:pt x="11497" y="155"/>
                  </a:moveTo>
                  <a:cubicBezTo>
                    <a:pt x="13587" y="10"/>
                    <a:pt x="15677" y="-135"/>
                    <a:pt x="17245" y="227"/>
                  </a:cubicBezTo>
                  <a:cubicBezTo>
                    <a:pt x="18813" y="590"/>
                    <a:pt x="19858" y="1460"/>
                    <a:pt x="20555" y="3344"/>
                  </a:cubicBezTo>
                  <a:cubicBezTo>
                    <a:pt x="21252" y="5229"/>
                    <a:pt x="21600" y="8128"/>
                    <a:pt x="18116" y="11317"/>
                  </a:cubicBezTo>
                  <a:cubicBezTo>
                    <a:pt x="14632" y="14507"/>
                    <a:pt x="7316" y="17986"/>
                    <a:pt x="0" y="2146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6419700" y="4749109"/>
              <a:ext cx="3404077" cy="728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" y="21221"/>
                    <a:pt x="32" y="20842"/>
                    <a:pt x="170" y="20463"/>
                  </a:cubicBezTo>
                  <a:cubicBezTo>
                    <a:pt x="308" y="20084"/>
                    <a:pt x="568" y="19705"/>
                    <a:pt x="957" y="19175"/>
                  </a:cubicBezTo>
                  <a:cubicBezTo>
                    <a:pt x="1346" y="18644"/>
                    <a:pt x="1865" y="17962"/>
                    <a:pt x="2400" y="17394"/>
                  </a:cubicBezTo>
                  <a:cubicBezTo>
                    <a:pt x="2935" y="16825"/>
                    <a:pt x="3486" y="16371"/>
                    <a:pt x="4078" y="15878"/>
                  </a:cubicBezTo>
                  <a:cubicBezTo>
                    <a:pt x="4670" y="15385"/>
                    <a:pt x="5303" y="14855"/>
                    <a:pt x="5935" y="14286"/>
                  </a:cubicBezTo>
                  <a:cubicBezTo>
                    <a:pt x="6568" y="13718"/>
                    <a:pt x="7200" y="13112"/>
                    <a:pt x="7808" y="12505"/>
                  </a:cubicBezTo>
                  <a:cubicBezTo>
                    <a:pt x="8416" y="11899"/>
                    <a:pt x="9000" y="11293"/>
                    <a:pt x="9600" y="10724"/>
                  </a:cubicBezTo>
                  <a:cubicBezTo>
                    <a:pt x="10200" y="10156"/>
                    <a:pt x="10816" y="9625"/>
                    <a:pt x="11424" y="9133"/>
                  </a:cubicBezTo>
                  <a:cubicBezTo>
                    <a:pt x="12032" y="8640"/>
                    <a:pt x="12632" y="8185"/>
                    <a:pt x="13265" y="7731"/>
                  </a:cubicBezTo>
                  <a:cubicBezTo>
                    <a:pt x="13897" y="7276"/>
                    <a:pt x="14562" y="6821"/>
                    <a:pt x="15195" y="6328"/>
                  </a:cubicBezTo>
                  <a:cubicBezTo>
                    <a:pt x="15827" y="5836"/>
                    <a:pt x="16427" y="5305"/>
                    <a:pt x="16986" y="4775"/>
                  </a:cubicBezTo>
                  <a:cubicBezTo>
                    <a:pt x="17546" y="4244"/>
                    <a:pt x="18065" y="3714"/>
                    <a:pt x="18592" y="3183"/>
                  </a:cubicBezTo>
                  <a:cubicBezTo>
                    <a:pt x="19119" y="2653"/>
                    <a:pt x="19654" y="2122"/>
                    <a:pt x="20076" y="1743"/>
                  </a:cubicBezTo>
                  <a:cubicBezTo>
                    <a:pt x="20497" y="1364"/>
                    <a:pt x="20805" y="1137"/>
                    <a:pt x="21041" y="872"/>
                  </a:cubicBezTo>
                  <a:cubicBezTo>
                    <a:pt x="21276" y="606"/>
                    <a:pt x="21438" y="30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9644884" y="4634107"/>
              <a:ext cx="27792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600" fill="norm" stroke="1" extrusionOk="0">
                  <a:moveTo>
                    <a:pt x="4909" y="1751"/>
                  </a:moveTo>
                  <a:cubicBezTo>
                    <a:pt x="3927" y="1168"/>
                    <a:pt x="2945" y="584"/>
                    <a:pt x="1964" y="292"/>
                  </a:cubicBezTo>
                  <a:cubicBezTo>
                    <a:pt x="982" y="0"/>
                    <a:pt x="0" y="0"/>
                    <a:pt x="0" y="0"/>
                  </a:cubicBezTo>
                  <a:cubicBezTo>
                    <a:pt x="0" y="0"/>
                    <a:pt x="982" y="0"/>
                    <a:pt x="4418" y="778"/>
                  </a:cubicBezTo>
                  <a:cubicBezTo>
                    <a:pt x="7855" y="1557"/>
                    <a:pt x="13745" y="3114"/>
                    <a:pt x="17182" y="4281"/>
                  </a:cubicBezTo>
                  <a:cubicBezTo>
                    <a:pt x="20618" y="5449"/>
                    <a:pt x="21600" y="6227"/>
                    <a:pt x="21305" y="8076"/>
                  </a:cubicBezTo>
                  <a:cubicBezTo>
                    <a:pt x="21011" y="9924"/>
                    <a:pt x="19440" y="12843"/>
                    <a:pt x="18065" y="14789"/>
                  </a:cubicBezTo>
                  <a:cubicBezTo>
                    <a:pt x="16691" y="16735"/>
                    <a:pt x="15513" y="17708"/>
                    <a:pt x="14629" y="18584"/>
                  </a:cubicBezTo>
                  <a:cubicBezTo>
                    <a:pt x="13745" y="19459"/>
                    <a:pt x="13156" y="20238"/>
                    <a:pt x="12960" y="20724"/>
                  </a:cubicBezTo>
                  <a:cubicBezTo>
                    <a:pt x="12764" y="21211"/>
                    <a:pt x="12960" y="21405"/>
                    <a:pt x="13156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10153451" y="4507923"/>
              <a:ext cx="383343" cy="224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0849" fill="norm" stroke="1" extrusionOk="0">
                  <a:moveTo>
                    <a:pt x="0" y="9584"/>
                  </a:moveTo>
                  <a:cubicBezTo>
                    <a:pt x="711" y="9584"/>
                    <a:pt x="1421" y="9584"/>
                    <a:pt x="2274" y="8634"/>
                  </a:cubicBezTo>
                  <a:cubicBezTo>
                    <a:pt x="3127" y="7685"/>
                    <a:pt x="4121" y="5786"/>
                    <a:pt x="4548" y="4243"/>
                  </a:cubicBezTo>
                  <a:cubicBezTo>
                    <a:pt x="4974" y="2700"/>
                    <a:pt x="4832" y="1514"/>
                    <a:pt x="4405" y="801"/>
                  </a:cubicBezTo>
                  <a:cubicBezTo>
                    <a:pt x="3979" y="89"/>
                    <a:pt x="3269" y="-148"/>
                    <a:pt x="2629" y="89"/>
                  </a:cubicBezTo>
                  <a:cubicBezTo>
                    <a:pt x="1990" y="327"/>
                    <a:pt x="1421" y="1039"/>
                    <a:pt x="853" y="4362"/>
                  </a:cubicBezTo>
                  <a:cubicBezTo>
                    <a:pt x="284" y="7685"/>
                    <a:pt x="-284" y="13619"/>
                    <a:pt x="284" y="17061"/>
                  </a:cubicBezTo>
                  <a:cubicBezTo>
                    <a:pt x="853" y="20503"/>
                    <a:pt x="2558" y="21452"/>
                    <a:pt x="4548" y="20503"/>
                  </a:cubicBezTo>
                  <a:cubicBezTo>
                    <a:pt x="6537" y="19553"/>
                    <a:pt x="8811" y="16705"/>
                    <a:pt x="10232" y="14094"/>
                  </a:cubicBezTo>
                  <a:cubicBezTo>
                    <a:pt x="11653" y="11483"/>
                    <a:pt x="12221" y="9109"/>
                    <a:pt x="12505" y="7210"/>
                  </a:cubicBezTo>
                  <a:cubicBezTo>
                    <a:pt x="12790" y="5311"/>
                    <a:pt x="12790" y="3887"/>
                    <a:pt x="12292" y="2700"/>
                  </a:cubicBezTo>
                  <a:cubicBezTo>
                    <a:pt x="11795" y="1514"/>
                    <a:pt x="10800" y="564"/>
                    <a:pt x="10516" y="564"/>
                  </a:cubicBezTo>
                  <a:cubicBezTo>
                    <a:pt x="10232" y="564"/>
                    <a:pt x="10658" y="1514"/>
                    <a:pt x="12221" y="3650"/>
                  </a:cubicBezTo>
                  <a:cubicBezTo>
                    <a:pt x="13784" y="5786"/>
                    <a:pt x="16484" y="9109"/>
                    <a:pt x="18190" y="10889"/>
                  </a:cubicBezTo>
                  <a:cubicBezTo>
                    <a:pt x="19895" y="12670"/>
                    <a:pt x="20605" y="12907"/>
                    <a:pt x="21316" y="1314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10427988" y="4466211"/>
              <a:ext cx="85805" cy="23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301" fill="norm" stroke="1" extrusionOk="0">
                  <a:moveTo>
                    <a:pt x="21330" y="3378"/>
                  </a:moveTo>
                  <a:cubicBezTo>
                    <a:pt x="18789" y="1999"/>
                    <a:pt x="16248" y="620"/>
                    <a:pt x="13389" y="161"/>
                  </a:cubicBezTo>
                  <a:cubicBezTo>
                    <a:pt x="10530" y="-299"/>
                    <a:pt x="7353" y="161"/>
                    <a:pt x="4812" y="2458"/>
                  </a:cubicBezTo>
                  <a:cubicBezTo>
                    <a:pt x="2271" y="4756"/>
                    <a:pt x="365" y="8892"/>
                    <a:pt x="48" y="12110"/>
                  </a:cubicBezTo>
                  <a:cubicBezTo>
                    <a:pt x="-270" y="15327"/>
                    <a:pt x="1001" y="17624"/>
                    <a:pt x="3859" y="19003"/>
                  </a:cubicBezTo>
                  <a:cubicBezTo>
                    <a:pt x="6718" y="20382"/>
                    <a:pt x="11165" y="20841"/>
                    <a:pt x="15612" y="2130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10528461" y="4412912"/>
              <a:ext cx="72747" cy="297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517" fill="norm" stroke="1" extrusionOk="0">
                  <a:moveTo>
                    <a:pt x="10987" y="10440"/>
                  </a:moveTo>
                  <a:cubicBezTo>
                    <a:pt x="9547" y="15979"/>
                    <a:pt x="8107" y="21517"/>
                    <a:pt x="5947" y="21517"/>
                  </a:cubicBezTo>
                  <a:cubicBezTo>
                    <a:pt x="3787" y="21517"/>
                    <a:pt x="907" y="15979"/>
                    <a:pt x="187" y="11640"/>
                  </a:cubicBezTo>
                  <a:cubicBezTo>
                    <a:pt x="-533" y="7302"/>
                    <a:pt x="907" y="4163"/>
                    <a:pt x="3067" y="2317"/>
                  </a:cubicBezTo>
                  <a:cubicBezTo>
                    <a:pt x="5227" y="471"/>
                    <a:pt x="8107" y="-83"/>
                    <a:pt x="10987" y="9"/>
                  </a:cubicBezTo>
                  <a:cubicBezTo>
                    <a:pt x="13867" y="102"/>
                    <a:pt x="16747" y="840"/>
                    <a:pt x="18547" y="2225"/>
                  </a:cubicBezTo>
                  <a:cubicBezTo>
                    <a:pt x="20347" y="3609"/>
                    <a:pt x="21067" y="5640"/>
                    <a:pt x="19987" y="7209"/>
                  </a:cubicBezTo>
                  <a:cubicBezTo>
                    <a:pt x="18907" y="8779"/>
                    <a:pt x="16027" y="9886"/>
                    <a:pt x="13147" y="10163"/>
                  </a:cubicBezTo>
                  <a:cubicBezTo>
                    <a:pt x="10267" y="10440"/>
                    <a:pt x="7387" y="9886"/>
                    <a:pt x="4507" y="933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10638559" y="4353309"/>
              <a:ext cx="135907" cy="14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0903" fill="norm" stroke="1" extrusionOk="0">
                  <a:moveTo>
                    <a:pt x="2072" y="16340"/>
                  </a:moveTo>
                  <a:cubicBezTo>
                    <a:pt x="4072" y="16712"/>
                    <a:pt x="6072" y="17084"/>
                    <a:pt x="8672" y="15595"/>
                  </a:cubicBezTo>
                  <a:cubicBezTo>
                    <a:pt x="11272" y="14105"/>
                    <a:pt x="14472" y="10753"/>
                    <a:pt x="16072" y="7774"/>
                  </a:cubicBezTo>
                  <a:cubicBezTo>
                    <a:pt x="17672" y="4795"/>
                    <a:pt x="17672" y="2188"/>
                    <a:pt x="16472" y="884"/>
                  </a:cubicBezTo>
                  <a:cubicBezTo>
                    <a:pt x="15272" y="-419"/>
                    <a:pt x="12872" y="-419"/>
                    <a:pt x="9872" y="1815"/>
                  </a:cubicBezTo>
                  <a:cubicBezTo>
                    <a:pt x="6872" y="4050"/>
                    <a:pt x="3272" y="8519"/>
                    <a:pt x="1472" y="11871"/>
                  </a:cubicBezTo>
                  <a:cubicBezTo>
                    <a:pt x="-328" y="15222"/>
                    <a:pt x="-328" y="17457"/>
                    <a:pt x="672" y="18947"/>
                  </a:cubicBezTo>
                  <a:cubicBezTo>
                    <a:pt x="1672" y="20436"/>
                    <a:pt x="3672" y="21181"/>
                    <a:pt x="7272" y="20809"/>
                  </a:cubicBezTo>
                  <a:cubicBezTo>
                    <a:pt x="10872" y="20436"/>
                    <a:pt x="16072" y="18947"/>
                    <a:pt x="21272" y="1745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10837992" y="4325567"/>
              <a:ext cx="143478" cy="16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0670" fill="norm" stroke="1" extrusionOk="0">
                  <a:moveTo>
                    <a:pt x="17865" y="239"/>
                  </a:moveTo>
                  <a:cubicBezTo>
                    <a:pt x="15591" y="-89"/>
                    <a:pt x="13317" y="-416"/>
                    <a:pt x="10286" y="1711"/>
                  </a:cubicBezTo>
                  <a:cubicBezTo>
                    <a:pt x="7254" y="3839"/>
                    <a:pt x="3464" y="8420"/>
                    <a:pt x="1570" y="11857"/>
                  </a:cubicBezTo>
                  <a:cubicBezTo>
                    <a:pt x="-325" y="15293"/>
                    <a:pt x="-325" y="17584"/>
                    <a:pt x="622" y="19057"/>
                  </a:cubicBezTo>
                  <a:cubicBezTo>
                    <a:pt x="1570" y="20529"/>
                    <a:pt x="3464" y="21184"/>
                    <a:pt x="7064" y="20202"/>
                  </a:cubicBezTo>
                  <a:cubicBezTo>
                    <a:pt x="10664" y="19220"/>
                    <a:pt x="15970" y="16602"/>
                    <a:pt x="21275" y="1398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10999690" y="4074428"/>
              <a:ext cx="150451" cy="351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530" fill="norm" stroke="1" extrusionOk="0">
                  <a:moveTo>
                    <a:pt x="13633" y="0"/>
                  </a:moveTo>
                  <a:cubicBezTo>
                    <a:pt x="10753" y="1096"/>
                    <a:pt x="7873" y="2191"/>
                    <a:pt x="5353" y="4774"/>
                  </a:cubicBezTo>
                  <a:cubicBezTo>
                    <a:pt x="2833" y="7357"/>
                    <a:pt x="673" y="11426"/>
                    <a:pt x="133" y="14322"/>
                  </a:cubicBezTo>
                  <a:cubicBezTo>
                    <a:pt x="-407" y="17217"/>
                    <a:pt x="673" y="18939"/>
                    <a:pt x="3733" y="20035"/>
                  </a:cubicBezTo>
                  <a:cubicBezTo>
                    <a:pt x="6793" y="21130"/>
                    <a:pt x="11833" y="21600"/>
                    <a:pt x="15073" y="21522"/>
                  </a:cubicBezTo>
                  <a:cubicBezTo>
                    <a:pt x="18313" y="21443"/>
                    <a:pt x="19753" y="20817"/>
                    <a:pt x="21193" y="2019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11000573" y="4045265"/>
              <a:ext cx="402574" cy="359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249" fill="norm" stroke="1" extrusionOk="0">
                  <a:moveTo>
                    <a:pt x="2259" y="17131"/>
                  </a:moveTo>
                  <a:cubicBezTo>
                    <a:pt x="1165" y="17131"/>
                    <a:pt x="72" y="17131"/>
                    <a:pt x="3" y="17055"/>
                  </a:cubicBezTo>
                  <a:cubicBezTo>
                    <a:pt x="-65" y="16980"/>
                    <a:pt x="892" y="16829"/>
                    <a:pt x="3216" y="16300"/>
                  </a:cubicBezTo>
                  <a:cubicBezTo>
                    <a:pt x="5540" y="15771"/>
                    <a:pt x="9231" y="14865"/>
                    <a:pt x="11419" y="14261"/>
                  </a:cubicBezTo>
                  <a:cubicBezTo>
                    <a:pt x="13606" y="13656"/>
                    <a:pt x="14289" y="13354"/>
                    <a:pt x="14289" y="13279"/>
                  </a:cubicBezTo>
                  <a:cubicBezTo>
                    <a:pt x="14289" y="13203"/>
                    <a:pt x="13606" y="13354"/>
                    <a:pt x="12581" y="14110"/>
                  </a:cubicBezTo>
                  <a:cubicBezTo>
                    <a:pt x="11555" y="14865"/>
                    <a:pt x="10188" y="16224"/>
                    <a:pt x="9505" y="17282"/>
                  </a:cubicBezTo>
                  <a:cubicBezTo>
                    <a:pt x="8821" y="18339"/>
                    <a:pt x="8821" y="19094"/>
                    <a:pt x="9163" y="19547"/>
                  </a:cubicBezTo>
                  <a:cubicBezTo>
                    <a:pt x="9505" y="20001"/>
                    <a:pt x="10188" y="20152"/>
                    <a:pt x="11760" y="19850"/>
                  </a:cubicBezTo>
                  <a:cubicBezTo>
                    <a:pt x="13332" y="19547"/>
                    <a:pt x="15793" y="18792"/>
                    <a:pt x="17365" y="18263"/>
                  </a:cubicBezTo>
                  <a:cubicBezTo>
                    <a:pt x="18938" y="17735"/>
                    <a:pt x="19621" y="17433"/>
                    <a:pt x="20236" y="17055"/>
                  </a:cubicBezTo>
                  <a:cubicBezTo>
                    <a:pt x="20851" y="16677"/>
                    <a:pt x="21398" y="16224"/>
                    <a:pt x="21330" y="15847"/>
                  </a:cubicBezTo>
                  <a:cubicBezTo>
                    <a:pt x="21262" y="15469"/>
                    <a:pt x="20578" y="15167"/>
                    <a:pt x="19963" y="15243"/>
                  </a:cubicBezTo>
                  <a:cubicBezTo>
                    <a:pt x="19348" y="15318"/>
                    <a:pt x="18801" y="15771"/>
                    <a:pt x="18459" y="16375"/>
                  </a:cubicBezTo>
                  <a:cubicBezTo>
                    <a:pt x="18117" y="16980"/>
                    <a:pt x="17981" y="17735"/>
                    <a:pt x="18254" y="17961"/>
                  </a:cubicBezTo>
                  <a:cubicBezTo>
                    <a:pt x="18527" y="18188"/>
                    <a:pt x="19211" y="17886"/>
                    <a:pt x="19621" y="17282"/>
                  </a:cubicBezTo>
                  <a:cubicBezTo>
                    <a:pt x="20031" y="16677"/>
                    <a:pt x="20168" y="15771"/>
                    <a:pt x="20305" y="13732"/>
                  </a:cubicBezTo>
                  <a:cubicBezTo>
                    <a:pt x="20441" y="11693"/>
                    <a:pt x="20578" y="8521"/>
                    <a:pt x="20646" y="6557"/>
                  </a:cubicBezTo>
                  <a:cubicBezTo>
                    <a:pt x="20715" y="4594"/>
                    <a:pt x="20715" y="3838"/>
                    <a:pt x="20715" y="2781"/>
                  </a:cubicBezTo>
                  <a:cubicBezTo>
                    <a:pt x="20715" y="1724"/>
                    <a:pt x="20715" y="364"/>
                    <a:pt x="20510" y="62"/>
                  </a:cubicBezTo>
                  <a:cubicBezTo>
                    <a:pt x="20305" y="-240"/>
                    <a:pt x="19894" y="515"/>
                    <a:pt x="19006" y="3310"/>
                  </a:cubicBezTo>
                  <a:cubicBezTo>
                    <a:pt x="18117" y="6104"/>
                    <a:pt x="16750" y="10938"/>
                    <a:pt x="16067" y="14034"/>
                  </a:cubicBezTo>
                  <a:cubicBezTo>
                    <a:pt x="15383" y="17131"/>
                    <a:pt x="15383" y="18490"/>
                    <a:pt x="15998" y="19472"/>
                  </a:cubicBezTo>
                  <a:cubicBezTo>
                    <a:pt x="16613" y="20454"/>
                    <a:pt x="17844" y="21058"/>
                    <a:pt x="18869" y="21209"/>
                  </a:cubicBezTo>
                  <a:cubicBezTo>
                    <a:pt x="19894" y="21360"/>
                    <a:pt x="20715" y="21058"/>
                    <a:pt x="21535" y="2075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11871261" y="4020759"/>
              <a:ext cx="45564" cy="31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fill="norm" stroke="1" extrusionOk="0">
                  <a:moveTo>
                    <a:pt x="3394" y="0"/>
                  </a:moveTo>
                  <a:cubicBezTo>
                    <a:pt x="2194" y="4703"/>
                    <a:pt x="994" y="9406"/>
                    <a:pt x="394" y="12716"/>
                  </a:cubicBezTo>
                  <a:cubicBezTo>
                    <a:pt x="-206" y="16026"/>
                    <a:pt x="-206" y="17942"/>
                    <a:pt x="994" y="19335"/>
                  </a:cubicBezTo>
                  <a:cubicBezTo>
                    <a:pt x="2194" y="20729"/>
                    <a:pt x="4594" y="21600"/>
                    <a:pt x="8194" y="21600"/>
                  </a:cubicBezTo>
                  <a:cubicBezTo>
                    <a:pt x="11794" y="21600"/>
                    <a:pt x="16594" y="20729"/>
                    <a:pt x="21394" y="1985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11969015" y="4036093"/>
              <a:ext cx="16811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280"/>
                    <a:pt x="1783" y="10560"/>
                    <a:pt x="240" y="14160"/>
                  </a:cubicBezTo>
                  <a:cubicBezTo>
                    <a:pt x="-1303" y="17760"/>
                    <a:pt x="4869" y="1968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11717486" y="4109811"/>
              <a:ext cx="452344" cy="7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0" fill="norm" stroke="1" extrusionOk="0">
                  <a:moveTo>
                    <a:pt x="0" y="20970"/>
                  </a:moveTo>
                  <a:cubicBezTo>
                    <a:pt x="366" y="17246"/>
                    <a:pt x="732" y="13522"/>
                    <a:pt x="2258" y="9798"/>
                  </a:cubicBezTo>
                  <a:cubicBezTo>
                    <a:pt x="3783" y="6073"/>
                    <a:pt x="6468" y="2349"/>
                    <a:pt x="9885" y="860"/>
                  </a:cubicBezTo>
                  <a:cubicBezTo>
                    <a:pt x="13302" y="-630"/>
                    <a:pt x="17451" y="115"/>
                    <a:pt x="21600" y="86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11725153" y="4312099"/>
              <a:ext cx="260673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24" y="15429"/>
                    <a:pt x="8047" y="9257"/>
                    <a:pt x="11647" y="5657"/>
                  </a:cubicBezTo>
                  <a:cubicBezTo>
                    <a:pt x="15247" y="2057"/>
                    <a:pt x="1842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10421790" y="4994448"/>
              <a:ext cx="5366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10274528" y="4973444"/>
              <a:ext cx="338934" cy="13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0900" fill="norm" stroke="1" extrusionOk="0">
                  <a:moveTo>
                    <a:pt x="2518" y="20900"/>
                  </a:moveTo>
                  <a:cubicBezTo>
                    <a:pt x="1551" y="19722"/>
                    <a:pt x="584" y="18544"/>
                    <a:pt x="181" y="16973"/>
                  </a:cubicBezTo>
                  <a:cubicBezTo>
                    <a:pt x="-222" y="15402"/>
                    <a:pt x="-61" y="13438"/>
                    <a:pt x="1793" y="10296"/>
                  </a:cubicBezTo>
                  <a:cubicBezTo>
                    <a:pt x="3647" y="7155"/>
                    <a:pt x="7193" y="2835"/>
                    <a:pt x="10739" y="1067"/>
                  </a:cubicBezTo>
                  <a:cubicBezTo>
                    <a:pt x="14285" y="-700"/>
                    <a:pt x="17832" y="85"/>
                    <a:pt x="21378" y="87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10306787" y="5255121"/>
              <a:ext cx="30667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5840"/>
                    <a:pt x="11520" y="10080"/>
                    <a:pt x="15120" y="6480"/>
                  </a:cubicBezTo>
                  <a:cubicBezTo>
                    <a:pt x="18720" y="2880"/>
                    <a:pt x="201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10728464" y="4979115"/>
              <a:ext cx="38335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863"/>
                    <a:pt x="7200" y="7727"/>
                    <a:pt x="3600" y="11327"/>
                  </a:cubicBezTo>
                  <a:cubicBezTo>
                    <a:pt x="0" y="14927"/>
                    <a:pt x="0" y="182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10720797" y="4879445"/>
              <a:ext cx="237673" cy="15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7" y="15480"/>
                    <a:pt x="5574" y="9360"/>
                    <a:pt x="9174" y="5760"/>
                  </a:cubicBezTo>
                  <a:cubicBezTo>
                    <a:pt x="12774" y="2160"/>
                    <a:pt x="17187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10728464" y="5040449"/>
              <a:ext cx="25300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11387812" y="4787444"/>
              <a:ext cx="1277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cubicBezTo>
                    <a:pt x="17280" y="6343"/>
                    <a:pt x="21600" y="12686"/>
                    <a:pt x="21600" y="16286"/>
                  </a:cubicBezTo>
                  <a:cubicBezTo>
                    <a:pt x="21600" y="19886"/>
                    <a:pt x="17280" y="20743"/>
                    <a:pt x="12960" y="21171"/>
                  </a:cubicBezTo>
                  <a:cubicBezTo>
                    <a:pt x="8640" y="21600"/>
                    <a:pt x="432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11341811" y="4832079"/>
              <a:ext cx="214672" cy="23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20065"/>
                  </a:moveTo>
                  <a:cubicBezTo>
                    <a:pt x="3600" y="16267"/>
                    <a:pt x="7200" y="12469"/>
                    <a:pt x="10029" y="9502"/>
                  </a:cubicBezTo>
                  <a:cubicBezTo>
                    <a:pt x="12857" y="6535"/>
                    <a:pt x="14914" y="4399"/>
                    <a:pt x="16457" y="2737"/>
                  </a:cubicBezTo>
                  <a:cubicBezTo>
                    <a:pt x="18000" y="1076"/>
                    <a:pt x="19029" y="-111"/>
                    <a:pt x="19543" y="8"/>
                  </a:cubicBezTo>
                  <a:cubicBezTo>
                    <a:pt x="20057" y="126"/>
                    <a:pt x="20057" y="1551"/>
                    <a:pt x="19800" y="4399"/>
                  </a:cubicBezTo>
                  <a:cubicBezTo>
                    <a:pt x="19543" y="7247"/>
                    <a:pt x="19029" y="11520"/>
                    <a:pt x="19286" y="14605"/>
                  </a:cubicBezTo>
                  <a:cubicBezTo>
                    <a:pt x="19543" y="17691"/>
                    <a:pt x="20571" y="19590"/>
                    <a:pt x="21600" y="2148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11601013" y="5009782"/>
              <a:ext cx="84149" cy="118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298" fill="norm" stroke="1" extrusionOk="0">
                  <a:moveTo>
                    <a:pt x="4177" y="1379"/>
                  </a:moveTo>
                  <a:cubicBezTo>
                    <a:pt x="2271" y="3217"/>
                    <a:pt x="365" y="5055"/>
                    <a:pt x="48" y="8272"/>
                  </a:cubicBezTo>
                  <a:cubicBezTo>
                    <a:pt x="-270" y="11489"/>
                    <a:pt x="1001" y="16085"/>
                    <a:pt x="3542" y="18613"/>
                  </a:cubicBezTo>
                  <a:cubicBezTo>
                    <a:pt x="6083" y="21140"/>
                    <a:pt x="9895" y="21600"/>
                    <a:pt x="13071" y="21140"/>
                  </a:cubicBezTo>
                  <a:cubicBezTo>
                    <a:pt x="16248" y="20681"/>
                    <a:pt x="18789" y="19302"/>
                    <a:pt x="20059" y="16315"/>
                  </a:cubicBezTo>
                  <a:cubicBezTo>
                    <a:pt x="21330" y="13328"/>
                    <a:pt x="21330" y="8732"/>
                    <a:pt x="19106" y="5745"/>
                  </a:cubicBezTo>
                  <a:cubicBezTo>
                    <a:pt x="16883" y="2757"/>
                    <a:pt x="12436" y="1379"/>
                    <a:pt x="7989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12005291" y="4644310"/>
              <a:ext cx="94928" cy="34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194" fill="norm" stroke="1" extrusionOk="0">
                  <a:moveTo>
                    <a:pt x="19544" y="5010"/>
                  </a:moveTo>
                  <a:cubicBezTo>
                    <a:pt x="20112" y="4228"/>
                    <a:pt x="20681" y="3445"/>
                    <a:pt x="20965" y="2584"/>
                  </a:cubicBezTo>
                  <a:cubicBezTo>
                    <a:pt x="21249" y="1723"/>
                    <a:pt x="21249" y="784"/>
                    <a:pt x="19828" y="315"/>
                  </a:cubicBezTo>
                  <a:cubicBezTo>
                    <a:pt x="18407" y="-155"/>
                    <a:pt x="15565" y="-155"/>
                    <a:pt x="12723" y="706"/>
                  </a:cubicBezTo>
                  <a:cubicBezTo>
                    <a:pt x="9881" y="1567"/>
                    <a:pt x="7038" y="3288"/>
                    <a:pt x="4765" y="6184"/>
                  </a:cubicBezTo>
                  <a:cubicBezTo>
                    <a:pt x="2491" y="9080"/>
                    <a:pt x="786" y="13149"/>
                    <a:pt x="217" y="15732"/>
                  </a:cubicBezTo>
                  <a:cubicBezTo>
                    <a:pt x="-351" y="18315"/>
                    <a:pt x="217" y="19410"/>
                    <a:pt x="1638" y="20193"/>
                  </a:cubicBezTo>
                  <a:cubicBezTo>
                    <a:pt x="3060" y="20975"/>
                    <a:pt x="5333" y="21445"/>
                    <a:pt x="8459" y="21054"/>
                  </a:cubicBezTo>
                  <a:cubicBezTo>
                    <a:pt x="11586" y="20662"/>
                    <a:pt x="15565" y="19410"/>
                    <a:pt x="19544" y="1815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11924174" y="4785172"/>
              <a:ext cx="767001" cy="18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0995" fill="norm" stroke="1" extrusionOk="0">
                  <a:moveTo>
                    <a:pt x="1085" y="8779"/>
                  </a:moveTo>
                  <a:cubicBezTo>
                    <a:pt x="583" y="8210"/>
                    <a:pt x="81" y="7642"/>
                    <a:pt x="9" y="6931"/>
                  </a:cubicBezTo>
                  <a:cubicBezTo>
                    <a:pt x="-63" y="6221"/>
                    <a:pt x="296" y="5368"/>
                    <a:pt x="1229" y="4942"/>
                  </a:cubicBezTo>
                  <a:cubicBezTo>
                    <a:pt x="2162" y="4516"/>
                    <a:pt x="3669" y="4516"/>
                    <a:pt x="4853" y="6079"/>
                  </a:cubicBezTo>
                  <a:cubicBezTo>
                    <a:pt x="6037" y="7642"/>
                    <a:pt x="6898" y="10768"/>
                    <a:pt x="7328" y="13468"/>
                  </a:cubicBezTo>
                  <a:cubicBezTo>
                    <a:pt x="7759" y="16168"/>
                    <a:pt x="7759" y="18442"/>
                    <a:pt x="7544" y="19721"/>
                  </a:cubicBezTo>
                  <a:cubicBezTo>
                    <a:pt x="7328" y="21000"/>
                    <a:pt x="6898" y="21284"/>
                    <a:pt x="6611" y="20716"/>
                  </a:cubicBezTo>
                  <a:cubicBezTo>
                    <a:pt x="6324" y="20147"/>
                    <a:pt x="6180" y="18726"/>
                    <a:pt x="6288" y="15884"/>
                  </a:cubicBezTo>
                  <a:cubicBezTo>
                    <a:pt x="6395" y="13042"/>
                    <a:pt x="6754" y="8779"/>
                    <a:pt x="7257" y="5937"/>
                  </a:cubicBezTo>
                  <a:cubicBezTo>
                    <a:pt x="7759" y="3095"/>
                    <a:pt x="8405" y="1673"/>
                    <a:pt x="8907" y="963"/>
                  </a:cubicBezTo>
                  <a:cubicBezTo>
                    <a:pt x="9409" y="252"/>
                    <a:pt x="9768" y="252"/>
                    <a:pt x="10019" y="963"/>
                  </a:cubicBezTo>
                  <a:cubicBezTo>
                    <a:pt x="10271" y="1673"/>
                    <a:pt x="10414" y="3095"/>
                    <a:pt x="10522" y="4800"/>
                  </a:cubicBezTo>
                  <a:cubicBezTo>
                    <a:pt x="10629" y="6505"/>
                    <a:pt x="10701" y="8495"/>
                    <a:pt x="10881" y="9063"/>
                  </a:cubicBezTo>
                  <a:cubicBezTo>
                    <a:pt x="11060" y="9631"/>
                    <a:pt x="11347" y="8779"/>
                    <a:pt x="11562" y="7642"/>
                  </a:cubicBezTo>
                  <a:cubicBezTo>
                    <a:pt x="11778" y="6505"/>
                    <a:pt x="11921" y="5084"/>
                    <a:pt x="11993" y="5084"/>
                  </a:cubicBezTo>
                  <a:cubicBezTo>
                    <a:pt x="12065" y="5084"/>
                    <a:pt x="12065" y="6505"/>
                    <a:pt x="12172" y="7784"/>
                  </a:cubicBezTo>
                  <a:cubicBezTo>
                    <a:pt x="12280" y="9063"/>
                    <a:pt x="12495" y="10200"/>
                    <a:pt x="12997" y="11052"/>
                  </a:cubicBezTo>
                  <a:cubicBezTo>
                    <a:pt x="13500" y="11905"/>
                    <a:pt x="14289" y="12473"/>
                    <a:pt x="15043" y="11479"/>
                  </a:cubicBezTo>
                  <a:cubicBezTo>
                    <a:pt x="15796" y="10484"/>
                    <a:pt x="16514" y="7926"/>
                    <a:pt x="16980" y="5795"/>
                  </a:cubicBezTo>
                  <a:cubicBezTo>
                    <a:pt x="17447" y="3663"/>
                    <a:pt x="17662" y="1958"/>
                    <a:pt x="17590" y="963"/>
                  </a:cubicBezTo>
                  <a:cubicBezTo>
                    <a:pt x="17518" y="-32"/>
                    <a:pt x="17160" y="-316"/>
                    <a:pt x="16765" y="395"/>
                  </a:cubicBezTo>
                  <a:cubicBezTo>
                    <a:pt x="16370" y="1105"/>
                    <a:pt x="15940" y="2810"/>
                    <a:pt x="15653" y="4942"/>
                  </a:cubicBezTo>
                  <a:cubicBezTo>
                    <a:pt x="15366" y="7073"/>
                    <a:pt x="15222" y="9631"/>
                    <a:pt x="15689" y="11337"/>
                  </a:cubicBezTo>
                  <a:cubicBezTo>
                    <a:pt x="16155" y="13042"/>
                    <a:pt x="17231" y="13895"/>
                    <a:pt x="18308" y="14179"/>
                  </a:cubicBezTo>
                  <a:cubicBezTo>
                    <a:pt x="19384" y="14463"/>
                    <a:pt x="20461" y="14179"/>
                    <a:pt x="21537" y="1389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3119018" y="5339456"/>
              <a:ext cx="187946" cy="243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50" fill="norm" stroke="1" extrusionOk="0">
                  <a:moveTo>
                    <a:pt x="9207" y="0"/>
                  </a:moveTo>
                  <a:cubicBezTo>
                    <a:pt x="6871" y="4500"/>
                    <a:pt x="4536" y="9000"/>
                    <a:pt x="2785" y="12600"/>
                  </a:cubicBezTo>
                  <a:cubicBezTo>
                    <a:pt x="1034" y="16200"/>
                    <a:pt x="-134" y="18900"/>
                    <a:pt x="12" y="20250"/>
                  </a:cubicBezTo>
                  <a:cubicBezTo>
                    <a:pt x="158" y="21600"/>
                    <a:pt x="1617" y="21600"/>
                    <a:pt x="5412" y="21263"/>
                  </a:cubicBezTo>
                  <a:cubicBezTo>
                    <a:pt x="9207" y="20925"/>
                    <a:pt x="15336" y="20250"/>
                    <a:pt x="21466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3260962" y="5492793"/>
              <a:ext cx="153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3372926" y="5439125"/>
              <a:ext cx="169203" cy="22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0" h="21312" fill="norm" stroke="1" extrusionOk="0">
                  <a:moveTo>
                    <a:pt x="13327" y="0"/>
                  </a:moveTo>
                  <a:cubicBezTo>
                    <a:pt x="8698" y="3883"/>
                    <a:pt x="4070" y="7766"/>
                    <a:pt x="1755" y="11043"/>
                  </a:cubicBezTo>
                  <a:cubicBezTo>
                    <a:pt x="-559" y="14319"/>
                    <a:pt x="-559" y="16989"/>
                    <a:pt x="1601" y="18809"/>
                  </a:cubicBezTo>
                  <a:cubicBezTo>
                    <a:pt x="3761" y="20629"/>
                    <a:pt x="8081" y="21600"/>
                    <a:pt x="11784" y="21236"/>
                  </a:cubicBezTo>
                  <a:cubicBezTo>
                    <a:pt x="15487" y="20872"/>
                    <a:pt x="18572" y="19173"/>
                    <a:pt x="19807" y="16261"/>
                  </a:cubicBezTo>
                  <a:cubicBezTo>
                    <a:pt x="21041" y="13348"/>
                    <a:pt x="20424" y="9222"/>
                    <a:pt x="18110" y="6674"/>
                  </a:cubicBezTo>
                  <a:cubicBezTo>
                    <a:pt x="15795" y="4126"/>
                    <a:pt x="11784" y="3155"/>
                    <a:pt x="7772" y="2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5122538" y="5354790"/>
              <a:ext cx="185471" cy="308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524" fill="norm" stroke="1" extrusionOk="0">
                  <a:moveTo>
                    <a:pt x="21474" y="0"/>
                  </a:moveTo>
                  <a:cubicBezTo>
                    <a:pt x="19995" y="0"/>
                    <a:pt x="18515" y="0"/>
                    <a:pt x="16592" y="625"/>
                  </a:cubicBezTo>
                  <a:cubicBezTo>
                    <a:pt x="14669" y="1250"/>
                    <a:pt x="12301" y="2499"/>
                    <a:pt x="9638" y="4641"/>
                  </a:cubicBezTo>
                  <a:cubicBezTo>
                    <a:pt x="6975" y="6783"/>
                    <a:pt x="4016" y="9818"/>
                    <a:pt x="2241" y="12317"/>
                  </a:cubicBezTo>
                  <a:cubicBezTo>
                    <a:pt x="466" y="14817"/>
                    <a:pt x="-126" y="16780"/>
                    <a:pt x="22" y="18119"/>
                  </a:cubicBezTo>
                  <a:cubicBezTo>
                    <a:pt x="170" y="19458"/>
                    <a:pt x="1058" y="20172"/>
                    <a:pt x="2981" y="20707"/>
                  </a:cubicBezTo>
                  <a:cubicBezTo>
                    <a:pt x="4904" y="21243"/>
                    <a:pt x="7863" y="21600"/>
                    <a:pt x="10082" y="21511"/>
                  </a:cubicBezTo>
                  <a:cubicBezTo>
                    <a:pt x="12301" y="21421"/>
                    <a:pt x="13781" y="20886"/>
                    <a:pt x="14669" y="20172"/>
                  </a:cubicBezTo>
                  <a:cubicBezTo>
                    <a:pt x="15556" y="19458"/>
                    <a:pt x="15852" y="18565"/>
                    <a:pt x="15408" y="17673"/>
                  </a:cubicBezTo>
                  <a:cubicBezTo>
                    <a:pt x="14964" y="16780"/>
                    <a:pt x="13781" y="15888"/>
                    <a:pt x="11266" y="15709"/>
                  </a:cubicBezTo>
                  <a:cubicBezTo>
                    <a:pt x="8751" y="15531"/>
                    <a:pt x="4904" y="16066"/>
                    <a:pt x="1058" y="16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5369782" y="5433661"/>
              <a:ext cx="193733" cy="189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0316" fill="norm" stroke="1" extrusionOk="0">
                  <a:moveTo>
                    <a:pt x="18584" y="585"/>
                  </a:moveTo>
                  <a:cubicBezTo>
                    <a:pt x="14804" y="38"/>
                    <a:pt x="11024" y="-509"/>
                    <a:pt x="7919" y="858"/>
                  </a:cubicBezTo>
                  <a:cubicBezTo>
                    <a:pt x="4814" y="2225"/>
                    <a:pt x="2384" y="5506"/>
                    <a:pt x="1034" y="8924"/>
                  </a:cubicBezTo>
                  <a:cubicBezTo>
                    <a:pt x="-316" y="12342"/>
                    <a:pt x="-586" y="15896"/>
                    <a:pt x="1709" y="18083"/>
                  </a:cubicBezTo>
                  <a:cubicBezTo>
                    <a:pt x="4004" y="20271"/>
                    <a:pt x="8864" y="21091"/>
                    <a:pt x="12644" y="19450"/>
                  </a:cubicBezTo>
                  <a:cubicBezTo>
                    <a:pt x="16424" y="17810"/>
                    <a:pt x="19124" y="13709"/>
                    <a:pt x="20069" y="10428"/>
                  </a:cubicBezTo>
                  <a:cubicBezTo>
                    <a:pt x="21014" y="7147"/>
                    <a:pt x="20204" y="4686"/>
                    <a:pt x="18449" y="3319"/>
                  </a:cubicBezTo>
                  <a:cubicBezTo>
                    <a:pt x="16694" y="1952"/>
                    <a:pt x="13994" y="1678"/>
                    <a:pt x="11699" y="2088"/>
                  </a:cubicBezTo>
                  <a:cubicBezTo>
                    <a:pt x="9404" y="2499"/>
                    <a:pt x="7514" y="3592"/>
                    <a:pt x="5624" y="4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3202183" y="6259477"/>
              <a:ext cx="511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200"/>
                    <a:pt x="0" y="10400"/>
                    <a:pt x="0" y="14000"/>
                  </a:cubicBezTo>
                  <a:cubicBezTo>
                    <a:pt x="0" y="17600"/>
                    <a:pt x="10800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3313675" y="6317298"/>
              <a:ext cx="162598" cy="153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0643" fill="norm" stroke="1" extrusionOk="0">
                  <a:moveTo>
                    <a:pt x="8825" y="472"/>
                  </a:moveTo>
                  <a:cubicBezTo>
                    <a:pt x="5924" y="3557"/>
                    <a:pt x="3022" y="6643"/>
                    <a:pt x="1410" y="9900"/>
                  </a:cubicBezTo>
                  <a:cubicBezTo>
                    <a:pt x="-202" y="13157"/>
                    <a:pt x="-524" y="16586"/>
                    <a:pt x="927" y="18643"/>
                  </a:cubicBezTo>
                  <a:cubicBezTo>
                    <a:pt x="2377" y="20700"/>
                    <a:pt x="5601" y="21386"/>
                    <a:pt x="9309" y="19672"/>
                  </a:cubicBezTo>
                  <a:cubicBezTo>
                    <a:pt x="13016" y="17957"/>
                    <a:pt x="17207" y="13843"/>
                    <a:pt x="19142" y="10586"/>
                  </a:cubicBezTo>
                  <a:cubicBezTo>
                    <a:pt x="21076" y="7329"/>
                    <a:pt x="20754" y="4929"/>
                    <a:pt x="19464" y="3215"/>
                  </a:cubicBezTo>
                  <a:cubicBezTo>
                    <a:pt x="18175" y="1500"/>
                    <a:pt x="15918" y="472"/>
                    <a:pt x="13822" y="129"/>
                  </a:cubicBezTo>
                  <a:cubicBezTo>
                    <a:pt x="11727" y="-214"/>
                    <a:pt x="9792" y="129"/>
                    <a:pt x="8986" y="1157"/>
                  </a:cubicBezTo>
                  <a:cubicBezTo>
                    <a:pt x="8180" y="2186"/>
                    <a:pt x="8503" y="3900"/>
                    <a:pt x="8825" y="5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3538246" y="6308370"/>
              <a:ext cx="149504" cy="17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0585" fill="norm" stroke="1" extrusionOk="0">
                  <a:moveTo>
                    <a:pt x="5309" y="4161"/>
                  </a:moveTo>
                  <a:cubicBezTo>
                    <a:pt x="6407" y="2361"/>
                    <a:pt x="7505" y="561"/>
                    <a:pt x="7322" y="111"/>
                  </a:cubicBezTo>
                  <a:cubicBezTo>
                    <a:pt x="7139" y="-339"/>
                    <a:pt x="5675" y="561"/>
                    <a:pt x="4210" y="3261"/>
                  </a:cubicBezTo>
                  <a:cubicBezTo>
                    <a:pt x="2746" y="5961"/>
                    <a:pt x="1281" y="10461"/>
                    <a:pt x="549" y="13461"/>
                  </a:cubicBezTo>
                  <a:cubicBezTo>
                    <a:pt x="-183" y="16461"/>
                    <a:pt x="-183" y="17961"/>
                    <a:pt x="549" y="19161"/>
                  </a:cubicBezTo>
                  <a:cubicBezTo>
                    <a:pt x="1281" y="20361"/>
                    <a:pt x="2746" y="21261"/>
                    <a:pt x="6224" y="19911"/>
                  </a:cubicBezTo>
                  <a:cubicBezTo>
                    <a:pt x="9702" y="18561"/>
                    <a:pt x="15193" y="14961"/>
                    <a:pt x="18122" y="12261"/>
                  </a:cubicBezTo>
                  <a:cubicBezTo>
                    <a:pt x="21051" y="9561"/>
                    <a:pt x="21417" y="7761"/>
                    <a:pt x="21417" y="6111"/>
                  </a:cubicBezTo>
                  <a:cubicBezTo>
                    <a:pt x="21417" y="4461"/>
                    <a:pt x="21051" y="2961"/>
                    <a:pt x="18305" y="2961"/>
                  </a:cubicBezTo>
                  <a:cubicBezTo>
                    <a:pt x="15559" y="2961"/>
                    <a:pt x="10434" y="4461"/>
                    <a:pt x="5309" y="5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4954311" y="6180722"/>
              <a:ext cx="139027" cy="295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185" fill="norm" stroke="1" extrusionOk="0">
                  <a:moveTo>
                    <a:pt x="20983" y="149"/>
                  </a:moveTo>
                  <a:cubicBezTo>
                    <a:pt x="17126" y="-34"/>
                    <a:pt x="13269" y="-217"/>
                    <a:pt x="9604" y="698"/>
                  </a:cubicBezTo>
                  <a:cubicBezTo>
                    <a:pt x="5940" y="1614"/>
                    <a:pt x="2469" y="3627"/>
                    <a:pt x="926" y="5091"/>
                  </a:cubicBezTo>
                  <a:cubicBezTo>
                    <a:pt x="-617" y="6556"/>
                    <a:pt x="-231" y="7471"/>
                    <a:pt x="2083" y="9119"/>
                  </a:cubicBezTo>
                  <a:cubicBezTo>
                    <a:pt x="4397" y="10766"/>
                    <a:pt x="8640" y="13146"/>
                    <a:pt x="11147" y="14793"/>
                  </a:cubicBezTo>
                  <a:cubicBezTo>
                    <a:pt x="13654" y="16441"/>
                    <a:pt x="14426" y="17356"/>
                    <a:pt x="14619" y="18271"/>
                  </a:cubicBezTo>
                  <a:cubicBezTo>
                    <a:pt x="14812" y="19186"/>
                    <a:pt x="14426" y="20102"/>
                    <a:pt x="13076" y="20651"/>
                  </a:cubicBezTo>
                  <a:cubicBezTo>
                    <a:pt x="11726" y="21200"/>
                    <a:pt x="9412" y="21383"/>
                    <a:pt x="7290" y="20925"/>
                  </a:cubicBezTo>
                  <a:cubicBezTo>
                    <a:pt x="5169" y="20468"/>
                    <a:pt x="3240" y="19369"/>
                    <a:pt x="1312" y="18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4886332" y="6197813"/>
              <a:ext cx="283674" cy="38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0" y="20424"/>
                  </a:moveTo>
                  <a:cubicBezTo>
                    <a:pt x="4281" y="10974"/>
                    <a:pt x="8562" y="1524"/>
                    <a:pt x="12162" y="174"/>
                  </a:cubicBezTo>
                  <a:cubicBezTo>
                    <a:pt x="15762" y="-1176"/>
                    <a:pt x="18681" y="5574"/>
                    <a:pt x="21600" y="12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5179732" y="6228810"/>
              <a:ext cx="166738" cy="25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055" fill="norm" stroke="1" extrusionOk="0">
                  <a:moveTo>
                    <a:pt x="11018" y="2516"/>
                  </a:moveTo>
                  <a:cubicBezTo>
                    <a:pt x="10078" y="1678"/>
                    <a:pt x="9139" y="839"/>
                    <a:pt x="7887" y="734"/>
                  </a:cubicBezTo>
                  <a:cubicBezTo>
                    <a:pt x="6635" y="629"/>
                    <a:pt x="5070" y="1258"/>
                    <a:pt x="3505" y="3775"/>
                  </a:cubicBezTo>
                  <a:cubicBezTo>
                    <a:pt x="1939" y="6291"/>
                    <a:pt x="374" y="10695"/>
                    <a:pt x="61" y="13841"/>
                  </a:cubicBezTo>
                  <a:cubicBezTo>
                    <a:pt x="-252" y="16986"/>
                    <a:pt x="687" y="18874"/>
                    <a:pt x="1939" y="20027"/>
                  </a:cubicBezTo>
                  <a:cubicBezTo>
                    <a:pt x="3191" y="21181"/>
                    <a:pt x="4757" y="21600"/>
                    <a:pt x="8200" y="20027"/>
                  </a:cubicBezTo>
                  <a:cubicBezTo>
                    <a:pt x="11644" y="18454"/>
                    <a:pt x="16965" y="14889"/>
                    <a:pt x="19157" y="11639"/>
                  </a:cubicBezTo>
                  <a:cubicBezTo>
                    <a:pt x="21348" y="8388"/>
                    <a:pt x="20409" y="5452"/>
                    <a:pt x="18531" y="3565"/>
                  </a:cubicBezTo>
                  <a:cubicBezTo>
                    <a:pt x="16652" y="1678"/>
                    <a:pt x="13835" y="839"/>
                    <a:pt x="110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7" name="Drawing"/>
          <p:cNvGrpSpPr/>
          <p:nvPr/>
        </p:nvGrpSpPr>
        <p:grpSpPr>
          <a:xfrm>
            <a:off x="467722" y="414009"/>
            <a:ext cx="11129651" cy="8993203"/>
            <a:chOff x="0" y="0"/>
            <a:chExt cx="11129649" cy="8993202"/>
          </a:xfrm>
        </p:grpSpPr>
        <p:sp>
          <p:nvSpPr>
            <p:cNvPr id="2960" name="Line"/>
            <p:cNvSpPr/>
            <p:nvPr/>
          </p:nvSpPr>
          <p:spPr>
            <a:xfrm>
              <a:off x="1671325" y="2859731"/>
              <a:ext cx="7444502" cy="51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72"/>
                  </a:moveTo>
                  <a:cubicBezTo>
                    <a:pt x="178" y="21386"/>
                    <a:pt x="356" y="21600"/>
                    <a:pt x="556" y="21600"/>
                  </a:cubicBezTo>
                  <a:cubicBezTo>
                    <a:pt x="756" y="21600"/>
                    <a:pt x="979" y="21386"/>
                    <a:pt x="1223" y="21065"/>
                  </a:cubicBezTo>
                  <a:cubicBezTo>
                    <a:pt x="1468" y="20745"/>
                    <a:pt x="1735" y="20317"/>
                    <a:pt x="1991" y="19943"/>
                  </a:cubicBezTo>
                  <a:cubicBezTo>
                    <a:pt x="2247" y="19568"/>
                    <a:pt x="2491" y="19248"/>
                    <a:pt x="2755" y="18873"/>
                  </a:cubicBezTo>
                  <a:cubicBezTo>
                    <a:pt x="3018" y="18499"/>
                    <a:pt x="3300" y="18071"/>
                    <a:pt x="3570" y="17644"/>
                  </a:cubicBezTo>
                  <a:cubicBezTo>
                    <a:pt x="3841" y="17216"/>
                    <a:pt x="4101" y="16788"/>
                    <a:pt x="4379" y="16360"/>
                  </a:cubicBezTo>
                  <a:cubicBezTo>
                    <a:pt x="4657" y="15933"/>
                    <a:pt x="4953" y="15505"/>
                    <a:pt x="5261" y="15077"/>
                  </a:cubicBezTo>
                  <a:cubicBezTo>
                    <a:pt x="5569" y="14650"/>
                    <a:pt x="5888" y="14222"/>
                    <a:pt x="6180" y="13901"/>
                  </a:cubicBezTo>
                  <a:cubicBezTo>
                    <a:pt x="6473" y="13580"/>
                    <a:pt x="6740" y="13366"/>
                    <a:pt x="7011" y="13099"/>
                  </a:cubicBezTo>
                  <a:cubicBezTo>
                    <a:pt x="7282" y="12832"/>
                    <a:pt x="7556" y="12511"/>
                    <a:pt x="7830" y="12244"/>
                  </a:cubicBezTo>
                  <a:cubicBezTo>
                    <a:pt x="8105" y="11976"/>
                    <a:pt x="8379" y="11762"/>
                    <a:pt x="8657" y="11549"/>
                  </a:cubicBezTo>
                  <a:cubicBezTo>
                    <a:pt x="8935" y="11335"/>
                    <a:pt x="9217" y="11121"/>
                    <a:pt x="9499" y="10907"/>
                  </a:cubicBezTo>
                  <a:cubicBezTo>
                    <a:pt x="9780" y="10693"/>
                    <a:pt x="10062" y="10479"/>
                    <a:pt x="10351" y="10212"/>
                  </a:cubicBezTo>
                  <a:cubicBezTo>
                    <a:pt x="10641" y="9945"/>
                    <a:pt x="10937" y="9624"/>
                    <a:pt x="11237" y="9196"/>
                  </a:cubicBezTo>
                  <a:cubicBezTo>
                    <a:pt x="11538" y="8768"/>
                    <a:pt x="11842" y="8234"/>
                    <a:pt x="12150" y="7752"/>
                  </a:cubicBezTo>
                  <a:cubicBezTo>
                    <a:pt x="12457" y="7271"/>
                    <a:pt x="12769" y="6844"/>
                    <a:pt x="13088" y="6416"/>
                  </a:cubicBezTo>
                  <a:cubicBezTo>
                    <a:pt x="13406" y="5988"/>
                    <a:pt x="13733" y="5560"/>
                    <a:pt x="14026" y="5186"/>
                  </a:cubicBezTo>
                  <a:cubicBezTo>
                    <a:pt x="14318" y="4812"/>
                    <a:pt x="14578" y="4491"/>
                    <a:pt x="14867" y="4170"/>
                  </a:cubicBezTo>
                  <a:cubicBezTo>
                    <a:pt x="15156" y="3850"/>
                    <a:pt x="15475" y="3529"/>
                    <a:pt x="15790" y="3261"/>
                  </a:cubicBezTo>
                  <a:cubicBezTo>
                    <a:pt x="16105" y="2994"/>
                    <a:pt x="16417" y="2780"/>
                    <a:pt x="16721" y="2566"/>
                  </a:cubicBezTo>
                  <a:cubicBezTo>
                    <a:pt x="17025" y="2352"/>
                    <a:pt x="17322" y="2139"/>
                    <a:pt x="17614" y="1978"/>
                  </a:cubicBezTo>
                  <a:cubicBezTo>
                    <a:pt x="17907" y="1818"/>
                    <a:pt x="18196" y="1711"/>
                    <a:pt x="18471" y="1604"/>
                  </a:cubicBezTo>
                  <a:cubicBezTo>
                    <a:pt x="18745" y="1497"/>
                    <a:pt x="19005" y="1390"/>
                    <a:pt x="19290" y="1230"/>
                  </a:cubicBezTo>
                  <a:cubicBezTo>
                    <a:pt x="19576" y="1069"/>
                    <a:pt x="19887" y="855"/>
                    <a:pt x="20184" y="642"/>
                  </a:cubicBezTo>
                  <a:cubicBezTo>
                    <a:pt x="20480" y="428"/>
                    <a:pt x="20762" y="214"/>
                    <a:pt x="20996" y="107"/>
                  </a:cubicBezTo>
                  <a:cubicBezTo>
                    <a:pt x="21229" y="0"/>
                    <a:pt x="214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1594656" y="3802752"/>
              <a:ext cx="7444503" cy="68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8" y="21519"/>
                    <a:pt x="415" y="21438"/>
                    <a:pt x="656" y="21236"/>
                  </a:cubicBezTo>
                  <a:cubicBezTo>
                    <a:pt x="897" y="21034"/>
                    <a:pt x="1172" y="20710"/>
                    <a:pt x="1442" y="20346"/>
                  </a:cubicBezTo>
                  <a:cubicBezTo>
                    <a:pt x="1713" y="19982"/>
                    <a:pt x="1980" y="19578"/>
                    <a:pt x="2250" y="19173"/>
                  </a:cubicBezTo>
                  <a:cubicBezTo>
                    <a:pt x="2521" y="18769"/>
                    <a:pt x="2795" y="18364"/>
                    <a:pt x="3066" y="17960"/>
                  </a:cubicBezTo>
                  <a:cubicBezTo>
                    <a:pt x="3337" y="17555"/>
                    <a:pt x="3604" y="17151"/>
                    <a:pt x="3874" y="16746"/>
                  </a:cubicBezTo>
                  <a:cubicBezTo>
                    <a:pt x="4145" y="16342"/>
                    <a:pt x="4419" y="15937"/>
                    <a:pt x="4709" y="15533"/>
                  </a:cubicBezTo>
                  <a:cubicBezTo>
                    <a:pt x="4998" y="15128"/>
                    <a:pt x="5302" y="14724"/>
                    <a:pt x="5609" y="14360"/>
                  </a:cubicBezTo>
                  <a:cubicBezTo>
                    <a:pt x="5917" y="13996"/>
                    <a:pt x="6229" y="13672"/>
                    <a:pt x="6514" y="13348"/>
                  </a:cubicBezTo>
                  <a:cubicBezTo>
                    <a:pt x="6800" y="13025"/>
                    <a:pt x="7059" y="12701"/>
                    <a:pt x="7315" y="12418"/>
                  </a:cubicBezTo>
                  <a:cubicBezTo>
                    <a:pt x="7571" y="12135"/>
                    <a:pt x="7823" y="11892"/>
                    <a:pt x="8082" y="11649"/>
                  </a:cubicBezTo>
                  <a:cubicBezTo>
                    <a:pt x="8342" y="11407"/>
                    <a:pt x="8609" y="11164"/>
                    <a:pt x="8868" y="10921"/>
                  </a:cubicBezTo>
                  <a:cubicBezTo>
                    <a:pt x="9128" y="10679"/>
                    <a:pt x="9380" y="10436"/>
                    <a:pt x="9643" y="10193"/>
                  </a:cubicBezTo>
                  <a:cubicBezTo>
                    <a:pt x="9906" y="9951"/>
                    <a:pt x="10181" y="9708"/>
                    <a:pt x="10444" y="9465"/>
                  </a:cubicBezTo>
                  <a:cubicBezTo>
                    <a:pt x="10707" y="9222"/>
                    <a:pt x="10959" y="8980"/>
                    <a:pt x="11215" y="8697"/>
                  </a:cubicBezTo>
                  <a:cubicBezTo>
                    <a:pt x="11471" y="8413"/>
                    <a:pt x="11731" y="8090"/>
                    <a:pt x="11994" y="7766"/>
                  </a:cubicBezTo>
                  <a:cubicBezTo>
                    <a:pt x="12257" y="7443"/>
                    <a:pt x="12524" y="7119"/>
                    <a:pt x="12795" y="6796"/>
                  </a:cubicBezTo>
                  <a:cubicBezTo>
                    <a:pt x="13065" y="6472"/>
                    <a:pt x="13340" y="6148"/>
                    <a:pt x="13610" y="5825"/>
                  </a:cubicBezTo>
                  <a:cubicBezTo>
                    <a:pt x="13881" y="5501"/>
                    <a:pt x="14148" y="5178"/>
                    <a:pt x="14411" y="4854"/>
                  </a:cubicBezTo>
                  <a:cubicBezTo>
                    <a:pt x="14674" y="4530"/>
                    <a:pt x="14934" y="4207"/>
                    <a:pt x="15223" y="3843"/>
                  </a:cubicBezTo>
                  <a:cubicBezTo>
                    <a:pt x="15512" y="3479"/>
                    <a:pt x="15831" y="3074"/>
                    <a:pt x="16143" y="2751"/>
                  </a:cubicBezTo>
                  <a:cubicBezTo>
                    <a:pt x="16454" y="2427"/>
                    <a:pt x="16758" y="2184"/>
                    <a:pt x="17051" y="1901"/>
                  </a:cubicBezTo>
                  <a:cubicBezTo>
                    <a:pt x="17344" y="1618"/>
                    <a:pt x="17626" y="1294"/>
                    <a:pt x="17918" y="1052"/>
                  </a:cubicBezTo>
                  <a:cubicBezTo>
                    <a:pt x="18211" y="809"/>
                    <a:pt x="18515" y="647"/>
                    <a:pt x="18808" y="526"/>
                  </a:cubicBezTo>
                  <a:cubicBezTo>
                    <a:pt x="19101" y="404"/>
                    <a:pt x="19383" y="324"/>
                    <a:pt x="19676" y="243"/>
                  </a:cubicBezTo>
                  <a:cubicBezTo>
                    <a:pt x="19969" y="162"/>
                    <a:pt x="20273" y="81"/>
                    <a:pt x="20573" y="40"/>
                  </a:cubicBezTo>
                  <a:cubicBezTo>
                    <a:pt x="20873" y="0"/>
                    <a:pt x="21170" y="0"/>
                    <a:pt x="21340" y="0"/>
                  </a:cubicBezTo>
                  <a:cubicBezTo>
                    <a:pt x="21511" y="0"/>
                    <a:pt x="2155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1694325" y="4887270"/>
              <a:ext cx="7605506" cy="694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0" y="21571"/>
                  </a:moveTo>
                  <a:cubicBezTo>
                    <a:pt x="189" y="21492"/>
                    <a:pt x="377" y="21412"/>
                    <a:pt x="592" y="21174"/>
                  </a:cubicBezTo>
                  <a:cubicBezTo>
                    <a:pt x="806" y="20936"/>
                    <a:pt x="1045" y="20539"/>
                    <a:pt x="1296" y="20142"/>
                  </a:cubicBezTo>
                  <a:cubicBezTo>
                    <a:pt x="1546" y="19745"/>
                    <a:pt x="1807" y="19347"/>
                    <a:pt x="2087" y="19030"/>
                  </a:cubicBezTo>
                  <a:cubicBezTo>
                    <a:pt x="2366" y="18712"/>
                    <a:pt x="2664" y="18474"/>
                    <a:pt x="2954" y="18156"/>
                  </a:cubicBezTo>
                  <a:cubicBezTo>
                    <a:pt x="3244" y="17839"/>
                    <a:pt x="3527" y="17442"/>
                    <a:pt x="3832" y="16965"/>
                  </a:cubicBezTo>
                  <a:cubicBezTo>
                    <a:pt x="4137" y="16489"/>
                    <a:pt x="4464" y="15933"/>
                    <a:pt x="4758" y="15456"/>
                  </a:cubicBezTo>
                  <a:cubicBezTo>
                    <a:pt x="5052" y="14980"/>
                    <a:pt x="5313" y="14583"/>
                    <a:pt x="5578" y="14186"/>
                  </a:cubicBezTo>
                  <a:cubicBezTo>
                    <a:pt x="5843" y="13789"/>
                    <a:pt x="6111" y="13392"/>
                    <a:pt x="6391" y="12955"/>
                  </a:cubicBezTo>
                  <a:cubicBezTo>
                    <a:pt x="6670" y="12518"/>
                    <a:pt x="6960" y="12042"/>
                    <a:pt x="7254" y="11605"/>
                  </a:cubicBezTo>
                  <a:cubicBezTo>
                    <a:pt x="7548" y="11168"/>
                    <a:pt x="7846" y="10771"/>
                    <a:pt x="8144" y="10414"/>
                  </a:cubicBezTo>
                  <a:cubicBezTo>
                    <a:pt x="8441" y="10056"/>
                    <a:pt x="8739" y="9739"/>
                    <a:pt x="9033" y="9461"/>
                  </a:cubicBezTo>
                  <a:cubicBezTo>
                    <a:pt x="9327" y="9183"/>
                    <a:pt x="9617" y="8945"/>
                    <a:pt x="9904" y="8706"/>
                  </a:cubicBezTo>
                  <a:cubicBezTo>
                    <a:pt x="10190" y="8468"/>
                    <a:pt x="10473" y="8230"/>
                    <a:pt x="10771" y="7992"/>
                  </a:cubicBezTo>
                  <a:cubicBezTo>
                    <a:pt x="11069" y="7753"/>
                    <a:pt x="11381" y="7515"/>
                    <a:pt x="11693" y="7237"/>
                  </a:cubicBezTo>
                  <a:cubicBezTo>
                    <a:pt x="12005" y="6959"/>
                    <a:pt x="12317" y="6642"/>
                    <a:pt x="12578" y="6364"/>
                  </a:cubicBezTo>
                  <a:cubicBezTo>
                    <a:pt x="12840" y="6086"/>
                    <a:pt x="13050" y="5847"/>
                    <a:pt x="13271" y="5609"/>
                  </a:cubicBezTo>
                  <a:cubicBezTo>
                    <a:pt x="13493" y="5371"/>
                    <a:pt x="13725" y="5133"/>
                    <a:pt x="13950" y="4895"/>
                  </a:cubicBezTo>
                  <a:cubicBezTo>
                    <a:pt x="14175" y="4656"/>
                    <a:pt x="14393" y="4418"/>
                    <a:pt x="14618" y="4180"/>
                  </a:cubicBezTo>
                  <a:cubicBezTo>
                    <a:pt x="14843" y="3942"/>
                    <a:pt x="15075" y="3703"/>
                    <a:pt x="15296" y="3465"/>
                  </a:cubicBezTo>
                  <a:cubicBezTo>
                    <a:pt x="15518" y="3227"/>
                    <a:pt x="15728" y="2989"/>
                    <a:pt x="15942" y="2750"/>
                  </a:cubicBezTo>
                  <a:cubicBezTo>
                    <a:pt x="16156" y="2512"/>
                    <a:pt x="16374" y="2274"/>
                    <a:pt x="16639" y="2036"/>
                  </a:cubicBezTo>
                  <a:cubicBezTo>
                    <a:pt x="16904" y="1797"/>
                    <a:pt x="17216" y="1559"/>
                    <a:pt x="17521" y="1321"/>
                  </a:cubicBezTo>
                  <a:cubicBezTo>
                    <a:pt x="17826" y="1083"/>
                    <a:pt x="18123" y="845"/>
                    <a:pt x="18406" y="686"/>
                  </a:cubicBezTo>
                  <a:cubicBezTo>
                    <a:pt x="18690" y="527"/>
                    <a:pt x="18958" y="447"/>
                    <a:pt x="19248" y="368"/>
                  </a:cubicBezTo>
                  <a:cubicBezTo>
                    <a:pt x="19539" y="289"/>
                    <a:pt x="19851" y="209"/>
                    <a:pt x="20145" y="130"/>
                  </a:cubicBezTo>
                  <a:cubicBezTo>
                    <a:pt x="20439" y="50"/>
                    <a:pt x="20715" y="-29"/>
                    <a:pt x="20954" y="11"/>
                  </a:cubicBezTo>
                  <a:cubicBezTo>
                    <a:pt x="21194" y="50"/>
                    <a:pt x="21397" y="209"/>
                    <a:pt x="21600" y="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2131335" y="3894754"/>
              <a:ext cx="7668" cy="523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004"/>
                    <a:pt x="14400" y="8008"/>
                    <a:pt x="18000" y="11432"/>
                  </a:cubicBezTo>
                  <a:cubicBezTo>
                    <a:pt x="21600" y="14857"/>
                    <a:pt x="21600" y="17701"/>
                    <a:pt x="18000" y="19387"/>
                  </a:cubicBezTo>
                  <a:cubicBezTo>
                    <a:pt x="14400" y="21073"/>
                    <a:pt x="7200" y="21600"/>
                    <a:pt x="7200" y="21600"/>
                  </a:cubicBezTo>
                  <a:cubicBezTo>
                    <a:pt x="7200" y="21600"/>
                    <a:pt x="14400" y="21073"/>
                    <a:pt x="21600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2100668" y="3848753"/>
              <a:ext cx="32200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705"/>
                    <a:pt x="0" y="17811"/>
                    <a:pt x="1286" y="14779"/>
                  </a:cubicBezTo>
                  <a:cubicBezTo>
                    <a:pt x="2571" y="11747"/>
                    <a:pt x="5143" y="7579"/>
                    <a:pt x="8743" y="4926"/>
                  </a:cubicBezTo>
                  <a:cubicBezTo>
                    <a:pt x="12343" y="2274"/>
                    <a:pt x="16971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2123668" y="4009757"/>
              <a:ext cx="34500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20" y="17053"/>
                    <a:pt x="7040" y="12505"/>
                    <a:pt x="10640" y="8905"/>
                  </a:cubicBezTo>
                  <a:cubicBezTo>
                    <a:pt x="14240" y="5305"/>
                    <a:pt x="17920" y="26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2220280" y="4743730"/>
              <a:ext cx="447735" cy="45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36" fill="norm" stroke="1" extrusionOk="0">
                  <a:moveTo>
                    <a:pt x="146" y="10896"/>
                  </a:moveTo>
                  <a:cubicBezTo>
                    <a:pt x="146" y="15216"/>
                    <a:pt x="146" y="19536"/>
                    <a:pt x="85" y="20496"/>
                  </a:cubicBezTo>
                  <a:cubicBezTo>
                    <a:pt x="24" y="21456"/>
                    <a:pt x="-99" y="19056"/>
                    <a:pt x="146" y="15696"/>
                  </a:cubicBezTo>
                  <a:cubicBezTo>
                    <a:pt x="392" y="12336"/>
                    <a:pt x="1006" y="8016"/>
                    <a:pt x="1435" y="5556"/>
                  </a:cubicBezTo>
                  <a:cubicBezTo>
                    <a:pt x="1865" y="3096"/>
                    <a:pt x="2110" y="2496"/>
                    <a:pt x="2540" y="2136"/>
                  </a:cubicBezTo>
                  <a:cubicBezTo>
                    <a:pt x="2969" y="1776"/>
                    <a:pt x="3583" y="1656"/>
                    <a:pt x="4074" y="1956"/>
                  </a:cubicBezTo>
                  <a:cubicBezTo>
                    <a:pt x="4565" y="2256"/>
                    <a:pt x="4933" y="2976"/>
                    <a:pt x="5485" y="4296"/>
                  </a:cubicBezTo>
                  <a:cubicBezTo>
                    <a:pt x="6037" y="5616"/>
                    <a:pt x="6774" y="7536"/>
                    <a:pt x="7326" y="8796"/>
                  </a:cubicBezTo>
                  <a:cubicBezTo>
                    <a:pt x="7878" y="10056"/>
                    <a:pt x="8246" y="10656"/>
                    <a:pt x="8737" y="11016"/>
                  </a:cubicBezTo>
                  <a:cubicBezTo>
                    <a:pt x="9228" y="11376"/>
                    <a:pt x="9842" y="11496"/>
                    <a:pt x="10517" y="11016"/>
                  </a:cubicBezTo>
                  <a:cubicBezTo>
                    <a:pt x="11192" y="10536"/>
                    <a:pt x="11928" y="9456"/>
                    <a:pt x="12849" y="7656"/>
                  </a:cubicBezTo>
                  <a:cubicBezTo>
                    <a:pt x="13769" y="5856"/>
                    <a:pt x="14874" y="3336"/>
                    <a:pt x="15671" y="1836"/>
                  </a:cubicBezTo>
                  <a:cubicBezTo>
                    <a:pt x="16469" y="336"/>
                    <a:pt x="16960" y="-144"/>
                    <a:pt x="17390" y="36"/>
                  </a:cubicBezTo>
                  <a:cubicBezTo>
                    <a:pt x="17819" y="216"/>
                    <a:pt x="18187" y="1056"/>
                    <a:pt x="18433" y="3276"/>
                  </a:cubicBezTo>
                  <a:cubicBezTo>
                    <a:pt x="18678" y="5496"/>
                    <a:pt x="18801" y="9096"/>
                    <a:pt x="19292" y="12336"/>
                  </a:cubicBezTo>
                  <a:cubicBezTo>
                    <a:pt x="19783" y="15576"/>
                    <a:pt x="20642" y="18456"/>
                    <a:pt x="21501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3006232" y="1809374"/>
              <a:ext cx="282797" cy="366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fill="norm" stroke="1" extrusionOk="0">
                  <a:moveTo>
                    <a:pt x="1101" y="904"/>
                  </a:moveTo>
                  <a:cubicBezTo>
                    <a:pt x="1101" y="663"/>
                    <a:pt x="1101" y="422"/>
                    <a:pt x="1101" y="256"/>
                  </a:cubicBezTo>
                  <a:cubicBezTo>
                    <a:pt x="1101" y="90"/>
                    <a:pt x="1101" y="0"/>
                    <a:pt x="906" y="0"/>
                  </a:cubicBezTo>
                  <a:cubicBezTo>
                    <a:pt x="711" y="0"/>
                    <a:pt x="322" y="90"/>
                    <a:pt x="128" y="362"/>
                  </a:cubicBezTo>
                  <a:cubicBezTo>
                    <a:pt x="-67" y="633"/>
                    <a:pt x="-67" y="1085"/>
                    <a:pt x="322" y="1604"/>
                  </a:cubicBezTo>
                  <a:cubicBezTo>
                    <a:pt x="711" y="2124"/>
                    <a:pt x="1490" y="2711"/>
                    <a:pt x="2365" y="3291"/>
                  </a:cubicBezTo>
                  <a:cubicBezTo>
                    <a:pt x="3241" y="3871"/>
                    <a:pt x="4214" y="4444"/>
                    <a:pt x="5090" y="5023"/>
                  </a:cubicBezTo>
                  <a:cubicBezTo>
                    <a:pt x="5965" y="5603"/>
                    <a:pt x="6744" y="6191"/>
                    <a:pt x="7522" y="6771"/>
                  </a:cubicBezTo>
                  <a:cubicBezTo>
                    <a:pt x="8301" y="7351"/>
                    <a:pt x="9079" y="7923"/>
                    <a:pt x="9663" y="8495"/>
                  </a:cubicBezTo>
                  <a:cubicBezTo>
                    <a:pt x="10247" y="9068"/>
                    <a:pt x="10636" y="9640"/>
                    <a:pt x="11122" y="10182"/>
                  </a:cubicBezTo>
                  <a:cubicBezTo>
                    <a:pt x="11609" y="10725"/>
                    <a:pt x="12192" y="11237"/>
                    <a:pt x="12679" y="11711"/>
                  </a:cubicBezTo>
                  <a:cubicBezTo>
                    <a:pt x="13165" y="12186"/>
                    <a:pt x="13555" y="12623"/>
                    <a:pt x="13847" y="13142"/>
                  </a:cubicBezTo>
                  <a:cubicBezTo>
                    <a:pt x="14138" y="13662"/>
                    <a:pt x="14333" y="14264"/>
                    <a:pt x="14333" y="14867"/>
                  </a:cubicBezTo>
                  <a:cubicBezTo>
                    <a:pt x="14333" y="15469"/>
                    <a:pt x="14138" y="16072"/>
                    <a:pt x="14333" y="16629"/>
                  </a:cubicBezTo>
                  <a:cubicBezTo>
                    <a:pt x="14528" y="17187"/>
                    <a:pt x="15111" y="17699"/>
                    <a:pt x="15695" y="18158"/>
                  </a:cubicBezTo>
                  <a:cubicBezTo>
                    <a:pt x="16279" y="18618"/>
                    <a:pt x="16863" y="19024"/>
                    <a:pt x="17447" y="19423"/>
                  </a:cubicBezTo>
                  <a:cubicBezTo>
                    <a:pt x="18030" y="19823"/>
                    <a:pt x="18614" y="20214"/>
                    <a:pt x="19003" y="20546"/>
                  </a:cubicBezTo>
                  <a:cubicBezTo>
                    <a:pt x="19392" y="20877"/>
                    <a:pt x="19587" y="21148"/>
                    <a:pt x="19782" y="21329"/>
                  </a:cubicBezTo>
                  <a:cubicBezTo>
                    <a:pt x="19976" y="21510"/>
                    <a:pt x="20171" y="21600"/>
                    <a:pt x="20365" y="21600"/>
                  </a:cubicBezTo>
                  <a:cubicBezTo>
                    <a:pt x="20560" y="21600"/>
                    <a:pt x="20755" y="21510"/>
                    <a:pt x="20949" y="21412"/>
                  </a:cubicBezTo>
                  <a:cubicBezTo>
                    <a:pt x="21144" y="21314"/>
                    <a:pt x="21338" y="21208"/>
                    <a:pt x="21533" y="21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3941668" y="2384456"/>
              <a:ext cx="259715" cy="622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67" fill="norm" stroke="1" extrusionOk="0">
                  <a:moveTo>
                    <a:pt x="6274" y="9783"/>
                  </a:moveTo>
                  <a:cubicBezTo>
                    <a:pt x="5003" y="12428"/>
                    <a:pt x="3733" y="15073"/>
                    <a:pt x="2992" y="16792"/>
                  </a:cubicBezTo>
                  <a:cubicBezTo>
                    <a:pt x="2250" y="18511"/>
                    <a:pt x="2039" y="19305"/>
                    <a:pt x="1615" y="20054"/>
                  </a:cubicBezTo>
                  <a:cubicBezTo>
                    <a:pt x="1192" y="20804"/>
                    <a:pt x="556" y="21509"/>
                    <a:pt x="239" y="21465"/>
                  </a:cubicBezTo>
                  <a:cubicBezTo>
                    <a:pt x="-79" y="21421"/>
                    <a:pt x="-79" y="20627"/>
                    <a:pt x="239" y="18688"/>
                  </a:cubicBezTo>
                  <a:cubicBezTo>
                    <a:pt x="556" y="16748"/>
                    <a:pt x="1192" y="13662"/>
                    <a:pt x="2250" y="10885"/>
                  </a:cubicBezTo>
                  <a:cubicBezTo>
                    <a:pt x="3309" y="8108"/>
                    <a:pt x="4792" y="5640"/>
                    <a:pt x="6274" y="3920"/>
                  </a:cubicBezTo>
                  <a:cubicBezTo>
                    <a:pt x="7756" y="2201"/>
                    <a:pt x="9239" y="1231"/>
                    <a:pt x="10509" y="658"/>
                  </a:cubicBezTo>
                  <a:cubicBezTo>
                    <a:pt x="11780" y="85"/>
                    <a:pt x="12839" y="-91"/>
                    <a:pt x="13580" y="41"/>
                  </a:cubicBezTo>
                  <a:cubicBezTo>
                    <a:pt x="14321" y="173"/>
                    <a:pt x="14745" y="614"/>
                    <a:pt x="15697" y="2289"/>
                  </a:cubicBezTo>
                  <a:cubicBezTo>
                    <a:pt x="16650" y="3965"/>
                    <a:pt x="18133" y="6874"/>
                    <a:pt x="19192" y="9916"/>
                  </a:cubicBezTo>
                  <a:cubicBezTo>
                    <a:pt x="20250" y="12957"/>
                    <a:pt x="20886" y="16131"/>
                    <a:pt x="21521" y="19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3979044" y="2721728"/>
              <a:ext cx="32967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2" y="19680"/>
                    <a:pt x="1005" y="17760"/>
                    <a:pt x="4605" y="14160"/>
                  </a:cubicBezTo>
                  <a:cubicBezTo>
                    <a:pt x="8205" y="10560"/>
                    <a:pt x="14902" y="52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5573746" y="1641289"/>
              <a:ext cx="237673" cy="359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fill="norm" stroke="1" extrusionOk="0">
                  <a:moveTo>
                    <a:pt x="0" y="365"/>
                  </a:moveTo>
                  <a:cubicBezTo>
                    <a:pt x="0" y="288"/>
                    <a:pt x="0" y="211"/>
                    <a:pt x="232" y="134"/>
                  </a:cubicBezTo>
                  <a:cubicBezTo>
                    <a:pt x="465" y="58"/>
                    <a:pt x="929" y="-19"/>
                    <a:pt x="1161" y="4"/>
                  </a:cubicBezTo>
                  <a:cubicBezTo>
                    <a:pt x="1394" y="27"/>
                    <a:pt x="1394" y="150"/>
                    <a:pt x="1277" y="510"/>
                  </a:cubicBezTo>
                  <a:cubicBezTo>
                    <a:pt x="1161" y="871"/>
                    <a:pt x="929" y="1469"/>
                    <a:pt x="1045" y="2083"/>
                  </a:cubicBezTo>
                  <a:cubicBezTo>
                    <a:pt x="1161" y="2696"/>
                    <a:pt x="1626" y="3325"/>
                    <a:pt x="2323" y="3924"/>
                  </a:cubicBezTo>
                  <a:cubicBezTo>
                    <a:pt x="3019" y="4522"/>
                    <a:pt x="3948" y="5090"/>
                    <a:pt x="4761" y="5642"/>
                  </a:cubicBezTo>
                  <a:cubicBezTo>
                    <a:pt x="5574" y="6194"/>
                    <a:pt x="6271" y="6731"/>
                    <a:pt x="6852" y="7314"/>
                  </a:cubicBezTo>
                  <a:cubicBezTo>
                    <a:pt x="7432" y="7897"/>
                    <a:pt x="7897" y="8526"/>
                    <a:pt x="8361" y="9132"/>
                  </a:cubicBezTo>
                  <a:cubicBezTo>
                    <a:pt x="8826" y="9738"/>
                    <a:pt x="9290" y="10321"/>
                    <a:pt x="9987" y="10904"/>
                  </a:cubicBezTo>
                  <a:cubicBezTo>
                    <a:pt x="10684" y="11487"/>
                    <a:pt x="11613" y="12070"/>
                    <a:pt x="12310" y="12637"/>
                  </a:cubicBezTo>
                  <a:cubicBezTo>
                    <a:pt x="13006" y="13205"/>
                    <a:pt x="13471" y="13757"/>
                    <a:pt x="14052" y="14309"/>
                  </a:cubicBezTo>
                  <a:cubicBezTo>
                    <a:pt x="14632" y="14862"/>
                    <a:pt x="15329" y="15414"/>
                    <a:pt x="16258" y="15936"/>
                  </a:cubicBezTo>
                  <a:cubicBezTo>
                    <a:pt x="17187" y="16457"/>
                    <a:pt x="18348" y="16948"/>
                    <a:pt x="19161" y="17516"/>
                  </a:cubicBezTo>
                  <a:cubicBezTo>
                    <a:pt x="19974" y="18083"/>
                    <a:pt x="20439" y="18728"/>
                    <a:pt x="20555" y="19288"/>
                  </a:cubicBezTo>
                  <a:cubicBezTo>
                    <a:pt x="20671" y="19847"/>
                    <a:pt x="20439" y="20323"/>
                    <a:pt x="20555" y="20691"/>
                  </a:cubicBezTo>
                  <a:cubicBezTo>
                    <a:pt x="20671" y="21059"/>
                    <a:pt x="21135" y="21320"/>
                    <a:pt x="21600" y="21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6263110" y="2293906"/>
              <a:ext cx="347448" cy="76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25" fill="norm" stroke="1" extrusionOk="0">
                  <a:moveTo>
                    <a:pt x="2387" y="2090"/>
                  </a:moveTo>
                  <a:cubicBezTo>
                    <a:pt x="2074" y="3937"/>
                    <a:pt x="1761" y="5784"/>
                    <a:pt x="1840" y="7738"/>
                  </a:cubicBezTo>
                  <a:cubicBezTo>
                    <a:pt x="1918" y="9692"/>
                    <a:pt x="2387" y="11753"/>
                    <a:pt x="2779" y="13103"/>
                  </a:cubicBezTo>
                  <a:cubicBezTo>
                    <a:pt x="3170" y="14453"/>
                    <a:pt x="3483" y="15092"/>
                    <a:pt x="3718" y="15661"/>
                  </a:cubicBezTo>
                  <a:cubicBezTo>
                    <a:pt x="3953" y="16229"/>
                    <a:pt x="4109" y="16727"/>
                    <a:pt x="4031" y="16727"/>
                  </a:cubicBezTo>
                  <a:cubicBezTo>
                    <a:pt x="3953" y="16727"/>
                    <a:pt x="3640" y="16229"/>
                    <a:pt x="3013" y="14773"/>
                  </a:cubicBezTo>
                  <a:cubicBezTo>
                    <a:pt x="2387" y="13316"/>
                    <a:pt x="1448" y="10900"/>
                    <a:pt x="822" y="8698"/>
                  </a:cubicBezTo>
                  <a:cubicBezTo>
                    <a:pt x="196" y="6495"/>
                    <a:pt x="-117" y="4505"/>
                    <a:pt x="40" y="3155"/>
                  </a:cubicBezTo>
                  <a:cubicBezTo>
                    <a:pt x="196" y="1805"/>
                    <a:pt x="822" y="1095"/>
                    <a:pt x="2309" y="598"/>
                  </a:cubicBezTo>
                  <a:cubicBezTo>
                    <a:pt x="3796" y="100"/>
                    <a:pt x="6144" y="-184"/>
                    <a:pt x="8492" y="136"/>
                  </a:cubicBezTo>
                  <a:cubicBezTo>
                    <a:pt x="10840" y="455"/>
                    <a:pt x="13187" y="1379"/>
                    <a:pt x="13579" y="2658"/>
                  </a:cubicBezTo>
                  <a:cubicBezTo>
                    <a:pt x="13970" y="3937"/>
                    <a:pt x="12405" y="5571"/>
                    <a:pt x="10996" y="6637"/>
                  </a:cubicBezTo>
                  <a:cubicBezTo>
                    <a:pt x="9587" y="7703"/>
                    <a:pt x="8335" y="8200"/>
                    <a:pt x="7396" y="8591"/>
                  </a:cubicBezTo>
                  <a:cubicBezTo>
                    <a:pt x="6457" y="8982"/>
                    <a:pt x="5831" y="9266"/>
                    <a:pt x="5909" y="9479"/>
                  </a:cubicBezTo>
                  <a:cubicBezTo>
                    <a:pt x="5987" y="9692"/>
                    <a:pt x="6770" y="9834"/>
                    <a:pt x="8883" y="10332"/>
                  </a:cubicBezTo>
                  <a:cubicBezTo>
                    <a:pt x="10996" y="10829"/>
                    <a:pt x="14440" y="11682"/>
                    <a:pt x="16944" y="12854"/>
                  </a:cubicBezTo>
                  <a:cubicBezTo>
                    <a:pt x="19448" y="14027"/>
                    <a:pt x="21013" y="15519"/>
                    <a:pt x="21248" y="16904"/>
                  </a:cubicBezTo>
                  <a:cubicBezTo>
                    <a:pt x="21483" y="18290"/>
                    <a:pt x="20387" y="19569"/>
                    <a:pt x="18196" y="20350"/>
                  </a:cubicBezTo>
                  <a:cubicBezTo>
                    <a:pt x="16005" y="21132"/>
                    <a:pt x="12718" y="21416"/>
                    <a:pt x="10292" y="21096"/>
                  </a:cubicBezTo>
                  <a:cubicBezTo>
                    <a:pt x="7866" y="20777"/>
                    <a:pt x="6300" y="19853"/>
                    <a:pt x="4735" y="18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7148942" y="1548701"/>
              <a:ext cx="49737" cy="358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593" fill="norm" stroke="1" extrusionOk="0">
                  <a:moveTo>
                    <a:pt x="17964" y="0"/>
                  </a:moveTo>
                  <a:cubicBezTo>
                    <a:pt x="16884" y="585"/>
                    <a:pt x="15804" y="1171"/>
                    <a:pt x="16344" y="1733"/>
                  </a:cubicBezTo>
                  <a:cubicBezTo>
                    <a:pt x="16884" y="2296"/>
                    <a:pt x="19044" y="2835"/>
                    <a:pt x="20124" y="3397"/>
                  </a:cubicBezTo>
                  <a:cubicBezTo>
                    <a:pt x="21204" y="3959"/>
                    <a:pt x="21204" y="4545"/>
                    <a:pt x="20664" y="5115"/>
                  </a:cubicBezTo>
                  <a:cubicBezTo>
                    <a:pt x="20124" y="5685"/>
                    <a:pt x="19044" y="6240"/>
                    <a:pt x="17964" y="6833"/>
                  </a:cubicBezTo>
                  <a:cubicBezTo>
                    <a:pt x="16884" y="7426"/>
                    <a:pt x="15804" y="8058"/>
                    <a:pt x="14724" y="8658"/>
                  </a:cubicBezTo>
                  <a:cubicBezTo>
                    <a:pt x="13644" y="9259"/>
                    <a:pt x="12564" y="9829"/>
                    <a:pt x="12024" y="10423"/>
                  </a:cubicBezTo>
                  <a:cubicBezTo>
                    <a:pt x="11484" y="11016"/>
                    <a:pt x="11484" y="11632"/>
                    <a:pt x="11484" y="12271"/>
                  </a:cubicBezTo>
                  <a:cubicBezTo>
                    <a:pt x="11484" y="12911"/>
                    <a:pt x="11484" y="13573"/>
                    <a:pt x="12024" y="14189"/>
                  </a:cubicBezTo>
                  <a:cubicBezTo>
                    <a:pt x="12564" y="14806"/>
                    <a:pt x="13644" y="15376"/>
                    <a:pt x="14184" y="15907"/>
                  </a:cubicBezTo>
                  <a:cubicBezTo>
                    <a:pt x="14724" y="16439"/>
                    <a:pt x="14724" y="16932"/>
                    <a:pt x="14724" y="17486"/>
                  </a:cubicBezTo>
                  <a:cubicBezTo>
                    <a:pt x="14724" y="18041"/>
                    <a:pt x="14724" y="18657"/>
                    <a:pt x="13644" y="19235"/>
                  </a:cubicBezTo>
                  <a:cubicBezTo>
                    <a:pt x="12564" y="19813"/>
                    <a:pt x="10404" y="20352"/>
                    <a:pt x="8784" y="20706"/>
                  </a:cubicBezTo>
                  <a:cubicBezTo>
                    <a:pt x="7164" y="21061"/>
                    <a:pt x="6084" y="21230"/>
                    <a:pt x="4464" y="21361"/>
                  </a:cubicBezTo>
                  <a:cubicBezTo>
                    <a:pt x="2844" y="21492"/>
                    <a:pt x="684" y="21585"/>
                    <a:pt x="144" y="21592"/>
                  </a:cubicBezTo>
                  <a:cubicBezTo>
                    <a:pt x="-396" y="21600"/>
                    <a:pt x="684" y="21523"/>
                    <a:pt x="1764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97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72715" y="2197934"/>
              <a:ext cx="87182" cy="524877"/>
            </a:xfrm>
            <a:prstGeom prst="rect">
              <a:avLst/>
            </a:prstGeom>
            <a:effectLst/>
          </p:spPr>
        </p:pic>
        <p:pic>
          <p:nvPicPr>
            <p:cNvPr id="297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1156" y="2149685"/>
              <a:ext cx="636401" cy="228118"/>
            </a:xfrm>
            <a:prstGeom prst="rect">
              <a:avLst/>
            </a:prstGeom>
            <a:effectLst/>
          </p:spPr>
        </p:pic>
        <p:pic>
          <p:nvPicPr>
            <p:cNvPr id="297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025384" y="2436972"/>
              <a:ext cx="231691" cy="300264"/>
            </a:xfrm>
            <a:prstGeom prst="rect">
              <a:avLst/>
            </a:prstGeom>
            <a:effectLst/>
          </p:spPr>
        </p:pic>
        <p:pic>
          <p:nvPicPr>
            <p:cNvPr id="297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379604" y="2061297"/>
              <a:ext cx="139292" cy="625736"/>
            </a:xfrm>
            <a:prstGeom prst="rect">
              <a:avLst/>
            </a:prstGeom>
            <a:effectLst/>
          </p:spPr>
        </p:pic>
        <p:pic>
          <p:nvPicPr>
            <p:cNvPr id="298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302059" y="2413971"/>
              <a:ext cx="385507" cy="94169"/>
            </a:xfrm>
            <a:prstGeom prst="rect">
              <a:avLst/>
            </a:prstGeom>
            <a:effectLst/>
          </p:spPr>
        </p:pic>
        <p:pic>
          <p:nvPicPr>
            <p:cNvPr id="2983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534466" y="2018955"/>
              <a:ext cx="536443" cy="604187"/>
            </a:xfrm>
            <a:prstGeom prst="rect">
              <a:avLst/>
            </a:prstGeom>
            <a:effectLst/>
          </p:spPr>
        </p:pic>
        <p:pic>
          <p:nvPicPr>
            <p:cNvPr id="2985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739244" y="5856382"/>
              <a:ext cx="117169" cy="569513"/>
            </a:xfrm>
            <a:prstGeom prst="rect">
              <a:avLst/>
            </a:prstGeom>
            <a:effectLst/>
          </p:spPr>
        </p:pic>
        <p:pic>
          <p:nvPicPr>
            <p:cNvPr id="2987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82229" y="5756714"/>
              <a:ext cx="596522" cy="331840"/>
            </a:xfrm>
            <a:prstGeom prst="rect">
              <a:avLst/>
            </a:prstGeom>
            <a:effectLst/>
          </p:spPr>
        </p:pic>
        <p:pic>
          <p:nvPicPr>
            <p:cNvPr id="2989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937215" y="6102945"/>
              <a:ext cx="221757" cy="325213"/>
            </a:xfrm>
            <a:prstGeom prst="rect">
              <a:avLst/>
            </a:prstGeom>
            <a:effectLst/>
          </p:spPr>
        </p:pic>
        <p:pic>
          <p:nvPicPr>
            <p:cNvPr id="2991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148400" y="5797102"/>
              <a:ext cx="221691" cy="530963"/>
            </a:xfrm>
            <a:prstGeom prst="rect">
              <a:avLst/>
            </a:prstGeom>
            <a:effectLst/>
          </p:spPr>
        </p:pic>
        <p:pic>
          <p:nvPicPr>
            <p:cNvPr id="2993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137886" y="5629339"/>
              <a:ext cx="615547" cy="581884"/>
            </a:xfrm>
            <a:prstGeom prst="rect">
              <a:avLst/>
            </a:prstGeom>
            <a:effectLst/>
          </p:spPr>
        </p:pic>
        <p:sp>
          <p:nvSpPr>
            <p:cNvPr id="2995" name="Line"/>
            <p:cNvSpPr/>
            <p:nvPr/>
          </p:nvSpPr>
          <p:spPr>
            <a:xfrm>
              <a:off x="3243027" y="5389788"/>
              <a:ext cx="92003" cy="69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160"/>
                    <a:pt x="7200" y="4320"/>
                    <a:pt x="9000" y="6920"/>
                  </a:cubicBezTo>
                  <a:cubicBezTo>
                    <a:pt x="10800" y="9520"/>
                    <a:pt x="10800" y="12560"/>
                    <a:pt x="12600" y="15080"/>
                  </a:cubicBezTo>
                  <a:cubicBezTo>
                    <a:pt x="14400" y="17600"/>
                    <a:pt x="18000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5765417" y="5095892"/>
              <a:ext cx="130337" cy="562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455"/>
                  </a:moveTo>
                  <a:cubicBezTo>
                    <a:pt x="847" y="1964"/>
                    <a:pt x="1694" y="1473"/>
                    <a:pt x="2753" y="982"/>
                  </a:cubicBezTo>
                  <a:cubicBezTo>
                    <a:pt x="3812" y="491"/>
                    <a:pt x="5082" y="0"/>
                    <a:pt x="6141" y="0"/>
                  </a:cubicBezTo>
                  <a:cubicBezTo>
                    <a:pt x="7200" y="0"/>
                    <a:pt x="8047" y="491"/>
                    <a:pt x="8894" y="2307"/>
                  </a:cubicBezTo>
                  <a:cubicBezTo>
                    <a:pt x="9741" y="4124"/>
                    <a:pt x="10588" y="7265"/>
                    <a:pt x="11647" y="10309"/>
                  </a:cubicBezTo>
                  <a:cubicBezTo>
                    <a:pt x="12706" y="13353"/>
                    <a:pt x="13976" y="16298"/>
                    <a:pt x="15671" y="18164"/>
                  </a:cubicBezTo>
                  <a:cubicBezTo>
                    <a:pt x="17365" y="20029"/>
                    <a:pt x="19482" y="208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7184102" y="4992514"/>
              <a:ext cx="68683" cy="841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99" fill="norm" stroke="1" extrusionOk="0">
                  <a:moveTo>
                    <a:pt x="2300" y="552"/>
                  </a:moveTo>
                  <a:cubicBezTo>
                    <a:pt x="1500" y="225"/>
                    <a:pt x="700" y="-101"/>
                    <a:pt x="300" y="30"/>
                  </a:cubicBezTo>
                  <a:cubicBezTo>
                    <a:pt x="-100" y="160"/>
                    <a:pt x="-100" y="747"/>
                    <a:pt x="300" y="2150"/>
                  </a:cubicBezTo>
                  <a:cubicBezTo>
                    <a:pt x="700" y="3553"/>
                    <a:pt x="1500" y="5772"/>
                    <a:pt x="3500" y="7991"/>
                  </a:cubicBezTo>
                  <a:cubicBezTo>
                    <a:pt x="5500" y="10210"/>
                    <a:pt x="8700" y="12428"/>
                    <a:pt x="10700" y="14386"/>
                  </a:cubicBezTo>
                  <a:cubicBezTo>
                    <a:pt x="12700" y="16344"/>
                    <a:pt x="13500" y="18040"/>
                    <a:pt x="15100" y="19182"/>
                  </a:cubicBezTo>
                  <a:cubicBezTo>
                    <a:pt x="16700" y="20324"/>
                    <a:pt x="19100" y="20912"/>
                    <a:pt x="2150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3608173" y="3626414"/>
              <a:ext cx="179201" cy="30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429" fill="norm" stroke="1" extrusionOk="0">
                  <a:moveTo>
                    <a:pt x="14031" y="0"/>
                  </a:moveTo>
                  <a:cubicBezTo>
                    <a:pt x="10076" y="5220"/>
                    <a:pt x="6121" y="10440"/>
                    <a:pt x="3839" y="13500"/>
                  </a:cubicBezTo>
                  <a:cubicBezTo>
                    <a:pt x="1557" y="16560"/>
                    <a:pt x="949" y="17460"/>
                    <a:pt x="493" y="18450"/>
                  </a:cubicBezTo>
                  <a:cubicBezTo>
                    <a:pt x="36" y="19440"/>
                    <a:pt x="-268" y="20520"/>
                    <a:pt x="340" y="21060"/>
                  </a:cubicBezTo>
                  <a:cubicBezTo>
                    <a:pt x="949" y="21600"/>
                    <a:pt x="2470" y="21600"/>
                    <a:pt x="6121" y="20700"/>
                  </a:cubicBezTo>
                  <a:cubicBezTo>
                    <a:pt x="9771" y="19800"/>
                    <a:pt x="15552" y="18000"/>
                    <a:pt x="21332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3756705" y="3802752"/>
              <a:ext cx="1533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3885203" y="3733751"/>
              <a:ext cx="134255" cy="22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1" h="21349" fill="norm" stroke="1" extrusionOk="0">
                  <a:moveTo>
                    <a:pt x="14421" y="0"/>
                  </a:moveTo>
                  <a:cubicBezTo>
                    <a:pt x="12457" y="0"/>
                    <a:pt x="10493" y="0"/>
                    <a:pt x="7941" y="2209"/>
                  </a:cubicBezTo>
                  <a:cubicBezTo>
                    <a:pt x="5388" y="4418"/>
                    <a:pt x="2246" y="8836"/>
                    <a:pt x="872" y="12273"/>
                  </a:cubicBezTo>
                  <a:cubicBezTo>
                    <a:pt x="-503" y="15709"/>
                    <a:pt x="-110" y="18164"/>
                    <a:pt x="1068" y="19636"/>
                  </a:cubicBezTo>
                  <a:cubicBezTo>
                    <a:pt x="2246" y="21109"/>
                    <a:pt x="4210" y="21600"/>
                    <a:pt x="7155" y="21232"/>
                  </a:cubicBezTo>
                  <a:cubicBezTo>
                    <a:pt x="10101" y="20864"/>
                    <a:pt x="14028" y="19636"/>
                    <a:pt x="16777" y="17427"/>
                  </a:cubicBezTo>
                  <a:cubicBezTo>
                    <a:pt x="19526" y="15218"/>
                    <a:pt x="21097" y="12027"/>
                    <a:pt x="20508" y="9450"/>
                  </a:cubicBezTo>
                  <a:cubicBezTo>
                    <a:pt x="19919" y="6873"/>
                    <a:pt x="17170" y="4909"/>
                    <a:pt x="14028" y="4295"/>
                  </a:cubicBezTo>
                  <a:cubicBezTo>
                    <a:pt x="10886" y="3682"/>
                    <a:pt x="7352" y="4418"/>
                    <a:pt x="3817" y="5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3596802" y="4814775"/>
              <a:ext cx="29568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20825" y="0"/>
                  </a:moveTo>
                  <a:cubicBezTo>
                    <a:pt x="13625" y="6092"/>
                    <a:pt x="6425" y="12185"/>
                    <a:pt x="2825" y="15692"/>
                  </a:cubicBezTo>
                  <a:cubicBezTo>
                    <a:pt x="-775" y="19200"/>
                    <a:pt x="-775" y="20123"/>
                    <a:pt x="1925" y="20677"/>
                  </a:cubicBezTo>
                  <a:cubicBezTo>
                    <a:pt x="4625" y="21231"/>
                    <a:pt x="10025" y="21415"/>
                    <a:pt x="154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3742399" y="4847039"/>
              <a:ext cx="128759" cy="15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106" fill="norm" stroke="1" extrusionOk="0">
                  <a:moveTo>
                    <a:pt x="7310" y="2872"/>
                  </a:moveTo>
                  <a:cubicBezTo>
                    <a:pt x="4818" y="5957"/>
                    <a:pt x="2325" y="9043"/>
                    <a:pt x="1079" y="11443"/>
                  </a:cubicBezTo>
                  <a:cubicBezTo>
                    <a:pt x="-167" y="13843"/>
                    <a:pt x="-167" y="15557"/>
                    <a:pt x="248" y="17272"/>
                  </a:cubicBezTo>
                  <a:cubicBezTo>
                    <a:pt x="664" y="18986"/>
                    <a:pt x="1495" y="20700"/>
                    <a:pt x="3987" y="21043"/>
                  </a:cubicBezTo>
                  <a:cubicBezTo>
                    <a:pt x="6479" y="21386"/>
                    <a:pt x="10633" y="20357"/>
                    <a:pt x="13956" y="17443"/>
                  </a:cubicBezTo>
                  <a:cubicBezTo>
                    <a:pt x="17279" y="14529"/>
                    <a:pt x="19771" y="9729"/>
                    <a:pt x="20602" y="6472"/>
                  </a:cubicBezTo>
                  <a:cubicBezTo>
                    <a:pt x="21433" y="3215"/>
                    <a:pt x="20602" y="1500"/>
                    <a:pt x="18941" y="643"/>
                  </a:cubicBezTo>
                  <a:cubicBezTo>
                    <a:pt x="17279" y="-214"/>
                    <a:pt x="14787" y="-214"/>
                    <a:pt x="13541" y="643"/>
                  </a:cubicBezTo>
                  <a:cubicBezTo>
                    <a:pt x="12295" y="1500"/>
                    <a:pt x="12295" y="3215"/>
                    <a:pt x="12295" y="4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3966034" y="4822441"/>
              <a:ext cx="134260" cy="22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386" fill="norm" stroke="1" extrusionOk="0">
                  <a:moveTo>
                    <a:pt x="10247" y="2880"/>
                  </a:moveTo>
                  <a:cubicBezTo>
                    <a:pt x="6712" y="5040"/>
                    <a:pt x="3178" y="7200"/>
                    <a:pt x="1410" y="9600"/>
                  </a:cubicBezTo>
                  <a:cubicBezTo>
                    <a:pt x="-357" y="12000"/>
                    <a:pt x="-357" y="14640"/>
                    <a:pt x="821" y="16920"/>
                  </a:cubicBezTo>
                  <a:cubicBezTo>
                    <a:pt x="1999" y="19200"/>
                    <a:pt x="4356" y="21120"/>
                    <a:pt x="7301" y="21360"/>
                  </a:cubicBezTo>
                  <a:cubicBezTo>
                    <a:pt x="10247" y="21600"/>
                    <a:pt x="13781" y="20160"/>
                    <a:pt x="16530" y="17040"/>
                  </a:cubicBezTo>
                  <a:cubicBezTo>
                    <a:pt x="19279" y="13920"/>
                    <a:pt x="21243" y="9120"/>
                    <a:pt x="20458" y="6120"/>
                  </a:cubicBezTo>
                  <a:cubicBezTo>
                    <a:pt x="19672" y="3120"/>
                    <a:pt x="16138" y="1920"/>
                    <a:pt x="12799" y="1200"/>
                  </a:cubicBezTo>
                  <a:cubicBezTo>
                    <a:pt x="9461" y="480"/>
                    <a:pt x="6319" y="240"/>
                    <a:pt x="31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5873854" y="3557413"/>
              <a:ext cx="136903" cy="35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34" fill="norm" stroke="1" extrusionOk="0">
                  <a:moveTo>
                    <a:pt x="21428" y="0"/>
                  </a:moveTo>
                  <a:cubicBezTo>
                    <a:pt x="15428" y="4040"/>
                    <a:pt x="9428" y="8081"/>
                    <a:pt x="5828" y="11111"/>
                  </a:cubicBezTo>
                  <a:cubicBezTo>
                    <a:pt x="2228" y="14141"/>
                    <a:pt x="1028" y="16161"/>
                    <a:pt x="428" y="17560"/>
                  </a:cubicBezTo>
                  <a:cubicBezTo>
                    <a:pt x="-172" y="18958"/>
                    <a:pt x="-172" y="19735"/>
                    <a:pt x="628" y="20357"/>
                  </a:cubicBezTo>
                  <a:cubicBezTo>
                    <a:pt x="1428" y="20978"/>
                    <a:pt x="3028" y="21445"/>
                    <a:pt x="5028" y="21522"/>
                  </a:cubicBezTo>
                  <a:cubicBezTo>
                    <a:pt x="7028" y="21600"/>
                    <a:pt x="9428" y="21289"/>
                    <a:pt x="11828" y="20512"/>
                  </a:cubicBezTo>
                  <a:cubicBezTo>
                    <a:pt x="14228" y="19735"/>
                    <a:pt x="16628" y="18492"/>
                    <a:pt x="17628" y="17327"/>
                  </a:cubicBezTo>
                  <a:cubicBezTo>
                    <a:pt x="18628" y="16161"/>
                    <a:pt x="18228" y="15073"/>
                    <a:pt x="16428" y="14374"/>
                  </a:cubicBezTo>
                  <a:cubicBezTo>
                    <a:pt x="14628" y="13675"/>
                    <a:pt x="11428" y="13364"/>
                    <a:pt x="9028" y="13597"/>
                  </a:cubicBezTo>
                  <a:cubicBezTo>
                    <a:pt x="6628" y="13830"/>
                    <a:pt x="5028" y="14607"/>
                    <a:pt x="3428" y="15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6090300" y="3641748"/>
              <a:ext cx="196447" cy="222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0711" fill="norm" stroke="1" extrusionOk="0">
                  <a:moveTo>
                    <a:pt x="15896" y="0"/>
                  </a:moveTo>
                  <a:cubicBezTo>
                    <a:pt x="12926" y="0"/>
                    <a:pt x="9956" y="0"/>
                    <a:pt x="7256" y="2255"/>
                  </a:cubicBezTo>
                  <a:cubicBezTo>
                    <a:pt x="4556" y="4510"/>
                    <a:pt x="2126" y="9020"/>
                    <a:pt x="911" y="12224"/>
                  </a:cubicBezTo>
                  <a:cubicBezTo>
                    <a:pt x="-304" y="15429"/>
                    <a:pt x="-304" y="17327"/>
                    <a:pt x="911" y="18870"/>
                  </a:cubicBezTo>
                  <a:cubicBezTo>
                    <a:pt x="2126" y="20413"/>
                    <a:pt x="4556" y="21600"/>
                    <a:pt x="8066" y="19820"/>
                  </a:cubicBezTo>
                  <a:cubicBezTo>
                    <a:pt x="11576" y="18040"/>
                    <a:pt x="16166" y="13292"/>
                    <a:pt x="18596" y="9851"/>
                  </a:cubicBezTo>
                  <a:cubicBezTo>
                    <a:pt x="21026" y="6409"/>
                    <a:pt x="21296" y="4273"/>
                    <a:pt x="19946" y="2848"/>
                  </a:cubicBezTo>
                  <a:cubicBezTo>
                    <a:pt x="18596" y="1424"/>
                    <a:pt x="15626" y="712"/>
                    <a:pt x="13466" y="712"/>
                  </a:cubicBezTo>
                  <a:cubicBezTo>
                    <a:pt x="11306" y="712"/>
                    <a:pt x="9956" y="1424"/>
                    <a:pt x="8606" y="2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5987008" y="4573696"/>
              <a:ext cx="110842" cy="30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2" h="21481" fill="norm" stroke="1" extrusionOk="0">
                  <a:moveTo>
                    <a:pt x="13922" y="1309"/>
                  </a:moveTo>
                  <a:cubicBezTo>
                    <a:pt x="12084" y="774"/>
                    <a:pt x="10245" y="238"/>
                    <a:pt x="8177" y="60"/>
                  </a:cubicBezTo>
                  <a:cubicBezTo>
                    <a:pt x="6109" y="-119"/>
                    <a:pt x="3811" y="60"/>
                    <a:pt x="1973" y="1220"/>
                  </a:cubicBezTo>
                  <a:cubicBezTo>
                    <a:pt x="135" y="2380"/>
                    <a:pt x="-1244" y="4522"/>
                    <a:pt x="1743" y="7289"/>
                  </a:cubicBezTo>
                  <a:cubicBezTo>
                    <a:pt x="4730" y="10056"/>
                    <a:pt x="12084" y="13448"/>
                    <a:pt x="15990" y="15679"/>
                  </a:cubicBezTo>
                  <a:cubicBezTo>
                    <a:pt x="19896" y="17911"/>
                    <a:pt x="20356" y="18982"/>
                    <a:pt x="19667" y="19874"/>
                  </a:cubicBezTo>
                  <a:cubicBezTo>
                    <a:pt x="18977" y="20767"/>
                    <a:pt x="17139" y="21481"/>
                    <a:pt x="14381" y="21481"/>
                  </a:cubicBezTo>
                  <a:cubicBezTo>
                    <a:pt x="11624" y="21481"/>
                    <a:pt x="7947" y="20767"/>
                    <a:pt x="5420" y="19964"/>
                  </a:cubicBezTo>
                  <a:cubicBezTo>
                    <a:pt x="2892" y="19160"/>
                    <a:pt x="1513" y="18268"/>
                    <a:pt x="135" y="17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5980089" y="4561769"/>
              <a:ext cx="184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6153443" y="4584770"/>
              <a:ext cx="180707" cy="277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4" h="21344" fill="norm" stroke="1" extrusionOk="0">
                  <a:moveTo>
                    <a:pt x="9840" y="0"/>
                  </a:moveTo>
                  <a:cubicBezTo>
                    <a:pt x="6960" y="1571"/>
                    <a:pt x="4080" y="3142"/>
                    <a:pt x="2208" y="6284"/>
                  </a:cubicBezTo>
                  <a:cubicBezTo>
                    <a:pt x="336" y="9425"/>
                    <a:pt x="-528" y="14138"/>
                    <a:pt x="336" y="17182"/>
                  </a:cubicBezTo>
                  <a:cubicBezTo>
                    <a:pt x="1200" y="20225"/>
                    <a:pt x="3792" y="21600"/>
                    <a:pt x="7536" y="21305"/>
                  </a:cubicBezTo>
                  <a:cubicBezTo>
                    <a:pt x="11280" y="21011"/>
                    <a:pt x="16176" y="19047"/>
                    <a:pt x="18624" y="16298"/>
                  </a:cubicBezTo>
                  <a:cubicBezTo>
                    <a:pt x="21072" y="13549"/>
                    <a:pt x="21072" y="10015"/>
                    <a:pt x="17760" y="7658"/>
                  </a:cubicBezTo>
                  <a:cubicBezTo>
                    <a:pt x="14448" y="5302"/>
                    <a:pt x="7824" y="4124"/>
                    <a:pt x="1200" y="2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7996468" y="3343365"/>
              <a:ext cx="38335" cy="30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0" y="3170"/>
                  </a:moveTo>
                  <a:cubicBezTo>
                    <a:pt x="2880" y="1742"/>
                    <a:pt x="5760" y="314"/>
                    <a:pt x="7200" y="46"/>
                  </a:cubicBezTo>
                  <a:cubicBezTo>
                    <a:pt x="8640" y="-222"/>
                    <a:pt x="8640" y="671"/>
                    <a:pt x="8640" y="3170"/>
                  </a:cubicBezTo>
                  <a:cubicBezTo>
                    <a:pt x="8640" y="5669"/>
                    <a:pt x="8640" y="9775"/>
                    <a:pt x="10800" y="13077"/>
                  </a:cubicBezTo>
                  <a:cubicBezTo>
                    <a:pt x="12960" y="16380"/>
                    <a:pt x="17280" y="18879"/>
                    <a:pt x="21600" y="213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8169410" y="3393470"/>
              <a:ext cx="171393" cy="185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0682" fill="norm" stroke="1" extrusionOk="0">
                  <a:moveTo>
                    <a:pt x="12811" y="326"/>
                  </a:moveTo>
                  <a:cubicBezTo>
                    <a:pt x="8681" y="4590"/>
                    <a:pt x="4552" y="8853"/>
                    <a:pt x="2328" y="11979"/>
                  </a:cubicBezTo>
                  <a:cubicBezTo>
                    <a:pt x="105" y="15105"/>
                    <a:pt x="-213" y="17095"/>
                    <a:pt x="105" y="18658"/>
                  </a:cubicBezTo>
                  <a:cubicBezTo>
                    <a:pt x="422" y="20221"/>
                    <a:pt x="1375" y="21358"/>
                    <a:pt x="4869" y="20221"/>
                  </a:cubicBezTo>
                  <a:cubicBezTo>
                    <a:pt x="8363" y="19084"/>
                    <a:pt x="14399" y="15674"/>
                    <a:pt x="17575" y="13116"/>
                  </a:cubicBezTo>
                  <a:cubicBezTo>
                    <a:pt x="20752" y="10558"/>
                    <a:pt x="21069" y="8853"/>
                    <a:pt x="21228" y="6863"/>
                  </a:cubicBezTo>
                  <a:cubicBezTo>
                    <a:pt x="21387" y="4874"/>
                    <a:pt x="21387" y="2600"/>
                    <a:pt x="20275" y="1321"/>
                  </a:cubicBezTo>
                  <a:cubicBezTo>
                    <a:pt x="19163" y="42"/>
                    <a:pt x="16940" y="-242"/>
                    <a:pt x="15352" y="184"/>
                  </a:cubicBezTo>
                  <a:cubicBezTo>
                    <a:pt x="13763" y="611"/>
                    <a:pt x="12811" y="1747"/>
                    <a:pt x="12334" y="2458"/>
                  </a:cubicBezTo>
                  <a:cubicBezTo>
                    <a:pt x="11858" y="3169"/>
                    <a:pt x="11858" y="3453"/>
                    <a:pt x="11858" y="37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8405981" y="3396410"/>
              <a:ext cx="157911" cy="20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2" h="20930" fill="norm" stroke="1" extrusionOk="0">
                  <a:moveTo>
                    <a:pt x="10394" y="0"/>
                  </a:moveTo>
                  <a:cubicBezTo>
                    <a:pt x="6794" y="5400"/>
                    <a:pt x="3194" y="10800"/>
                    <a:pt x="1394" y="14143"/>
                  </a:cubicBezTo>
                  <a:cubicBezTo>
                    <a:pt x="-406" y="17486"/>
                    <a:pt x="-406" y="18771"/>
                    <a:pt x="1067" y="19800"/>
                  </a:cubicBezTo>
                  <a:cubicBezTo>
                    <a:pt x="2539" y="20829"/>
                    <a:pt x="5485" y="21600"/>
                    <a:pt x="9412" y="20057"/>
                  </a:cubicBezTo>
                  <a:cubicBezTo>
                    <a:pt x="13339" y="18514"/>
                    <a:pt x="18249" y="14657"/>
                    <a:pt x="19721" y="10929"/>
                  </a:cubicBezTo>
                  <a:cubicBezTo>
                    <a:pt x="21194" y="7200"/>
                    <a:pt x="19230" y="3600"/>
                    <a:pt x="16285" y="2186"/>
                  </a:cubicBezTo>
                  <a:cubicBezTo>
                    <a:pt x="13339" y="771"/>
                    <a:pt x="9412" y="1543"/>
                    <a:pt x="5485" y="23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7993235" y="4416099"/>
              <a:ext cx="26234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4364"/>
                    <a:pt x="-1443" y="8727"/>
                    <a:pt x="1502" y="12327"/>
                  </a:cubicBezTo>
                  <a:cubicBezTo>
                    <a:pt x="4448" y="15927"/>
                    <a:pt x="12302" y="18764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8155382" y="4408432"/>
              <a:ext cx="101759" cy="328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378" fill="norm" stroke="1" extrusionOk="0">
                  <a:moveTo>
                    <a:pt x="20977" y="0"/>
                  </a:moveTo>
                  <a:cubicBezTo>
                    <a:pt x="16762" y="0"/>
                    <a:pt x="12548" y="0"/>
                    <a:pt x="8860" y="498"/>
                  </a:cubicBezTo>
                  <a:cubicBezTo>
                    <a:pt x="5172" y="997"/>
                    <a:pt x="2011" y="1994"/>
                    <a:pt x="694" y="3489"/>
                  </a:cubicBezTo>
                  <a:cubicBezTo>
                    <a:pt x="-623" y="4985"/>
                    <a:pt x="-96" y="6978"/>
                    <a:pt x="2538" y="9055"/>
                  </a:cubicBezTo>
                  <a:cubicBezTo>
                    <a:pt x="5172" y="11132"/>
                    <a:pt x="9914" y="13292"/>
                    <a:pt x="12811" y="14871"/>
                  </a:cubicBezTo>
                  <a:cubicBezTo>
                    <a:pt x="15709" y="16449"/>
                    <a:pt x="16762" y="17446"/>
                    <a:pt x="17026" y="18526"/>
                  </a:cubicBezTo>
                  <a:cubicBezTo>
                    <a:pt x="17289" y="19606"/>
                    <a:pt x="16762" y="20769"/>
                    <a:pt x="15182" y="21185"/>
                  </a:cubicBezTo>
                  <a:cubicBezTo>
                    <a:pt x="13601" y="21600"/>
                    <a:pt x="10967" y="21268"/>
                    <a:pt x="8333" y="209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8157471" y="4393099"/>
              <a:ext cx="23000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5840"/>
                    <a:pt x="3840" y="10080"/>
                    <a:pt x="7440" y="6480"/>
                  </a:cubicBezTo>
                  <a:cubicBezTo>
                    <a:pt x="11040" y="2880"/>
                    <a:pt x="1632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8378548" y="4469767"/>
              <a:ext cx="192116" cy="232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1387" fill="norm" stroke="1" extrusionOk="0">
                  <a:moveTo>
                    <a:pt x="12439" y="0"/>
                  </a:moveTo>
                  <a:cubicBezTo>
                    <a:pt x="11072" y="0"/>
                    <a:pt x="9705" y="0"/>
                    <a:pt x="7244" y="2817"/>
                  </a:cubicBezTo>
                  <a:cubicBezTo>
                    <a:pt x="4783" y="5635"/>
                    <a:pt x="1229" y="11270"/>
                    <a:pt x="272" y="15143"/>
                  </a:cubicBezTo>
                  <a:cubicBezTo>
                    <a:pt x="-685" y="19017"/>
                    <a:pt x="956" y="21130"/>
                    <a:pt x="4100" y="21365"/>
                  </a:cubicBezTo>
                  <a:cubicBezTo>
                    <a:pt x="7244" y="21600"/>
                    <a:pt x="11892" y="19957"/>
                    <a:pt x="15310" y="16670"/>
                  </a:cubicBezTo>
                  <a:cubicBezTo>
                    <a:pt x="18728" y="13383"/>
                    <a:pt x="20915" y="8452"/>
                    <a:pt x="20505" y="5635"/>
                  </a:cubicBezTo>
                  <a:cubicBezTo>
                    <a:pt x="20095" y="2817"/>
                    <a:pt x="17087" y="2113"/>
                    <a:pt x="13669" y="2230"/>
                  </a:cubicBezTo>
                  <a:cubicBezTo>
                    <a:pt x="10252" y="2348"/>
                    <a:pt x="6424" y="3287"/>
                    <a:pt x="2596" y="42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7919799" y="5269311"/>
              <a:ext cx="406343" cy="27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2828"/>
                  </a:moveTo>
                  <a:cubicBezTo>
                    <a:pt x="543" y="1828"/>
                    <a:pt x="1087" y="828"/>
                    <a:pt x="2174" y="328"/>
                  </a:cubicBezTo>
                  <a:cubicBezTo>
                    <a:pt x="3260" y="-172"/>
                    <a:pt x="4891" y="-172"/>
                    <a:pt x="5977" y="828"/>
                  </a:cubicBezTo>
                  <a:cubicBezTo>
                    <a:pt x="7064" y="1828"/>
                    <a:pt x="7608" y="3828"/>
                    <a:pt x="6996" y="7028"/>
                  </a:cubicBezTo>
                  <a:cubicBezTo>
                    <a:pt x="6385" y="10228"/>
                    <a:pt x="4619" y="14628"/>
                    <a:pt x="3532" y="17228"/>
                  </a:cubicBezTo>
                  <a:cubicBezTo>
                    <a:pt x="2445" y="19828"/>
                    <a:pt x="2038" y="20628"/>
                    <a:pt x="2174" y="21028"/>
                  </a:cubicBezTo>
                  <a:cubicBezTo>
                    <a:pt x="2309" y="21428"/>
                    <a:pt x="2989" y="21428"/>
                    <a:pt x="5502" y="20328"/>
                  </a:cubicBezTo>
                  <a:cubicBezTo>
                    <a:pt x="8015" y="19228"/>
                    <a:pt x="12362" y="17028"/>
                    <a:pt x="15351" y="15328"/>
                  </a:cubicBezTo>
                  <a:cubicBezTo>
                    <a:pt x="18340" y="13628"/>
                    <a:pt x="19970" y="12428"/>
                    <a:pt x="21600" y="112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8292538" y="5231340"/>
              <a:ext cx="195594" cy="272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4" h="21510" fill="norm" stroke="1" extrusionOk="0">
                  <a:moveTo>
                    <a:pt x="15700" y="1615"/>
                  </a:moveTo>
                  <a:cubicBezTo>
                    <a:pt x="13270" y="807"/>
                    <a:pt x="10840" y="0"/>
                    <a:pt x="8140" y="0"/>
                  </a:cubicBezTo>
                  <a:cubicBezTo>
                    <a:pt x="5440" y="0"/>
                    <a:pt x="2470" y="807"/>
                    <a:pt x="985" y="1716"/>
                  </a:cubicBezTo>
                  <a:cubicBezTo>
                    <a:pt x="-500" y="2624"/>
                    <a:pt x="-500" y="3634"/>
                    <a:pt x="2335" y="5551"/>
                  </a:cubicBezTo>
                  <a:cubicBezTo>
                    <a:pt x="5170" y="7469"/>
                    <a:pt x="10840" y="10295"/>
                    <a:pt x="14350" y="12314"/>
                  </a:cubicBezTo>
                  <a:cubicBezTo>
                    <a:pt x="17860" y="14333"/>
                    <a:pt x="19210" y="15544"/>
                    <a:pt x="20020" y="16654"/>
                  </a:cubicBezTo>
                  <a:cubicBezTo>
                    <a:pt x="20830" y="17764"/>
                    <a:pt x="21100" y="18774"/>
                    <a:pt x="19480" y="19682"/>
                  </a:cubicBezTo>
                  <a:cubicBezTo>
                    <a:pt x="17860" y="20591"/>
                    <a:pt x="14350" y="21398"/>
                    <a:pt x="12055" y="21499"/>
                  </a:cubicBezTo>
                  <a:cubicBezTo>
                    <a:pt x="9760" y="21600"/>
                    <a:pt x="8680" y="20994"/>
                    <a:pt x="7600" y="203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8410477" y="5198117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8652199" y="5267118"/>
              <a:ext cx="197652" cy="232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0941" fill="norm" stroke="1" extrusionOk="0">
                  <a:moveTo>
                    <a:pt x="10517" y="1379"/>
                  </a:moveTo>
                  <a:cubicBezTo>
                    <a:pt x="7134" y="2987"/>
                    <a:pt x="3751" y="4596"/>
                    <a:pt x="1799" y="7583"/>
                  </a:cubicBezTo>
                  <a:cubicBezTo>
                    <a:pt x="-153" y="10570"/>
                    <a:pt x="-673" y="14936"/>
                    <a:pt x="1019" y="17694"/>
                  </a:cubicBezTo>
                  <a:cubicBezTo>
                    <a:pt x="2710" y="20451"/>
                    <a:pt x="6614" y="21600"/>
                    <a:pt x="10517" y="20566"/>
                  </a:cubicBezTo>
                  <a:cubicBezTo>
                    <a:pt x="14421" y="19532"/>
                    <a:pt x="18325" y="16315"/>
                    <a:pt x="19626" y="12753"/>
                  </a:cubicBezTo>
                  <a:cubicBezTo>
                    <a:pt x="20927" y="9192"/>
                    <a:pt x="19626" y="5285"/>
                    <a:pt x="16503" y="3102"/>
                  </a:cubicBezTo>
                  <a:cubicBezTo>
                    <a:pt x="13380" y="919"/>
                    <a:pt x="8435" y="460"/>
                    <a:pt x="349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3902375" y="5589126"/>
              <a:ext cx="69003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554"/>
                    <a:pt x="6400" y="1108"/>
                    <a:pt x="8000" y="2954"/>
                  </a:cubicBezTo>
                  <a:cubicBezTo>
                    <a:pt x="9600" y="4800"/>
                    <a:pt x="9600" y="7938"/>
                    <a:pt x="11600" y="11262"/>
                  </a:cubicBezTo>
                  <a:cubicBezTo>
                    <a:pt x="13600" y="14585"/>
                    <a:pt x="17600" y="180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4095923" y="5504791"/>
              <a:ext cx="189795" cy="38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fill="norm" stroke="1" extrusionOk="0">
                  <a:moveTo>
                    <a:pt x="5837" y="0"/>
                  </a:moveTo>
                  <a:cubicBezTo>
                    <a:pt x="3821" y="3456"/>
                    <a:pt x="1805" y="6912"/>
                    <a:pt x="797" y="9144"/>
                  </a:cubicBezTo>
                  <a:cubicBezTo>
                    <a:pt x="-211" y="11376"/>
                    <a:pt x="-211" y="12384"/>
                    <a:pt x="509" y="12960"/>
                  </a:cubicBezTo>
                  <a:cubicBezTo>
                    <a:pt x="1229" y="13536"/>
                    <a:pt x="2669" y="13680"/>
                    <a:pt x="4829" y="12960"/>
                  </a:cubicBezTo>
                  <a:cubicBezTo>
                    <a:pt x="6989" y="12240"/>
                    <a:pt x="9869" y="10656"/>
                    <a:pt x="11741" y="9504"/>
                  </a:cubicBezTo>
                  <a:cubicBezTo>
                    <a:pt x="13613" y="8352"/>
                    <a:pt x="14477" y="7632"/>
                    <a:pt x="15629" y="6984"/>
                  </a:cubicBezTo>
                  <a:cubicBezTo>
                    <a:pt x="16781" y="6336"/>
                    <a:pt x="18221" y="5760"/>
                    <a:pt x="19085" y="5976"/>
                  </a:cubicBezTo>
                  <a:cubicBezTo>
                    <a:pt x="19949" y="6192"/>
                    <a:pt x="20237" y="7200"/>
                    <a:pt x="20237" y="9576"/>
                  </a:cubicBezTo>
                  <a:cubicBezTo>
                    <a:pt x="20237" y="11952"/>
                    <a:pt x="19949" y="15696"/>
                    <a:pt x="20093" y="17928"/>
                  </a:cubicBezTo>
                  <a:cubicBezTo>
                    <a:pt x="20237" y="20160"/>
                    <a:pt x="20813" y="20880"/>
                    <a:pt x="2138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4393053" y="5604459"/>
              <a:ext cx="168833" cy="2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180" fill="norm" stroke="1" extrusionOk="0">
                  <a:moveTo>
                    <a:pt x="10331" y="0"/>
                  </a:moveTo>
                  <a:cubicBezTo>
                    <a:pt x="6261" y="4659"/>
                    <a:pt x="2191" y="9318"/>
                    <a:pt x="783" y="12918"/>
                  </a:cubicBezTo>
                  <a:cubicBezTo>
                    <a:pt x="-626" y="16518"/>
                    <a:pt x="626" y="19059"/>
                    <a:pt x="2974" y="20329"/>
                  </a:cubicBezTo>
                  <a:cubicBezTo>
                    <a:pt x="5322" y="21600"/>
                    <a:pt x="8765" y="21600"/>
                    <a:pt x="12522" y="19271"/>
                  </a:cubicBezTo>
                  <a:cubicBezTo>
                    <a:pt x="16278" y="16941"/>
                    <a:pt x="20348" y="12282"/>
                    <a:pt x="20661" y="8576"/>
                  </a:cubicBezTo>
                  <a:cubicBezTo>
                    <a:pt x="20974" y="4871"/>
                    <a:pt x="17531" y="2118"/>
                    <a:pt x="13461" y="1376"/>
                  </a:cubicBezTo>
                  <a:cubicBezTo>
                    <a:pt x="9391" y="635"/>
                    <a:pt x="4696" y="1906"/>
                    <a:pt x="0" y="31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6179427" y="5320786"/>
              <a:ext cx="61335" cy="24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0"/>
                  </a:moveTo>
                  <a:cubicBezTo>
                    <a:pt x="1800" y="6171"/>
                    <a:pt x="3600" y="12343"/>
                    <a:pt x="4950" y="15980"/>
                  </a:cubicBezTo>
                  <a:cubicBezTo>
                    <a:pt x="6300" y="19616"/>
                    <a:pt x="7200" y="20718"/>
                    <a:pt x="9900" y="21159"/>
                  </a:cubicBezTo>
                  <a:cubicBezTo>
                    <a:pt x="12600" y="21600"/>
                    <a:pt x="17100" y="21380"/>
                    <a:pt x="21600" y="211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6290845" y="5308249"/>
              <a:ext cx="57253" cy="298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017" fill="norm" stroke="1" extrusionOk="0">
                  <a:moveTo>
                    <a:pt x="1317" y="1423"/>
                  </a:moveTo>
                  <a:cubicBezTo>
                    <a:pt x="3196" y="523"/>
                    <a:pt x="5074" y="-377"/>
                    <a:pt x="5074" y="163"/>
                  </a:cubicBezTo>
                  <a:cubicBezTo>
                    <a:pt x="5074" y="703"/>
                    <a:pt x="3196" y="2683"/>
                    <a:pt x="1787" y="5563"/>
                  </a:cubicBezTo>
                  <a:cubicBezTo>
                    <a:pt x="378" y="8443"/>
                    <a:pt x="-561" y="12223"/>
                    <a:pt x="378" y="15013"/>
                  </a:cubicBezTo>
                  <a:cubicBezTo>
                    <a:pt x="1317" y="17803"/>
                    <a:pt x="4135" y="19603"/>
                    <a:pt x="7891" y="20413"/>
                  </a:cubicBezTo>
                  <a:cubicBezTo>
                    <a:pt x="11648" y="21223"/>
                    <a:pt x="16343" y="21043"/>
                    <a:pt x="21039" y="208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6430490" y="5351453"/>
              <a:ext cx="189230" cy="22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0937" fill="norm" stroke="1" extrusionOk="0">
                  <a:moveTo>
                    <a:pt x="10312" y="0"/>
                  </a:moveTo>
                  <a:cubicBezTo>
                    <a:pt x="6946" y="3287"/>
                    <a:pt x="3579" y="6574"/>
                    <a:pt x="1756" y="9861"/>
                  </a:cubicBezTo>
                  <a:cubicBezTo>
                    <a:pt x="-67" y="13148"/>
                    <a:pt x="-348" y="16435"/>
                    <a:pt x="353" y="18548"/>
                  </a:cubicBezTo>
                  <a:cubicBezTo>
                    <a:pt x="1055" y="20661"/>
                    <a:pt x="2738" y="21600"/>
                    <a:pt x="6384" y="20426"/>
                  </a:cubicBezTo>
                  <a:cubicBezTo>
                    <a:pt x="10031" y="19252"/>
                    <a:pt x="15642" y="15965"/>
                    <a:pt x="18447" y="13617"/>
                  </a:cubicBezTo>
                  <a:cubicBezTo>
                    <a:pt x="21252" y="11270"/>
                    <a:pt x="21252" y="9861"/>
                    <a:pt x="19849" y="8452"/>
                  </a:cubicBezTo>
                  <a:cubicBezTo>
                    <a:pt x="18447" y="7043"/>
                    <a:pt x="15642" y="5635"/>
                    <a:pt x="12135" y="5283"/>
                  </a:cubicBezTo>
                  <a:cubicBezTo>
                    <a:pt x="8629" y="4930"/>
                    <a:pt x="4421" y="5635"/>
                    <a:pt x="213" y="63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4578107" y="3634081"/>
              <a:ext cx="106287" cy="32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431" fill="norm" stroke="1" extrusionOk="0">
                  <a:moveTo>
                    <a:pt x="19384" y="0"/>
                  </a:moveTo>
                  <a:cubicBezTo>
                    <a:pt x="16872" y="337"/>
                    <a:pt x="14361" y="675"/>
                    <a:pt x="11347" y="2700"/>
                  </a:cubicBezTo>
                  <a:cubicBezTo>
                    <a:pt x="8333" y="4725"/>
                    <a:pt x="4817" y="8438"/>
                    <a:pt x="2556" y="11306"/>
                  </a:cubicBezTo>
                  <a:cubicBezTo>
                    <a:pt x="296" y="14175"/>
                    <a:pt x="-709" y="16200"/>
                    <a:pt x="547" y="17803"/>
                  </a:cubicBezTo>
                  <a:cubicBezTo>
                    <a:pt x="1803" y="19406"/>
                    <a:pt x="5319" y="20587"/>
                    <a:pt x="9086" y="21094"/>
                  </a:cubicBezTo>
                  <a:cubicBezTo>
                    <a:pt x="12854" y="21600"/>
                    <a:pt x="16872" y="21431"/>
                    <a:pt x="20891" y="2126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4785203" y="3634081"/>
              <a:ext cx="167530" cy="309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14" fill="norm" stroke="1" extrusionOk="0">
                  <a:moveTo>
                    <a:pt x="21454" y="0"/>
                  </a:moveTo>
                  <a:cubicBezTo>
                    <a:pt x="18181" y="177"/>
                    <a:pt x="14909" y="354"/>
                    <a:pt x="11636" y="974"/>
                  </a:cubicBezTo>
                  <a:cubicBezTo>
                    <a:pt x="8363" y="1593"/>
                    <a:pt x="5090" y="2656"/>
                    <a:pt x="2963" y="4338"/>
                  </a:cubicBezTo>
                  <a:cubicBezTo>
                    <a:pt x="836" y="6020"/>
                    <a:pt x="-146" y="8321"/>
                    <a:pt x="18" y="9738"/>
                  </a:cubicBezTo>
                  <a:cubicBezTo>
                    <a:pt x="181" y="11154"/>
                    <a:pt x="1490" y="11685"/>
                    <a:pt x="3781" y="12039"/>
                  </a:cubicBezTo>
                  <a:cubicBezTo>
                    <a:pt x="6072" y="12393"/>
                    <a:pt x="9345" y="12570"/>
                    <a:pt x="11799" y="12836"/>
                  </a:cubicBezTo>
                  <a:cubicBezTo>
                    <a:pt x="14254" y="13102"/>
                    <a:pt x="15890" y="13456"/>
                    <a:pt x="17036" y="14075"/>
                  </a:cubicBezTo>
                  <a:cubicBezTo>
                    <a:pt x="18181" y="14695"/>
                    <a:pt x="18836" y="15580"/>
                    <a:pt x="18999" y="16466"/>
                  </a:cubicBezTo>
                  <a:cubicBezTo>
                    <a:pt x="19163" y="17351"/>
                    <a:pt x="18836" y="18236"/>
                    <a:pt x="17363" y="19033"/>
                  </a:cubicBezTo>
                  <a:cubicBezTo>
                    <a:pt x="15890" y="19830"/>
                    <a:pt x="13272" y="20538"/>
                    <a:pt x="10490" y="20980"/>
                  </a:cubicBezTo>
                  <a:cubicBezTo>
                    <a:pt x="7709" y="21423"/>
                    <a:pt x="4763" y="21600"/>
                    <a:pt x="4436" y="21157"/>
                  </a:cubicBezTo>
                  <a:cubicBezTo>
                    <a:pt x="4109" y="20715"/>
                    <a:pt x="6399" y="19652"/>
                    <a:pt x="8690" y="1859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5075401" y="3623683"/>
              <a:ext cx="138005" cy="295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21600" y="197"/>
                  </a:moveTo>
                  <a:cubicBezTo>
                    <a:pt x="18000" y="13"/>
                    <a:pt x="14400" y="-172"/>
                    <a:pt x="12000" y="290"/>
                  </a:cubicBezTo>
                  <a:cubicBezTo>
                    <a:pt x="9600" y="751"/>
                    <a:pt x="8400" y="1859"/>
                    <a:pt x="7400" y="4905"/>
                  </a:cubicBezTo>
                  <a:cubicBezTo>
                    <a:pt x="6400" y="7951"/>
                    <a:pt x="5600" y="12936"/>
                    <a:pt x="5200" y="15890"/>
                  </a:cubicBezTo>
                  <a:cubicBezTo>
                    <a:pt x="4800" y="18843"/>
                    <a:pt x="4800" y="19766"/>
                    <a:pt x="5800" y="20413"/>
                  </a:cubicBezTo>
                  <a:cubicBezTo>
                    <a:pt x="6800" y="21059"/>
                    <a:pt x="8800" y="21428"/>
                    <a:pt x="10600" y="21336"/>
                  </a:cubicBezTo>
                  <a:cubicBezTo>
                    <a:pt x="12400" y="21243"/>
                    <a:pt x="14000" y="20690"/>
                    <a:pt x="15200" y="19951"/>
                  </a:cubicBezTo>
                  <a:cubicBezTo>
                    <a:pt x="16400" y="19213"/>
                    <a:pt x="17200" y="18290"/>
                    <a:pt x="17600" y="17366"/>
                  </a:cubicBezTo>
                  <a:cubicBezTo>
                    <a:pt x="18000" y="16443"/>
                    <a:pt x="18000" y="15520"/>
                    <a:pt x="16800" y="14966"/>
                  </a:cubicBezTo>
                  <a:cubicBezTo>
                    <a:pt x="15600" y="14413"/>
                    <a:pt x="13200" y="14228"/>
                    <a:pt x="10800" y="14228"/>
                  </a:cubicBezTo>
                  <a:cubicBezTo>
                    <a:pt x="8400" y="14228"/>
                    <a:pt x="6000" y="14413"/>
                    <a:pt x="4200" y="14874"/>
                  </a:cubicBezTo>
                  <a:cubicBezTo>
                    <a:pt x="2400" y="15336"/>
                    <a:pt x="1200" y="16074"/>
                    <a:pt x="0" y="1681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5251739" y="3618748"/>
              <a:ext cx="9218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4954" y="0"/>
                  </a:moveTo>
                  <a:cubicBezTo>
                    <a:pt x="18277" y="4608"/>
                    <a:pt x="21600" y="9216"/>
                    <a:pt x="19108" y="12816"/>
                  </a:cubicBezTo>
                  <a:cubicBezTo>
                    <a:pt x="16615" y="16416"/>
                    <a:pt x="8308" y="19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6542048" y="3565080"/>
              <a:ext cx="105057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fill="norm" stroke="1" extrusionOk="0">
                  <a:moveTo>
                    <a:pt x="21141" y="0"/>
                  </a:moveTo>
                  <a:cubicBezTo>
                    <a:pt x="16512" y="1756"/>
                    <a:pt x="11884" y="3512"/>
                    <a:pt x="8284" y="6234"/>
                  </a:cubicBezTo>
                  <a:cubicBezTo>
                    <a:pt x="4684" y="8956"/>
                    <a:pt x="2112" y="12644"/>
                    <a:pt x="827" y="15015"/>
                  </a:cubicBezTo>
                  <a:cubicBezTo>
                    <a:pt x="-459" y="17385"/>
                    <a:pt x="-459" y="18439"/>
                    <a:pt x="2370" y="19317"/>
                  </a:cubicBezTo>
                  <a:cubicBezTo>
                    <a:pt x="5198" y="20195"/>
                    <a:pt x="10855" y="20898"/>
                    <a:pt x="16512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6731378" y="3565080"/>
              <a:ext cx="6906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600" fill="norm" stroke="1" extrusionOk="0">
                  <a:moveTo>
                    <a:pt x="2333" y="0"/>
                  </a:moveTo>
                  <a:cubicBezTo>
                    <a:pt x="790" y="3291"/>
                    <a:pt x="-753" y="6583"/>
                    <a:pt x="404" y="8743"/>
                  </a:cubicBezTo>
                  <a:cubicBezTo>
                    <a:pt x="1561" y="10903"/>
                    <a:pt x="5418" y="11931"/>
                    <a:pt x="8890" y="11726"/>
                  </a:cubicBezTo>
                  <a:cubicBezTo>
                    <a:pt x="12361" y="11520"/>
                    <a:pt x="15447" y="10080"/>
                    <a:pt x="16990" y="9874"/>
                  </a:cubicBezTo>
                  <a:cubicBezTo>
                    <a:pt x="18533" y="9669"/>
                    <a:pt x="18533" y="10697"/>
                    <a:pt x="18147" y="12343"/>
                  </a:cubicBezTo>
                  <a:cubicBezTo>
                    <a:pt x="17761" y="13989"/>
                    <a:pt x="16990" y="16251"/>
                    <a:pt x="17376" y="17897"/>
                  </a:cubicBezTo>
                  <a:cubicBezTo>
                    <a:pt x="17761" y="19543"/>
                    <a:pt x="19304" y="20571"/>
                    <a:pt x="20847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6893402" y="3580413"/>
              <a:ext cx="98710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3115" y="0"/>
                  </a:moveTo>
                  <a:cubicBezTo>
                    <a:pt x="2007" y="1286"/>
                    <a:pt x="900" y="2571"/>
                    <a:pt x="346" y="3857"/>
                  </a:cubicBezTo>
                  <a:cubicBezTo>
                    <a:pt x="-208" y="5143"/>
                    <a:pt x="-208" y="6429"/>
                    <a:pt x="1177" y="7200"/>
                  </a:cubicBezTo>
                  <a:cubicBezTo>
                    <a:pt x="2561" y="7971"/>
                    <a:pt x="5330" y="8229"/>
                    <a:pt x="7823" y="7843"/>
                  </a:cubicBezTo>
                  <a:cubicBezTo>
                    <a:pt x="10315" y="7457"/>
                    <a:pt x="12530" y="6429"/>
                    <a:pt x="13361" y="6557"/>
                  </a:cubicBezTo>
                  <a:cubicBezTo>
                    <a:pt x="14192" y="6686"/>
                    <a:pt x="13638" y="7971"/>
                    <a:pt x="13361" y="9900"/>
                  </a:cubicBezTo>
                  <a:cubicBezTo>
                    <a:pt x="13084" y="11829"/>
                    <a:pt x="13084" y="14400"/>
                    <a:pt x="13084" y="16329"/>
                  </a:cubicBezTo>
                  <a:cubicBezTo>
                    <a:pt x="13084" y="18257"/>
                    <a:pt x="13084" y="19543"/>
                    <a:pt x="14469" y="20314"/>
                  </a:cubicBezTo>
                  <a:cubicBezTo>
                    <a:pt x="15854" y="21086"/>
                    <a:pt x="18623" y="21343"/>
                    <a:pt x="21392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7022779" y="3526746"/>
              <a:ext cx="75119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1" h="21600" fill="norm" stroke="1" extrusionOk="0">
                  <a:moveTo>
                    <a:pt x="6271" y="0"/>
                  </a:moveTo>
                  <a:cubicBezTo>
                    <a:pt x="11845" y="1685"/>
                    <a:pt x="17419" y="3370"/>
                    <a:pt x="19510" y="5974"/>
                  </a:cubicBezTo>
                  <a:cubicBezTo>
                    <a:pt x="21600" y="8579"/>
                    <a:pt x="20206" y="12102"/>
                    <a:pt x="16374" y="14860"/>
                  </a:cubicBezTo>
                  <a:cubicBezTo>
                    <a:pt x="12542" y="17617"/>
                    <a:pt x="6271" y="196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6618824" y="4577103"/>
              <a:ext cx="8961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600" fill="norm" stroke="1" extrusionOk="0">
                  <a:moveTo>
                    <a:pt x="21039" y="0"/>
                  </a:moveTo>
                  <a:cubicBezTo>
                    <a:pt x="18039" y="164"/>
                    <a:pt x="15039" y="327"/>
                    <a:pt x="11439" y="2455"/>
                  </a:cubicBezTo>
                  <a:cubicBezTo>
                    <a:pt x="7839" y="4582"/>
                    <a:pt x="3639" y="8673"/>
                    <a:pt x="1539" y="11618"/>
                  </a:cubicBezTo>
                  <a:cubicBezTo>
                    <a:pt x="-561" y="14564"/>
                    <a:pt x="-561" y="16364"/>
                    <a:pt x="1839" y="17836"/>
                  </a:cubicBezTo>
                  <a:cubicBezTo>
                    <a:pt x="4239" y="19309"/>
                    <a:pt x="9039" y="20455"/>
                    <a:pt x="13839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6755575" y="4607770"/>
              <a:ext cx="98535" cy="24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31" fill="norm" stroke="1" extrusionOk="0">
                  <a:moveTo>
                    <a:pt x="21354" y="0"/>
                  </a:moveTo>
                  <a:cubicBezTo>
                    <a:pt x="18585" y="225"/>
                    <a:pt x="15815" y="450"/>
                    <a:pt x="12215" y="2813"/>
                  </a:cubicBezTo>
                  <a:cubicBezTo>
                    <a:pt x="8615" y="5175"/>
                    <a:pt x="4185" y="9675"/>
                    <a:pt x="1969" y="12488"/>
                  </a:cubicBezTo>
                  <a:cubicBezTo>
                    <a:pt x="-246" y="15300"/>
                    <a:pt x="-246" y="16425"/>
                    <a:pt x="308" y="17663"/>
                  </a:cubicBezTo>
                  <a:cubicBezTo>
                    <a:pt x="862" y="18900"/>
                    <a:pt x="1969" y="20250"/>
                    <a:pt x="3908" y="20925"/>
                  </a:cubicBezTo>
                  <a:cubicBezTo>
                    <a:pt x="5846" y="21600"/>
                    <a:pt x="8616" y="21600"/>
                    <a:pt x="10554" y="20925"/>
                  </a:cubicBezTo>
                  <a:cubicBezTo>
                    <a:pt x="12492" y="20250"/>
                    <a:pt x="13600" y="18900"/>
                    <a:pt x="12769" y="18000"/>
                  </a:cubicBezTo>
                  <a:cubicBezTo>
                    <a:pt x="11939" y="17100"/>
                    <a:pt x="9169" y="16650"/>
                    <a:pt x="6954" y="16875"/>
                  </a:cubicBezTo>
                  <a:cubicBezTo>
                    <a:pt x="4739" y="17100"/>
                    <a:pt x="3077" y="18000"/>
                    <a:pt x="1416" y="189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6861775" y="4630771"/>
              <a:ext cx="99670" cy="243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21600" y="0"/>
                  </a:moveTo>
                  <a:cubicBezTo>
                    <a:pt x="18277" y="0"/>
                    <a:pt x="14954" y="0"/>
                    <a:pt x="12185" y="1125"/>
                  </a:cubicBezTo>
                  <a:cubicBezTo>
                    <a:pt x="9415" y="2250"/>
                    <a:pt x="7200" y="4500"/>
                    <a:pt x="5539" y="7538"/>
                  </a:cubicBezTo>
                  <a:cubicBezTo>
                    <a:pt x="3877" y="10575"/>
                    <a:pt x="2769" y="14400"/>
                    <a:pt x="2492" y="16875"/>
                  </a:cubicBezTo>
                  <a:cubicBezTo>
                    <a:pt x="2215" y="19350"/>
                    <a:pt x="2769" y="20475"/>
                    <a:pt x="4431" y="21038"/>
                  </a:cubicBezTo>
                  <a:cubicBezTo>
                    <a:pt x="6092" y="21600"/>
                    <a:pt x="8862" y="21600"/>
                    <a:pt x="11354" y="20925"/>
                  </a:cubicBezTo>
                  <a:cubicBezTo>
                    <a:pt x="13846" y="20250"/>
                    <a:pt x="16062" y="18900"/>
                    <a:pt x="16338" y="17775"/>
                  </a:cubicBezTo>
                  <a:cubicBezTo>
                    <a:pt x="16615" y="16650"/>
                    <a:pt x="14954" y="15750"/>
                    <a:pt x="11908" y="15187"/>
                  </a:cubicBezTo>
                  <a:cubicBezTo>
                    <a:pt x="8862" y="14625"/>
                    <a:pt x="4431" y="14400"/>
                    <a:pt x="0" y="1417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6984445" y="4607770"/>
              <a:ext cx="54373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1" h="21600" fill="norm" stroke="1" extrusionOk="0">
                  <a:moveTo>
                    <a:pt x="14087" y="0"/>
                  </a:moveTo>
                  <a:cubicBezTo>
                    <a:pt x="17843" y="3257"/>
                    <a:pt x="21600" y="6514"/>
                    <a:pt x="19252" y="10114"/>
                  </a:cubicBezTo>
                  <a:cubicBezTo>
                    <a:pt x="16904" y="13714"/>
                    <a:pt x="8452" y="176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4862723" y="4763662"/>
              <a:ext cx="120678" cy="36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33" fill="norm" stroke="1" extrusionOk="0">
                  <a:moveTo>
                    <a:pt x="21249" y="1208"/>
                  </a:moveTo>
                  <a:cubicBezTo>
                    <a:pt x="19899" y="604"/>
                    <a:pt x="18549" y="0"/>
                    <a:pt x="16749" y="0"/>
                  </a:cubicBezTo>
                  <a:cubicBezTo>
                    <a:pt x="14949" y="0"/>
                    <a:pt x="12699" y="604"/>
                    <a:pt x="9774" y="2719"/>
                  </a:cubicBezTo>
                  <a:cubicBezTo>
                    <a:pt x="6849" y="4834"/>
                    <a:pt x="3249" y="8459"/>
                    <a:pt x="1449" y="11631"/>
                  </a:cubicBezTo>
                  <a:cubicBezTo>
                    <a:pt x="-351" y="14803"/>
                    <a:pt x="-351" y="17522"/>
                    <a:pt x="774" y="19183"/>
                  </a:cubicBezTo>
                  <a:cubicBezTo>
                    <a:pt x="1899" y="20845"/>
                    <a:pt x="4149" y="21449"/>
                    <a:pt x="6849" y="21524"/>
                  </a:cubicBezTo>
                  <a:cubicBezTo>
                    <a:pt x="9549" y="21600"/>
                    <a:pt x="12699" y="21147"/>
                    <a:pt x="15849" y="2069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5021734" y="4799441"/>
              <a:ext cx="121196" cy="301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30" fill="norm" stroke="1" extrusionOk="0">
                  <a:moveTo>
                    <a:pt x="12150" y="0"/>
                  </a:moveTo>
                  <a:cubicBezTo>
                    <a:pt x="9450" y="0"/>
                    <a:pt x="6750" y="0"/>
                    <a:pt x="4500" y="454"/>
                  </a:cubicBezTo>
                  <a:cubicBezTo>
                    <a:pt x="2250" y="908"/>
                    <a:pt x="450" y="1815"/>
                    <a:pt x="1575" y="3449"/>
                  </a:cubicBezTo>
                  <a:cubicBezTo>
                    <a:pt x="2700" y="5082"/>
                    <a:pt x="6750" y="7442"/>
                    <a:pt x="10575" y="9711"/>
                  </a:cubicBezTo>
                  <a:cubicBezTo>
                    <a:pt x="14400" y="11980"/>
                    <a:pt x="18000" y="14158"/>
                    <a:pt x="19800" y="15701"/>
                  </a:cubicBezTo>
                  <a:cubicBezTo>
                    <a:pt x="21600" y="17244"/>
                    <a:pt x="21600" y="18151"/>
                    <a:pt x="20925" y="18968"/>
                  </a:cubicBezTo>
                  <a:cubicBezTo>
                    <a:pt x="20250" y="19785"/>
                    <a:pt x="18900" y="20511"/>
                    <a:pt x="16650" y="20965"/>
                  </a:cubicBezTo>
                  <a:cubicBezTo>
                    <a:pt x="14400" y="21418"/>
                    <a:pt x="11250" y="21600"/>
                    <a:pt x="8775" y="21237"/>
                  </a:cubicBezTo>
                  <a:cubicBezTo>
                    <a:pt x="6300" y="20874"/>
                    <a:pt x="4500" y="19966"/>
                    <a:pt x="3825" y="18424"/>
                  </a:cubicBezTo>
                  <a:cubicBezTo>
                    <a:pt x="3150" y="16881"/>
                    <a:pt x="3600" y="14703"/>
                    <a:pt x="4500" y="13160"/>
                  </a:cubicBezTo>
                  <a:cubicBezTo>
                    <a:pt x="5400" y="11617"/>
                    <a:pt x="6750" y="10709"/>
                    <a:pt x="8100" y="9439"/>
                  </a:cubicBezTo>
                  <a:cubicBezTo>
                    <a:pt x="9450" y="8168"/>
                    <a:pt x="10800" y="6534"/>
                    <a:pt x="10125" y="5718"/>
                  </a:cubicBezTo>
                  <a:cubicBezTo>
                    <a:pt x="9450" y="4901"/>
                    <a:pt x="6750" y="4901"/>
                    <a:pt x="4725" y="5264"/>
                  </a:cubicBezTo>
                  <a:cubicBezTo>
                    <a:pt x="2700" y="5627"/>
                    <a:pt x="1350" y="6353"/>
                    <a:pt x="0" y="707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5198071" y="4799441"/>
              <a:ext cx="12267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00" y="0"/>
                  </a:moveTo>
                  <a:cubicBezTo>
                    <a:pt x="5400" y="3323"/>
                    <a:pt x="2700" y="6646"/>
                    <a:pt x="1350" y="8769"/>
                  </a:cubicBezTo>
                  <a:cubicBezTo>
                    <a:pt x="0" y="10892"/>
                    <a:pt x="0" y="11815"/>
                    <a:pt x="0" y="12738"/>
                  </a:cubicBezTo>
                  <a:cubicBezTo>
                    <a:pt x="0" y="13662"/>
                    <a:pt x="0" y="14585"/>
                    <a:pt x="1575" y="14769"/>
                  </a:cubicBezTo>
                  <a:cubicBezTo>
                    <a:pt x="3150" y="14954"/>
                    <a:pt x="6300" y="14400"/>
                    <a:pt x="8775" y="13754"/>
                  </a:cubicBezTo>
                  <a:cubicBezTo>
                    <a:pt x="11250" y="13108"/>
                    <a:pt x="13050" y="12369"/>
                    <a:pt x="14850" y="11631"/>
                  </a:cubicBezTo>
                  <a:cubicBezTo>
                    <a:pt x="16650" y="10892"/>
                    <a:pt x="18450" y="10154"/>
                    <a:pt x="18675" y="10154"/>
                  </a:cubicBezTo>
                  <a:cubicBezTo>
                    <a:pt x="18900" y="10154"/>
                    <a:pt x="17550" y="10892"/>
                    <a:pt x="16875" y="12462"/>
                  </a:cubicBezTo>
                  <a:cubicBezTo>
                    <a:pt x="16200" y="14031"/>
                    <a:pt x="16200" y="16431"/>
                    <a:pt x="17100" y="18092"/>
                  </a:cubicBezTo>
                  <a:cubicBezTo>
                    <a:pt x="18000" y="19754"/>
                    <a:pt x="19800" y="206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5052401" y="4814775"/>
              <a:ext cx="383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5351408" y="4761107"/>
              <a:ext cx="125027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0" h="21600" fill="norm" stroke="1" extrusionOk="0">
                  <a:moveTo>
                    <a:pt x="7624" y="0"/>
                  </a:moveTo>
                  <a:cubicBezTo>
                    <a:pt x="13553" y="3024"/>
                    <a:pt x="19482" y="6048"/>
                    <a:pt x="20541" y="9072"/>
                  </a:cubicBezTo>
                  <a:cubicBezTo>
                    <a:pt x="21600" y="12096"/>
                    <a:pt x="17788" y="15120"/>
                    <a:pt x="13553" y="17208"/>
                  </a:cubicBezTo>
                  <a:cubicBezTo>
                    <a:pt x="9318" y="19296"/>
                    <a:pt x="4659" y="204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3409645" y="3372044"/>
              <a:ext cx="834161" cy="820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10" fill="norm" stroke="1" extrusionOk="0">
                  <a:moveTo>
                    <a:pt x="14430" y="3236"/>
                  </a:moveTo>
                  <a:cubicBezTo>
                    <a:pt x="13708" y="2369"/>
                    <a:pt x="12986" y="1502"/>
                    <a:pt x="11870" y="902"/>
                  </a:cubicBezTo>
                  <a:cubicBezTo>
                    <a:pt x="10754" y="302"/>
                    <a:pt x="9244" y="-31"/>
                    <a:pt x="7865" y="2"/>
                  </a:cubicBezTo>
                  <a:cubicBezTo>
                    <a:pt x="6486" y="36"/>
                    <a:pt x="5239" y="436"/>
                    <a:pt x="4123" y="1302"/>
                  </a:cubicBezTo>
                  <a:cubicBezTo>
                    <a:pt x="3007" y="2169"/>
                    <a:pt x="2022" y="3502"/>
                    <a:pt x="1300" y="5236"/>
                  </a:cubicBezTo>
                  <a:cubicBezTo>
                    <a:pt x="578" y="6969"/>
                    <a:pt x="118" y="9102"/>
                    <a:pt x="19" y="10869"/>
                  </a:cubicBezTo>
                  <a:cubicBezTo>
                    <a:pt x="-79" y="12636"/>
                    <a:pt x="184" y="14036"/>
                    <a:pt x="906" y="15402"/>
                  </a:cubicBezTo>
                  <a:cubicBezTo>
                    <a:pt x="1628" y="16769"/>
                    <a:pt x="2810" y="18102"/>
                    <a:pt x="4385" y="19169"/>
                  </a:cubicBezTo>
                  <a:cubicBezTo>
                    <a:pt x="5961" y="20236"/>
                    <a:pt x="7931" y="21036"/>
                    <a:pt x="9769" y="21302"/>
                  </a:cubicBezTo>
                  <a:cubicBezTo>
                    <a:pt x="11607" y="21569"/>
                    <a:pt x="13314" y="21302"/>
                    <a:pt x="14759" y="20902"/>
                  </a:cubicBezTo>
                  <a:cubicBezTo>
                    <a:pt x="16203" y="20502"/>
                    <a:pt x="17385" y="19969"/>
                    <a:pt x="18402" y="19069"/>
                  </a:cubicBezTo>
                  <a:cubicBezTo>
                    <a:pt x="19420" y="18169"/>
                    <a:pt x="20274" y="16902"/>
                    <a:pt x="20799" y="15502"/>
                  </a:cubicBezTo>
                  <a:cubicBezTo>
                    <a:pt x="21324" y="14102"/>
                    <a:pt x="21521" y="12569"/>
                    <a:pt x="21390" y="11069"/>
                  </a:cubicBezTo>
                  <a:cubicBezTo>
                    <a:pt x="21258" y="9569"/>
                    <a:pt x="20799" y="8102"/>
                    <a:pt x="19847" y="6869"/>
                  </a:cubicBezTo>
                  <a:cubicBezTo>
                    <a:pt x="18895" y="5636"/>
                    <a:pt x="17450" y="4636"/>
                    <a:pt x="16105" y="4302"/>
                  </a:cubicBezTo>
                  <a:cubicBezTo>
                    <a:pt x="14759" y="3969"/>
                    <a:pt x="13511" y="4302"/>
                    <a:pt x="12264" y="4636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2270510" y="1122859"/>
              <a:ext cx="1380777" cy="2350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91" fill="norm" stroke="1" extrusionOk="0">
                  <a:moveTo>
                    <a:pt x="20508" y="21591"/>
                  </a:moveTo>
                  <a:cubicBezTo>
                    <a:pt x="20707" y="20934"/>
                    <a:pt x="20906" y="20276"/>
                    <a:pt x="21065" y="19619"/>
                  </a:cubicBezTo>
                  <a:cubicBezTo>
                    <a:pt x="21224" y="18961"/>
                    <a:pt x="21343" y="18304"/>
                    <a:pt x="21423" y="17506"/>
                  </a:cubicBezTo>
                  <a:cubicBezTo>
                    <a:pt x="21502" y="16708"/>
                    <a:pt x="21542" y="15768"/>
                    <a:pt x="21383" y="14888"/>
                  </a:cubicBezTo>
                  <a:cubicBezTo>
                    <a:pt x="21224" y="14008"/>
                    <a:pt x="20866" y="13186"/>
                    <a:pt x="20448" y="12341"/>
                  </a:cubicBezTo>
                  <a:cubicBezTo>
                    <a:pt x="20030" y="11495"/>
                    <a:pt x="19553" y="10627"/>
                    <a:pt x="18976" y="9852"/>
                  </a:cubicBezTo>
                  <a:cubicBezTo>
                    <a:pt x="18399" y="9077"/>
                    <a:pt x="17723" y="8396"/>
                    <a:pt x="16868" y="7774"/>
                  </a:cubicBezTo>
                  <a:cubicBezTo>
                    <a:pt x="16013" y="7152"/>
                    <a:pt x="14978" y="6588"/>
                    <a:pt x="13964" y="6095"/>
                  </a:cubicBezTo>
                  <a:cubicBezTo>
                    <a:pt x="12950" y="5602"/>
                    <a:pt x="11955" y="5180"/>
                    <a:pt x="10901" y="4769"/>
                  </a:cubicBezTo>
                  <a:cubicBezTo>
                    <a:pt x="9847" y="4358"/>
                    <a:pt x="8733" y="3959"/>
                    <a:pt x="7619" y="3571"/>
                  </a:cubicBezTo>
                  <a:cubicBezTo>
                    <a:pt x="6506" y="3184"/>
                    <a:pt x="5392" y="2808"/>
                    <a:pt x="4536" y="2527"/>
                  </a:cubicBezTo>
                  <a:cubicBezTo>
                    <a:pt x="3681" y="2245"/>
                    <a:pt x="3085" y="2057"/>
                    <a:pt x="2687" y="1940"/>
                  </a:cubicBezTo>
                  <a:cubicBezTo>
                    <a:pt x="2289" y="1822"/>
                    <a:pt x="2090" y="1775"/>
                    <a:pt x="1971" y="1811"/>
                  </a:cubicBezTo>
                  <a:cubicBezTo>
                    <a:pt x="1851" y="1846"/>
                    <a:pt x="1812" y="1963"/>
                    <a:pt x="1772" y="2339"/>
                  </a:cubicBezTo>
                  <a:cubicBezTo>
                    <a:pt x="1732" y="2714"/>
                    <a:pt x="1692" y="3348"/>
                    <a:pt x="1772" y="3935"/>
                  </a:cubicBezTo>
                  <a:cubicBezTo>
                    <a:pt x="1851" y="4522"/>
                    <a:pt x="2050" y="5062"/>
                    <a:pt x="2190" y="5403"/>
                  </a:cubicBezTo>
                  <a:cubicBezTo>
                    <a:pt x="2329" y="5743"/>
                    <a:pt x="2408" y="5884"/>
                    <a:pt x="2448" y="5896"/>
                  </a:cubicBezTo>
                  <a:cubicBezTo>
                    <a:pt x="2488" y="5908"/>
                    <a:pt x="2488" y="5790"/>
                    <a:pt x="2309" y="5473"/>
                  </a:cubicBezTo>
                  <a:cubicBezTo>
                    <a:pt x="2130" y="5156"/>
                    <a:pt x="1772" y="4640"/>
                    <a:pt x="1374" y="4076"/>
                  </a:cubicBezTo>
                  <a:cubicBezTo>
                    <a:pt x="976" y="3513"/>
                    <a:pt x="539" y="2902"/>
                    <a:pt x="280" y="2468"/>
                  </a:cubicBezTo>
                  <a:cubicBezTo>
                    <a:pt x="22" y="2034"/>
                    <a:pt x="-58" y="1775"/>
                    <a:pt x="41" y="1541"/>
                  </a:cubicBezTo>
                  <a:cubicBezTo>
                    <a:pt x="141" y="1306"/>
                    <a:pt x="419" y="1094"/>
                    <a:pt x="936" y="871"/>
                  </a:cubicBezTo>
                  <a:cubicBezTo>
                    <a:pt x="1454" y="648"/>
                    <a:pt x="2209" y="414"/>
                    <a:pt x="2766" y="273"/>
                  </a:cubicBezTo>
                  <a:cubicBezTo>
                    <a:pt x="3323" y="132"/>
                    <a:pt x="3681" y="85"/>
                    <a:pt x="3999" y="50"/>
                  </a:cubicBezTo>
                  <a:cubicBezTo>
                    <a:pt x="4318" y="14"/>
                    <a:pt x="4596" y="-9"/>
                    <a:pt x="4755" y="3"/>
                  </a:cubicBezTo>
                  <a:cubicBezTo>
                    <a:pt x="4914" y="14"/>
                    <a:pt x="4954" y="61"/>
                    <a:pt x="4994" y="108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1438764" y="510294"/>
              <a:ext cx="269755" cy="460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391" fill="norm" stroke="1" extrusionOk="0">
                  <a:moveTo>
                    <a:pt x="9374" y="3362"/>
                  </a:moveTo>
                  <a:cubicBezTo>
                    <a:pt x="9170" y="2768"/>
                    <a:pt x="8966" y="2175"/>
                    <a:pt x="8151" y="1819"/>
                  </a:cubicBezTo>
                  <a:cubicBezTo>
                    <a:pt x="7336" y="1463"/>
                    <a:pt x="5909" y="1344"/>
                    <a:pt x="4789" y="1582"/>
                  </a:cubicBezTo>
                  <a:cubicBezTo>
                    <a:pt x="3668" y="1819"/>
                    <a:pt x="2853" y="2412"/>
                    <a:pt x="1936" y="4371"/>
                  </a:cubicBezTo>
                  <a:cubicBezTo>
                    <a:pt x="1019" y="6329"/>
                    <a:pt x="0" y="9652"/>
                    <a:pt x="0" y="12322"/>
                  </a:cubicBezTo>
                  <a:cubicBezTo>
                    <a:pt x="0" y="14993"/>
                    <a:pt x="1019" y="17010"/>
                    <a:pt x="2445" y="18434"/>
                  </a:cubicBezTo>
                  <a:cubicBezTo>
                    <a:pt x="3872" y="19858"/>
                    <a:pt x="5706" y="20689"/>
                    <a:pt x="7743" y="21105"/>
                  </a:cubicBezTo>
                  <a:cubicBezTo>
                    <a:pt x="9781" y="21520"/>
                    <a:pt x="12023" y="21520"/>
                    <a:pt x="14060" y="20867"/>
                  </a:cubicBezTo>
                  <a:cubicBezTo>
                    <a:pt x="16098" y="20215"/>
                    <a:pt x="17932" y="18909"/>
                    <a:pt x="19257" y="17069"/>
                  </a:cubicBezTo>
                  <a:cubicBezTo>
                    <a:pt x="20581" y="15230"/>
                    <a:pt x="21396" y="12856"/>
                    <a:pt x="21498" y="10779"/>
                  </a:cubicBezTo>
                  <a:cubicBezTo>
                    <a:pt x="21600" y="8702"/>
                    <a:pt x="20989" y="6922"/>
                    <a:pt x="19562" y="5201"/>
                  </a:cubicBezTo>
                  <a:cubicBezTo>
                    <a:pt x="18136" y="3480"/>
                    <a:pt x="15894" y="1819"/>
                    <a:pt x="14264" y="929"/>
                  </a:cubicBezTo>
                  <a:cubicBezTo>
                    <a:pt x="12634" y="39"/>
                    <a:pt x="11615" y="-80"/>
                    <a:pt x="10698" y="39"/>
                  </a:cubicBezTo>
                  <a:cubicBezTo>
                    <a:pt x="9781" y="157"/>
                    <a:pt x="8966" y="513"/>
                    <a:pt x="8457" y="1047"/>
                  </a:cubicBezTo>
                  <a:cubicBezTo>
                    <a:pt x="7947" y="1582"/>
                    <a:pt x="7743" y="2294"/>
                    <a:pt x="7540" y="3006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1847662" y="751350"/>
              <a:ext cx="84336" cy="26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0" y="0"/>
                  </a:moveTo>
                  <a:cubicBezTo>
                    <a:pt x="4582" y="5554"/>
                    <a:pt x="9164" y="11109"/>
                    <a:pt x="12436" y="14811"/>
                  </a:cubicBezTo>
                  <a:cubicBezTo>
                    <a:pt x="15709" y="18514"/>
                    <a:pt x="17673" y="20366"/>
                    <a:pt x="18982" y="20983"/>
                  </a:cubicBezTo>
                  <a:cubicBezTo>
                    <a:pt x="20291" y="21600"/>
                    <a:pt x="20945" y="20983"/>
                    <a:pt x="21600" y="20366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2039333" y="705349"/>
              <a:ext cx="10733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143"/>
                    <a:pt x="7200" y="10286"/>
                    <a:pt x="10800" y="13886"/>
                  </a:cubicBezTo>
                  <a:cubicBezTo>
                    <a:pt x="14400" y="17486"/>
                    <a:pt x="18000" y="1954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5704082" y="3315655"/>
              <a:ext cx="665240" cy="790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84" fill="norm" stroke="1" extrusionOk="0">
                  <a:moveTo>
                    <a:pt x="17560" y="2403"/>
                  </a:moveTo>
                  <a:cubicBezTo>
                    <a:pt x="17231" y="1708"/>
                    <a:pt x="16901" y="1014"/>
                    <a:pt x="16324" y="597"/>
                  </a:cubicBezTo>
                  <a:cubicBezTo>
                    <a:pt x="15747" y="180"/>
                    <a:pt x="14922" y="41"/>
                    <a:pt x="13686" y="7"/>
                  </a:cubicBezTo>
                  <a:cubicBezTo>
                    <a:pt x="12449" y="-28"/>
                    <a:pt x="10800" y="41"/>
                    <a:pt x="8986" y="875"/>
                  </a:cubicBezTo>
                  <a:cubicBezTo>
                    <a:pt x="7173" y="1708"/>
                    <a:pt x="5194" y="3306"/>
                    <a:pt x="3751" y="5146"/>
                  </a:cubicBezTo>
                  <a:cubicBezTo>
                    <a:pt x="2308" y="6987"/>
                    <a:pt x="1402" y="9070"/>
                    <a:pt x="824" y="10737"/>
                  </a:cubicBezTo>
                  <a:cubicBezTo>
                    <a:pt x="247" y="12404"/>
                    <a:pt x="0" y="13654"/>
                    <a:pt x="0" y="14627"/>
                  </a:cubicBezTo>
                  <a:cubicBezTo>
                    <a:pt x="0" y="15599"/>
                    <a:pt x="247" y="16294"/>
                    <a:pt x="1072" y="17266"/>
                  </a:cubicBezTo>
                  <a:cubicBezTo>
                    <a:pt x="1896" y="18238"/>
                    <a:pt x="3298" y="19488"/>
                    <a:pt x="4947" y="20322"/>
                  </a:cubicBezTo>
                  <a:cubicBezTo>
                    <a:pt x="6595" y="21155"/>
                    <a:pt x="8492" y="21572"/>
                    <a:pt x="10388" y="21468"/>
                  </a:cubicBezTo>
                  <a:cubicBezTo>
                    <a:pt x="12284" y="21364"/>
                    <a:pt x="14180" y="20739"/>
                    <a:pt x="15705" y="20044"/>
                  </a:cubicBezTo>
                  <a:cubicBezTo>
                    <a:pt x="17231" y="19349"/>
                    <a:pt x="18385" y="18586"/>
                    <a:pt x="19333" y="17370"/>
                  </a:cubicBezTo>
                  <a:cubicBezTo>
                    <a:pt x="20281" y="16155"/>
                    <a:pt x="21023" y="14488"/>
                    <a:pt x="21311" y="12300"/>
                  </a:cubicBezTo>
                  <a:cubicBezTo>
                    <a:pt x="21600" y="10112"/>
                    <a:pt x="21435" y="7404"/>
                    <a:pt x="21105" y="5494"/>
                  </a:cubicBezTo>
                  <a:cubicBezTo>
                    <a:pt x="20776" y="3584"/>
                    <a:pt x="20281" y="2472"/>
                    <a:pt x="19869" y="1743"/>
                  </a:cubicBezTo>
                  <a:cubicBezTo>
                    <a:pt x="19456" y="1014"/>
                    <a:pt x="19127" y="667"/>
                    <a:pt x="18714" y="528"/>
                  </a:cubicBezTo>
                  <a:cubicBezTo>
                    <a:pt x="18302" y="389"/>
                    <a:pt x="17808" y="458"/>
                    <a:pt x="17313" y="528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5983582" y="875200"/>
              <a:ext cx="586854" cy="247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90" fill="norm" stroke="1" extrusionOk="0">
                  <a:moveTo>
                    <a:pt x="1844" y="21590"/>
                  </a:moveTo>
                  <a:cubicBezTo>
                    <a:pt x="1375" y="21367"/>
                    <a:pt x="905" y="21144"/>
                    <a:pt x="623" y="20620"/>
                  </a:cubicBezTo>
                  <a:cubicBezTo>
                    <a:pt x="342" y="20097"/>
                    <a:pt x="248" y="19272"/>
                    <a:pt x="154" y="18436"/>
                  </a:cubicBezTo>
                  <a:cubicBezTo>
                    <a:pt x="60" y="17600"/>
                    <a:pt x="-34" y="16753"/>
                    <a:pt x="13" y="16040"/>
                  </a:cubicBezTo>
                  <a:cubicBezTo>
                    <a:pt x="60" y="15326"/>
                    <a:pt x="248" y="14747"/>
                    <a:pt x="717" y="14011"/>
                  </a:cubicBezTo>
                  <a:cubicBezTo>
                    <a:pt x="1187" y="13275"/>
                    <a:pt x="1938" y="12384"/>
                    <a:pt x="2736" y="11581"/>
                  </a:cubicBezTo>
                  <a:cubicBezTo>
                    <a:pt x="3535" y="10779"/>
                    <a:pt x="4380" y="10066"/>
                    <a:pt x="5225" y="9341"/>
                  </a:cubicBezTo>
                  <a:cubicBezTo>
                    <a:pt x="6070" y="8617"/>
                    <a:pt x="6916" y="7881"/>
                    <a:pt x="7855" y="7112"/>
                  </a:cubicBezTo>
                  <a:cubicBezTo>
                    <a:pt x="8794" y="6343"/>
                    <a:pt x="9827" y="5540"/>
                    <a:pt x="10813" y="4727"/>
                  </a:cubicBezTo>
                  <a:cubicBezTo>
                    <a:pt x="11799" y="3913"/>
                    <a:pt x="12738" y="3088"/>
                    <a:pt x="13349" y="2487"/>
                  </a:cubicBezTo>
                  <a:cubicBezTo>
                    <a:pt x="13959" y="1885"/>
                    <a:pt x="14241" y="1506"/>
                    <a:pt x="14382" y="1238"/>
                  </a:cubicBezTo>
                  <a:cubicBezTo>
                    <a:pt x="14523" y="971"/>
                    <a:pt x="14523" y="815"/>
                    <a:pt x="14429" y="804"/>
                  </a:cubicBezTo>
                  <a:cubicBezTo>
                    <a:pt x="14335" y="792"/>
                    <a:pt x="14147" y="926"/>
                    <a:pt x="13630" y="1138"/>
                  </a:cubicBezTo>
                  <a:cubicBezTo>
                    <a:pt x="13114" y="1350"/>
                    <a:pt x="12269" y="1640"/>
                    <a:pt x="11658" y="1829"/>
                  </a:cubicBezTo>
                  <a:cubicBezTo>
                    <a:pt x="11048" y="2018"/>
                    <a:pt x="10672" y="2108"/>
                    <a:pt x="10249" y="2175"/>
                  </a:cubicBezTo>
                  <a:cubicBezTo>
                    <a:pt x="9827" y="2241"/>
                    <a:pt x="9357" y="2286"/>
                    <a:pt x="9029" y="2241"/>
                  </a:cubicBezTo>
                  <a:cubicBezTo>
                    <a:pt x="8700" y="2197"/>
                    <a:pt x="8512" y="2063"/>
                    <a:pt x="8606" y="1807"/>
                  </a:cubicBezTo>
                  <a:cubicBezTo>
                    <a:pt x="8700" y="1550"/>
                    <a:pt x="9076" y="1171"/>
                    <a:pt x="9639" y="870"/>
                  </a:cubicBezTo>
                  <a:cubicBezTo>
                    <a:pt x="10203" y="570"/>
                    <a:pt x="10954" y="347"/>
                    <a:pt x="11564" y="213"/>
                  </a:cubicBezTo>
                  <a:cubicBezTo>
                    <a:pt x="12175" y="79"/>
                    <a:pt x="12644" y="35"/>
                    <a:pt x="13114" y="12"/>
                  </a:cubicBezTo>
                  <a:cubicBezTo>
                    <a:pt x="13583" y="-10"/>
                    <a:pt x="14053" y="-10"/>
                    <a:pt x="14569" y="90"/>
                  </a:cubicBezTo>
                  <a:cubicBezTo>
                    <a:pt x="15086" y="191"/>
                    <a:pt x="15649" y="391"/>
                    <a:pt x="16495" y="670"/>
                  </a:cubicBezTo>
                  <a:cubicBezTo>
                    <a:pt x="17340" y="949"/>
                    <a:pt x="18467" y="1305"/>
                    <a:pt x="19359" y="1495"/>
                  </a:cubicBezTo>
                  <a:cubicBezTo>
                    <a:pt x="20251" y="1684"/>
                    <a:pt x="20909" y="1706"/>
                    <a:pt x="21566" y="1729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6864638" y="434823"/>
              <a:ext cx="268254" cy="501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24" fill="norm" stroke="1" extrusionOk="0">
                  <a:moveTo>
                    <a:pt x="14776" y="1402"/>
                  </a:moveTo>
                  <a:cubicBezTo>
                    <a:pt x="13976" y="857"/>
                    <a:pt x="13176" y="311"/>
                    <a:pt x="12276" y="93"/>
                  </a:cubicBezTo>
                  <a:cubicBezTo>
                    <a:pt x="11376" y="-125"/>
                    <a:pt x="10376" y="-16"/>
                    <a:pt x="8776" y="1020"/>
                  </a:cubicBezTo>
                  <a:cubicBezTo>
                    <a:pt x="7176" y="2057"/>
                    <a:pt x="4976" y="4020"/>
                    <a:pt x="3276" y="6802"/>
                  </a:cubicBezTo>
                  <a:cubicBezTo>
                    <a:pt x="1576" y="9584"/>
                    <a:pt x="376" y="13184"/>
                    <a:pt x="76" y="15584"/>
                  </a:cubicBezTo>
                  <a:cubicBezTo>
                    <a:pt x="-224" y="17984"/>
                    <a:pt x="376" y="19184"/>
                    <a:pt x="1676" y="20057"/>
                  </a:cubicBezTo>
                  <a:cubicBezTo>
                    <a:pt x="2976" y="20930"/>
                    <a:pt x="4976" y="21475"/>
                    <a:pt x="7476" y="21420"/>
                  </a:cubicBezTo>
                  <a:cubicBezTo>
                    <a:pt x="9976" y="21366"/>
                    <a:pt x="12976" y="20711"/>
                    <a:pt x="15576" y="19130"/>
                  </a:cubicBezTo>
                  <a:cubicBezTo>
                    <a:pt x="18176" y="17548"/>
                    <a:pt x="20376" y="15039"/>
                    <a:pt x="20876" y="12202"/>
                  </a:cubicBezTo>
                  <a:cubicBezTo>
                    <a:pt x="21376" y="9366"/>
                    <a:pt x="20176" y="6202"/>
                    <a:pt x="19176" y="4348"/>
                  </a:cubicBezTo>
                  <a:cubicBezTo>
                    <a:pt x="18176" y="2493"/>
                    <a:pt x="17376" y="1948"/>
                    <a:pt x="15876" y="1675"/>
                  </a:cubicBezTo>
                  <a:cubicBezTo>
                    <a:pt x="14376" y="1402"/>
                    <a:pt x="12176" y="1402"/>
                    <a:pt x="11076" y="2057"/>
                  </a:cubicBezTo>
                  <a:cubicBezTo>
                    <a:pt x="9976" y="2711"/>
                    <a:pt x="9976" y="4020"/>
                    <a:pt x="9976" y="533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7333505" y="774350"/>
              <a:ext cx="18949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760"/>
                    <a:pt x="-1582" y="11520"/>
                    <a:pt x="1118" y="15120"/>
                  </a:cubicBezTo>
                  <a:cubicBezTo>
                    <a:pt x="3818" y="18720"/>
                    <a:pt x="11918" y="20160"/>
                    <a:pt x="20018" y="2160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7429122" y="730927"/>
              <a:ext cx="391009" cy="29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4757"/>
                  </a:moveTo>
                  <a:cubicBezTo>
                    <a:pt x="141" y="3842"/>
                    <a:pt x="282" y="2927"/>
                    <a:pt x="918" y="2103"/>
                  </a:cubicBezTo>
                  <a:cubicBezTo>
                    <a:pt x="1553" y="1279"/>
                    <a:pt x="2682" y="547"/>
                    <a:pt x="3600" y="181"/>
                  </a:cubicBezTo>
                  <a:cubicBezTo>
                    <a:pt x="4518" y="-185"/>
                    <a:pt x="5224" y="-185"/>
                    <a:pt x="5576" y="2012"/>
                  </a:cubicBezTo>
                  <a:cubicBezTo>
                    <a:pt x="5929" y="4208"/>
                    <a:pt x="5929" y="8601"/>
                    <a:pt x="5718" y="11347"/>
                  </a:cubicBezTo>
                  <a:cubicBezTo>
                    <a:pt x="5506" y="14093"/>
                    <a:pt x="5082" y="15191"/>
                    <a:pt x="4659" y="16473"/>
                  </a:cubicBezTo>
                  <a:cubicBezTo>
                    <a:pt x="4235" y="17754"/>
                    <a:pt x="3812" y="19218"/>
                    <a:pt x="3953" y="20134"/>
                  </a:cubicBezTo>
                  <a:cubicBezTo>
                    <a:pt x="4094" y="21049"/>
                    <a:pt x="4800" y="21415"/>
                    <a:pt x="7129" y="21049"/>
                  </a:cubicBezTo>
                  <a:cubicBezTo>
                    <a:pt x="9459" y="20683"/>
                    <a:pt x="13412" y="19584"/>
                    <a:pt x="16094" y="18761"/>
                  </a:cubicBezTo>
                  <a:cubicBezTo>
                    <a:pt x="18776" y="17937"/>
                    <a:pt x="20188" y="17388"/>
                    <a:pt x="21600" y="16839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3395496" y="4508101"/>
              <a:ext cx="880832" cy="82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500" fill="norm" stroke="1" extrusionOk="0">
                  <a:moveTo>
                    <a:pt x="15246" y="3180"/>
                  </a:moveTo>
                  <a:cubicBezTo>
                    <a:pt x="15246" y="2518"/>
                    <a:pt x="15246" y="1855"/>
                    <a:pt x="15091" y="1391"/>
                  </a:cubicBezTo>
                  <a:cubicBezTo>
                    <a:pt x="14937" y="928"/>
                    <a:pt x="14627" y="663"/>
                    <a:pt x="13823" y="431"/>
                  </a:cubicBezTo>
                  <a:cubicBezTo>
                    <a:pt x="13018" y="199"/>
                    <a:pt x="11718" y="0"/>
                    <a:pt x="10449" y="0"/>
                  </a:cubicBezTo>
                  <a:cubicBezTo>
                    <a:pt x="9181" y="0"/>
                    <a:pt x="7943" y="199"/>
                    <a:pt x="6612" y="762"/>
                  </a:cubicBezTo>
                  <a:cubicBezTo>
                    <a:pt x="5282" y="1325"/>
                    <a:pt x="3858" y="2253"/>
                    <a:pt x="2744" y="3412"/>
                  </a:cubicBezTo>
                  <a:cubicBezTo>
                    <a:pt x="1630" y="4572"/>
                    <a:pt x="825" y="5963"/>
                    <a:pt x="392" y="7388"/>
                  </a:cubicBezTo>
                  <a:cubicBezTo>
                    <a:pt x="-41" y="8812"/>
                    <a:pt x="-103" y="10270"/>
                    <a:pt x="145" y="11960"/>
                  </a:cubicBezTo>
                  <a:cubicBezTo>
                    <a:pt x="392" y="13649"/>
                    <a:pt x="949" y="15571"/>
                    <a:pt x="1568" y="16995"/>
                  </a:cubicBezTo>
                  <a:cubicBezTo>
                    <a:pt x="2187" y="18420"/>
                    <a:pt x="2868" y="19347"/>
                    <a:pt x="4075" y="20076"/>
                  </a:cubicBezTo>
                  <a:cubicBezTo>
                    <a:pt x="5282" y="20805"/>
                    <a:pt x="7014" y="21335"/>
                    <a:pt x="8747" y="21467"/>
                  </a:cubicBezTo>
                  <a:cubicBezTo>
                    <a:pt x="10480" y="21600"/>
                    <a:pt x="12213" y="21335"/>
                    <a:pt x="13977" y="20507"/>
                  </a:cubicBezTo>
                  <a:cubicBezTo>
                    <a:pt x="15741" y="19679"/>
                    <a:pt x="17536" y="18287"/>
                    <a:pt x="18836" y="16598"/>
                  </a:cubicBezTo>
                  <a:cubicBezTo>
                    <a:pt x="20135" y="14908"/>
                    <a:pt x="20940" y="12920"/>
                    <a:pt x="21218" y="11065"/>
                  </a:cubicBezTo>
                  <a:cubicBezTo>
                    <a:pt x="21497" y="9210"/>
                    <a:pt x="21249" y="7487"/>
                    <a:pt x="20600" y="6063"/>
                  </a:cubicBezTo>
                  <a:cubicBezTo>
                    <a:pt x="19950" y="4638"/>
                    <a:pt x="18898" y="3512"/>
                    <a:pt x="17907" y="2882"/>
                  </a:cubicBezTo>
                  <a:cubicBezTo>
                    <a:pt x="16917" y="2253"/>
                    <a:pt x="15989" y="2120"/>
                    <a:pt x="15401" y="2253"/>
                  </a:cubicBezTo>
                  <a:cubicBezTo>
                    <a:pt x="14813" y="2385"/>
                    <a:pt x="14565" y="2783"/>
                    <a:pt x="14318" y="318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927641" y="5251785"/>
              <a:ext cx="2591393" cy="67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21600" y="0"/>
                  </a:moveTo>
                  <a:cubicBezTo>
                    <a:pt x="21280" y="650"/>
                    <a:pt x="20961" y="1299"/>
                    <a:pt x="20471" y="1949"/>
                  </a:cubicBezTo>
                  <a:cubicBezTo>
                    <a:pt x="19981" y="2598"/>
                    <a:pt x="19321" y="3248"/>
                    <a:pt x="18596" y="3938"/>
                  </a:cubicBezTo>
                  <a:cubicBezTo>
                    <a:pt x="17872" y="4629"/>
                    <a:pt x="17084" y="5359"/>
                    <a:pt x="16296" y="6009"/>
                  </a:cubicBezTo>
                  <a:cubicBezTo>
                    <a:pt x="15508" y="6659"/>
                    <a:pt x="14720" y="7227"/>
                    <a:pt x="13910" y="7795"/>
                  </a:cubicBezTo>
                  <a:cubicBezTo>
                    <a:pt x="13101" y="8364"/>
                    <a:pt x="12270" y="8932"/>
                    <a:pt x="11492" y="9541"/>
                  </a:cubicBezTo>
                  <a:cubicBezTo>
                    <a:pt x="10715" y="10150"/>
                    <a:pt x="9991" y="10800"/>
                    <a:pt x="9224" y="11571"/>
                  </a:cubicBezTo>
                  <a:cubicBezTo>
                    <a:pt x="8457" y="12343"/>
                    <a:pt x="7647" y="13236"/>
                    <a:pt x="6838" y="14129"/>
                  </a:cubicBezTo>
                  <a:cubicBezTo>
                    <a:pt x="6028" y="15023"/>
                    <a:pt x="5219" y="15916"/>
                    <a:pt x="4441" y="16768"/>
                  </a:cubicBezTo>
                  <a:cubicBezTo>
                    <a:pt x="3664" y="17621"/>
                    <a:pt x="2918" y="18433"/>
                    <a:pt x="2237" y="19205"/>
                  </a:cubicBezTo>
                  <a:cubicBezTo>
                    <a:pt x="1555" y="19976"/>
                    <a:pt x="937" y="20707"/>
                    <a:pt x="575" y="21113"/>
                  </a:cubicBezTo>
                  <a:cubicBezTo>
                    <a:pt x="213" y="21519"/>
                    <a:pt x="107" y="21600"/>
                    <a:pt x="53" y="21559"/>
                  </a:cubicBezTo>
                  <a:cubicBezTo>
                    <a:pt x="0" y="21519"/>
                    <a:pt x="0" y="21356"/>
                    <a:pt x="0" y="21194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857244" y="5688794"/>
              <a:ext cx="262069" cy="303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184" fill="norm" stroke="1" extrusionOk="0">
                  <a:moveTo>
                    <a:pt x="16313" y="0"/>
                  </a:moveTo>
                  <a:cubicBezTo>
                    <a:pt x="14652" y="0"/>
                    <a:pt x="12990" y="0"/>
                    <a:pt x="11017" y="1160"/>
                  </a:cubicBezTo>
                  <a:cubicBezTo>
                    <a:pt x="9044" y="2321"/>
                    <a:pt x="6760" y="4641"/>
                    <a:pt x="4890" y="7498"/>
                  </a:cubicBezTo>
                  <a:cubicBezTo>
                    <a:pt x="3021" y="10354"/>
                    <a:pt x="1567" y="13745"/>
                    <a:pt x="736" y="15888"/>
                  </a:cubicBezTo>
                  <a:cubicBezTo>
                    <a:pt x="-94" y="18030"/>
                    <a:pt x="-302" y="18922"/>
                    <a:pt x="529" y="19815"/>
                  </a:cubicBezTo>
                  <a:cubicBezTo>
                    <a:pt x="1360" y="20707"/>
                    <a:pt x="3229" y="21600"/>
                    <a:pt x="6863" y="20975"/>
                  </a:cubicBezTo>
                  <a:cubicBezTo>
                    <a:pt x="10498" y="20350"/>
                    <a:pt x="15898" y="18208"/>
                    <a:pt x="21298" y="16066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-1" y="5621334"/>
              <a:ext cx="257136" cy="44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417" fill="norm" stroke="1" extrusionOk="0">
                  <a:moveTo>
                    <a:pt x="8804" y="1024"/>
                  </a:moveTo>
                  <a:cubicBezTo>
                    <a:pt x="7337" y="1024"/>
                    <a:pt x="5869" y="1024"/>
                    <a:pt x="4820" y="1268"/>
                  </a:cubicBezTo>
                  <a:cubicBezTo>
                    <a:pt x="3771" y="1512"/>
                    <a:pt x="3142" y="2001"/>
                    <a:pt x="2304" y="3526"/>
                  </a:cubicBezTo>
                  <a:cubicBezTo>
                    <a:pt x="1465" y="5051"/>
                    <a:pt x="416" y="7614"/>
                    <a:pt x="102" y="10543"/>
                  </a:cubicBezTo>
                  <a:cubicBezTo>
                    <a:pt x="-213" y="13472"/>
                    <a:pt x="206" y="16767"/>
                    <a:pt x="1360" y="18780"/>
                  </a:cubicBezTo>
                  <a:cubicBezTo>
                    <a:pt x="2513" y="20794"/>
                    <a:pt x="4401" y="21526"/>
                    <a:pt x="6603" y="21404"/>
                  </a:cubicBezTo>
                  <a:cubicBezTo>
                    <a:pt x="8804" y="21282"/>
                    <a:pt x="11321" y="20306"/>
                    <a:pt x="13837" y="18536"/>
                  </a:cubicBezTo>
                  <a:cubicBezTo>
                    <a:pt x="16354" y="16767"/>
                    <a:pt x="18870" y="14204"/>
                    <a:pt x="20129" y="11824"/>
                  </a:cubicBezTo>
                  <a:cubicBezTo>
                    <a:pt x="21387" y="9445"/>
                    <a:pt x="21387" y="7248"/>
                    <a:pt x="20338" y="5479"/>
                  </a:cubicBezTo>
                  <a:cubicBezTo>
                    <a:pt x="19290" y="3709"/>
                    <a:pt x="17193" y="2367"/>
                    <a:pt x="15725" y="1512"/>
                  </a:cubicBezTo>
                  <a:cubicBezTo>
                    <a:pt x="14257" y="658"/>
                    <a:pt x="13418" y="292"/>
                    <a:pt x="12474" y="109"/>
                  </a:cubicBezTo>
                  <a:cubicBezTo>
                    <a:pt x="11531" y="-74"/>
                    <a:pt x="10482" y="-74"/>
                    <a:pt x="9958" y="475"/>
                  </a:cubicBezTo>
                  <a:cubicBezTo>
                    <a:pt x="9434" y="1024"/>
                    <a:pt x="9434" y="2123"/>
                    <a:pt x="9434" y="3221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314294" y="5858602"/>
              <a:ext cx="230006" cy="15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fill="norm" stroke="1" extrusionOk="0">
                  <a:moveTo>
                    <a:pt x="0" y="1904"/>
                  </a:moveTo>
                  <a:cubicBezTo>
                    <a:pt x="960" y="876"/>
                    <a:pt x="1920" y="-153"/>
                    <a:pt x="3480" y="18"/>
                  </a:cubicBezTo>
                  <a:cubicBezTo>
                    <a:pt x="5040" y="190"/>
                    <a:pt x="7200" y="1561"/>
                    <a:pt x="8280" y="4133"/>
                  </a:cubicBezTo>
                  <a:cubicBezTo>
                    <a:pt x="9360" y="6704"/>
                    <a:pt x="9360" y="10476"/>
                    <a:pt x="9000" y="13561"/>
                  </a:cubicBezTo>
                  <a:cubicBezTo>
                    <a:pt x="8640" y="16647"/>
                    <a:pt x="7920" y="19047"/>
                    <a:pt x="8280" y="20247"/>
                  </a:cubicBezTo>
                  <a:cubicBezTo>
                    <a:pt x="8640" y="21447"/>
                    <a:pt x="10080" y="21447"/>
                    <a:pt x="12480" y="19218"/>
                  </a:cubicBezTo>
                  <a:cubicBezTo>
                    <a:pt x="14880" y="16990"/>
                    <a:pt x="18240" y="12533"/>
                    <a:pt x="21600" y="8076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551966" y="5665794"/>
              <a:ext cx="115004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294"/>
                    <a:pt x="9600" y="10588"/>
                    <a:pt x="13200" y="14188"/>
                  </a:cubicBezTo>
                  <a:cubicBezTo>
                    <a:pt x="16800" y="17788"/>
                    <a:pt x="19200" y="19694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5768987" y="4383963"/>
              <a:ext cx="685653" cy="71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454" fill="norm" stroke="1" extrusionOk="0">
                  <a:moveTo>
                    <a:pt x="14131" y="1418"/>
                  </a:moveTo>
                  <a:cubicBezTo>
                    <a:pt x="13498" y="883"/>
                    <a:pt x="12865" y="349"/>
                    <a:pt x="11915" y="120"/>
                  </a:cubicBezTo>
                  <a:cubicBezTo>
                    <a:pt x="10966" y="-109"/>
                    <a:pt x="9700" y="-33"/>
                    <a:pt x="8236" y="540"/>
                  </a:cubicBezTo>
                  <a:cubicBezTo>
                    <a:pt x="6773" y="1112"/>
                    <a:pt x="5111" y="2181"/>
                    <a:pt x="3726" y="3593"/>
                  </a:cubicBezTo>
                  <a:cubicBezTo>
                    <a:pt x="2342" y="5005"/>
                    <a:pt x="1234" y="6760"/>
                    <a:pt x="601" y="8707"/>
                  </a:cubicBezTo>
                  <a:cubicBezTo>
                    <a:pt x="-32" y="10653"/>
                    <a:pt x="-190" y="12790"/>
                    <a:pt x="245" y="14698"/>
                  </a:cubicBezTo>
                  <a:cubicBezTo>
                    <a:pt x="680" y="16606"/>
                    <a:pt x="1709" y="18285"/>
                    <a:pt x="3014" y="19507"/>
                  </a:cubicBezTo>
                  <a:cubicBezTo>
                    <a:pt x="4320" y="20728"/>
                    <a:pt x="5902" y="21491"/>
                    <a:pt x="7920" y="21453"/>
                  </a:cubicBezTo>
                  <a:cubicBezTo>
                    <a:pt x="9937" y="21415"/>
                    <a:pt x="12390" y="20575"/>
                    <a:pt x="14606" y="19125"/>
                  </a:cubicBezTo>
                  <a:cubicBezTo>
                    <a:pt x="16821" y="17675"/>
                    <a:pt x="18799" y="15614"/>
                    <a:pt x="19946" y="13439"/>
                  </a:cubicBezTo>
                  <a:cubicBezTo>
                    <a:pt x="21094" y="11263"/>
                    <a:pt x="21410" y="8974"/>
                    <a:pt x="21133" y="7142"/>
                  </a:cubicBezTo>
                  <a:cubicBezTo>
                    <a:pt x="20856" y="5310"/>
                    <a:pt x="19986" y="3936"/>
                    <a:pt x="18562" y="3478"/>
                  </a:cubicBezTo>
                  <a:cubicBezTo>
                    <a:pt x="17137" y="3020"/>
                    <a:pt x="15159" y="3478"/>
                    <a:pt x="14012" y="3860"/>
                  </a:cubicBezTo>
                  <a:cubicBezTo>
                    <a:pt x="12865" y="4242"/>
                    <a:pt x="12548" y="4547"/>
                    <a:pt x="12232" y="4852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5770133" y="5175116"/>
              <a:ext cx="294292" cy="1096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21443" y="0"/>
                  </a:moveTo>
                  <a:cubicBezTo>
                    <a:pt x="18277" y="906"/>
                    <a:pt x="15112" y="1813"/>
                    <a:pt x="12691" y="3147"/>
                  </a:cubicBezTo>
                  <a:cubicBezTo>
                    <a:pt x="10271" y="4481"/>
                    <a:pt x="8595" y="6243"/>
                    <a:pt x="7012" y="8006"/>
                  </a:cubicBezTo>
                  <a:cubicBezTo>
                    <a:pt x="5429" y="9768"/>
                    <a:pt x="3940" y="11530"/>
                    <a:pt x="2729" y="13242"/>
                  </a:cubicBezTo>
                  <a:cubicBezTo>
                    <a:pt x="1519" y="14954"/>
                    <a:pt x="588" y="16615"/>
                    <a:pt x="215" y="18000"/>
                  </a:cubicBezTo>
                  <a:cubicBezTo>
                    <a:pt x="-157" y="19385"/>
                    <a:pt x="29" y="20492"/>
                    <a:pt x="215" y="2160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5610622" y="6164138"/>
              <a:ext cx="13946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2580" y="0"/>
                  </a:moveTo>
                  <a:cubicBezTo>
                    <a:pt x="1402" y="1694"/>
                    <a:pt x="224" y="3388"/>
                    <a:pt x="27" y="5294"/>
                  </a:cubicBezTo>
                  <a:cubicBezTo>
                    <a:pt x="-169" y="7200"/>
                    <a:pt x="616" y="9318"/>
                    <a:pt x="4347" y="12071"/>
                  </a:cubicBezTo>
                  <a:cubicBezTo>
                    <a:pt x="8078" y="14824"/>
                    <a:pt x="14755" y="18212"/>
                    <a:pt x="21431" y="2160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5750084" y="6202472"/>
              <a:ext cx="20700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255"/>
                    <a:pt x="12000" y="8509"/>
                    <a:pt x="8400" y="12109"/>
                  </a:cubicBezTo>
                  <a:cubicBezTo>
                    <a:pt x="4800" y="15709"/>
                    <a:pt x="2400" y="18655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6031244" y="6377624"/>
              <a:ext cx="233112" cy="45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187" fill="norm" stroke="1" extrusionOk="0">
                  <a:moveTo>
                    <a:pt x="19528" y="416"/>
                  </a:moveTo>
                  <a:cubicBezTo>
                    <a:pt x="16770" y="56"/>
                    <a:pt x="14013" y="-304"/>
                    <a:pt x="11370" y="416"/>
                  </a:cubicBezTo>
                  <a:cubicBezTo>
                    <a:pt x="8728" y="1136"/>
                    <a:pt x="6200" y="2936"/>
                    <a:pt x="4247" y="5516"/>
                  </a:cubicBezTo>
                  <a:cubicBezTo>
                    <a:pt x="2294" y="8096"/>
                    <a:pt x="915" y="11456"/>
                    <a:pt x="340" y="13976"/>
                  </a:cubicBezTo>
                  <a:cubicBezTo>
                    <a:pt x="-234" y="16496"/>
                    <a:pt x="-4" y="18176"/>
                    <a:pt x="455" y="19256"/>
                  </a:cubicBezTo>
                  <a:cubicBezTo>
                    <a:pt x="915" y="20336"/>
                    <a:pt x="1604" y="20816"/>
                    <a:pt x="3213" y="21056"/>
                  </a:cubicBezTo>
                  <a:cubicBezTo>
                    <a:pt x="4821" y="21296"/>
                    <a:pt x="7349" y="21296"/>
                    <a:pt x="10221" y="20276"/>
                  </a:cubicBezTo>
                  <a:cubicBezTo>
                    <a:pt x="13094" y="19256"/>
                    <a:pt x="16311" y="17216"/>
                    <a:pt x="18379" y="14516"/>
                  </a:cubicBezTo>
                  <a:cubicBezTo>
                    <a:pt x="20447" y="11816"/>
                    <a:pt x="21366" y="8456"/>
                    <a:pt x="20792" y="5996"/>
                  </a:cubicBezTo>
                  <a:cubicBezTo>
                    <a:pt x="20217" y="3536"/>
                    <a:pt x="18149" y="1976"/>
                    <a:pt x="15621" y="1436"/>
                  </a:cubicBezTo>
                  <a:cubicBezTo>
                    <a:pt x="13094" y="896"/>
                    <a:pt x="10106" y="1376"/>
                    <a:pt x="8498" y="2216"/>
                  </a:cubicBezTo>
                  <a:cubicBezTo>
                    <a:pt x="6889" y="3056"/>
                    <a:pt x="6660" y="4256"/>
                    <a:pt x="6430" y="5456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6317430" y="6686267"/>
              <a:ext cx="237672" cy="22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4393"/>
                  </a:moveTo>
                  <a:cubicBezTo>
                    <a:pt x="0" y="3152"/>
                    <a:pt x="0" y="1910"/>
                    <a:pt x="697" y="1165"/>
                  </a:cubicBezTo>
                  <a:cubicBezTo>
                    <a:pt x="1394" y="421"/>
                    <a:pt x="2787" y="172"/>
                    <a:pt x="4065" y="48"/>
                  </a:cubicBezTo>
                  <a:cubicBezTo>
                    <a:pt x="5342" y="-76"/>
                    <a:pt x="6503" y="-76"/>
                    <a:pt x="7665" y="1538"/>
                  </a:cubicBezTo>
                  <a:cubicBezTo>
                    <a:pt x="8826" y="3152"/>
                    <a:pt x="9987" y="6379"/>
                    <a:pt x="9987" y="9358"/>
                  </a:cubicBezTo>
                  <a:cubicBezTo>
                    <a:pt x="9987" y="12338"/>
                    <a:pt x="8826" y="15069"/>
                    <a:pt x="7781" y="17303"/>
                  </a:cubicBezTo>
                  <a:cubicBezTo>
                    <a:pt x="6735" y="19538"/>
                    <a:pt x="5806" y="21276"/>
                    <a:pt x="6271" y="21400"/>
                  </a:cubicBezTo>
                  <a:cubicBezTo>
                    <a:pt x="6735" y="21524"/>
                    <a:pt x="8594" y="20034"/>
                    <a:pt x="11381" y="17924"/>
                  </a:cubicBezTo>
                  <a:cubicBezTo>
                    <a:pt x="14168" y="15814"/>
                    <a:pt x="17884" y="13083"/>
                    <a:pt x="21600" y="10352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6555101" y="6587733"/>
              <a:ext cx="368010" cy="20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fill="norm" stroke="1" extrusionOk="0">
                  <a:moveTo>
                    <a:pt x="0" y="2928"/>
                  </a:moveTo>
                  <a:cubicBezTo>
                    <a:pt x="450" y="1887"/>
                    <a:pt x="900" y="846"/>
                    <a:pt x="1500" y="325"/>
                  </a:cubicBezTo>
                  <a:cubicBezTo>
                    <a:pt x="2100" y="-195"/>
                    <a:pt x="2850" y="-195"/>
                    <a:pt x="3675" y="1106"/>
                  </a:cubicBezTo>
                  <a:cubicBezTo>
                    <a:pt x="4500" y="2407"/>
                    <a:pt x="5400" y="5010"/>
                    <a:pt x="5775" y="7612"/>
                  </a:cubicBezTo>
                  <a:cubicBezTo>
                    <a:pt x="6150" y="10215"/>
                    <a:pt x="6000" y="12817"/>
                    <a:pt x="5625" y="15289"/>
                  </a:cubicBezTo>
                  <a:cubicBezTo>
                    <a:pt x="5250" y="17762"/>
                    <a:pt x="4650" y="20104"/>
                    <a:pt x="5175" y="20754"/>
                  </a:cubicBezTo>
                  <a:cubicBezTo>
                    <a:pt x="5700" y="21405"/>
                    <a:pt x="7350" y="20364"/>
                    <a:pt x="10275" y="17892"/>
                  </a:cubicBezTo>
                  <a:cubicBezTo>
                    <a:pt x="13200" y="15419"/>
                    <a:pt x="17400" y="11516"/>
                    <a:pt x="21600" y="7612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4281820" y="3305549"/>
              <a:ext cx="1243018" cy="933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01" fill="norm" stroke="1" extrusionOk="0">
                  <a:moveTo>
                    <a:pt x="16135" y="2799"/>
                  </a:moveTo>
                  <a:cubicBezTo>
                    <a:pt x="15559" y="2034"/>
                    <a:pt x="14984" y="1269"/>
                    <a:pt x="14254" y="769"/>
                  </a:cubicBezTo>
                  <a:cubicBezTo>
                    <a:pt x="13523" y="268"/>
                    <a:pt x="12638" y="33"/>
                    <a:pt x="11509" y="3"/>
                  </a:cubicBezTo>
                  <a:cubicBezTo>
                    <a:pt x="10381" y="-26"/>
                    <a:pt x="9009" y="151"/>
                    <a:pt x="7769" y="592"/>
                  </a:cubicBezTo>
                  <a:cubicBezTo>
                    <a:pt x="6530" y="1033"/>
                    <a:pt x="5423" y="1740"/>
                    <a:pt x="4272" y="2799"/>
                  </a:cubicBezTo>
                  <a:cubicBezTo>
                    <a:pt x="3122" y="3858"/>
                    <a:pt x="1927" y="5271"/>
                    <a:pt x="1152" y="6566"/>
                  </a:cubicBezTo>
                  <a:cubicBezTo>
                    <a:pt x="377" y="7861"/>
                    <a:pt x="23" y="9038"/>
                    <a:pt x="1" y="10274"/>
                  </a:cubicBezTo>
                  <a:cubicBezTo>
                    <a:pt x="-21" y="11510"/>
                    <a:pt x="289" y="12805"/>
                    <a:pt x="931" y="14040"/>
                  </a:cubicBezTo>
                  <a:cubicBezTo>
                    <a:pt x="1572" y="15276"/>
                    <a:pt x="2546" y="16454"/>
                    <a:pt x="3498" y="17513"/>
                  </a:cubicBezTo>
                  <a:cubicBezTo>
                    <a:pt x="4449" y="18572"/>
                    <a:pt x="5379" y="19514"/>
                    <a:pt x="6552" y="20220"/>
                  </a:cubicBezTo>
                  <a:cubicBezTo>
                    <a:pt x="7725" y="20927"/>
                    <a:pt x="9141" y="21397"/>
                    <a:pt x="10558" y="21486"/>
                  </a:cubicBezTo>
                  <a:cubicBezTo>
                    <a:pt x="11974" y="21574"/>
                    <a:pt x="13390" y="21280"/>
                    <a:pt x="14763" y="20573"/>
                  </a:cubicBezTo>
                  <a:cubicBezTo>
                    <a:pt x="16135" y="19867"/>
                    <a:pt x="17463" y="18749"/>
                    <a:pt x="18481" y="17719"/>
                  </a:cubicBezTo>
                  <a:cubicBezTo>
                    <a:pt x="19499" y="16689"/>
                    <a:pt x="20207" y="15747"/>
                    <a:pt x="20694" y="14482"/>
                  </a:cubicBezTo>
                  <a:cubicBezTo>
                    <a:pt x="21181" y="13217"/>
                    <a:pt x="21446" y="11627"/>
                    <a:pt x="21513" y="10244"/>
                  </a:cubicBezTo>
                  <a:cubicBezTo>
                    <a:pt x="21579" y="8861"/>
                    <a:pt x="21446" y="7684"/>
                    <a:pt x="20981" y="6448"/>
                  </a:cubicBezTo>
                  <a:cubicBezTo>
                    <a:pt x="20517" y="5212"/>
                    <a:pt x="19720" y="3917"/>
                    <a:pt x="18790" y="3093"/>
                  </a:cubicBezTo>
                  <a:cubicBezTo>
                    <a:pt x="17861" y="2269"/>
                    <a:pt x="16799" y="1916"/>
                    <a:pt x="15869" y="2005"/>
                  </a:cubicBezTo>
                  <a:cubicBezTo>
                    <a:pt x="14940" y="2093"/>
                    <a:pt x="14143" y="2623"/>
                    <a:pt x="13346" y="3152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4829391" y="1811123"/>
              <a:ext cx="330347" cy="1554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76" fill="norm" stroke="1" extrusionOk="0">
                  <a:moveTo>
                    <a:pt x="7023" y="21576"/>
                  </a:moveTo>
                  <a:cubicBezTo>
                    <a:pt x="6524" y="20902"/>
                    <a:pt x="6026" y="20228"/>
                    <a:pt x="5693" y="19217"/>
                  </a:cubicBezTo>
                  <a:cubicBezTo>
                    <a:pt x="5361" y="18207"/>
                    <a:pt x="5195" y="16859"/>
                    <a:pt x="5029" y="15440"/>
                  </a:cubicBezTo>
                  <a:cubicBezTo>
                    <a:pt x="4863" y="14021"/>
                    <a:pt x="4696" y="12532"/>
                    <a:pt x="4863" y="11166"/>
                  </a:cubicBezTo>
                  <a:cubicBezTo>
                    <a:pt x="5029" y="9801"/>
                    <a:pt x="5527" y="8559"/>
                    <a:pt x="5943" y="7407"/>
                  </a:cubicBezTo>
                  <a:cubicBezTo>
                    <a:pt x="6358" y="6254"/>
                    <a:pt x="6690" y="5190"/>
                    <a:pt x="7106" y="4197"/>
                  </a:cubicBezTo>
                  <a:cubicBezTo>
                    <a:pt x="7521" y="3204"/>
                    <a:pt x="8020" y="2281"/>
                    <a:pt x="8269" y="1732"/>
                  </a:cubicBezTo>
                  <a:cubicBezTo>
                    <a:pt x="8518" y="1182"/>
                    <a:pt x="8518" y="1005"/>
                    <a:pt x="8435" y="827"/>
                  </a:cubicBezTo>
                  <a:cubicBezTo>
                    <a:pt x="8352" y="650"/>
                    <a:pt x="8186" y="473"/>
                    <a:pt x="7936" y="473"/>
                  </a:cubicBezTo>
                  <a:cubicBezTo>
                    <a:pt x="7687" y="473"/>
                    <a:pt x="7355" y="650"/>
                    <a:pt x="7106" y="1093"/>
                  </a:cubicBezTo>
                  <a:cubicBezTo>
                    <a:pt x="6856" y="1537"/>
                    <a:pt x="6690" y="2246"/>
                    <a:pt x="6275" y="2796"/>
                  </a:cubicBezTo>
                  <a:cubicBezTo>
                    <a:pt x="5860" y="3345"/>
                    <a:pt x="5195" y="3736"/>
                    <a:pt x="4447" y="4019"/>
                  </a:cubicBezTo>
                  <a:cubicBezTo>
                    <a:pt x="3700" y="4303"/>
                    <a:pt x="2869" y="4480"/>
                    <a:pt x="2204" y="4480"/>
                  </a:cubicBezTo>
                  <a:cubicBezTo>
                    <a:pt x="1540" y="4480"/>
                    <a:pt x="1041" y="4303"/>
                    <a:pt x="626" y="3753"/>
                  </a:cubicBezTo>
                  <a:cubicBezTo>
                    <a:pt x="210" y="3204"/>
                    <a:pt x="-122" y="2281"/>
                    <a:pt x="44" y="1643"/>
                  </a:cubicBezTo>
                  <a:cubicBezTo>
                    <a:pt x="210" y="1005"/>
                    <a:pt x="875" y="650"/>
                    <a:pt x="1540" y="419"/>
                  </a:cubicBezTo>
                  <a:cubicBezTo>
                    <a:pt x="2204" y="189"/>
                    <a:pt x="2869" y="82"/>
                    <a:pt x="3700" y="29"/>
                  </a:cubicBezTo>
                  <a:cubicBezTo>
                    <a:pt x="4530" y="-24"/>
                    <a:pt x="5527" y="-24"/>
                    <a:pt x="7023" y="207"/>
                  </a:cubicBezTo>
                  <a:cubicBezTo>
                    <a:pt x="8518" y="437"/>
                    <a:pt x="10512" y="898"/>
                    <a:pt x="12423" y="1359"/>
                  </a:cubicBezTo>
                  <a:cubicBezTo>
                    <a:pt x="14333" y="1820"/>
                    <a:pt x="16161" y="2281"/>
                    <a:pt x="17656" y="2565"/>
                  </a:cubicBezTo>
                  <a:cubicBezTo>
                    <a:pt x="19152" y="2849"/>
                    <a:pt x="20315" y="2955"/>
                    <a:pt x="21478" y="3062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4754053" y="868426"/>
              <a:ext cx="221681" cy="515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56" fill="norm" stroke="1" extrusionOk="0">
                  <a:moveTo>
                    <a:pt x="16136" y="3726"/>
                  </a:moveTo>
                  <a:cubicBezTo>
                    <a:pt x="15646" y="2667"/>
                    <a:pt x="15155" y="1608"/>
                    <a:pt x="14418" y="920"/>
                  </a:cubicBezTo>
                  <a:cubicBezTo>
                    <a:pt x="13682" y="232"/>
                    <a:pt x="12700" y="-86"/>
                    <a:pt x="11718" y="20"/>
                  </a:cubicBezTo>
                  <a:cubicBezTo>
                    <a:pt x="10736" y="126"/>
                    <a:pt x="9755" y="655"/>
                    <a:pt x="7914" y="2349"/>
                  </a:cubicBezTo>
                  <a:cubicBezTo>
                    <a:pt x="6073" y="4043"/>
                    <a:pt x="3373" y="6902"/>
                    <a:pt x="1777" y="9708"/>
                  </a:cubicBezTo>
                  <a:cubicBezTo>
                    <a:pt x="182" y="12514"/>
                    <a:pt x="-309" y="15267"/>
                    <a:pt x="182" y="17226"/>
                  </a:cubicBezTo>
                  <a:cubicBezTo>
                    <a:pt x="673" y="19185"/>
                    <a:pt x="2146" y="20349"/>
                    <a:pt x="3618" y="20932"/>
                  </a:cubicBezTo>
                  <a:cubicBezTo>
                    <a:pt x="5091" y="21514"/>
                    <a:pt x="6564" y="21514"/>
                    <a:pt x="9509" y="20826"/>
                  </a:cubicBezTo>
                  <a:cubicBezTo>
                    <a:pt x="12455" y="20138"/>
                    <a:pt x="16873" y="18761"/>
                    <a:pt x="21291" y="17385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4699726" y="1165359"/>
              <a:ext cx="21467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5044734" y="1111691"/>
              <a:ext cx="76670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867"/>
                    <a:pt x="8640" y="11733"/>
                    <a:pt x="12240" y="15333"/>
                  </a:cubicBezTo>
                  <a:cubicBezTo>
                    <a:pt x="15840" y="18933"/>
                    <a:pt x="18720" y="2026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5267073" y="1127025"/>
              <a:ext cx="4600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815"/>
                    <a:pt x="7200" y="11631"/>
                    <a:pt x="10800" y="15231"/>
                  </a:cubicBezTo>
                  <a:cubicBezTo>
                    <a:pt x="14400" y="18831"/>
                    <a:pt x="18000" y="20215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6371596" y="3272092"/>
              <a:ext cx="892370" cy="79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88" fill="norm" stroke="1" extrusionOk="0">
                  <a:moveTo>
                    <a:pt x="13900" y="1489"/>
                  </a:moveTo>
                  <a:cubicBezTo>
                    <a:pt x="13656" y="1145"/>
                    <a:pt x="13412" y="801"/>
                    <a:pt x="12954" y="561"/>
                  </a:cubicBezTo>
                  <a:cubicBezTo>
                    <a:pt x="12497" y="320"/>
                    <a:pt x="11825" y="182"/>
                    <a:pt x="10788" y="79"/>
                  </a:cubicBezTo>
                  <a:cubicBezTo>
                    <a:pt x="9751" y="-24"/>
                    <a:pt x="8347" y="-93"/>
                    <a:pt x="6974" y="320"/>
                  </a:cubicBezTo>
                  <a:cubicBezTo>
                    <a:pt x="5602" y="732"/>
                    <a:pt x="4259" y="1627"/>
                    <a:pt x="3191" y="2865"/>
                  </a:cubicBezTo>
                  <a:cubicBezTo>
                    <a:pt x="2124" y="4103"/>
                    <a:pt x="1330" y="5685"/>
                    <a:pt x="751" y="7371"/>
                  </a:cubicBezTo>
                  <a:cubicBezTo>
                    <a:pt x="171" y="9056"/>
                    <a:pt x="-195" y="10845"/>
                    <a:pt x="110" y="12668"/>
                  </a:cubicBezTo>
                  <a:cubicBezTo>
                    <a:pt x="415" y="14490"/>
                    <a:pt x="1391" y="16348"/>
                    <a:pt x="2703" y="17827"/>
                  </a:cubicBezTo>
                  <a:cubicBezTo>
                    <a:pt x="4015" y="19306"/>
                    <a:pt x="5663" y="20406"/>
                    <a:pt x="7585" y="20957"/>
                  </a:cubicBezTo>
                  <a:cubicBezTo>
                    <a:pt x="9507" y="21507"/>
                    <a:pt x="11703" y="21507"/>
                    <a:pt x="13656" y="21094"/>
                  </a:cubicBezTo>
                  <a:cubicBezTo>
                    <a:pt x="15608" y="20682"/>
                    <a:pt x="17317" y="19856"/>
                    <a:pt x="18568" y="18996"/>
                  </a:cubicBezTo>
                  <a:cubicBezTo>
                    <a:pt x="19819" y="18136"/>
                    <a:pt x="20612" y="17242"/>
                    <a:pt x="21008" y="16038"/>
                  </a:cubicBezTo>
                  <a:cubicBezTo>
                    <a:pt x="21405" y="14834"/>
                    <a:pt x="21405" y="13321"/>
                    <a:pt x="21008" y="11361"/>
                  </a:cubicBezTo>
                  <a:cubicBezTo>
                    <a:pt x="20612" y="9400"/>
                    <a:pt x="19819" y="6992"/>
                    <a:pt x="19178" y="5135"/>
                  </a:cubicBezTo>
                  <a:cubicBezTo>
                    <a:pt x="18537" y="3278"/>
                    <a:pt x="18049" y="1971"/>
                    <a:pt x="17286" y="1317"/>
                  </a:cubicBezTo>
                  <a:cubicBezTo>
                    <a:pt x="16524" y="664"/>
                    <a:pt x="15486" y="664"/>
                    <a:pt x="14449" y="664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6874158" y="1433699"/>
              <a:ext cx="1364193" cy="193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fill="norm" stroke="1" extrusionOk="0">
                  <a:moveTo>
                    <a:pt x="47" y="21600"/>
                  </a:moveTo>
                  <a:cubicBezTo>
                    <a:pt x="6" y="21029"/>
                    <a:pt x="-34" y="20457"/>
                    <a:pt x="47" y="19700"/>
                  </a:cubicBezTo>
                  <a:cubicBezTo>
                    <a:pt x="127" y="18943"/>
                    <a:pt x="329" y="18000"/>
                    <a:pt x="550" y="17071"/>
                  </a:cubicBezTo>
                  <a:cubicBezTo>
                    <a:pt x="772" y="16143"/>
                    <a:pt x="1014" y="15229"/>
                    <a:pt x="1417" y="14343"/>
                  </a:cubicBezTo>
                  <a:cubicBezTo>
                    <a:pt x="1820" y="13457"/>
                    <a:pt x="2384" y="12600"/>
                    <a:pt x="3109" y="11671"/>
                  </a:cubicBezTo>
                  <a:cubicBezTo>
                    <a:pt x="3835" y="10743"/>
                    <a:pt x="4721" y="9743"/>
                    <a:pt x="5628" y="8829"/>
                  </a:cubicBezTo>
                  <a:cubicBezTo>
                    <a:pt x="6535" y="7914"/>
                    <a:pt x="7462" y="7086"/>
                    <a:pt x="8409" y="6343"/>
                  </a:cubicBezTo>
                  <a:cubicBezTo>
                    <a:pt x="9356" y="5600"/>
                    <a:pt x="10323" y="4943"/>
                    <a:pt x="11290" y="4343"/>
                  </a:cubicBezTo>
                  <a:cubicBezTo>
                    <a:pt x="12257" y="3743"/>
                    <a:pt x="13224" y="3200"/>
                    <a:pt x="14433" y="2671"/>
                  </a:cubicBezTo>
                  <a:cubicBezTo>
                    <a:pt x="15642" y="2143"/>
                    <a:pt x="17093" y="1629"/>
                    <a:pt x="18201" y="1300"/>
                  </a:cubicBezTo>
                  <a:cubicBezTo>
                    <a:pt x="19309" y="971"/>
                    <a:pt x="20075" y="829"/>
                    <a:pt x="20599" y="729"/>
                  </a:cubicBezTo>
                  <a:cubicBezTo>
                    <a:pt x="21123" y="629"/>
                    <a:pt x="21405" y="571"/>
                    <a:pt x="21485" y="457"/>
                  </a:cubicBezTo>
                  <a:cubicBezTo>
                    <a:pt x="21566" y="343"/>
                    <a:pt x="21445" y="171"/>
                    <a:pt x="21324" y="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8065469" y="1426032"/>
              <a:ext cx="230006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240"/>
                    <a:pt x="9600" y="480"/>
                    <a:pt x="12960" y="1320"/>
                  </a:cubicBezTo>
                  <a:cubicBezTo>
                    <a:pt x="16320" y="2160"/>
                    <a:pt x="18240" y="3600"/>
                    <a:pt x="19320" y="6480"/>
                  </a:cubicBezTo>
                  <a:cubicBezTo>
                    <a:pt x="20400" y="9360"/>
                    <a:pt x="20640" y="13680"/>
                    <a:pt x="20880" y="16440"/>
                  </a:cubicBezTo>
                  <a:cubicBezTo>
                    <a:pt x="21120" y="19200"/>
                    <a:pt x="21360" y="204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8511900" y="972229"/>
              <a:ext cx="243586" cy="455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07" fill="norm" stroke="1" extrusionOk="0">
                  <a:moveTo>
                    <a:pt x="21446" y="789"/>
                  </a:moveTo>
                  <a:cubicBezTo>
                    <a:pt x="20546" y="429"/>
                    <a:pt x="19646" y="69"/>
                    <a:pt x="18633" y="9"/>
                  </a:cubicBezTo>
                  <a:cubicBezTo>
                    <a:pt x="17621" y="-51"/>
                    <a:pt x="16496" y="189"/>
                    <a:pt x="14246" y="1269"/>
                  </a:cubicBezTo>
                  <a:cubicBezTo>
                    <a:pt x="11996" y="2349"/>
                    <a:pt x="8621" y="4269"/>
                    <a:pt x="6034" y="6789"/>
                  </a:cubicBezTo>
                  <a:cubicBezTo>
                    <a:pt x="3446" y="9309"/>
                    <a:pt x="1646" y="12429"/>
                    <a:pt x="746" y="14769"/>
                  </a:cubicBezTo>
                  <a:cubicBezTo>
                    <a:pt x="-154" y="17109"/>
                    <a:pt x="-154" y="18669"/>
                    <a:pt x="296" y="19629"/>
                  </a:cubicBezTo>
                  <a:cubicBezTo>
                    <a:pt x="746" y="20589"/>
                    <a:pt x="1646" y="20949"/>
                    <a:pt x="3671" y="21189"/>
                  </a:cubicBezTo>
                  <a:cubicBezTo>
                    <a:pt x="5696" y="21429"/>
                    <a:pt x="8846" y="21549"/>
                    <a:pt x="11546" y="21129"/>
                  </a:cubicBezTo>
                  <a:cubicBezTo>
                    <a:pt x="14246" y="20709"/>
                    <a:pt x="16496" y="19749"/>
                    <a:pt x="18746" y="18789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8517813" y="1234361"/>
              <a:ext cx="23767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8870487" y="1234361"/>
              <a:ext cx="3066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8954822" y="1196017"/>
              <a:ext cx="306675" cy="19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3" fill="norm" stroke="1" extrusionOk="0">
                  <a:moveTo>
                    <a:pt x="0" y="4986"/>
                  </a:moveTo>
                  <a:cubicBezTo>
                    <a:pt x="360" y="3601"/>
                    <a:pt x="720" y="2216"/>
                    <a:pt x="2250" y="1247"/>
                  </a:cubicBezTo>
                  <a:cubicBezTo>
                    <a:pt x="3780" y="278"/>
                    <a:pt x="6480" y="-276"/>
                    <a:pt x="8100" y="139"/>
                  </a:cubicBezTo>
                  <a:cubicBezTo>
                    <a:pt x="9720" y="555"/>
                    <a:pt x="10260" y="1939"/>
                    <a:pt x="10260" y="4847"/>
                  </a:cubicBezTo>
                  <a:cubicBezTo>
                    <a:pt x="10260" y="7755"/>
                    <a:pt x="9720" y="12186"/>
                    <a:pt x="9270" y="15232"/>
                  </a:cubicBezTo>
                  <a:cubicBezTo>
                    <a:pt x="8820" y="18278"/>
                    <a:pt x="8460" y="19939"/>
                    <a:pt x="8820" y="20632"/>
                  </a:cubicBezTo>
                  <a:cubicBezTo>
                    <a:pt x="9180" y="21324"/>
                    <a:pt x="10260" y="21047"/>
                    <a:pt x="12510" y="19801"/>
                  </a:cubicBezTo>
                  <a:cubicBezTo>
                    <a:pt x="14760" y="18555"/>
                    <a:pt x="18180" y="16339"/>
                    <a:pt x="21600" y="14124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4655351" y="4481925"/>
              <a:ext cx="957278" cy="95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65" fill="norm" stroke="1" extrusionOk="0">
                  <a:moveTo>
                    <a:pt x="13336" y="1610"/>
                  </a:moveTo>
                  <a:cubicBezTo>
                    <a:pt x="13278" y="1325"/>
                    <a:pt x="13221" y="1040"/>
                    <a:pt x="13078" y="812"/>
                  </a:cubicBezTo>
                  <a:cubicBezTo>
                    <a:pt x="12936" y="584"/>
                    <a:pt x="12707" y="413"/>
                    <a:pt x="12221" y="242"/>
                  </a:cubicBezTo>
                  <a:cubicBezTo>
                    <a:pt x="11736" y="71"/>
                    <a:pt x="10993" y="-100"/>
                    <a:pt x="9936" y="71"/>
                  </a:cubicBezTo>
                  <a:cubicBezTo>
                    <a:pt x="8878" y="242"/>
                    <a:pt x="7507" y="755"/>
                    <a:pt x="6136" y="1581"/>
                  </a:cubicBezTo>
                  <a:cubicBezTo>
                    <a:pt x="4764" y="2408"/>
                    <a:pt x="3393" y="3547"/>
                    <a:pt x="2393" y="4915"/>
                  </a:cubicBezTo>
                  <a:cubicBezTo>
                    <a:pt x="1393" y="6283"/>
                    <a:pt x="764" y="7879"/>
                    <a:pt x="393" y="9646"/>
                  </a:cubicBezTo>
                  <a:cubicBezTo>
                    <a:pt x="21" y="11412"/>
                    <a:pt x="-93" y="13350"/>
                    <a:pt x="78" y="14946"/>
                  </a:cubicBezTo>
                  <a:cubicBezTo>
                    <a:pt x="250" y="16542"/>
                    <a:pt x="707" y="17796"/>
                    <a:pt x="1878" y="18793"/>
                  </a:cubicBezTo>
                  <a:cubicBezTo>
                    <a:pt x="3050" y="19790"/>
                    <a:pt x="4936" y="20531"/>
                    <a:pt x="6850" y="20959"/>
                  </a:cubicBezTo>
                  <a:cubicBezTo>
                    <a:pt x="8764" y="21386"/>
                    <a:pt x="10707" y="21500"/>
                    <a:pt x="12536" y="21187"/>
                  </a:cubicBezTo>
                  <a:cubicBezTo>
                    <a:pt x="14364" y="20873"/>
                    <a:pt x="16078" y="20132"/>
                    <a:pt x="17478" y="19106"/>
                  </a:cubicBezTo>
                  <a:cubicBezTo>
                    <a:pt x="18878" y="18080"/>
                    <a:pt x="19964" y="16770"/>
                    <a:pt x="20621" y="15174"/>
                  </a:cubicBezTo>
                  <a:cubicBezTo>
                    <a:pt x="21278" y="13578"/>
                    <a:pt x="21507" y="11697"/>
                    <a:pt x="21364" y="9959"/>
                  </a:cubicBezTo>
                  <a:cubicBezTo>
                    <a:pt x="21221" y="8221"/>
                    <a:pt x="20707" y="6625"/>
                    <a:pt x="19936" y="5485"/>
                  </a:cubicBezTo>
                  <a:cubicBezTo>
                    <a:pt x="19164" y="4345"/>
                    <a:pt x="18136" y="3661"/>
                    <a:pt x="16736" y="3491"/>
                  </a:cubicBezTo>
                  <a:cubicBezTo>
                    <a:pt x="15336" y="3320"/>
                    <a:pt x="13564" y="3661"/>
                    <a:pt x="12250" y="4260"/>
                  </a:cubicBezTo>
                  <a:cubicBezTo>
                    <a:pt x="10936" y="4858"/>
                    <a:pt x="10078" y="5713"/>
                    <a:pt x="9221" y="6568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4768728" y="5428122"/>
              <a:ext cx="444678" cy="108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34" y="817"/>
                    <a:pt x="18869" y="1634"/>
                    <a:pt x="17503" y="2809"/>
                  </a:cubicBezTo>
                  <a:cubicBezTo>
                    <a:pt x="16138" y="3983"/>
                    <a:pt x="14772" y="5515"/>
                    <a:pt x="13345" y="7200"/>
                  </a:cubicBezTo>
                  <a:cubicBezTo>
                    <a:pt x="11917" y="8885"/>
                    <a:pt x="10428" y="10723"/>
                    <a:pt x="9062" y="12587"/>
                  </a:cubicBezTo>
                  <a:cubicBezTo>
                    <a:pt x="7697" y="14451"/>
                    <a:pt x="6455" y="16340"/>
                    <a:pt x="5276" y="17796"/>
                  </a:cubicBezTo>
                  <a:cubicBezTo>
                    <a:pt x="4097" y="19251"/>
                    <a:pt x="2979" y="20272"/>
                    <a:pt x="2110" y="20834"/>
                  </a:cubicBezTo>
                  <a:cubicBezTo>
                    <a:pt x="1241" y="21396"/>
                    <a:pt x="621" y="21498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4600058" y="6394144"/>
              <a:ext cx="222339" cy="7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0" fill="norm" stroke="1" extrusionOk="0">
                  <a:moveTo>
                    <a:pt x="0" y="0"/>
                  </a:moveTo>
                  <a:cubicBezTo>
                    <a:pt x="248" y="3724"/>
                    <a:pt x="497" y="7448"/>
                    <a:pt x="2855" y="11172"/>
                  </a:cubicBezTo>
                  <a:cubicBezTo>
                    <a:pt x="5214" y="14897"/>
                    <a:pt x="9683" y="18621"/>
                    <a:pt x="13159" y="20110"/>
                  </a:cubicBezTo>
                  <a:cubicBezTo>
                    <a:pt x="16634" y="21600"/>
                    <a:pt x="19117" y="20855"/>
                    <a:pt x="21600" y="2011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4807062" y="6401811"/>
              <a:ext cx="16100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5635"/>
                    <a:pt x="9257" y="11270"/>
                    <a:pt x="5657" y="14870"/>
                  </a:cubicBezTo>
                  <a:cubicBezTo>
                    <a:pt x="2057" y="18470"/>
                    <a:pt x="1029" y="20035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3948046" y="6673875"/>
              <a:ext cx="307005" cy="43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17" fill="norm" stroke="1" extrusionOk="0">
                  <a:moveTo>
                    <a:pt x="20909" y="936"/>
                  </a:moveTo>
                  <a:cubicBezTo>
                    <a:pt x="19124" y="440"/>
                    <a:pt x="17339" y="-57"/>
                    <a:pt x="15376" y="5"/>
                  </a:cubicBezTo>
                  <a:cubicBezTo>
                    <a:pt x="13412" y="67"/>
                    <a:pt x="11270" y="688"/>
                    <a:pt x="9128" y="1619"/>
                  </a:cubicBezTo>
                  <a:cubicBezTo>
                    <a:pt x="6986" y="2550"/>
                    <a:pt x="4843" y="3791"/>
                    <a:pt x="3147" y="5343"/>
                  </a:cubicBezTo>
                  <a:cubicBezTo>
                    <a:pt x="1452" y="6895"/>
                    <a:pt x="202" y="8757"/>
                    <a:pt x="24" y="11053"/>
                  </a:cubicBezTo>
                  <a:cubicBezTo>
                    <a:pt x="-155" y="13350"/>
                    <a:pt x="738" y="16081"/>
                    <a:pt x="1452" y="17819"/>
                  </a:cubicBezTo>
                  <a:cubicBezTo>
                    <a:pt x="2166" y="19557"/>
                    <a:pt x="2701" y="20302"/>
                    <a:pt x="3415" y="20798"/>
                  </a:cubicBezTo>
                  <a:cubicBezTo>
                    <a:pt x="4129" y="21295"/>
                    <a:pt x="5022" y="21543"/>
                    <a:pt x="7700" y="21046"/>
                  </a:cubicBezTo>
                  <a:cubicBezTo>
                    <a:pt x="10377" y="20550"/>
                    <a:pt x="14840" y="19309"/>
                    <a:pt x="17428" y="18440"/>
                  </a:cubicBezTo>
                  <a:cubicBezTo>
                    <a:pt x="20017" y="17571"/>
                    <a:pt x="20731" y="17074"/>
                    <a:pt x="21445" y="16577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4009711" y="6900155"/>
              <a:ext cx="16100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43" y="16364"/>
                    <a:pt x="5486" y="11127"/>
                    <a:pt x="9086" y="7527"/>
                  </a:cubicBezTo>
                  <a:cubicBezTo>
                    <a:pt x="12686" y="3927"/>
                    <a:pt x="17143" y="1964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4370052" y="6891809"/>
              <a:ext cx="222340" cy="133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2" fill="norm" stroke="1" extrusionOk="0">
                  <a:moveTo>
                    <a:pt x="0" y="1306"/>
                  </a:moveTo>
                  <a:cubicBezTo>
                    <a:pt x="1241" y="506"/>
                    <a:pt x="2483" y="-294"/>
                    <a:pt x="4097" y="106"/>
                  </a:cubicBezTo>
                  <a:cubicBezTo>
                    <a:pt x="5710" y="506"/>
                    <a:pt x="7697" y="2106"/>
                    <a:pt x="8566" y="4906"/>
                  </a:cubicBezTo>
                  <a:cubicBezTo>
                    <a:pt x="9434" y="7706"/>
                    <a:pt x="9186" y="11706"/>
                    <a:pt x="9062" y="14706"/>
                  </a:cubicBezTo>
                  <a:cubicBezTo>
                    <a:pt x="8938" y="17706"/>
                    <a:pt x="8938" y="19706"/>
                    <a:pt x="10179" y="20506"/>
                  </a:cubicBezTo>
                  <a:cubicBezTo>
                    <a:pt x="11421" y="21306"/>
                    <a:pt x="13903" y="20906"/>
                    <a:pt x="16014" y="20106"/>
                  </a:cubicBezTo>
                  <a:cubicBezTo>
                    <a:pt x="18124" y="19306"/>
                    <a:pt x="19862" y="18106"/>
                    <a:pt x="21600" y="16906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4665445" y="6884821"/>
              <a:ext cx="18949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009"/>
                    <a:pt x="-1582" y="10017"/>
                    <a:pt x="1118" y="13617"/>
                  </a:cubicBezTo>
                  <a:cubicBezTo>
                    <a:pt x="3818" y="17217"/>
                    <a:pt x="11918" y="19409"/>
                    <a:pt x="20018" y="2160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6520537" y="4335454"/>
              <a:ext cx="696709" cy="746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19" fill="norm" stroke="1" extrusionOk="0">
                  <a:moveTo>
                    <a:pt x="10999" y="1209"/>
                  </a:moveTo>
                  <a:cubicBezTo>
                    <a:pt x="10211" y="698"/>
                    <a:pt x="9423" y="187"/>
                    <a:pt x="8516" y="41"/>
                  </a:cubicBezTo>
                  <a:cubicBezTo>
                    <a:pt x="7610" y="-105"/>
                    <a:pt x="6585" y="114"/>
                    <a:pt x="5363" y="1172"/>
                  </a:cubicBezTo>
                  <a:cubicBezTo>
                    <a:pt x="4141" y="2230"/>
                    <a:pt x="2722" y="4127"/>
                    <a:pt x="1697" y="6353"/>
                  </a:cubicBezTo>
                  <a:cubicBezTo>
                    <a:pt x="672" y="8579"/>
                    <a:pt x="42" y="11133"/>
                    <a:pt x="2" y="13176"/>
                  </a:cubicBezTo>
                  <a:cubicBezTo>
                    <a:pt x="-37" y="15219"/>
                    <a:pt x="515" y="16752"/>
                    <a:pt x="1540" y="18065"/>
                  </a:cubicBezTo>
                  <a:cubicBezTo>
                    <a:pt x="2564" y="19379"/>
                    <a:pt x="4062" y="20473"/>
                    <a:pt x="5994" y="20984"/>
                  </a:cubicBezTo>
                  <a:cubicBezTo>
                    <a:pt x="7925" y="21495"/>
                    <a:pt x="10290" y="21422"/>
                    <a:pt x="12694" y="20765"/>
                  </a:cubicBezTo>
                  <a:cubicBezTo>
                    <a:pt x="15099" y="20109"/>
                    <a:pt x="17543" y="18868"/>
                    <a:pt x="19119" y="17299"/>
                  </a:cubicBezTo>
                  <a:cubicBezTo>
                    <a:pt x="20696" y="15730"/>
                    <a:pt x="21405" y="13833"/>
                    <a:pt x="21484" y="11863"/>
                  </a:cubicBezTo>
                  <a:cubicBezTo>
                    <a:pt x="21563" y="9892"/>
                    <a:pt x="21011" y="7849"/>
                    <a:pt x="19789" y="6499"/>
                  </a:cubicBezTo>
                  <a:cubicBezTo>
                    <a:pt x="18567" y="5149"/>
                    <a:pt x="16675" y="4492"/>
                    <a:pt x="14941" y="4711"/>
                  </a:cubicBezTo>
                  <a:cubicBezTo>
                    <a:pt x="13207" y="4930"/>
                    <a:pt x="11630" y="6025"/>
                    <a:pt x="10054" y="7119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6984445" y="5029446"/>
              <a:ext cx="667016" cy="11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62" y="1574"/>
                    <a:pt x="1324" y="3147"/>
                    <a:pt x="2276" y="4744"/>
                  </a:cubicBezTo>
                  <a:cubicBezTo>
                    <a:pt x="3228" y="6342"/>
                    <a:pt x="4469" y="7963"/>
                    <a:pt x="5545" y="9370"/>
                  </a:cubicBezTo>
                  <a:cubicBezTo>
                    <a:pt x="6621" y="10776"/>
                    <a:pt x="7531" y="11968"/>
                    <a:pt x="8690" y="13303"/>
                  </a:cubicBezTo>
                  <a:cubicBezTo>
                    <a:pt x="9848" y="14638"/>
                    <a:pt x="11255" y="16117"/>
                    <a:pt x="12828" y="17332"/>
                  </a:cubicBezTo>
                  <a:cubicBezTo>
                    <a:pt x="14400" y="18548"/>
                    <a:pt x="16138" y="19502"/>
                    <a:pt x="17628" y="20170"/>
                  </a:cubicBezTo>
                  <a:cubicBezTo>
                    <a:pt x="19117" y="20837"/>
                    <a:pt x="20359" y="2121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7429122" y="6187139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7651460" y="6064470"/>
              <a:ext cx="115003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60" y="5200"/>
                    <a:pt x="9120" y="10400"/>
                    <a:pt x="5520" y="14000"/>
                  </a:cubicBezTo>
                  <a:cubicBezTo>
                    <a:pt x="1920" y="17600"/>
                    <a:pt x="960" y="196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7811079" y="6052788"/>
              <a:ext cx="277392" cy="3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204" fill="norm" stroke="1" extrusionOk="0">
                  <a:moveTo>
                    <a:pt x="18958" y="3890"/>
                  </a:moveTo>
                  <a:cubicBezTo>
                    <a:pt x="19547" y="2521"/>
                    <a:pt x="20136" y="1152"/>
                    <a:pt x="19939" y="468"/>
                  </a:cubicBezTo>
                  <a:cubicBezTo>
                    <a:pt x="19743" y="-217"/>
                    <a:pt x="18761" y="-217"/>
                    <a:pt x="16307" y="924"/>
                  </a:cubicBezTo>
                  <a:cubicBezTo>
                    <a:pt x="13852" y="2065"/>
                    <a:pt x="9925" y="4346"/>
                    <a:pt x="6979" y="7008"/>
                  </a:cubicBezTo>
                  <a:cubicBezTo>
                    <a:pt x="4034" y="9670"/>
                    <a:pt x="2070" y="12713"/>
                    <a:pt x="990" y="14766"/>
                  </a:cubicBezTo>
                  <a:cubicBezTo>
                    <a:pt x="-90" y="16820"/>
                    <a:pt x="-286" y="17884"/>
                    <a:pt x="401" y="18873"/>
                  </a:cubicBezTo>
                  <a:cubicBezTo>
                    <a:pt x="1089" y="19862"/>
                    <a:pt x="2659" y="20775"/>
                    <a:pt x="6292" y="21079"/>
                  </a:cubicBezTo>
                  <a:cubicBezTo>
                    <a:pt x="9925" y="21383"/>
                    <a:pt x="15619" y="21079"/>
                    <a:pt x="21314" y="20775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7804797" y="6263807"/>
              <a:ext cx="260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6457"/>
                    <a:pt x="8471" y="11314"/>
                    <a:pt x="12071" y="7714"/>
                  </a:cubicBezTo>
                  <a:cubicBezTo>
                    <a:pt x="15671" y="4114"/>
                    <a:pt x="18635" y="2057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8157471" y="6297931"/>
              <a:ext cx="268341" cy="157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9" fill="norm" stroke="1" extrusionOk="0">
                  <a:moveTo>
                    <a:pt x="0" y="1569"/>
                  </a:moveTo>
                  <a:cubicBezTo>
                    <a:pt x="1029" y="556"/>
                    <a:pt x="2057" y="-456"/>
                    <a:pt x="3909" y="219"/>
                  </a:cubicBezTo>
                  <a:cubicBezTo>
                    <a:pt x="5760" y="894"/>
                    <a:pt x="8434" y="3256"/>
                    <a:pt x="9463" y="6125"/>
                  </a:cubicBezTo>
                  <a:cubicBezTo>
                    <a:pt x="10491" y="8994"/>
                    <a:pt x="9874" y="12369"/>
                    <a:pt x="9257" y="14731"/>
                  </a:cubicBezTo>
                  <a:cubicBezTo>
                    <a:pt x="8640" y="17094"/>
                    <a:pt x="8023" y="18444"/>
                    <a:pt x="8229" y="19456"/>
                  </a:cubicBezTo>
                  <a:cubicBezTo>
                    <a:pt x="8434" y="20469"/>
                    <a:pt x="9463" y="21144"/>
                    <a:pt x="11829" y="20638"/>
                  </a:cubicBezTo>
                  <a:cubicBezTo>
                    <a:pt x="14194" y="20131"/>
                    <a:pt x="17897" y="18444"/>
                    <a:pt x="21600" y="16756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8410477" y="6236596"/>
              <a:ext cx="421677" cy="182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5" fill="norm" stroke="1" extrusionOk="0">
                  <a:moveTo>
                    <a:pt x="0" y="1356"/>
                  </a:moveTo>
                  <a:cubicBezTo>
                    <a:pt x="524" y="481"/>
                    <a:pt x="1047" y="-395"/>
                    <a:pt x="2029" y="189"/>
                  </a:cubicBezTo>
                  <a:cubicBezTo>
                    <a:pt x="3011" y="773"/>
                    <a:pt x="4451" y="2816"/>
                    <a:pt x="4909" y="5881"/>
                  </a:cubicBezTo>
                  <a:cubicBezTo>
                    <a:pt x="5367" y="8946"/>
                    <a:pt x="4844" y="13032"/>
                    <a:pt x="4385" y="15659"/>
                  </a:cubicBezTo>
                  <a:cubicBezTo>
                    <a:pt x="3927" y="18286"/>
                    <a:pt x="3535" y="19454"/>
                    <a:pt x="3796" y="20183"/>
                  </a:cubicBezTo>
                  <a:cubicBezTo>
                    <a:pt x="4058" y="20913"/>
                    <a:pt x="4975" y="21205"/>
                    <a:pt x="8051" y="20183"/>
                  </a:cubicBezTo>
                  <a:cubicBezTo>
                    <a:pt x="11127" y="19162"/>
                    <a:pt x="16364" y="16827"/>
                    <a:pt x="21600" y="14492"/>
                  </a:cubicBezTo>
                </a:path>
              </a:pathLst>
            </a:custGeom>
            <a:noFill/>
            <a:ln w="635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7560068" y="3079924"/>
              <a:ext cx="1512314" cy="810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12" fill="norm" stroke="1" extrusionOk="0">
                  <a:moveTo>
                    <a:pt x="16383" y="4310"/>
                  </a:moveTo>
                  <a:cubicBezTo>
                    <a:pt x="16492" y="3972"/>
                    <a:pt x="16601" y="3634"/>
                    <a:pt x="16656" y="3297"/>
                  </a:cubicBezTo>
                  <a:cubicBezTo>
                    <a:pt x="16710" y="2959"/>
                    <a:pt x="16710" y="2622"/>
                    <a:pt x="16456" y="2251"/>
                  </a:cubicBezTo>
                  <a:cubicBezTo>
                    <a:pt x="16201" y="1880"/>
                    <a:pt x="15691" y="1474"/>
                    <a:pt x="14835" y="1069"/>
                  </a:cubicBezTo>
                  <a:cubicBezTo>
                    <a:pt x="13979" y="664"/>
                    <a:pt x="12777" y="259"/>
                    <a:pt x="11575" y="91"/>
                  </a:cubicBezTo>
                  <a:cubicBezTo>
                    <a:pt x="10373" y="-78"/>
                    <a:pt x="9171" y="-10"/>
                    <a:pt x="8060" y="293"/>
                  </a:cubicBezTo>
                  <a:cubicBezTo>
                    <a:pt x="6949" y="597"/>
                    <a:pt x="5929" y="1137"/>
                    <a:pt x="4945" y="1947"/>
                  </a:cubicBezTo>
                  <a:cubicBezTo>
                    <a:pt x="3962" y="2757"/>
                    <a:pt x="3015" y="3837"/>
                    <a:pt x="2250" y="5018"/>
                  </a:cubicBezTo>
                  <a:cubicBezTo>
                    <a:pt x="1485" y="6200"/>
                    <a:pt x="902" y="7482"/>
                    <a:pt x="520" y="8832"/>
                  </a:cubicBezTo>
                  <a:cubicBezTo>
                    <a:pt x="137" y="10182"/>
                    <a:pt x="-45" y="11600"/>
                    <a:pt x="10" y="12747"/>
                  </a:cubicBezTo>
                  <a:cubicBezTo>
                    <a:pt x="64" y="13895"/>
                    <a:pt x="356" y="14772"/>
                    <a:pt x="847" y="15751"/>
                  </a:cubicBezTo>
                  <a:cubicBezTo>
                    <a:pt x="1339" y="16729"/>
                    <a:pt x="2031" y="17809"/>
                    <a:pt x="2960" y="18721"/>
                  </a:cubicBezTo>
                  <a:cubicBezTo>
                    <a:pt x="3889" y="19632"/>
                    <a:pt x="5054" y="20375"/>
                    <a:pt x="6093" y="20847"/>
                  </a:cubicBezTo>
                  <a:cubicBezTo>
                    <a:pt x="7131" y="21319"/>
                    <a:pt x="8041" y="21522"/>
                    <a:pt x="9134" y="21353"/>
                  </a:cubicBezTo>
                  <a:cubicBezTo>
                    <a:pt x="10227" y="21185"/>
                    <a:pt x="11502" y="20645"/>
                    <a:pt x="12722" y="19970"/>
                  </a:cubicBezTo>
                  <a:cubicBezTo>
                    <a:pt x="13942" y="19295"/>
                    <a:pt x="15108" y="18485"/>
                    <a:pt x="16219" y="17607"/>
                  </a:cubicBezTo>
                  <a:cubicBezTo>
                    <a:pt x="17330" y="16730"/>
                    <a:pt x="18386" y="15785"/>
                    <a:pt x="19206" y="14637"/>
                  </a:cubicBezTo>
                  <a:cubicBezTo>
                    <a:pt x="20025" y="13490"/>
                    <a:pt x="20608" y="12140"/>
                    <a:pt x="20990" y="10520"/>
                  </a:cubicBezTo>
                  <a:cubicBezTo>
                    <a:pt x="21373" y="8900"/>
                    <a:pt x="21555" y="7010"/>
                    <a:pt x="21555" y="5491"/>
                  </a:cubicBezTo>
                  <a:cubicBezTo>
                    <a:pt x="21555" y="3972"/>
                    <a:pt x="21373" y="2824"/>
                    <a:pt x="20735" y="2015"/>
                  </a:cubicBezTo>
                  <a:cubicBezTo>
                    <a:pt x="20098" y="1205"/>
                    <a:pt x="19005" y="732"/>
                    <a:pt x="18350" y="496"/>
                  </a:cubicBezTo>
                  <a:cubicBezTo>
                    <a:pt x="17694" y="260"/>
                    <a:pt x="17475" y="260"/>
                    <a:pt x="17275" y="293"/>
                  </a:cubicBezTo>
                  <a:cubicBezTo>
                    <a:pt x="17075" y="327"/>
                    <a:pt x="16893" y="395"/>
                    <a:pt x="16820" y="665"/>
                  </a:cubicBezTo>
                  <a:cubicBezTo>
                    <a:pt x="16747" y="935"/>
                    <a:pt x="16783" y="1407"/>
                    <a:pt x="16820" y="188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9131160" y="3112737"/>
              <a:ext cx="590348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83" y="19543"/>
                    <a:pt x="3366" y="17486"/>
                    <a:pt x="5938" y="15257"/>
                  </a:cubicBezTo>
                  <a:cubicBezTo>
                    <a:pt x="8509" y="13029"/>
                    <a:pt x="11969" y="10629"/>
                    <a:pt x="14540" y="8571"/>
                  </a:cubicBezTo>
                  <a:cubicBezTo>
                    <a:pt x="17112" y="6514"/>
                    <a:pt x="18795" y="4800"/>
                    <a:pt x="19823" y="3429"/>
                  </a:cubicBezTo>
                  <a:cubicBezTo>
                    <a:pt x="20852" y="2057"/>
                    <a:pt x="21226" y="1029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9591170" y="3036068"/>
              <a:ext cx="15529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600" fill="norm" stroke="1" extrusionOk="0">
                  <a:moveTo>
                    <a:pt x="0" y="0"/>
                  </a:moveTo>
                  <a:cubicBezTo>
                    <a:pt x="5829" y="1646"/>
                    <a:pt x="11657" y="3291"/>
                    <a:pt x="15600" y="5040"/>
                  </a:cubicBezTo>
                  <a:cubicBezTo>
                    <a:pt x="19543" y="6789"/>
                    <a:pt x="21600" y="8640"/>
                    <a:pt x="20571" y="11417"/>
                  </a:cubicBezTo>
                  <a:cubicBezTo>
                    <a:pt x="19543" y="14194"/>
                    <a:pt x="15429" y="17897"/>
                    <a:pt x="1131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10189184" y="2811628"/>
              <a:ext cx="88509" cy="36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294" fill="norm" stroke="1" extrusionOk="0">
                  <a:moveTo>
                    <a:pt x="0" y="1010"/>
                  </a:moveTo>
                  <a:cubicBezTo>
                    <a:pt x="1851" y="418"/>
                    <a:pt x="3703" y="-174"/>
                    <a:pt x="5554" y="48"/>
                  </a:cubicBezTo>
                  <a:cubicBezTo>
                    <a:pt x="7406" y="270"/>
                    <a:pt x="9257" y="1305"/>
                    <a:pt x="11417" y="3968"/>
                  </a:cubicBezTo>
                  <a:cubicBezTo>
                    <a:pt x="13577" y="6631"/>
                    <a:pt x="16046" y="10922"/>
                    <a:pt x="17280" y="13807"/>
                  </a:cubicBezTo>
                  <a:cubicBezTo>
                    <a:pt x="18514" y="16692"/>
                    <a:pt x="18514" y="18171"/>
                    <a:pt x="19131" y="19355"/>
                  </a:cubicBezTo>
                  <a:cubicBezTo>
                    <a:pt x="19749" y="20538"/>
                    <a:pt x="20983" y="21426"/>
                    <a:pt x="21291" y="21278"/>
                  </a:cubicBezTo>
                  <a:cubicBezTo>
                    <a:pt x="21600" y="21130"/>
                    <a:pt x="20983" y="19947"/>
                    <a:pt x="20366" y="1876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10028180" y="2721728"/>
              <a:ext cx="44467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9" y="18133"/>
                    <a:pt x="1738" y="14667"/>
                    <a:pt x="4097" y="11333"/>
                  </a:cubicBezTo>
                  <a:cubicBezTo>
                    <a:pt x="6455" y="8000"/>
                    <a:pt x="10303" y="4800"/>
                    <a:pt x="13469" y="2933"/>
                  </a:cubicBezTo>
                  <a:cubicBezTo>
                    <a:pt x="16634" y="1067"/>
                    <a:pt x="19117" y="533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10526525" y="3105070"/>
              <a:ext cx="613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3600"/>
                    <a:pt x="10800" y="7200"/>
                    <a:pt x="14400" y="10800"/>
                  </a:cubicBezTo>
                  <a:cubicBezTo>
                    <a:pt x="18000" y="14400"/>
                    <a:pt x="19800" y="180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10656861" y="3220072"/>
              <a:ext cx="76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4235"/>
                    <a:pt x="17280" y="8471"/>
                    <a:pt x="13680" y="12071"/>
                  </a:cubicBezTo>
                  <a:cubicBezTo>
                    <a:pt x="10080" y="15671"/>
                    <a:pt x="5040" y="18635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10787197" y="3044873"/>
              <a:ext cx="195796" cy="257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335" fill="norm" stroke="1" extrusionOk="0">
                  <a:moveTo>
                    <a:pt x="4985" y="4988"/>
                  </a:moveTo>
                  <a:cubicBezTo>
                    <a:pt x="5538" y="3930"/>
                    <a:pt x="6092" y="2871"/>
                    <a:pt x="7615" y="1918"/>
                  </a:cubicBezTo>
                  <a:cubicBezTo>
                    <a:pt x="9138" y="965"/>
                    <a:pt x="11631" y="118"/>
                    <a:pt x="13431" y="12"/>
                  </a:cubicBezTo>
                  <a:cubicBezTo>
                    <a:pt x="15231" y="-94"/>
                    <a:pt x="16338" y="541"/>
                    <a:pt x="16892" y="1388"/>
                  </a:cubicBezTo>
                  <a:cubicBezTo>
                    <a:pt x="17446" y="2235"/>
                    <a:pt x="17446" y="3294"/>
                    <a:pt x="16754" y="4353"/>
                  </a:cubicBezTo>
                  <a:cubicBezTo>
                    <a:pt x="16062" y="5412"/>
                    <a:pt x="14677" y="6471"/>
                    <a:pt x="13431" y="7318"/>
                  </a:cubicBezTo>
                  <a:cubicBezTo>
                    <a:pt x="12185" y="8165"/>
                    <a:pt x="11077" y="8800"/>
                    <a:pt x="11215" y="9224"/>
                  </a:cubicBezTo>
                  <a:cubicBezTo>
                    <a:pt x="11354" y="9647"/>
                    <a:pt x="12738" y="9859"/>
                    <a:pt x="14677" y="10812"/>
                  </a:cubicBezTo>
                  <a:cubicBezTo>
                    <a:pt x="16615" y="11765"/>
                    <a:pt x="19108" y="13459"/>
                    <a:pt x="20354" y="14941"/>
                  </a:cubicBezTo>
                  <a:cubicBezTo>
                    <a:pt x="21600" y="16424"/>
                    <a:pt x="21600" y="17694"/>
                    <a:pt x="19662" y="18859"/>
                  </a:cubicBezTo>
                  <a:cubicBezTo>
                    <a:pt x="17723" y="20024"/>
                    <a:pt x="13846" y="21082"/>
                    <a:pt x="10246" y="21294"/>
                  </a:cubicBezTo>
                  <a:cubicBezTo>
                    <a:pt x="6646" y="21506"/>
                    <a:pt x="3323" y="20871"/>
                    <a:pt x="0" y="2023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7726873" y="4044577"/>
              <a:ext cx="1042805" cy="873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411" fill="norm" stroke="1" extrusionOk="0">
                  <a:moveTo>
                    <a:pt x="17484" y="2340"/>
                  </a:moveTo>
                  <a:cubicBezTo>
                    <a:pt x="16593" y="1526"/>
                    <a:pt x="15702" y="712"/>
                    <a:pt x="14601" y="305"/>
                  </a:cubicBezTo>
                  <a:cubicBezTo>
                    <a:pt x="13500" y="-102"/>
                    <a:pt x="12189" y="-102"/>
                    <a:pt x="10721" y="305"/>
                  </a:cubicBezTo>
                  <a:cubicBezTo>
                    <a:pt x="9253" y="712"/>
                    <a:pt x="7628" y="1526"/>
                    <a:pt x="5976" y="2621"/>
                  </a:cubicBezTo>
                  <a:cubicBezTo>
                    <a:pt x="4325" y="3717"/>
                    <a:pt x="2647" y="5095"/>
                    <a:pt x="1599" y="6722"/>
                  </a:cubicBezTo>
                  <a:cubicBezTo>
                    <a:pt x="550" y="8350"/>
                    <a:pt x="131" y="10228"/>
                    <a:pt x="26" y="11981"/>
                  </a:cubicBezTo>
                  <a:cubicBezTo>
                    <a:pt x="-79" y="13735"/>
                    <a:pt x="131" y="15362"/>
                    <a:pt x="760" y="16646"/>
                  </a:cubicBezTo>
                  <a:cubicBezTo>
                    <a:pt x="1389" y="17929"/>
                    <a:pt x="2438" y="18868"/>
                    <a:pt x="3801" y="19620"/>
                  </a:cubicBezTo>
                  <a:cubicBezTo>
                    <a:pt x="5164" y="20371"/>
                    <a:pt x="6841" y="20935"/>
                    <a:pt x="8440" y="21216"/>
                  </a:cubicBezTo>
                  <a:cubicBezTo>
                    <a:pt x="10039" y="21498"/>
                    <a:pt x="11560" y="21498"/>
                    <a:pt x="13159" y="21060"/>
                  </a:cubicBezTo>
                  <a:cubicBezTo>
                    <a:pt x="14758" y="20621"/>
                    <a:pt x="16436" y="19745"/>
                    <a:pt x="17851" y="18681"/>
                  </a:cubicBezTo>
                  <a:cubicBezTo>
                    <a:pt x="19267" y="17616"/>
                    <a:pt x="20420" y="16364"/>
                    <a:pt x="20971" y="14768"/>
                  </a:cubicBezTo>
                  <a:cubicBezTo>
                    <a:pt x="21521" y="13171"/>
                    <a:pt x="21469" y="11230"/>
                    <a:pt x="21180" y="9321"/>
                  </a:cubicBezTo>
                  <a:cubicBezTo>
                    <a:pt x="20892" y="7411"/>
                    <a:pt x="20368" y="5533"/>
                    <a:pt x="19476" y="4312"/>
                  </a:cubicBezTo>
                  <a:cubicBezTo>
                    <a:pt x="18585" y="3091"/>
                    <a:pt x="17327" y="2528"/>
                    <a:pt x="15990" y="2465"/>
                  </a:cubicBezTo>
                  <a:cubicBezTo>
                    <a:pt x="14653" y="2402"/>
                    <a:pt x="13238" y="2841"/>
                    <a:pt x="11822" y="3279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8701817" y="4324097"/>
              <a:ext cx="95835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01" y="19309"/>
                    <a:pt x="3802" y="17018"/>
                    <a:pt x="5818" y="14236"/>
                  </a:cubicBezTo>
                  <a:cubicBezTo>
                    <a:pt x="7834" y="11455"/>
                    <a:pt x="9965" y="8182"/>
                    <a:pt x="12154" y="6055"/>
                  </a:cubicBezTo>
                  <a:cubicBezTo>
                    <a:pt x="14342" y="3927"/>
                    <a:pt x="16589" y="2945"/>
                    <a:pt x="18173" y="2127"/>
                  </a:cubicBezTo>
                  <a:cubicBezTo>
                    <a:pt x="19757" y="1309"/>
                    <a:pt x="20678" y="655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9506835" y="4193761"/>
              <a:ext cx="16516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9" h="21600" fill="norm" stroke="1" extrusionOk="0">
                  <a:moveTo>
                    <a:pt x="0" y="0"/>
                  </a:moveTo>
                  <a:cubicBezTo>
                    <a:pt x="5718" y="823"/>
                    <a:pt x="11435" y="1646"/>
                    <a:pt x="15406" y="3086"/>
                  </a:cubicBezTo>
                  <a:cubicBezTo>
                    <a:pt x="19376" y="4526"/>
                    <a:pt x="21600" y="6583"/>
                    <a:pt x="20012" y="9771"/>
                  </a:cubicBezTo>
                  <a:cubicBezTo>
                    <a:pt x="18424" y="12960"/>
                    <a:pt x="13024" y="17280"/>
                    <a:pt x="762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10097181" y="3963756"/>
              <a:ext cx="45151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0" y="0"/>
                  </a:moveTo>
                  <a:cubicBezTo>
                    <a:pt x="7958" y="4702"/>
                    <a:pt x="15916" y="9404"/>
                    <a:pt x="18758" y="13004"/>
                  </a:cubicBezTo>
                  <a:cubicBezTo>
                    <a:pt x="21600" y="16604"/>
                    <a:pt x="19326" y="19102"/>
                    <a:pt x="1705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9875980" y="3933088"/>
              <a:ext cx="443541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690" y="21600"/>
                  </a:moveTo>
                  <a:cubicBezTo>
                    <a:pt x="317" y="20348"/>
                    <a:pt x="-55" y="19096"/>
                    <a:pt x="7" y="17843"/>
                  </a:cubicBezTo>
                  <a:cubicBezTo>
                    <a:pt x="69" y="16591"/>
                    <a:pt x="566" y="15339"/>
                    <a:pt x="2490" y="13304"/>
                  </a:cubicBezTo>
                  <a:cubicBezTo>
                    <a:pt x="4414" y="11270"/>
                    <a:pt x="7766" y="8452"/>
                    <a:pt x="11179" y="6104"/>
                  </a:cubicBezTo>
                  <a:cubicBezTo>
                    <a:pt x="14593" y="3756"/>
                    <a:pt x="18069" y="1878"/>
                    <a:pt x="21545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10281186" y="4257375"/>
              <a:ext cx="253006" cy="15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3" fill="norm" stroke="1" extrusionOk="0">
                  <a:moveTo>
                    <a:pt x="0" y="4837"/>
                  </a:moveTo>
                  <a:cubicBezTo>
                    <a:pt x="655" y="3123"/>
                    <a:pt x="1309" y="1408"/>
                    <a:pt x="2400" y="551"/>
                  </a:cubicBezTo>
                  <a:cubicBezTo>
                    <a:pt x="3491" y="-306"/>
                    <a:pt x="5018" y="-306"/>
                    <a:pt x="6218" y="1580"/>
                  </a:cubicBezTo>
                  <a:cubicBezTo>
                    <a:pt x="7418" y="3465"/>
                    <a:pt x="8291" y="7237"/>
                    <a:pt x="8400" y="9980"/>
                  </a:cubicBezTo>
                  <a:cubicBezTo>
                    <a:pt x="8509" y="12723"/>
                    <a:pt x="7855" y="14437"/>
                    <a:pt x="7091" y="16151"/>
                  </a:cubicBezTo>
                  <a:cubicBezTo>
                    <a:pt x="6327" y="17865"/>
                    <a:pt x="5455" y="19580"/>
                    <a:pt x="5564" y="20437"/>
                  </a:cubicBezTo>
                  <a:cubicBezTo>
                    <a:pt x="5673" y="21294"/>
                    <a:pt x="6764" y="21294"/>
                    <a:pt x="9600" y="20608"/>
                  </a:cubicBezTo>
                  <a:cubicBezTo>
                    <a:pt x="12436" y="19923"/>
                    <a:pt x="17018" y="18551"/>
                    <a:pt x="21600" y="1718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10580192" y="4416099"/>
              <a:ext cx="4515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17053" y="0"/>
                  </a:moveTo>
                  <a:cubicBezTo>
                    <a:pt x="19326" y="2250"/>
                    <a:pt x="21600" y="4500"/>
                    <a:pt x="18758" y="8100"/>
                  </a:cubicBezTo>
                  <a:cubicBezTo>
                    <a:pt x="15916" y="11700"/>
                    <a:pt x="7958" y="1665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10771863" y="4119372"/>
              <a:ext cx="149503" cy="31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447" fill="norm" stroke="1" extrusionOk="0">
                  <a:moveTo>
                    <a:pt x="0" y="2418"/>
                  </a:moveTo>
                  <a:cubicBezTo>
                    <a:pt x="1080" y="1561"/>
                    <a:pt x="2160" y="704"/>
                    <a:pt x="3960" y="276"/>
                  </a:cubicBezTo>
                  <a:cubicBezTo>
                    <a:pt x="5760" y="-153"/>
                    <a:pt x="8280" y="-153"/>
                    <a:pt x="10260" y="790"/>
                  </a:cubicBezTo>
                  <a:cubicBezTo>
                    <a:pt x="12240" y="1733"/>
                    <a:pt x="13680" y="3618"/>
                    <a:pt x="13860" y="4904"/>
                  </a:cubicBezTo>
                  <a:cubicBezTo>
                    <a:pt x="14040" y="6190"/>
                    <a:pt x="12960" y="6876"/>
                    <a:pt x="11700" y="7561"/>
                  </a:cubicBezTo>
                  <a:cubicBezTo>
                    <a:pt x="10440" y="8247"/>
                    <a:pt x="9000" y="8933"/>
                    <a:pt x="9180" y="9447"/>
                  </a:cubicBezTo>
                  <a:cubicBezTo>
                    <a:pt x="9360" y="9961"/>
                    <a:pt x="11160" y="10304"/>
                    <a:pt x="13500" y="11247"/>
                  </a:cubicBezTo>
                  <a:cubicBezTo>
                    <a:pt x="15840" y="12190"/>
                    <a:pt x="18720" y="13733"/>
                    <a:pt x="20160" y="14933"/>
                  </a:cubicBezTo>
                  <a:cubicBezTo>
                    <a:pt x="21600" y="16133"/>
                    <a:pt x="21600" y="16990"/>
                    <a:pt x="18000" y="18018"/>
                  </a:cubicBezTo>
                  <a:cubicBezTo>
                    <a:pt x="14400" y="19047"/>
                    <a:pt x="7200" y="20247"/>
                    <a:pt x="0" y="2144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7530018" y="5007385"/>
              <a:ext cx="1584581" cy="775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15" fill="norm" stroke="1" extrusionOk="0">
                  <a:moveTo>
                    <a:pt x="18883" y="3150"/>
                  </a:moveTo>
                  <a:cubicBezTo>
                    <a:pt x="18260" y="2444"/>
                    <a:pt x="17637" y="1738"/>
                    <a:pt x="16858" y="1244"/>
                  </a:cubicBezTo>
                  <a:cubicBezTo>
                    <a:pt x="16079" y="750"/>
                    <a:pt x="15145" y="468"/>
                    <a:pt x="14089" y="256"/>
                  </a:cubicBezTo>
                  <a:cubicBezTo>
                    <a:pt x="13033" y="44"/>
                    <a:pt x="11856" y="-97"/>
                    <a:pt x="10696" y="79"/>
                  </a:cubicBezTo>
                  <a:cubicBezTo>
                    <a:pt x="9537" y="256"/>
                    <a:pt x="8395" y="750"/>
                    <a:pt x="7183" y="1421"/>
                  </a:cubicBezTo>
                  <a:cubicBezTo>
                    <a:pt x="5971" y="2091"/>
                    <a:pt x="4691" y="2938"/>
                    <a:pt x="3583" y="3856"/>
                  </a:cubicBezTo>
                  <a:cubicBezTo>
                    <a:pt x="2475" y="4774"/>
                    <a:pt x="1541" y="5762"/>
                    <a:pt x="918" y="6962"/>
                  </a:cubicBezTo>
                  <a:cubicBezTo>
                    <a:pt x="295" y="8162"/>
                    <a:pt x="-17" y="9574"/>
                    <a:pt x="0" y="11056"/>
                  </a:cubicBezTo>
                  <a:cubicBezTo>
                    <a:pt x="18" y="12538"/>
                    <a:pt x="364" y="14091"/>
                    <a:pt x="1004" y="15574"/>
                  </a:cubicBezTo>
                  <a:cubicBezTo>
                    <a:pt x="1645" y="17056"/>
                    <a:pt x="2579" y="18468"/>
                    <a:pt x="3600" y="19421"/>
                  </a:cubicBezTo>
                  <a:cubicBezTo>
                    <a:pt x="4621" y="20374"/>
                    <a:pt x="5729" y="20868"/>
                    <a:pt x="6958" y="21150"/>
                  </a:cubicBezTo>
                  <a:cubicBezTo>
                    <a:pt x="8187" y="21432"/>
                    <a:pt x="9537" y="21503"/>
                    <a:pt x="10852" y="21291"/>
                  </a:cubicBezTo>
                  <a:cubicBezTo>
                    <a:pt x="12168" y="21079"/>
                    <a:pt x="13448" y="20585"/>
                    <a:pt x="14660" y="19915"/>
                  </a:cubicBezTo>
                  <a:cubicBezTo>
                    <a:pt x="15871" y="19244"/>
                    <a:pt x="17014" y="18397"/>
                    <a:pt x="18121" y="17338"/>
                  </a:cubicBezTo>
                  <a:cubicBezTo>
                    <a:pt x="19229" y="16279"/>
                    <a:pt x="20302" y="15009"/>
                    <a:pt x="20891" y="13809"/>
                  </a:cubicBezTo>
                  <a:cubicBezTo>
                    <a:pt x="21479" y="12609"/>
                    <a:pt x="21583" y="11479"/>
                    <a:pt x="21341" y="9997"/>
                  </a:cubicBezTo>
                  <a:cubicBezTo>
                    <a:pt x="21098" y="8515"/>
                    <a:pt x="20510" y="6679"/>
                    <a:pt x="19696" y="5409"/>
                  </a:cubicBezTo>
                  <a:cubicBezTo>
                    <a:pt x="18883" y="4138"/>
                    <a:pt x="17845" y="3432"/>
                    <a:pt x="17066" y="3397"/>
                  </a:cubicBezTo>
                  <a:cubicBezTo>
                    <a:pt x="16287" y="3362"/>
                    <a:pt x="15768" y="3997"/>
                    <a:pt x="15248" y="4632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9046825" y="5244118"/>
              <a:ext cx="98135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63" y="18450"/>
                    <a:pt x="2925" y="15300"/>
                    <a:pt x="4697" y="12375"/>
                  </a:cubicBezTo>
                  <a:cubicBezTo>
                    <a:pt x="6469" y="9450"/>
                    <a:pt x="8550" y="6750"/>
                    <a:pt x="10687" y="4950"/>
                  </a:cubicBezTo>
                  <a:cubicBezTo>
                    <a:pt x="12825" y="3150"/>
                    <a:pt x="15019" y="2250"/>
                    <a:pt x="16847" y="1575"/>
                  </a:cubicBezTo>
                  <a:cubicBezTo>
                    <a:pt x="18675" y="900"/>
                    <a:pt x="20137" y="45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9866848" y="5092774"/>
              <a:ext cx="199075" cy="35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9" h="21478" fill="norm" stroke="1" extrusionOk="0">
                  <a:moveTo>
                    <a:pt x="2404" y="2226"/>
                  </a:moveTo>
                  <a:cubicBezTo>
                    <a:pt x="1087" y="1443"/>
                    <a:pt x="-230" y="661"/>
                    <a:pt x="33" y="269"/>
                  </a:cubicBezTo>
                  <a:cubicBezTo>
                    <a:pt x="297" y="-122"/>
                    <a:pt x="2141" y="-122"/>
                    <a:pt x="5433" y="504"/>
                  </a:cubicBezTo>
                  <a:cubicBezTo>
                    <a:pt x="8726" y="1130"/>
                    <a:pt x="13468" y="2382"/>
                    <a:pt x="16629" y="3869"/>
                  </a:cubicBezTo>
                  <a:cubicBezTo>
                    <a:pt x="19790" y="5356"/>
                    <a:pt x="21370" y="7078"/>
                    <a:pt x="20053" y="10052"/>
                  </a:cubicBezTo>
                  <a:cubicBezTo>
                    <a:pt x="18736" y="13026"/>
                    <a:pt x="14521" y="17252"/>
                    <a:pt x="10307" y="2147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10465190" y="4975778"/>
              <a:ext cx="46002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600"/>
                    <a:pt x="16800" y="7200"/>
                    <a:pt x="14400" y="10490"/>
                  </a:cubicBezTo>
                  <a:cubicBezTo>
                    <a:pt x="12000" y="13779"/>
                    <a:pt x="9600" y="16759"/>
                    <a:pt x="7200" y="18559"/>
                  </a:cubicBezTo>
                  <a:cubicBezTo>
                    <a:pt x="4800" y="20359"/>
                    <a:pt x="2400" y="20979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10219851" y="4958265"/>
              <a:ext cx="398676" cy="140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8" fill="norm" stroke="1" extrusionOk="0">
                  <a:moveTo>
                    <a:pt x="831" y="21158"/>
                  </a:moveTo>
                  <a:cubicBezTo>
                    <a:pt x="415" y="19229"/>
                    <a:pt x="0" y="17301"/>
                    <a:pt x="0" y="15565"/>
                  </a:cubicBezTo>
                  <a:cubicBezTo>
                    <a:pt x="0" y="13829"/>
                    <a:pt x="415" y="12287"/>
                    <a:pt x="2562" y="9587"/>
                  </a:cubicBezTo>
                  <a:cubicBezTo>
                    <a:pt x="4708" y="6887"/>
                    <a:pt x="8585" y="3029"/>
                    <a:pt x="12046" y="1294"/>
                  </a:cubicBezTo>
                  <a:cubicBezTo>
                    <a:pt x="15508" y="-442"/>
                    <a:pt x="18554" y="-56"/>
                    <a:pt x="21600" y="329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10572526" y="5296309"/>
              <a:ext cx="173782" cy="246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797"/>
                  </a:moveTo>
                  <a:cubicBezTo>
                    <a:pt x="3176" y="351"/>
                    <a:pt x="6353" y="-94"/>
                    <a:pt x="8894" y="17"/>
                  </a:cubicBezTo>
                  <a:cubicBezTo>
                    <a:pt x="11435" y="129"/>
                    <a:pt x="13341" y="797"/>
                    <a:pt x="14453" y="1687"/>
                  </a:cubicBezTo>
                  <a:cubicBezTo>
                    <a:pt x="15565" y="2578"/>
                    <a:pt x="15882" y="3692"/>
                    <a:pt x="15565" y="4694"/>
                  </a:cubicBezTo>
                  <a:cubicBezTo>
                    <a:pt x="15247" y="5696"/>
                    <a:pt x="14294" y="6586"/>
                    <a:pt x="13182" y="7588"/>
                  </a:cubicBezTo>
                  <a:cubicBezTo>
                    <a:pt x="12071" y="8591"/>
                    <a:pt x="10800" y="9704"/>
                    <a:pt x="10959" y="10261"/>
                  </a:cubicBezTo>
                  <a:cubicBezTo>
                    <a:pt x="11118" y="10817"/>
                    <a:pt x="12706" y="10817"/>
                    <a:pt x="14294" y="10817"/>
                  </a:cubicBezTo>
                  <a:cubicBezTo>
                    <a:pt x="15882" y="10817"/>
                    <a:pt x="17471" y="10817"/>
                    <a:pt x="18900" y="11151"/>
                  </a:cubicBezTo>
                  <a:cubicBezTo>
                    <a:pt x="20329" y="11485"/>
                    <a:pt x="21600" y="12153"/>
                    <a:pt x="21600" y="13378"/>
                  </a:cubicBezTo>
                  <a:cubicBezTo>
                    <a:pt x="21600" y="14603"/>
                    <a:pt x="20329" y="16384"/>
                    <a:pt x="16835" y="17832"/>
                  </a:cubicBezTo>
                  <a:cubicBezTo>
                    <a:pt x="13341" y="19279"/>
                    <a:pt x="7623" y="20393"/>
                    <a:pt x="1906" y="2150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10802531" y="5527791"/>
              <a:ext cx="53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10955868" y="5251785"/>
              <a:ext cx="173782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37"/>
                  </a:moveTo>
                  <a:cubicBezTo>
                    <a:pt x="1271" y="568"/>
                    <a:pt x="2541" y="0"/>
                    <a:pt x="4765" y="0"/>
                  </a:cubicBezTo>
                  <a:cubicBezTo>
                    <a:pt x="6988" y="0"/>
                    <a:pt x="10165" y="568"/>
                    <a:pt x="12071" y="1800"/>
                  </a:cubicBezTo>
                  <a:cubicBezTo>
                    <a:pt x="13976" y="3032"/>
                    <a:pt x="14612" y="4926"/>
                    <a:pt x="14294" y="6253"/>
                  </a:cubicBezTo>
                  <a:cubicBezTo>
                    <a:pt x="13976" y="7579"/>
                    <a:pt x="12706" y="8337"/>
                    <a:pt x="12865" y="8811"/>
                  </a:cubicBezTo>
                  <a:cubicBezTo>
                    <a:pt x="13024" y="9284"/>
                    <a:pt x="14612" y="9474"/>
                    <a:pt x="15882" y="9947"/>
                  </a:cubicBezTo>
                  <a:cubicBezTo>
                    <a:pt x="17153" y="10421"/>
                    <a:pt x="18106" y="11179"/>
                    <a:pt x="19218" y="12126"/>
                  </a:cubicBezTo>
                  <a:cubicBezTo>
                    <a:pt x="20329" y="13074"/>
                    <a:pt x="21600" y="14211"/>
                    <a:pt x="21600" y="15821"/>
                  </a:cubicBezTo>
                  <a:cubicBezTo>
                    <a:pt x="21600" y="17432"/>
                    <a:pt x="20329" y="19516"/>
                    <a:pt x="17153" y="20558"/>
                  </a:cubicBezTo>
                  <a:cubicBezTo>
                    <a:pt x="13976" y="21600"/>
                    <a:pt x="8894" y="21600"/>
                    <a:pt x="381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3572726" y="5263631"/>
              <a:ext cx="1077457" cy="82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24" fill="norm" stroke="1" extrusionOk="0">
                  <a:moveTo>
                    <a:pt x="19926" y="5891"/>
                  </a:moveTo>
                  <a:cubicBezTo>
                    <a:pt x="19825" y="4958"/>
                    <a:pt x="19723" y="4024"/>
                    <a:pt x="19419" y="3258"/>
                  </a:cubicBezTo>
                  <a:cubicBezTo>
                    <a:pt x="19115" y="2491"/>
                    <a:pt x="18608" y="1891"/>
                    <a:pt x="17771" y="1324"/>
                  </a:cubicBezTo>
                  <a:cubicBezTo>
                    <a:pt x="16935" y="758"/>
                    <a:pt x="15768" y="224"/>
                    <a:pt x="14399" y="58"/>
                  </a:cubicBezTo>
                  <a:cubicBezTo>
                    <a:pt x="13030" y="-109"/>
                    <a:pt x="11459" y="91"/>
                    <a:pt x="9988" y="591"/>
                  </a:cubicBezTo>
                  <a:cubicBezTo>
                    <a:pt x="8518" y="1091"/>
                    <a:pt x="7149" y="1891"/>
                    <a:pt x="5729" y="2991"/>
                  </a:cubicBezTo>
                  <a:cubicBezTo>
                    <a:pt x="4309" y="4091"/>
                    <a:pt x="2839" y="5491"/>
                    <a:pt x="1799" y="6958"/>
                  </a:cubicBezTo>
                  <a:cubicBezTo>
                    <a:pt x="760" y="8424"/>
                    <a:pt x="152" y="9958"/>
                    <a:pt x="25" y="11524"/>
                  </a:cubicBezTo>
                  <a:cubicBezTo>
                    <a:pt x="-102" y="13091"/>
                    <a:pt x="253" y="14691"/>
                    <a:pt x="1166" y="16191"/>
                  </a:cubicBezTo>
                  <a:cubicBezTo>
                    <a:pt x="2078" y="17691"/>
                    <a:pt x="3549" y="19091"/>
                    <a:pt x="5222" y="19958"/>
                  </a:cubicBezTo>
                  <a:cubicBezTo>
                    <a:pt x="6895" y="20824"/>
                    <a:pt x="8771" y="21158"/>
                    <a:pt x="10546" y="21324"/>
                  </a:cubicBezTo>
                  <a:cubicBezTo>
                    <a:pt x="12321" y="21491"/>
                    <a:pt x="13994" y="21491"/>
                    <a:pt x="15540" y="20991"/>
                  </a:cubicBezTo>
                  <a:cubicBezTo>
                    <a:pt x="17087" y="20491"/>
                    <a:pt x="18506" y="19491"/>
                    <a:pt x="19521" y="18191"/>
                  </a:cubicBezTo>
                  <a:cubicBezTo>
                    <a:pt x="20535" y="16891"/>
                    <a:pt x="21143" y="15291"/>
                    <a:pt x="21321" y="13458"/>
                  </a:cubicBezTo>
                  <a:cubicBezTo>
                    <a:pt x="21498" y="11624"/>
                    <a:pt x="21244" y="9558"/>
                    <a:pt x="20737" y="7858"/>
                  </a:cubicBezTo>
                  <a:cubicBezTo>
                    <a:pt x="20230" y="6158"/>
                    <a:pt x="19470" y="4824"/>
                    <a:pt x="18608" y="4258"/>
                  </a:cubicBezTo>
                  <a:cubicBezTo>
                    <a:pt x="17746" y="3691"/>
                    <a:pt x="16783" y="3891"/>
                    <a:pt x="15946" y="4591"/>
                  </a:cubicBezTo>
                  <a:cubicBezTo>
                    <a:pt x="15109" y="5291"/>
                    <a:pt x="14399" y="6491"/>
                    <a:pt x="13690" y="769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3422178" y="6294474"/>
              <a:ext cx="35522" cy="24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2925"/>
                    <a:pt x="-1585" y="5850"/>
                    <a:pt x="575" y="9450"/>
                  </a:cubicBezTo>
                  <a:cubicBezTo>
                    <a:pt x="2735" y="13050"/>
                    <a:pt x="11375" y="17325"/>
                    <a:pt x="20015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3268134" y="6240807"/>
              <a:ext cx="20489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2980" y="21600"/>
                  </a:moveTo>
                  <a:cubicBezTo>
                    <a:pt x="1647" y="20400"/>
                    <a:pt x="313" y="19200"/>
                    <a:pt x="47" y="17850"/>
                  </a:cubicBezTo>
                  <a:cubicBezTo>
                    <a:pt x="-220" y="16500"/>
                    <a:pt x="580" y="15000"/>
                    <a:pt x="4313" y="12000"/>
                  </a:cubicBezTo>
                  <a:cubicBezTo>
                    <a:pt x="8047" y="9000"/>
                    <a:pt x="14713" y="4500"/>
                    <a:pt x="2138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3511366" y="6396699"/>
              <a:ext cx="128277" cy="19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600" fill="norm" stroke="1" extrusionOk="0">
                  <a:moveTo>
                    <a:pt x="0" y="4769"/>
                  </a:moveTo>
                  <a:cubicBezTo>
                    <a:pt x="424" y="3366"/>
                    <a:pt x="847" y="1964"/>
                    <a:pt x="2118" y="1122"/>
                  </a:cubicBezTo>
                  <a:cubicBezTo>
                    <a:pt x="3388" y="281"/>
                    <a:pt x="5506" y="0"/>
                    <a:pt x="7624" y="0"/>
                  </a:cubicBezTo>
                  <a:cubicBezTo>
                    <a:pt x="9741" y="0"/>
                    <a:pt x="11859" y="281"/>
                    <a:pt x="13129" y="1122"/>
                  </a:cubicBezTo>
                  <a:cubicBezTo>
                    <a:pt x="14400" y="1964"/>
                    <a:pt x="14824" y="3366"/>
                    <a:pt x="14612" y="4769"/>
                  </a:cubicBezTo>
                  <a:cubicBezTo>
                    <a:pt x="14400" y="6171"/>
                    <a:pt x="13553" y="7574"/>
                    <a:pt x="14188" y="8275"/>
                  </a:cubicBezTo>
                  <a:cubicBezTo>
                    <a:pt x="14824" y="8977"/>
                    <a:pt x="16941" y="8977"/>
                    <a:pt x="18635" y="9538"/>
                  </a:cubicBezTo>
                  <a:cubicBezTo>
                    <a:pt x="20329" y="10099"/>
                    <a:pt x="21600" y="11221"/>
                    <a:pt x="21176" y="13044"/>
                  </a:cubicBezTo>
                  <a:cubicBezTo>
                    <a:pt x="20753" y="14868"/>
                    <a:pt x="18635" y="17392"/>
                    <a:pt x="16518" y="18935"/>
                  </a:cubicBezTo>
                  <a:cubicBezTo>
                    <a:pt x="14400" y="20478"/>
                    <a:pt x="12282" y="21039"/>
                    <a:pt x="10165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3726038" y="6478479"/>
              <a:ext cx="53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3894708" y="6302141"/>
              <a:ext cx="15335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6017893" y="5145065"/>
              <a:ext cx="834295" cy="56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28" fill="norm" stroke="1" extrusionOk="0">
                  <a:moveTo>
                    <a:pt x="16116" y="1697"/>
                  </a:moveTo>
                  <a:cubicBezTo>
                    <a:pt x="15068" y="932"/>
                    <a:pt x="14021" y="168"/>
                    <a:pt x="12516" y="24"/>
                  </a:cubicBezTo>
                  <a:cubicBezTo>
                    <a:pt x="11010" y="-119"/>
                    <a:pt x="9047" y="359"/>
                    <a:pt x="7116" y="1506"/>
                  </a:cubicBezTo>
                  <a:cubicBezTo>
                    <a:pt x="5185" y="2653"/>
                    <a:pt x="3287" y="4469"/>
                    <a:pt x="2043" y="6237"/>
                  </a:cubicBezTo>
                  <a:cubicBezTo>
                    <a:pt x="799" y="8005"/>
                    <a:pt x="210" y="9725"/>
                    <a:pt x="47" y="11637"/>
                  </a:cubicBezTo>
                  <a:cubicBezTo>
                    <a:pt x="-117" y="13548"/>
                    <a:pt x="145" y="15651"/>
                    <a:pt x="963" y="17228"/>
                  </a:cubicBezTo>
                  <a:cubicBezTo>
                    <a:pt x="1781" y="18805"/>
                    <a:pt x="3156" y="19856"/>
                    <a:pt x="4825" y="20525"/>
                  </a:cubicBezTo>
                  <a:cubicBezTo>
                    <a:pt x="6494" y="21194"/>
                    <a:pt x="8458" y="21481"/>
                    <a:pt x="10552" y="20955"/>
                  </a:cubicBezTo>
                  <a:cubicBezTo>
                    <a:pt x="12647" y="20430"/>
                    <a:pt x="14872" y="19092"/>
                    <a:pt x="16672" y="17371"/>
                  </a:cubicBezTo>
                  <a:cubicBezTo>
                    <a:pt x="18472" y="15651"/>
                    <a:pt x="19847" y="13548"/>
                    <a:pt x="20599" y="11589"/>
                  </a:cubicBezTo>
                  <a:cubicBezTo>
                    <a:pt x="21352" y="9630"/>
                    <a:pt x="21483" y="7814"/>
                    <a:pt x="21287" y="6428"/>
                  </a:cubicBezTo>
                  <a:cubicBezTo>
                    <a:pt x="21090" y="5042"/>
                    <a:pt x="20567" y="4086"/>
                    <a:pt x="19585" y="3513"/>
                  </a:cubicBezTo>
                  <a:cubicBezTo>
                    <a:pt x="18603" y="2939"/>
                    <a:pt x="17163" y="2748"/>
                    <a:pt x="15854" y="3178"/>
                  </a:cubicBezTo>
                  <a:cubicBezTo>
                    <a:pt x="14545" y="3608"/>
                    <a:pt x="13367" y="4660"/>
                    <a:pt x="12188" y="571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6466825" y="5895799"/>
              <a:ext cx="26943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20702" y="0"/>
                  </a:moveTo>
                  <a:cubicBezTo>
                    <a:pt x="10884" y="3812"/>
                    <a:pt x="1066" y="7624"/>
                    <a:pt x="84" y="11224"/>
                  </a:cubicBezTo>
                  <a:cubicBezTo>
                    <a:pt x="-898" y="14824"/>
                    <a:pt x="6956" y="18212"/>
                    <a:pt x="14811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6263762" y="5857465"/>
              <a:ext cx="36800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" y="19029"/>
                    <a:pt x="900" y="16457"/>
                    <a:pt x="2400" y="13629"/>
                  </a:cubicBezTo>
                  <a:cubicBezTo>
                    <a:pt x="3900" y="10800"/>
                    <a:pt x="6450" y="7714"/>
                    <a:pt x="9825" y="5400"/>
                  </a:cubicBezTo>
                  <a:cubicBezTo>
                    <a:pt x="13200" y="3086"/>
                    <a:pt x="17400" y="1543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6555101" y="6057371"/>
              <a:ext cx="139286" cy="214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543" fill="norm" stroke="1" extrusionOk="0">
                  <a:moveTo>
                    <a:pt x="0" y="714"/>
                  </a:moveTo>
                  <a:cubicBezTo>
                    <a:pt x="1895" y="457"/>
                    <a:pt x="3789" y="200"/>
                    <a:pt x="5684" y="72"/>
                  </a:cubicBezTo>
                  <a:cubicBezTo>
                    <a:pt x="7579" y="-57"/>
                    <a:pt x="9474" y="-57"/>
                    <a:pt x="10990" y="457"/>
                  </a:cubicBezTo>
                  <a:cubicBezTo>
                    <a:pt x="12505" y="972"/>
                    <a:pt x="13642" y="2000"/>
                    <a:pt x="13074" y="3286"/>
                  </a:cubicBezTo>
                  <a:cubicBezTo>
                    <a:pt x="12505" y="4572"/>
                    <a:pt x="10232" y="6114"/>
                    <a:pt x="10042" y="6757"/>
                  </a:cubicBezTo>
                  <a:cubicBezTo>
                    <a:pt x="9853" y="7400"/>
                    <a:pt x="11747" y="7143"/>
                    <a:pt x="13642" y="7143"/>
                  </a:cubicBezTo>
                  <a:cubicBezTo>
                    <a:pt x="15537" y="7143"/>
                    <a:pt x="17432" y="7400"/>
                    <a:pt x="18947" y="8043"/>
                  </a:cubicBezTo>
                  <a:cubicBezTo>
                    <a:pt x="20463" y="8686"/>
                    <a:pt x="21600" y="9714"/>
                    <a:pt x="19516" y="12029"/>
                  </a:cubicBezTo>
                  <a:cubicBezTo>
                    <a:pt x="17432" y="14343"/>
                    <a:pt x="12126" y="17943"/>
                    <a:pt x="6821" y="2154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6723772" y="6217806"/>
              <a:ext cx="3833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6869442" y="6014355"/>
              <a:ext cx="222339" cy="197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fill="norm" stroke="1" extrusionOk="0">
                  <a:moveTo>
                    <a:pt x="0" y="5361"/>
                  </a:moveTo>
                  <a:cubicBezTo>
                    <a:pt x="0" y="3994"/>
                    <a:pt x="0" y="2627"/>
                    <a:pt x="621" y="1670"/>
                  </a:cubicBezTo>
                  <a:cubicBezTo>
                    <a:pt x="1241" y="713"/>
                    <a:pt x="2483" y="166"/>
                    <a:pt x="3724" y="30"/>
                  </a:cubicBezTo>
                  <a:cubicBezTo>
                    <a:pt x="4966" y="-107"/>
                    <a:pt x="6207" y="166"/>
                    <a:pt x="7200" y="2080"/>
                  </a:cubicBezTo>
                  <a:cubicBezTo>
                    <a:pt x="8193" y="3994"/>
                    <a:pt x="8938" y="7549"/>
                    <a:pt x="9062" y="10009"/>
                  </a:cubicBezTo>
                  <a:cubicBezTo>
                    <a:pt x="9186" y="12470"/>
                    <a:pt x="8690" y="13837"/>
                    <a:pt x="7945" y="15615"/>
                  </a:cubicBezTo>
                  <a:cubicBezTo>
                    <a:pt x="7200" y="17392"/>
                    <a:pt x="6207" y="19579"/>
                    <a:pt x="6579" y="20536"/>
                  </a:cubicBezTo>
                  <a:cubicBezTo>
                    <a:pt x="6952" y="21493"/>
                    <a:pt x="8690" y="21220"/>
                    <a:pt x="11421" y="20536"/>
                  </a:cubicBezTo>
                  <a:cubicBezTo>
                    <a:pt x="14152" y="19852"/>
                    <a:pt x="17876" y="18759"/>
                    <a:pt x="21600" y="1766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1456653" y="1173026"/>
              <a:ext cx="375676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04" y="18720"/>
                    <a:pt x="4408" y="15840"/>
                    <a:pt x="7567" y="12502"/>
                  </a:cubicBezTo>
                  <a:cubicBezTo>
                    <a:pt x="10727" y="9164"/>
                    <a:pt x="14841" y="5367"/>
                    <a:pt x="17339" y="3207"/>
                  </a:cubicBezTo>
                  <a:cubicBezTo>
                    <a:pt x="19837" y="1047"/>
                    <a:pt x="20718" y="524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1732660" y="1134692"/>
              <a:ext cx="141450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0" y="0"/>
                  </a:moveTo>
                  <a:cubicBezTo>
                    <a:pt x="3471" y="1309"/>
                    <a:pt x="6943" y="2618"/>
                    <a:pt x="10414" y="3709"/>
                  </a:cubicBezTo>
                  <a:cubicBezTo>
                    <a:pt x="13886" y="4800"/>
                    <a:pt x="17357" y="5673"/>
                    <a:pt x="19286" y="7964"/>
                  </a:cubicBezTo>
                  <a:cubicBezTo>
                    <a:pt x="21214" y="10255"/>
                    <a:pt x="21600" y="13964"/>
                    <a:pt x="21214" y="16473"/>
                  </a:cubicBezTo>
                  <a:cubicBezTo>
                    <a:pt x="20829" y="18982"/>
                    <a:pt x="19671" y="20291"/>
                    <a:pt x="18514" y="2160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482965" y="2100714"/>
              <a:ext cx="199339" cy="261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0" y="6854"/>
                  </a:moveTo>
                  <a:cubicBezTo>
                    <a:pt x="554" y="5815"/>
                    <a:pt x="1108" y="4777"/>
                    <a:pt x="2215" y="4258"/>
                  </a:cubicBezTo>
                  <a:cubicBezTo>
                    <a:pt x="3323" y="3738"/>
                    <a:pt x="4985" y="3738"/>
                    <a:pt x="8031" y="5192"/>
                  </a:cubicBezTo>
                  <a:cubicBezTo>
                    <a:pt x="11077" y="6646"/>
                    <a:pt x="15508" y="9554"/>
                    <a:pt x="18000" y="11631"/>
                  </a:cubicBezTo>
                  <a:cubicBezTo>
                    <a:pt x="20492" y="13708"/>
                    <a:pt x="21046" y="14954"/>
                    <a:pt x="21323" y="16512"/>
                  </a:cubicBezTo>
                  <a:cubicBezTo>
                    <a:pt x="21600" y="18069"/>
                    <a:pt x="21600" y="19938"/>
                    <a:pt x="20908" y="20769"/>
                  </a:cubicBezTo>
                  <a:cubicBezTo>
                    <a:pt x="20215" y="21600"/>
                    <a:pt x="18831" y="21392"/>
                    <a:pt x="17446" y="20250"/>
                  </a:cubicBezTo>
                  <a:cubicBezTo>
                    <a:pt x="16062" y="19108"/>
                    <a:pt x="14677" y="17031"/>
                    <a:pt x="14123" y="14331"/>
                  </a:cubicBezTo>
                  <a:cubicBezTo>
                    <a:pt x="13569" y="11631"/>
                    <a:pt x="13846" y="8308"/>
                    <a:pt x="15231" y="5815"/>
                  </a:cubicBezTo>
                  <a:cubicBezTo>
                    <a:pt x="16615" y="3323"/>
                    <a:pt x="19108" y="1662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782441" y="2070046"/>
              <a:ext cx="97360" cy="223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2" h="21270" fill="norm" stroke="1" extrusionOk="0">
                  <a:moveTo>
                    <a:pt x="8001" y="0"/>
                  </a:moveTo>
                  <a:cubicBezTo>
                    <a:pt x="4761" y="1942"/>
                    <a:pt x="1521" y="3883"/>
                    <a:pt x="441" y="6796"/>
                  </a:cubicBezTo>
                  <a:cubicBezTo>
                    <a:pt x="-639" y="9708"/>
                    <a:pt x="441" y="13591"/>
                    <a:pt x="1791" y="16139"/>
                  </a:cubicBezTo>
                  <a:cubicBezTo>
                    <a:pt x="3141" y="18688"/>
                    <a:pt x="4761" y="19901"/>
                    <a:pt x="6921" y="20629"/>
                  </a:cubicBezTo>
                  <a:cubicBezTo>
                    <a:pt x="9081" y="21357"/>
                    <a:pt x="11781" y="21600"/>
                    <a:pt x="14211" y="20629"/>
                  </a:cubicBezTo>
                  <a:cubicBezTo>
                    <a:pt x="16641" y="19658"/>
                    <a:pt x="18801" y="17474"/>
                    <a:pt x="19881" y="15654"/>
                  </a:cubicBezTo>
                  <a:cubicBezTo>
                    <a:pt x="20961" y="13834"/>
                    <a:pt x="20961" y="12378"/>
                    <a:pt x="18531" y="10921"/>
                  </a:cubicBezTo>
                  <a:cubicBezTo>
                    <a:pt x="16101" y="9465"/>
                    <a:pt x="11241" y="8009"/>
                    <a:pt x="7731" y="7645"/>
                  </a:cubicBezTo>
                  <a:cubicBezTo>
                    <a:pt x="4221" y="7281"/>
                    <a:pt x="2061" y="8009"/>
                    <a:pt x="1251" y="8494"/>
                  </a:cubicBezTo>
                  <a:cubicBezTo>
                    <a:pt x="441" y="8980"/>
                    <a:pt x="981" y="9222"/>
                    <a:pt x="1521" y="9465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950642" y="1993378"/>
              <a:ext cx="182904" cy="16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48" fill="norm" stroke="1" extrusionOk="0">
                  <a:moveTo>
                    <a:pt x="0" y="7975"/>
                  </a:moveTo>
                  <a:cubicBezTo>
                    <a:pt x="0" y="11298"/>
                    <a:pt x="0" y="14622"/>
                    <a:pt x="150" y="17114"/>
                  </a:cubicBezTo>
                  <a:cubicBezTo>
                    <a:pt x="300" y="19606"/>
                    <a:pt x="600" y="21268"/>
                    <a:pt x="1350" y="21434"/>
                  </a:cubicBezTo>
                  <a:cubicBezTo>
                    <a:pt x="2100" y="21600"/>
                    <a:pt x="3300" y="20271"/>
                    <a:pt x="4050" y="18775"/>
                  </a:cubicBezTo>
                  <a:cubicBezTo>
                    <a:pt x="4800" y="17280"/>
                    <a:pt x="5100" y="15618"/>
                    <a:pt x="6000" y="15120"/>
                  </a:cubicBezTo>
                  <a:cubicBezTo>
                    <a:pt x="6900" y="14622"/>
                    <a:pt x="8400" y="15286"/>
                    <a:pt x="9900" y="16117"/>
                  </a:cubicBezTo>
                  <a:cubicBezTo>
                    <a:pt x="11400" y="16948"/>
                    <a:pt x="12900" y="17945"/>
                    <a:pt x="14400" y="18775"/>
                  </a:cubicBezTo>
                  <a:cubicBezTo>
                    <a:pt x="15900" y="19606"/>
                    <a:pt x="17400" y="20271"/>
                    <a:pt x="18600" y="19938"/>
                  </a:cubicBezTo>
                  <a:cubicBezTo>
                    <a:pt x="19800" y="19606"/>
                    <a:pt x="20700" y="18277"/>
                    <a:pt x="21150" y="15452"/>
                  </a:cubicBezTo>
                  <a:cubicBezTo>
                    <a:pt x="21600" y="12628"/>
                    <a:pt x="21600" y="8308"/>
                    <a:pt x="21000" y="5483"/>
                  </a:cubicBezTo>
                  <a:cubicBezTo>
                    <a:pt x="20400" y="2658"/>
                    <a:pt x="19200" y="1329"/>
                    <a:pt x="18000" y="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1387652" y="1901376"/>
              <a:ext cx="69002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5333"/>
                    <a:pt x="8000" y="10667"/>
                    <a:pt x="11600" y="14267"/>
                  </a:cubicBezTo>
                  <a:cubicBezTo>
                    <a:pt x="15200" y="17867"/>
                    <a:pt x="18400" y="197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1487321" y="1794040"/>
              <a:ext cx="122670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50" y="4160"/>
                    <a:pt x="6300" y="8320"/>
                    <a:pt x="9900" y="11920"/>
                  </a:cubicBezTo>
                  <a:cubicBezTo>
                    <a:pt x="13500" y="15520"/>
                    <a:pt x="17550" y="1856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1410652" y="1863041"/>
              <a:ext cx="14567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1349318" y="1955044"/>
              <a:ext cx="253006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73" y="15771"/>
                    <a:pt x="11345" y="9943"/>
                    <a:pt x="14945" y="6343"/>
                  </a:cubicBezTo>
                  <a:cubicBezTo>
                    <a:pt x="18545" y="2743"/>
                    <a:pt x="20073" y="1371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1333984" y="1893709"/>
              <a:ext cx="16100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2256088" y="452343"/>
              <a:ext cx="220256" cy="407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37" fill="norm" stroke="1" extrusionOk="0">
                  <a:moveTo>
                    <a:pt x="21398" y="0"/>
                  </a:moveTo>
                  <a:cubicBezTo>
                    <a:pt x="18170" y="3510"/>
                    <a:pt x="14943" y="7020"/>
                    <a:pt x="11591" y="10395"/>
                  </a:cubicBezTo>
                  <a:cubicBezTo>
                    <a:pt x="8239" y="13770"/>
                    <a:pt x="4764" y="17010"/>
                    <a:pt x="2653" y="18967"/>
                  </a:cubicBezTo>
                  <a:cubicBezTo>
                    <a:pt x="543" y="20925"/>
                    <a:pt x="-202" y="21600"/>
                    <a:pt x="46" y="21532"/>
                  </a:cubicBezTo>
                  <a:cubicBezTo>
                    <a:pt x="295" y="21465"/>
                    <a:pt x="1536" y="20655"/>
                    <a:pt x="2777" y="19845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2186220" y="713016"/>
              <a:ext cx="228789" cy="21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223" fill="norm" stroke="1" extrusionOk="0">
                  <a:moveTo>
                    <a:pt x="8526" y="0"/>
                  </a:moveTo>
                  <a:cubicBezTo>
                    <a:pt x="6366" y="3516"/>
                    <a:pt x="4206" y="7033"/>
                    <a:pt x="2766" y="9921"/>
                  </a:cubicBezTo>
                  <a:cubicBezTo>
                    <a:pt x="1326" y="12809"/>
                    <a:pt x="606" y="15070"/>
                    <a:pt x="246" y="16828"/>
                  </a:cubicBezTo>
                  <a:cubicBezTo>
                    <a:pt x="-114" y="18586"/>
                    <a:pt x="-114" y="19842"/>
                    <a:pt x="486" y="20595"/>
                  </a:cubicBezTo>
                  <a:cubicBezTo>
                    <a:pt x="1086" y="21349"/>
                    <a:pt x="2286" y="21600"/>
                    <a:pt x="5886" y="20344"/>
                  </a:cubicBezTo>
                  <a:cubicBezTo>
                    <a:pt x="9486" y="19088"/>
                    <a:pt x="15486" y="16326"/>
                    <a:pt x="21486" y="13563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2771996" y="336683"/>
              <a:ext cx="202692" cy="240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172" fill="norm" stroke="1" extrusionOk="0">
                  <a:moveTo>
                    <a:pt x="9264" y="4108"/>
                  </a:moveTo>
                  <a:cubicBezTo>
                    <a:pt x="9264" y="2983"/>
                    <a:pt x="9264" y="1858"/>
                    <a:pt x="8454" y="1071"/>
                  </a:cubicBezTo>
                  <a:cubicBezTo>
                    <a:pt x="7644" y="283"/>
                    <a:pt x="6024" y="-167"/>
                    <a:pt x="4809" y="58"/>
                  </a:cubicBezTo>
                  <a:cubicBezTo>
                    <a:pt x="3594" y="283"/>
                    <a:pt x="2784" y="1183"/>
                    <a:pt x="1974" y="4220"/>
                  </a:cubicBezTo>
                  <a:cubicBezTo>
                    <a:pt x="1164" y="7258"/>
                    <a:pt x="354" y="12433"/>
                    <a:pt x="84" y="15695"/>
                  </a:cubicBezTo>
                  <a:cubicBezTo>
                    <a:pt x="-186" y="18958"/>
                    <a:pt x="84" y="20308"/>
                    <a:pt x="2514" y="20870"/>
                  </a:cubicBezTo>
                  <a:cubicBezTo>
                    <a:pt x="4944" y="21433"/>
                    <a:pt x="9534" y="21208"/>
                    <a:pt x="13044" y="20195"/>
                  </a:cubicBezTo>
                  <a:cubicBezTo>
                    <a:pt x="16554" y="19183"/>
                    <a:pt x="18984" y="17383"/>
                    <a:pt x="21414" y="15583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2981721" y="352674"/>
              <a:ext cx="117716" cy="16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357" fill="norm" stroke="1" extrusionOk="0">
                  <a:moveTo>
                    <a:pt x="13611" y="0"/>
                  </a:moveTo>
                  <a:cubicBezTo>
                    <a:pt x="9561" y="2579"/>
                    <a:pt x="5511" y="5158"/>
                    <a:pt x="3036" y="8221"/>
                  </a:cubicBezTo>
                  <a:cubicBezTo>
                    <a:pt x="561" y="11284"/>
                    <a:pt x="-339" y="14830"/>
                    <a:pt x="111" y="17248"/>
                  </a:cubicBezTo>
                  <a:cubicBezTo>
                    <a:pt x="561" y="19666"/>
                    <a:pt x="2361" y="20955"/>
                    <a:pt x="5511" y="21278"/>
                  </a:cubicBezTo>
                  <a:cubicBezTo>
                    <a:pt x="8661" y="21600"/>
                    <a:pt x="13161" y="20955"/>
                    <a:pt x="16311" y="19021"/>
                  </a:cubicBezTo>
                  <a:cubicBezTo>
                    <a:pt x="19461" y="17087"/>
                    <a:pt x="21261" y="13863"/>
                    <a:pt x="20586" y="11122"/>
                  </a:cubicBezTo>
                  <a:cubicBezTo>
                    <a:pt x="19911" y="8382"/>
                    <a:pt x="16761" y="6125"/>
                    <a:pt x="13611" y="3869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3143358" y="130336"/>
              <a:ext cx="99670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69" y="4154"/>
                    <a:pt x="5538" y="8308"/>
                    <a:pt x="9138" y="11908"/>
                  </a:cubicBezTo>
                  <a:cubicBezTo>
                    <a:pt x="12738" y="15508"/>
                    <a:pt x="17169" y="18554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3703038" y="53667"/>
              <a:ext cx="46001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24"/>
                    <a:pt x="0" y="6048"/>
                    <a:pt x="1800" y="9288"/>
                  </a:cubicBezTo>
                  <a:cubicBezTo>
                    <a:pt x="3600" y="12528"/>
                    <a:pt x="7200" y="15984"/>
                    <a:pt x="10800" y="18072"/>
                  </a:cubicBezTo>
                  <a:cubicBezTo>
                    <a:pt x="14400" y="20160"/>
                    <a:pt x="18000" y="2088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3810373" y="0"/>
              <a:ext cx="99670" cy="394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0" y="0"/>
                  </a:moveTo>
                  <a:cubicBezTo>
                    <a:pt x="1662" y="3205"/>
                    <a:pt x="3323" y="6410"/>
                    <a:pt x="5815" y="9825"/>
                  </a:cubicBezTo>
                  <a:cubicBezTo>
                    <a:pt x="8308" y="13239"/>
                    <a:pt x="11631" y="16862"/>
                    <a:pt x="14123" y="18952"/>
                  </a:cubicBezTo>
                  <a:cubicBezTo>
                    <a:pt x="16615" y="21043"/>
                    <a:pt x="18277" y="21600"/>
                    <a:pt x="19385" y="21530"/>
                  </a:cubicBezTo>
                  <a:cubicBezTo>
                    <a:pt x="20492" y="21461"/>
                    <a:pt x="21046" y="20764"/>
                    <a:pt x="21600" y="20067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3695371" y="76668"/>
              <a:ext cx="33734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18" y="14880"/>
                    <a:pt x="8836" y="8160"/>
                    <a:pt x="12436" y="4560"/>
                  </a:cubicBezTo>
                  <a:cubicBezTo>
                    <a:pt x="16036" y="960"/>
                    <a:pt x="18818" y="48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3603368" y="245338"/>
              <a:ext cx="36801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0" y="17811"/>
                    <a:pt x="6000" y="14021"/>
                    <a:pt x="9600" y="10421"/>
                  </a:cubicBezTo>
                  <a:cubicBezTo>
                    <a:pt x="13200" y="6821"/>
                    <a:pt x="17400" y="3411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1149980" y="7844203"/>
              <a:ext cx="375676" cy="533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21600" y="1810"/>
                  </a:moveTo>
                  <a:cubicBezTo>
                    <a:pt x="21600" y="1193"/>
                    <a:pt x="21600" y="576"/>
                    <a:pt x="21233" y="268"/>
                  </a:cubicBezTo>
                  <a:cubicBezTo>
                    <a:pt x="20865" y="-41"/>
                    <a:pt x="20131" y="-41"/>
                    <a:pt x="18294" y="62"/>
                  </a:cubicBezTo>
                  <a:cubicBezTo>
                    <a:pt x="16457" y="165"/>
                    <a:pt x="13518" y="370"/>
                    <a:pt x="11314" y="679"/>
                  </a:cubicBezTo>
                  <a:cubicBezTo>
                    <a:pt x="9110" y="988"/>
                    <a:pt x="7641" y="1399"/>
                    <a:pt x="6245" y="2530"/>
                  </a:cubicBezTo>
                  <a:cubicBezTo>
                    <a:pt x="4849" y="3662"/>
                    <a:pt x="3527" y="5513"/>
                    <a:pt x="2498" y="8136"/>
                  </a:cubicBezTo>
                  <a:cubicBezTo>
                    <a:pt x="1469" y="10759"/>
                    <a:pt x="735" y="14153"/>
                    <a:pt x="367" y="16108"/>
                  </a:cubicBezTo>
                  <a:cubicBezTo>
                    <a:pt x="0" y="18062"/>
                    <a:pt x="0" y="18576"/>
                    <a:pt x="0" y="19245"/>
                  </a:cubicBezTo>
                  <a:cubicBezTo>
                    <a:pt x="0" y="19913"/>
                    <a:pt x="0" y="20736"/>
                    <a:pt x="514" y="21148"/>
                  </a:cubicBezTo>
                  <a:cubicBezTo>
                    <a:pt x="1029" y="21559"/>
                    <a:pt x="2057" y="21559"/>
                    <a:pt x="4335" y="21353"/>
                  </a:cubicBezTo>
                  <a:cubicBezTo>
                    <a:pt x="6612" y="21148"/>
                    <a:pt x="10139" y="20736"/>
                    <a:pt x="13078" y="20325"/>
                  </a:cubicBezTo>
                  <a:cubicBezTo>
                    <a:pt x="16016" y="19913"/>
                    <a:pt x="18367" y="19502"/>
                    <a:pt x="20718" y="19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1195981" y="8119182"/>
              <a:ext cx="25300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4400"/>
                    <a:pt x="12218" y="7200"/>
                    <a:pt x="15818" y="3600"/>
                  </a:cubicBezTo>
                  <a:cubicBezTo>
                    <a:pt x="19418" y="0"/>
                    <a:pt x="2050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1686659" y="8264853"/>
              <a:ext cx="15334" cy="26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0"/>
                  </a:moveTo>
                  <a:cubicBezTo>
                    <a:pt x="0" y="6231"/>
                    <a:pt x="0" y="12462"/>
                    <a:pt x="1800" y="16096"/>
                  </a:cubicBezTo>
                  <a:cubicBezTo>
                    <a:pt x="3600" y="19731"/>
                    <a:pt x="7200" y="20769"/>
                    <a:pt x="10800" y="21185"/>
                  </a:cubicBezTo>
                  <a:cubicBezTo>
                    <a:pt x="14400" y="21600"/>
                    <a:pt x="18000" y="21392"/>
                    <a:pt x="2160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1801661" y="8272520"/>
              <a:ext cx="30668" cy="27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400"/>
                    <a:pt x="7200" y="8800"/>
                    <a:pt x="10800" y="12400"/>
                  </a:cubicBezTo>
                  <a:cubicBezTo>
                    <a:pt x="14400" y="16000"/>
                    <a:pt x="18000" y="18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2139002" y="8088515"/>
              <a:ext cx="214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4400"/>
                    <a:pt x="11829" y="7200"/>
                    <a:pt x="15429" y="3600"/>
                  </a:cubicBezTo>
                  <a:cubicBezTo>
                    <a:pt x="19029" y="0"/>
                    <a:pt x="203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2169670" y="8211185"/>
              <a:ext cx="268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8000"/>
                    <a:pt x="8640" y="14400"/>
                    <a:pt x="12240" y="10800"/>
                  </a:cubicBezTo>
                  <a:cubicBezTo>
                    <a:pt x="15840" y="7200"/>
                    <a:pt x="1872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4239716" y="6049136"/>
              <a:ext cx="306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3036022" y="7697507"/>
              <a:ext cx="15335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564"/>
                    <a:pt x="7200" y="11127"/>
                    <a:pt x="10800" y="14727"/>
                  </a:cubicBezTo>
                  <a:cubicBezTo>
                    <a:pt x="14400" y="18327"/>
                    <a:pt x="18000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2844351" y="7620838"/>
              <a:ext cx="40634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6" y="19705"/>
                    <a:pt x="272" y="17811"/>
                    <a:pt x="1155" y="15537"/>
                  </a:cubicBezTo>
                  <a:cubicBezTo>
                    <a:pt x="2038" y="13263"/>
                    <a:pt x="3668" y="10611"/>
                    <a:pt x="6181" y="7958"/>
                  </a:cubicBezTo>
                  <a:cubicBezTo>
                    <a:pt x="8694" y="5305"/>
                    <a:pt x="12091" y="2653"/>
                    <a:pt x="14808" y="1326"/>
                  </a:cubicBezTo>
                  <a:cubicBezTo>
                    <a:pt x="17525" y="0"/>
                    <a:pt x="1956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3166359" y="7924726"/>
              <a:ext cx="131022" cy="194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345" fill="norm" stroke="1" extrusionOk="0">
                  <a:moveTo>
                    <a:pt x="0" y="2831"/>
                  </a:moveTo>
                  <a:cubicBezTo>
                    <a:pt x="1630" y="1989"/>
                    <a:pt x="3260" y="1148"/>
                    <a:pt x="5094" y="587"/>
                  </a:cubicBezTo>
                  <a:cubicBezTo>
                    <a:pt x="6928" y="26"/>
                    <a:pt x="8966" y="-255"/>
                    <a:pt x="10392" y="306"/>
                  </a:cubicBezTo>
                  <a:cubicBezTo>
                    <a:pt x="11819" y="867"/>
                    <a:pt x="12634" y="2270"/>
                    <a:pt x="12226" y="3672"/>
                  </a:cubicBezTo>
                  <a:cubicBezTo>
                    <a:pt x="11819" y="5075"/>
                    <a:pt x="10189" y="6477"/>
                    <a:pt x="10596" y="7038"/>
                  </a:cubicBezTo>
                  <a:cubicBezTo>
                    <a:pt x="11004" y="7600"/>
                    <a:pt x="13449" y="7319"/>
                    <a:pt x="15487" y="7740"/>
                  </a:cubicBezTo>
                  <a:cubicBezTo>
                    <a:pt x="17524" y="8161"/>
                    <a:pt x="19155" y="9283"/>
                    <a:pt x="20174" y="10685"/>
                  </a:cubicBezTo>
                  <a:cubicBezTo>
                    <a:pt x="21192" y="12088"/>
                    <a:pt x="21600" y="13771"/>
                    <a:pt x="18136" y="15594"/>
                  </a:cubicBezTo>
                  <a:cubicBezTo>
                    <a:pt x="14672" y="17418"/>
                    <a:pt x="7336" y="19381"/>
                    <a:pt x="0" y="21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3319695" y="8103849"/>
              <a:ext cx="8433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3534367" y="7881511"/>
              <a:ext cx="1" cy="20700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2967021" y="8287853"/>
              <a:ext cx="49834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9200"/>
                    <a:pt x="5760" y="16800"/>
                    <a:pt x="9360" y="13200"/>
                  </a:cubicBezTo>
                  <a:cubicBezTo>
                    <a:pt x="12960" y="9600"/>
                    <a:pt x="1728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3066690" y="8548525"/>
              <a:ext cx="15335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281"/>
                    <a:pt x="14400" y="8562"/>
                    <a:pt x="18000" y="12162"/>
                  </a:cubicBezTo>
                  <a:cubicBezTo>
                    <a:pt x="21600" y="15762"/>
                    <a:pt x="21600" y="1868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2875019" y="8525525"/>
              <a:ext cx="34500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0" y="16000"/>
                    <a:pt x="8320" y="10400"/>
                    <a:pt x="11920" y="6800"/>
                  </a:cubicBezTo>
                  <a:cubicBezTo>
                    <a:pt x="15520" y="3200"/>
                    <a:pt x="1856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3166359" y="8712085"/>
              <a:ext cx="140819" cy="15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600" fill="norm" stroke="1" extrusionOk="0">
                  <a:moveTo>
                    <a:pt x="0" y="732"/>
                  </a:moveTo>
                  <a:cubicBezTo>
                    <a:pt x="1929" y="366"/>
                    <a:pt x="3857" y="0"/>
                    <a:pt x="5786" y="0"/>
                  </a:cubicBezTo>
                  <a:cubicBezTo>
                    <a:pt x="7714" y="0"/>
                    <a:pt x="9643" y="366"/>
                    <a:pt x="10607" y="1464"/>
                  </a:cubicBezTo>
                  <a:cubicBezTo>
                    <a:pt x="11571" y="2563"/>
                    <a:pt x="11571" y="4393"/>
                    <a:pt x="12536" y="5492"/>
                  </a:cubicBezTo>
                  <a:cubicBezTo>
                    <a:pt x="13500" y="6590"/>
                    <a:pt x="15429" y="6956"/>
                    <a:pt x="17164" y="7688"/>
                  </a:cubicBezTo>
                  <a:cubicBezTo>
                    <a:pt x="18900" y="8420"/>
                    <a:pt x="20443" y="9519"/>
                    <a:pt x="21021" y="10983"/>
                  </a:cubicBezTo>
                  <a:cubicBezTo>
                    <a:pt x="21600" y="12447"/>
                    <a:pt x="21214" y="14278"/>
                    <a:pt x="18514" y="16108"/>
                  </a:cubicBezTo>
                  <a:cubicBezTo>
                    <a:pt x="15814" y="17939"/>
                    <a:pt x="10800" y="19769"/>
                    <a:pt x="57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3319695" y="8878200"/>
              <a:ext cx="6133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3419364" y="8618172"/>
              <a:ext cx="151547" cy="221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537" fill="norm" stroke="1" extrusionOk="0">
                  <a:moveTo>
                    <a:pt x="0" y="5151"/>
                  </a:moveTo>
                  <a:cubicBezTo>
                    <a:pt x="360" y="3909"/>
                    <a:pt x="720" y="2668"/>
                    <a:pt x="1800" y="1923"/>
                  </a:cubicBezTo>
                  <a:cubicBezTo>
                    <a:pt x="2880" y="1178"/>
                    <a:pt x="4680" y="930"/>
                    <a:pt x="6480" y="682"/>
                  </a:cubicBezTo>
                  <a:cubicBezTo>
                    <a:pt x="8280" y="434"/>
                    <a:pt x="10080" y="185"/>
                    <a:pt x="12060" y="61"/>
                  </a:cubicBezTo>
                  <a:cubicBezTo>
                    <a:pt x="14040" y="-63"/>
                    <a:pt x="16200" y="-63"/>
                    <a:pt x="17460" y="682"/>
                  </a:cubicBezTo>
                  <a:cubicBezTo>
                    <a:pt x="18720" y="1427"/>
                    <a:pt x="19080" y="2916"/>
                    <a:pt x="18180" y="4406"/>
                  </a:cubicBezTo>
                  <a:cubicBezTo>
                    <a:pt x="17280" y="5896"/>
                    <a:pt x="15120" y="7385"/>
                    <a:pt x="14940" y="8378"/>
                  </a:cubicBezTo>
                  <a:cubicBezTo>
                    <a:pt x="14760" y="9371"/>
                    <a:pt x="16560" y="9868"/>
                    <a:pt x="18000" y="10737"/>
                  </a:cubicBezTo>
                  <a:cubicBezTo>
                    <a:pt x="19440" y="11606"/>
                    <a:pt x="20520" y="12847"/>
                    <a:pt x="21060" y="14089"/>
                  </a:cubicBezTo>
                  <a:cubicBezTo>
                    <a:pt x="21600" y="15330"/>
                    <a:pt x="21600" y="16571"/>
                    <a:pt x="19080" y="17813"/>
                  </a:cubicBezTo>
                  <a:cubicBezTo>
                    <a:pt x="16560" y="19054"/>
                    <a:pt x="11520" y="20296"/>
                    <a:pt x="648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3910042" y="8088515"/>
              <a:ext cx="268340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2"/>
                  </a:moveTo>
                  <a:cubicBezTo>
                    <a:pt x="823" y="831"/>
                    <a:pt x="1646" y="0"/>
                    <a:pt x="2469" y="0"/>
                  </a:cubicBezTo>
                  <a:cubicBezTo>
                    <a:pt x="3291" y="0"/>
                    <a:pt x="4114" y="831"/>
                    <a:pt x="6480" y="4015"/>
                  </a:cubicBezTo>
                  <a:cubicBezTo>
                    <a:pt x="8846" y="7200"/>
                    <a:pt x="12754" y="12738"/>
                    <a:pt x="15531" y="16062"/>
                  </a:cubicBezTo>
                  <a:cubicBezTo>
                    <a:pt x="18309" y="19385"/>
                    <a:pt x="19954" y="204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4048045" y="8103144"/>
              <a:ext cx="153338" cy="26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fill="norm" stroke="1" extrusionOk="0">
                  <a:moveTo>
                    <a:pt x="21600" y="1304"/>
                  </a:moveTo>
                  <a:cubicBezTo>
                    <a:pt x="20520" y="473"/>
                    <a:pt x="19440" y="-358"/>
                    <a:pt x="18180" y="161"/>
                  </a:cubicBezTo>
                  <a:cubicBezTo>
                    <a:pt x="16920" y="680"/>
                    <a:pt x="15480" y="2550"/>
                    <a:pt x="12420" y="6288"/>
                  </a:cubicBezTo>
                  <a:cubicBezTo>
                    <a:pt x="9360" y="10027"/>
                    <a:pt x="4680" y="15634"/>
                    <a:pt x="0" y="21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4500389" y="7858510"/>
              <a:ext cx="46002" cy="354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21600" y="0"/>
                  </a:moveTo>
                  <a:cubicBezTo>
                    <a:pt x="16800" y="4040"/>
                    <a:pt x="12000" y="8081"/>
                    <a:pt x="9000" y="11344"/>
                  </a:cubicBezTo>
                  <a:cubicBezTo>
                    <a:pt x="6000" y="14607"/>
                    <a:pt x="4800" y="17094"/>
                    <a:pt x="4200" y="18803"/>
                  </a:cubicBezTo>
                  <a:cubicBezTo>
                    <a:pt x="3600" y="20512"/>
                    <a:pt x="3600" y="21445"/>
                    <a:pt x="3000" y="21522"/>
                  </a:cubicBezTo>
                  <a:cubicBezTo>
                    <a:pt x="2400" y="21600"/>
                    <a:pt x="1200" y="20823"/>
                    <a:pt x="0" y="20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4297197" y="7834033"/>
              <a:ext cx="417864" cy="12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14" fill="norm" stroke="1" extrusionOk="0">
                  <a:moveTo>
                    <a:pt x="2148" y="21414"/>
                  </a:moveTo>
                  <a:cubicBezTo>
                    <a:pt x="1498" y="20532"/>
                    <a:pt x="847" y="19651"/>
                    <a:pt x="392" y="18108"/>
                  </a:cubicBezTo>
                  <a:cubicBezTo>
                    <a:pt x="-64" y="16565"/>
                    <a:pt x="-324" y="14361"/>
                    <a:pt x="782" y="11716"/>
                  </a:cubicBezTo>
                  <a:cubicBezTo>
                    <a:pt x="1888" y="9071"/>
                    <a:pt x="4360" y="5985"/>
                    <a:pt x="7678" y="3781"/>
                  </a:cubicBezTo>
                  <a:cubicBezTo>
                    <a:pt x="10996" y="1577"/>
                    <a:pt x="15160" y="255"/>
                    <a:pt x="17568" y="34"/>
                  </a:cubicBezTo>
                  <a:cubicBezTo>
                    <a:pt x="19975" y="-186"/>
                    <a:pt x="20625" y="696"/>
                    <a:pt x="21276" y="1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4630725" y="8126849"/>
              <a:ext cx="26234" cy="15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1440"/>
                    <a:pt x="15709" y="2880"/>
                    <a:pt x="18655" y="6480"/>
                  </a:cubicBezTo>
                  <a:cubicBezTo>
                    <a:pt x="21600" y="10080"/>
                    <a:pt x="19636" y="15840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4699726" y="8218852"/>
              <a:ext cx="69003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4868397" y="8060404"/>
              <a:ext cx="102486" cy="18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600" fill="norm" stroke="1" extrusionOk="0">
                  <a:moveTo>
                    <a:pt x="0" y="4962"/>
                  </a:moveTo>
                  <a:cubicBezTo>
                    <a:pt x="0" y="3503"/>
                    <a:pt x="0" y="2043"/>
                    <a:pt x="1317" y="1168"/>
                  </a:cubicBezTo>
                  <a:cubicBezTo>
                    <a:pt x="2634" y="292"/>
                    <a:pt x="5268" y="0"/>
                    <a:pt x="7902" y="0"/>
                  </a:cubicBezTo>
                  <a:cubicBezTo>
                    <a:pt x="10537" y="0"/>
                    <a:pt x="13171" y="292"/>
                    <a:pt x="15015" y="1168"/>
                  </a:cubicBezTo>
                  <a:cubicBezTo>
                    <a:pt x="16859" y="2043"/>
                    <a:pt x="17912" y="3503"/>
                    <a:pt x="16595" y="4816"/>
                  </a:cubicBezTo>
                  <a:cubicBezTo>
                    <a:pt x="15278" y="6130"/>
                    <a:pt x="11590" y="7297"/>
                    <a:pt x="11063" y="8173"/>
                  </a:cubicBezTo>
                  <a:cubicBezTo>
                    <a:pt x="10537" y="9049"/>
                    <a:pt x="13171" y="9632"/>
                    <a:pt x="15541" y="10508"/>
                  </a:cubicBezTo>
                  <a:cubicBezTo>
                    <a:pt x="17912" y="11384"/>
                    <a:pt x="20020" y="12551"/>
                    <a:pt x="20810" y="13865"/>
                  </a:cubicBezTo>
                  <a:cubicBezTo>
                    <a:pt x="21600" y="15178"/>
                    <a:pt x="21073" y="16638"/>
                    <a:pt x="17385" y="17951"/>
                  </a:cubicBezTo>
                  <a:cubicBezTo>
                    <a:pt x="13698" y="19265"/>
                    <a:pt x="6849" y="20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5865086" y="8062959"/>
              <a:ext cx="391010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4094" y="12960"/>
                    <a:pt x="8188" y="5400"/>
                    <a:pt x="11788" y="2160"/>
                  </a:cubicBezTo>
                  <a:cubicBezTo>
                    <a:pt x="15388" y="-1080"/>
                    <a:pt x="18494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5949421" y="8234186"/>
              <a:ext cx="283675" cy="11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59"/>
                  </a:moveTo>
                  <a:cubicBezTo>
                    <a:pt x="4670" y="17280"/>
                    <a:pt x="9341" y="21600"/>
                    <a:pt x="12941" y="19440"/>
                  </a:cubicBezTo>
                  <a:cubicBezTo>
                    <a:pt x="16541" y="17280"/>
                    <a:pt x="19070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7038112" y="7781842"/>
              <a:ext cx="7668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108"/>
                    <a:pt x="7200" y="10216"/>
                    <a:pt x="3600" y="13573"/>
                  </a:cubicBezTo>
                  <a:cubicBezTo>
                    <a:pt x="0" y="16930"/>
                    <a:pt x="0" y="18535"/>
                    <a:pt x="0" y="19703"/>
                  </a:cubicBezTo>
                  <a:cubicBezTo>
                    <a:pt x="0" y="20870"/>
                    <a:pt x="0" y="21600"/>
                    <a:pt x="0" y="21600"/>
                  </a:cubicBezTo>
                  <a:cubicBezTo>
                    <a:pt x="0" y="21600"/>
                    <a:pt x="0" y="20870"/>
                    <a:pt x="0" y="20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6777440" y="7783896"/>
              <a:ext cx="421677" cy="120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0" y="21238"/>
                  </a:moveTo>
                  <a:cubicBezTo>
                    <a:pt x="2618" y="15838"/>
                    <a:pt x="5236" y="10438"/>
                    <a:pt x="8051" y="6613"/>
                  </a:cubicBezTo>
                  <a:cubicBezTo>
                    <a:pt x="10865" y="2788"/>
                    <a:pt x="13876" y="538"/>
                    <a:pt x="16167" y="88"/>
                  </a:cubicBezTo>
                  <a:cubicBezTo>
                    <a:pt x="18458" y="-362"/>
                    <a:pt x="20029" y="988"/>
                    <a:pt x="21600" y="2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7160782" y="8050181"/>
              <a:ext cx="153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7222117" y="8165184"/>
              <a:ext cx="30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7337120" y="7993434"/>
              <a:ext cx="138661" cy="21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93" fill="norm" stroke="1" extrusionOk="0">
                  <a:moveTo>
                    <a:pt x="3534" y="3436"/>
                  </a:moveTo>
                  <a:cubicBezTo>
                    <a:pt x="4713" y="2395"/>
                    <a:pt x="5891" y="1354"/>
                    <a:pt x="7462" y="704"/>
                  </a:cubicBezTo>
                  <a:cubicBezTo>
                    <a:pt x="9033" y="53"/>
                    <a:pt x="10996" y="-207"/>
                    <a:pt x="12567" y="183"/>
                  </a:cubicBezTo>
                  <a:cubicBezTo>
                    <a:pt x="14138" y="574"/>
                    <a:pt x="15316" y="1615"/>
                    <a:pt x="15513" y="2786"/>
                  </a:cubicBezTo>
                  <a:cubicBezTo>
                    <a:pt x="15709" y="3957"/>
                    <a:pt x="14924" y="5258"/>
                    <a:pt x="13549" y="6169"/>
                  </a:cubicBezTo>
                  <a:cubicBezTo>
                    <a:pt x="12175" y="7080"/>
                    <a:pt x="10211" y="7600"/>
                    <a:pt x="10211" y="8121"/>
                  </a:cubicBezTo>
                  <a:cubicBezTo>
                    <a:pt x="10211" y="8641"/>
                    <a:pt x="12175" y="9162"/>
                    <a:pt x="14138" y="9812"/>
                  </a:cubicBezTo>
                  <a:cubicBezTo>
                    <a:pt x="16102" y="10463"/>
                    <a:pt x="18066" y="11244"/>
                    <a:pt x="19440" y="12285"/>
                  </a:cubicBezTo>
                  <a:cubicBezTo>
                    <a:pt x="20815" y="13326"/>
                    <a:pt x="21600" y="14627"/>
                    <a:pt x="21207" y="15668"/>
                  </a:cubicBezTo>
                  <a:cubicBezTo>
                    <a:pt x="20815" y="16709"/>
                    <a:pt x="19244" y="17489"/>
                    <a:pt x="15513" y="18400"/>
                  </a:cubicBezTo>
                  <a:cubicBezTo>
                    <a:pt x="11782" y="19311"/>
                    <a:pt x="5891" y="20352"/>
                    <a:pt x="0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6685438" y="8379855"/>
              <a:ext cx="77435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53" y="18189"/>
                    <a:pt x="3707" y="14779"/>
                    <a:pt x="6024" y="11558"/>
                  </a:cubicBezTo>
                  <a:cubicBezTo>
                    <a:pt x="8341" y="8337"/>
                    <a:pt x="11121" y="5305"/>
                    <a:pt x="13616" y="3600"/>
                  </a:cubicBezTo>
                  <a:cubicBezTo>
                    <a:pt x="16111" y="1895"/>
                    <a:pt x="18321" y="1516"/>
                    <a:pt x="19604" y="1137"/>
                  </a:cubicBezTo>
                  <a:cubicBezTo>
                    <a:pt x="20887" y="758"/>
                    <a:pt x="21244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6930777" y="8609860"/>
              <a:ext cx="46002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143"/>
                    <a:pt x="9600" y="10286"/>
                    <a:pt x="13200" y="13886"/>
                  </a:cubicBezTo>
                  <a:cubicBezTo>
                    <a:pt x="16800" y="17486"/>
                    <a:pt x="192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6746773" y="8586860"/>
              <a:ext cx="36800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482"/>
                    <a:pt x="0" y="17365"/>
                    <a:pt x="2325" y="13976"/>
                  </a:cubicBezTo>
                  <a:cubicBezTo>
                    <a:pt x="4650" y="10588"/>
                    <a:pt x="9300" y="5929"/>
                    <a:pt x="12900" y="3388"/>
                  </a:cubicBezTo>
                  <a:cubicBezTo>
                    <a:pt x="16500" y="847"/>
                    <a:pt x="19050" y="4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7076447" y="8749081"/>
              <a:ext cx="149760" cy="19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463" fill="norm" stroke="1" extrusionOk="0">
                  <a:moveTo>
                    <a:pt x="0" y="4183"/>
                  </a:moveTo>
                  <a:cubicBezTo>
                    <a:pt x="1080" y="2743"/>
                    <a:pt x="2160" y="1303"/>
                    <a:pt x="3600" y="583"/>
                  </a:cubicBezTo>
                  <a:cubicBezTo>
                    <a:pt x="5040" y="-137"/>
                    <a:pt x="6840" y="-137"/>
                    <a:pt x="8460" y="295"/>
                  </a:cubicBezTo>
                  <a:cubicBezTo>
                    <a:pt x="10080" y="727"/>
                    <a:pt x="11520" y="1591"/>
                    <a:pt x="11880" y="2743"/>
                  </a:cubicBezTo>
                  <a:cubicBezTo>
                    <a:pt x="12240" y="3895"/>
                    <a:pt x="11520" y="5335"/>
                    <a:pt x="10080" y="6487"/>
                  </a:cubicBezTo>
                  <a:cubicBezTo>
                    <a:pt x="8640" y="7639"/>
                    <a:pt x="6480" y="8503"/>
                    <a:pt x="6300" y="8935"/>
                  </a:cubicBezTo>
                  <a:cubicBezTo>
                    <a:pt x="6120" y="9367"/>
                    <a:pt x="7920" y="9367"/>
                    <a:pt x="9720" y="9367"/>
                  </a:cubicBezTo>
                  <a:cubicBezTo>
                    <a:pt x="11520" y="9367"/>
                    <a:pt x="13320" y="9367"/>
                    <a:pt x="15480" y="9799"/>
                  </a:cubicBezTo>
                  <a:cubicBezTo>
                    <a:pt x="17640" y="10231"/>
                    <a:pt x="20160" y="11095"/>
                    <a:pt x="20880" y="12247"/>
                  </a:cubicBezTo>
                  <a:cubicBezTo>
                    <a:pt x="21600" y="13399"/>
                    <a:pt x="20520" y="14839"/>
                    <a:pt x="17640" y="16423"/>
                  </a:cubicBezTo>
                  <a:cubicBezTo>
                    <a:pt x="14760" y="18007"/>
                    <a:pt x="10080" y="19735"/>
                    <a:pt x="5400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7252784" y="8901201"/>
              <a:ext cx="31341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5" h="21600" fill="norm" stroke="1" extrusionOk="0">
                  <a:moveTo>
                    <a:pt x="4984" y="0"/>
                  </a:moveTo>
                  <a:cubicBezTo>
                    <a:pt x="11631" y="1800"/>
                    <a:pt x="18277" y="3600"/>
                    <a:pt x="19938" y="6000"/>
                  </a:cubicBezTo>
                  <a:cubicBezTo>
                    <a:pt x="21600" y="8400"/>
                    <a:pt x="18277" y="11400"/>
                    <a:pt x="14123" y="14100"/>
                  </a:cubicBezTo>
                  <a:cubicBezTo>
                    <a:pt x="9969" y="16800"/>
                    <a:pt x="4985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7375454" y="8656820"/>
              <a:ext cx="131002" cy="24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516" fill="norm" stroke="1" extrusionOk="0">
                  <a:moveTo>
                    <a:pt x="1246" y="3291"/>
                  </a:moveTo>
                  <a:cubicBezTo>
                    <a:pt x="2077" y="2166"/>
                    <a:pt x="2908" y="1041"/>
                    <a:pt x="4361" y="478"/>
                  </a:cubicBezTo>
                  <a:cubicBezTo>
                    <a:pt x="5815" y="-84"/>
                    <a:pt x="7892" y="-84"/>
                    <a:pt x="9969" y="141"/>
                  </a:cubicBezTo>
                  <a:cubicBezTo>
                    <a:pt x="12046" y="366"/>
                    <a:pt x="14123" y="816"/>
                    <a:pt x="15785" y="1716"/>
                  </a:cubicBezTo>
                  <a:cubicBezTo>
                    <a:pt x="17446" y="2616"/>
                    <a:pt x="18692" y="3966"/>
                    <a:pt x="18692" y="5091"/>
                  </a:cubicBezTo>
                  <a:cubicBezTo>
                    <a:pt x="18692" y="6216"/>
                    <a:pt x="17446" y="7116"/>
                    <a:pt x="15785" y="7903"/>
                  </a:cubicBezTo>
                  <a:cubicBezTo>
                    <a:pt x="14123" y="8691"/>
                    <a:pt x="12046" y="9366"/>
                    <a:pt x="11838" y="10041"/>
                  </a:cubicBezTo>
                  <a:cubicBezTo>
                    <a:pt x="11631" y="10716"/>
                    <a:pt x="13292" y="11391"/>
                    <a:pt x="14954" y="12066"/>
                  </a:cubicBezTo>
                  <a:cubicBezTo>
                    <a:pt x="16615" y="12741"/>
                    <a:pt x="18277" y="13416"/>
                    <a:pt x="19523" y="14316"/>
                  </a:cubicBezTo>
                  <a:cubicBezTo>
                    <a:pt x="20769" y="15216"/>
                    <a:pt x="21600" y="16341"/>
                    <a:pt x="21185" y="17241"/>
                  </a:cubicBezTo>
                  <a:cubicBezTo>
                    <a:pt x="20769" y="18141"/>
                    <a:pt x="19108" y="18816"/>
                    <a:pt x="15369" y="19491"/>
                  </a:cubicBezTo>
                  <a:cubicBezTo>
                    <a:pt x="11631" y="20166"/>
                    <a:pt x="5815" y="20841"/>
                    <a:pt x="0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7942800" y="8188184"/>
              <a:ext cx="21467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29" y="6271"/>
                    <a:pt x="12857" y="12542"/>
                    <a:pt x="16457" y="16142"/>
                  </a:cubicBezTo>
                  <a:cubicBezTo>
                    <a:pt x="20057" y="19742"/>
                    <a:pt x="20829" y="20671"/>
                    <a:pt x="21214" y="21135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7996468" y="8188184"/>
              <a:ext cx="176338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43" y="3138"/>
                    <a:pt x="14087" y="6277"/>
                    <a:pt x="10487" y="9877"/>
                  </a:cubicBezTo>
                  <a:cubicBezTo>
                    <a:pt x="6887" y="13477"/>
                    <a:pt x="3443" y="175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8671149" y="7858510"/>
              <a:ext cx="5112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5100"/>
                    <a:pt x="21600" y="10200"/>
                    <a:pt x="21600" y="13800"/>
                  </a:cubicBezTo>
                  <a:cubicBezTo>
                    <a:pt x="21600" y="17400"/>
                    <a:pt x="10800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8456478" y="7856331"/>
              <a:ext cx="414010" cy="13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1067" y="17872"/>
                    <a:pt x="2133" y="14611"/>
                    <a:pt x="5000" y="10943"/>
                  </a:cubicBezTo>
                  <a:cubicBezTo>
                    <a:pt x="7867" y="7275"/>
                    <a:pt x="12533" y="3200"/>
                    <a:pt x="15600" y="1366"/>
                  </a:cubicBezTo>
                  <a:cubicBezTo>
                    <a:pt x="18667" y="-468"/>
                    <a:pt x="20133" y="-60"/>
                    <a:pt x="21600" y="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8778485" y="8116213"/>
              <a:ext cx="156806" cy="225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8" h="21397" fill="norm" stroke="1" extrusionOk="0">
                  <a:moveTo>
                    <a:pt x="1013" y="2467"/>
                  </a:moveTo>
                  <a:cubicBezTo>
                    <a:pt x="4050" y="1496"/>
                    <a:pt x="7087" y="525"/>
                    <a:pt x="9450" y="161"/>
                  </a:cubicBezTo>
                  <a:cubicBezTo>
                    <a:pt x="11812" y="-203"/>
                    <a:pt x="13500" y="40"/>
                    <a:pt x="13331" y="1010"/>
                  </a:cubicBezTo>
                  <a:cubicBezTo>
                    <a:pt x="13162" y="1981"/>
                    <a:pt x="11138" y="3680"/>
                    <a:pt x="11138" y="4530"/>
                  </a:cubicBezTo>
                  <a:cubicBezTo>
                    <a:pt x="11138" y="5379"/>
                    <a:pt x="13162" y="5379"/>
                    <a:pt x="15019" y="5743"/>
                  </a:cubicBezTo>
                  <a:cubicBezTo>
                    <a:pt x="16875" y="6107"/>
                    <a:pt x="18563" y="6835"/>
                    <a:pt x="19744" y="8655"/>
                  </a:cubicBezTo>
                  <a:cubicBezTo>
                    <a:pt x="20925" y="10476"/>
                    <a:pt x="21600" y="13388"/>
                    <a:pt x="18225" y="15694"/>
                  </a:cubicBezTo>
                  <a:cubicBezTo>
                    <a:pt x="14850" y="17999"/>
                    <a:pt x="7425" y="19698"/>
                    <a:pt x="0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8962489" y="8287853"/>
              <a:ext cx="30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9184828" y="8103849"/>
              <a:ext cx="1533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2629029" y="7329498"/>
              <a:ext cx="2641942" cy="1162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7768" y="1709"/>
                  </a:moveTo>
                  <a:cubicBezTo>
                    <a:pt x="7706" y="1234"/>
                    <a:pt x="7643" y="760"/>
                    <a:pt x="7507" y="451"/>
                  </a:cubicBezTo>
                  <a:cubicBezTo>
                    <a:pt x="7372" y="142"/>
                    <a:pt x="7163" y="0"/>
                    <a:pt x="6787" y="0"/>
                  </a:cubicBezTo>
                  <a:cubicBezTo>
                    <a:pt x="6412" y="0"/>
                    <a:pt x="5869" y="142"/>
                    <a:pt x="5285" y="404"/>
                  </a:cubicBezTo>
                  <a:cubicBezTo>
                    <a:pt x="4701" y="665"/>
                    <a:pt x="4074" y="1044"/>
                    <a:pt x="3448" y="1543"/>
                  </a:cubicBezTo>
                  <a:cubicBezTo>
                    <a:pt x="2822" y="2041"/>
                    <a:pt x="2196" y="2658"/>
                    <a:pt x="1695" y="3347"/>
                  </a:cubicBezTo>
                  <a:cubicBezTo>
                    <a:pt x="1194" y="4035"/>
                    <a:pt x="819" y="4795"/>
                    <a:pt x="568" y="5673"/>
                  </a:cubicBezTo>
                  <a:cubicBezTo>
                    <a:pt x="318" y="6551"/>
                    <a:pt x="193" y="7548"/>
                    <a:pt x="109" y="8640"/>
                  </a:cubicBezTo>
                  <a:cubicBezTo>
                    <a:pt x="26" y="9732"/>
                    <a:pt x="-16" y="10919"/>
                    <a:pt x="5" y="11726"/>
                  </a:cubicBezTo>
                  <a:cubicBezTo>
                    <a:pt x="26" y="12533"/>
                    <a:pt x="109" y="12960"/>
                    <a:pt x="297" y="13411"/>
                  </a:cubicBezTo>
                  <a:cubicBezTo>
                    <a:pt x="485" y="13862"/>
                    <a:pt x="777" y="14337"/>
                    <a:pt x="1007" y="14740"/>
                  </a:cubicBezTo>
                  <a:cubicBezTo>
                    <a:pt x="1236" y="15144"/>
                    <a:pt x="1403" y="15476"/>
                    <a:pt x="1716" y="15832"/>
                  </a:cubicBezTo>
                  <a:cubicBezTo>
                    <a:pt x="2029" y="16188"/>
                    <a:pt x="2488" y="16568"/>
                    <a:pt x="2927" y="16948"/>
                  </a:cubicBezTo>
                  <a:cubicBezTo>
                    <a:pt x="3365" y="17327"/>
                    <a:pt x="3782" y="17707"/>
                    <a:pt x="4231" y="17992"/>
                  </a:cubicBezTo>
                  <a:cubicBezTo>
                    <a:pt x="4680" y="18277"/>
                    <a:pt x="5160" y="18467"/>
                    <a:pt x="5702" y="18752"/>
                  </a:cubicBezTo>
                  <a:cubicBezTo>
                    <a:pt x="6245" y="19036"/>
                    <a:pt x="6850" y="19416"/>
                    <a:pt x="7424" y="19701"/>
                  </a:cubicBezTo>
                  <a:cubicBezTo>
                    <a:pt x="7998" y="19986"/>
                    <a:pt x="8541" y="20176"/>
                    <a:pt x="9135" y="20342"/>
                  </a:cubicBezTo>
                  <a:cubicBezTo>
                    <a:pt x="9730" y="20508"/>
                    <a:pt x="10377" y="20651"/>
                    <a:pt x="10993" y="20840"/>
                  </a:cubicBezTo>
                  <a:cubicBezTo>
                    <a:pt x="11608" y="21030"/>
                    <a:pt x="12193" y="21268"/>
                    <a:pt x="12850" y="21410"/>
                  </a:cubicBezTo>
                  <a:cubicBezTo>
                    <a:pt x="13507" y="21553"/>
                    <a:pt x="14238" y="21600"/>
                    <a:pt x="14885" y="21600"/>
                  </a:cubicBezTo>
                  <a:cubicBezTo>
                    <a:pt x="15532" y="21600"/>
                    <a:pt x="16095" y="21553"/>
                    <a:pt x="16680" y="21434"/>
                  </a:cubicBezTo>
                  <a:cubicBezTo>
                    <a:pt x="17264" y="21315"/>
                    <a:pt x="17869" y="21125"/>
                    <a:pt x="18433" y="20840"/>
                  </a:cubicBezTo>
                  <a:cubicBezTo>
                    <a:pt x="18996" y="20556"/>
                    <a:pt x="19518" y="20176"/>
                    <a:pt x="19987" y="19630"/>
                  </a:cubicBezTo>
                  <a:cubicBezTo>
                    <a:pt x="20457" y="19084"/>
                    <a:pt x="20874" y="18372"/>
                    <a:pt x="21156" y="17422"/>
                  </a:cubicBezTo>
                  <a:cubicBezTo>
                    <a:pt x="21438" y="16473"/>
                    <a:pt x="21584" y="15286"/>
                    <a:pt x="21574" y="14194"/>
                  </a:cubicBezTo>
                  <a:cubicBezTo>
                    <a:pt x="21563" y="13102"/>
                    <a:pt x="21396" y="12105"/>
                    <a:pt x="21052" y="11180"/>
                  </a:cubicBezTo>
                  <a:cubicBezTo>
                    <a:pt x="20707" y="10254"/>
                    <a:pt x="20186" y="9400"/>
                    <a:pt x="19601" y="8664"/>
                  </a:cubicBezTo>
                  <a:cubicBezTo>
                    <a:pt x="19017" y="7928"/>
                    <a:pt x="18370" y="7311"/>
                    <a:pt x="17681" y="6741"/>
                  </a:cubicBezTo>
                  <a:cubicBezTo>
                    <a:pt x="16993" y="6171"/>
                    <a:pt x="16262" y="5649"/>
                    <a:pt x="15594" y="5246"/>
                  </a:cubicBezTo>
                  <a:cubicBezTo>
                    <a:pt x="14927" y="4842"/>
                    <a:pt x="14321" y="4557"/>
                    <a:pt x="13622" y="4320"/>
                  </a:cubicBezTo>
                  <a:cubicBezTo>
                    <a:pt x="12923" y="4083"/>
                    <a:pt x="12130" y="3893"/>
                    <a:pt x="11347" y="3703"/>
                  </a:cubicBezTo>
                  <a:cubicBezTo>
                    <a:pt x="10565" y="3513"/>
                    <a:pt x="9793" y="3323"/>
                    <a:pt x="9062" y="3062"/>
                  </a:cubicBezTo>
                  <a:cubicBezTo>
                    <a:pt x="8332" y="2801"/>
                    <a:pt x="7643" y="2469"/>
                    <a:pt x="7101" y="2326"/>
                  </a:cubicBezTo>
                  <a:cubicBezTo>
                    <a:pt x="6558" y="2184"/>
                    <a:pt x="6161" y="2231"/>
                    <a:pt x="5765" y="2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6518862" y="7497556"/>
              <a:ext cx="3146013" cy="1076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04" fill="norm" stroke="1" extrusionOk="0">
                  <a:moveTo>
                    <a:pt x="8636" y="2157"/>
                  </a:moveTo>
                  <a:cubicBezTo>
                    <a:pt x="8182" y="1493"/>
                    <a:pt x="7727" y="829"/>
                    <a:pt x="7185" y="446"/>
                  </a:cubicBezTo>
                  <a:cubicBezTo>
                    <a:pt x="6644" y="63"/>
                    <a:pt x="6015" y="-39"/>
                    <a:pt x="5482" y="12"/>
                  </a:cubicBezTo>
                  <a:cubicBezTo>
                    <a:pt x="4949" y="63"/>
                    <a:pt x="4512" y="267"/>
                    <a:pt x="4066" y="599"/>
                  </a:cubicBezTo>
                  <a:cubicBezTo>
                    <a:pt x="3620" y="931"/>
                    <a:pt x="3166" y="1391"/>
                    <a:pt x="2703" y="1978"/>
                  </a:cubicBezTo>
                  <a:cubicBezTo>
                    <a:pt x="2240" y="2565"/>
                    <a:pt x="1768" y="3280"/>
                    <a:pt x="1375" y="3944"/>
                  </a:cubicBezTo>
                  <a:cubicBezTo>
                    <a:pt x="982" y="4608"/>
                    <a:pt x="667" y="5221"/>
                    <a:pt x="457" y="6012"/>
                  </a:cubicBezTo>
                  <a:cubicBezTo>
                    <a:pt x="248" y="6804"/>
                    <a:pt x="143" y="7774"/>
                    <a:pt x="73" y="8744"/>
                  </a:cubicBezTo>
                  <a:cubicBezTo>
                    <a:pt x="3" y="9714"/>
                    <a:pt x="-32" y="10684"/>
                    <a:pt x="38" y="11629"/>
                  </a:cubicBezTo>
                  <a:cubicBezTo>
                    <a:pt x="108" y="12574"/>
                    <a:pt x="283" y="13493"/>
                    <a:pt x="562" y="14233"/>
                  </a:cubicBezTo>
                  <a:cubicBezTo>
                    <a:pt x="842" y="14974"/>
                    <a:pt x="1226" y="15535"/>
                    <a:pt x="1681" y="16046"/>
                  </a:cubicBezTo>
                  <a:cubicBezTo>
                    <a:pt x="2135" y="16557"/>
                    <a:pt x="2659" y="17016"/>
                    <a:pt x="3201" y="17297"/>
                  </a:cubicBezTo>
                  <a:cubicBezTo>
                    <a:pt x="3743" y="17578"/>
                    <a:pt x="4302" y="17680"/>
                    <a:pt x="4887" y="17782"/>
                  </a:cubicBezTo>
                  <a:cubicBezTo>
                    <a:pt x="5473" y="17884"/>
                    <a:pt x="6085" y="17987"/>
                    <a:pt x="6661" y="18140"/>
                  </a:cubicBezTo>
                  <a:cubicBezTo>
                    <a:pt x="7238" y="18293"/>
                    <a:pt x="7780" y="18497"/>
                    <a:pt x="8348" y="18727"/>
                  </a:cubicBezTo>
                  <a:cubicBezTo>
                    <a:pt x="8916" y="18957"/>
                    <a:pt x="9510" y="19212"/>
                    <a:pt x="10051" y="19493"/>
                  </a:cubicBezTo>
                  <a:cubicBezTo>
                    <a:pt x="10593" y="19774"/>
                    <a:pt x="11083" y="20080"/>
                    <a:pt x="11633" y="20361"/>
                  </a:cubicBezTo>
                  <a:cubicBezTo>
                    <a:pt x="12184" y="20642"/>
                    <a:pt x="12795" y="20897"/>
                    <a:pt x="13416" y="21076"/>
                  </a:cubicBezTo>
                  <a:cubicBezTo>
                    <a:pt x="14036" y="21255"/>
                    <a:pt x="14665" y="21357"/>
                    <a:pt x="15277" y="21433"/>
                  </a:cubicBezTo>
                  <a:cubicBezTo>
                    <a:pt x="15888" y="21510"/>
                    <a:pt x="16483" y="21561"/>
                    <a:pt x="17103" y="21382"/>
                  </a:cubicBezTo>
                  <a:cubicBezTo>
                    <a:pt x="17723" y="21204"/>
                    <a:pt x="18370" y="20795"/>
                    <a:pt x="18929" y="20157"/>
                  </a:cubicBezTo>
                  <a:cubicBezTo>
                    <a:pt x="19488" y="19518"/>
                    <a:pt x="19960" y="18650"/>
                    <a:pt x="20380" y="17552"/>
                  </a:cubicBezTo>
                  <a:cubicBezTo>
                    <a:pt x="20799" y="16455"/>
                    <a:pt x="21166" y="15127"/>
                    <a:pt x="21358" y="13978"/>
                  </a:cubicBezTo>
                  <a:cubicBezTo>
                    <a:pt x="21551" y="12829"/>
                    <a:pt x="21568" y="11859"/>
                    <a:pt x="21385" y="10787"/>
                  </a:cubicBezTo>
                  <a:cubicBezTo>
                    <a:pt x="21201" y="9714"/>
                    <a:pt x="20817" y="8540"/>
                    <a:pt x="20371" y="7518"/>
                  </a:cubicBezTo>
                  <a:cubicBezTo>
                    <a:pt x="19925" y="6497"/>
                    <a:pt x="19418" y="5629"/>
                    <a:pt x="18851" y="4889"/>
                  </a:cubicBezTo>
                  <a:cubicBezTo>
                    <a:pt x="18283" y="4148"/>
                    <a:pt x="17653" y="3535"/>
                    <a:pt x="17007" y="3076"/>
                  </a:cubicBezTo>
                  <a:cubicBezTo>
                    <a:pt x="16360" y="2616"/>
                    <a:pt x="15696" y="2310"/>
                    <a:pt x="15006" y="2029"/>
                  </a:cubicBezTo>
                  <a:cubicBezTo>
                    <a:pt x="14316" y="1748"/>
                    <a:pt x="13599" y="1493"/>
                    <a:pt x="12935" y="1314"/>
                  </a:cubicBezTo>
                  <a:cubicBezTo>
                    <a:pt x="12271" y="1135"/>
                    <a:pt x="11659" y="1033"/>
                    <a:pt x="11004" y="957"/>
                  </a:cubicBezTo>
                  <a:cubicBezTo>
                    <a:pt x="10349" y="880"/>
                    <a:pt x="9650" y="829"/>
                    <a:pt x="8924" y="804"/>
                  </a:cubicBezTo>
                  <a:cubicBezTo>
                    <a:pt x="8199" y="778"/>
                    <a:pt x="7448" y="778"/>
                    <a:pt x="6679" y="880"/>
                  </a:cubicBezTo>
                  <a:cubicBezTo>
                    <a:pt x="5910" y="982"/>
                    <a:pt x="5123" y="1187"/>
                    <a:pt x="4669" y="1314"/>
                  </a:cubicBezTo>
                  <a:cubicBezTo>
                    <a:pt x="4215" y="1442"/>
                    <a:pt x="4092" y="1493"/>
                    <a:pt x="3970" y="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5" name="Drawing"/>
          <p:cNvGrpSpPr/>
          <p:nvPr/>
        </p:nvGrpSpPr>
        <p:grpSpPr>
          <a:xfrm>
            <a:off x="713016" y="230964"/>
            <a:ext cx="12282277" cy="7719549"/>
            <a:chOff x="0" y="0"/>
            <a:chExt cx="12282276" cy="7719548"/>
          </a:xfrm>
        </p:grpSpPr>
        <p:sp>
          <p:nvSpPr>
            <p:cNvPr id="3199" name="Line"/>
            <p:cNvSpPr/>
            <p:nvPr/>
          </p:nvSpPr>
          <p:spPr>
            <a:xfrm>
              <a:off x="179015" y="429933"/>
              <a:ext cx="321613" cy="55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539" fill="norm" stroke="1" extrusionOk="0">
                  <a:moveTo>
                    <a:pt x="18410" y="2339"/>
                  </a:moveTo>
                  <a:cubicBezTo>
                    <a:pt x="18243" y="1839"/>
                    <a:pt x="18076" y="1339"/>
                    <a:pt x="16987" y="889"/>
                  </a:cubicBezTo>
                  <a:cubicBezTo>
                    <a:pt x="15899" y="439"/>
                    <a:pt x="13890" y="39"/>
                    <a:pt x="11713" y="589"/>
                  </a:cubicBezTo>
                  <a:cubicBezTo>
                    <a:pt x="9536" y="1139"/>
                    <a:pt x="7192" y="2639"/>
                    <a:pt x="5099" y="4989"/>
                  </a:cubicBezTo>
                  <a:cubicBezTo>
                    <a:pt x="3006" y="7339"/>
                    <a:pt x="1164" y="10539"/>
                    <a:pt x="410" y="12789"/>
                  </a:cubicBezTo>
                  <a:cubicBezTo>
                    <a:pt x="-343" y="15039"/>
                    <a:pt x="-8" y="16339"/>
                    <a:pt x="997" y="17439"/>
                  </a:cubicBezTo>
                  <a:cubicBezTo>
                    <a:pt x="2001" y="18539"/>
                    <a:pt x="3676" y="19439"/>
                    <a:pt x="5350" y="19689"/>
                  </a:cubicBezTo>
                  <a:cubicBezTo>
                    <a:pt x="7024" y="19939"/>
                    <a:pt x="8699" y="19539"/>
                    <a:pt x="10792" y="18539"/>
                  </a:cubicBezTo>
                  <a:cubicBezTo>
                    <a:pt x="12885" y="17539"/>
                    <a:pt x="15397" y="15939"/>
                    <a:pt x="17238" y="13739"/>
                  </a:cubicBezTo>
                  <a:cubicBezTo>
                    <a:pt x="19080" y="11539"/>
                    <a:pt x="20252" y="8739"/>
                    <a:pt x="20755" y="6639"/>
                  </a:cubicBezTo>
                  <a:cubicBezTo>
                    <a:pt x="21257" y="4539"/>
                    <a:pt x="21090" y="3139"/>
                    <a:pt x="20755" y="2139"/>
                  </a:cubicBezTo>
                  <a:cubicBezTo>
                    <a:pt x="20420" y="1139"/>
                    <a:pt x="19917" y="539"/>
                    <a:pt x="19164" y="239"/>
                  </a:cubicBezTo>
                  <a:cubicBezTo>
                    <a:pt x="18410" y="-61"/>
                    <a:pt x="17406" y="-61"/>
                    <a:pt x="15983" y="139"/>
                  </a:cubicBezTo>
                  <a:cubicBezTo>
                    <a:pt x="14559" y="339"/>
                    <a:pt x="12717" y="739"/>
                    <a:pt x="11378" y="1789"/>
                  </a:cubicBezTo>
                  <a:cubicBezTo>
                    <a:pt x="10038" y="2839"/>
                    <a:pt x="9201" y="4539"/>
                    <a:pt x="9536" y="6689"/>
                  </a:cubicBezTo>
                  <a:cubicBezTo>
                    <a:pt x="9871" y="8839"/>
                    <a:pt x="11378" y="11439"/>
                    <a:pt x="13136" y="13489"/>
                  </a:cubicBezTo>
                  <a:cubicBezTo>
                    <a:pt x="14894" y="15539"/>
                    <a:pt x="16904" y="17039"/>
                    <a:pt x="18076" y="18039"/>
                  </a:cubicBezTo>
                  <a:cubicBezTo>
                    <a:pt x="19248" y="19039"/>
                    <a:pt x="19583" y="19539"/>
                    <a:pt x="19415" y="20039"/>
                  </a:cubicBezTo>
                  <a:cubicBezTo>
                    <a:pt x="19248" y="20539"/>
                    <a:pt x="18578" y="21039"/>
                    <a:pt x="17908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579184" y="938829"/>
              <a:ext cx="117359" cy="19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188" fill="norm" stroke="1" extrusionOk="0">
                  <a:moveTo>
                    <a:pt x="14415" y="355"/>
                  </a:moveTo>
                  <a:cubicBezTo>
                    <a:pt x="12118" y="75"/>
                    <a:pt x="9820" y="-206"/>
                    <a:pt x="7981" y="215"/>
                  </a:cubicBezTo>
                  <a:cubicBezTo>
                    <a:pt x="6143" y="636"/>
                    <a:pt x="4764" y="1758"/>
                    <a:pt x="3386" y="4703"/>
                  </a:cubicBezTo>
                  <a:cubicBezTo>
                    <a:pt x="2007" y="7649"/>
                    <a:pt x="628" y="12417"/>
                    <a:pt x="169" y="15503"/>
                  </a:cubicBezTo>
                  <a:cubicBezTo>
                    <a:pt x="-291" y="18589"/>
                    <a:pt x="169" y="19991"/>
                    <a:pt x="1777" y="20693"/>
                  </a:cubicBezTo>
                  <a:cubicBezTo>
                    <a:pt x="3386" y="21394"/>
                    <a:pt x="6143" y="21394"/>
                    <a:pt x="9130" y="20412"/>
                  </a:cubicBezTo>
                  <a:cubicBezTo>
                    <a:pt x="12118" y="19430"/>
                    <a:pt x="15335" y="17467"/>
                    <a:pt x="17632" y="14802"/>
                  </a:cubicBezTo>
                  <a:cubicBezTo>
                    <a:pt x="19930" y="12137"/>
                    <a:pt x="21309" y="8771"/>
                    <a:pt x="21079" y="6667"/>
                  </a:cubicBezTo>
                  <a:cubicBezTo>
                    <a:pt x="20849" y="4563"/>
                    <a:pt x="19011" y="3721"/>
                    <a:pt x="16943" y="3581"/>
                  </a:cubicBezTo>
                  <a:cubicBezTo>
                    <a:pt x="14875" y="3441"/>
                    <a:pt x="12577" y="4002"/>
                    <a:pt x="11428" y="4703"/>
                  </a:cubicBezTo>
                  <a:cubicBezTo>
                    <a:pt x="10279" y="5404"/>
                    <a:pt x="10279" y="6246"/>
                    <a:pt x="10279" y="7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761077" y="813220"/>
              <a:ext cx="141407" cy="31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6" h="21293" fill="norm" stroke="1" extrusionOk="0">
                  <a:moveTo>
                    <a:pt x="4169" y="3472"/>
                  </a:moveTo>
                  <a:cubicBezTo>
                    <a:pt x="4169" y="1941"/>
                    <a:pt x="4169" y="410"/>
                    <a:pt x="4169" y="70"/>
                  </a:cubicBezTo>
                  <a:cubicBezTo>
                    <a:pt x="4169" y="-270"/>
                    <a:pt x="4169" y="580"/>
                    <a:pt x="4728" y="3472"/>
                  </a:cubicBezTo>
                  <a:cubicBezTo>
                    <a:pt x="5286" y="6363"/>
                    <a:pt x="6403" y="11295"/>
                    <a:pt x="6962" y="13847"/>
                  </a:cubicBezTo>
                  <a:cubicBezTo>
                    <a:pt x="7521" y="16398"/>
                    <a:pt x="7521" y="16568"/>
                    <a:pt x="7707" y="16228"/>
                  </a:cubicBezTo>
                  <a:cubicBezTo>
                    <a:pt x="7893" y="15887"/>
                    <a:pt x="8266" y="15037"/>
                    <a:pt x="9569" y="14612"/>
                  </a:cubicBezTo>
                  <a:cubicBezTo>
                    <a:pt x="10872" y="14187"/>
                    <a:pt x="13107" y="14187"/>
                    <a:pt x="14969" y="14612"/>
                  </a:cubicBezTo>
                  <a:cubicBezTo>
                    <a:pt x="16831" y="15037"/>
                    <a:pt x="18321" y="15887"/>
                    <a:pt x="19438" y="16738"/>
                  </a:cubicBezTo>
                  <a:cubicBezTo>
                    <a:pt x="20555" y="17588"/>
                    <a:pt x="21300" y="18439"/>
                    <a:pt x="19624" y="19204"/>
                  </a:cubicBezTo>
                  <a:cubicBezTo>
                    <a:pt x="17948" y="19969"/>
                    <a:pt x="13852" y="20650"/>
                    <a:pt x="10872" y="20990"/>
                  </a:cubicBezTo>
                  <a:cubicBezTo>
                    <a:pt x="7893" y="21330"/>
                    <a:pt x="6031" y="21330"/>
                    <a:pt x="4169" y="21245"/>
                  </a:cubicBezTo>
                  <a:cubicBezTo>
                    <a:pt x="2307" y="21160"/>
                    <a:pt x="445" y="20990"/>
                    <a:pt x="72" y="20565"/>
                  </a:cubicBezTo>
                  <a:cubicBezTo>
                    <a:pt x="-300" y="20139"/>
                    <a:pt x="817" y="19459"/>
                    <a:pt x="2307" y="18949"/>
                  </a:cubicBezTo>
                  <a:cubicBezTo>
                    <a:pt x="3797" y="18439"/>
                    <a:pt x="5659" y="18099"/>
                    <a:pt x="7521" y="17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948175" y="946690"/>
              <a:ext cx="107770" cy="19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1373" fill="norm" stroke="1" extrusionOk="0">
                  <a:moveTo>
                    <a:pt x="16683" y="2859"/>
                  </a:moveTo>
                  <a:cubicBezTo>
                    <a:pt x="15210" y="1737"/>
                    <a:pt x="13737" y="615"/>
                    <a:pt x="11774" y="194"/>
                  </a:cubicBezTo>
                  <a:cubicBezTo>
                    <a:pt x="9810" y="-227"/>
                    <a:pt x="7356" y="54"/>
                    <a:pt x="5392" y="895"/>
                  </a:cubicBezTo>
                  <a:cubicBezTo>
                    <a:pt x="3428" y="1737"/>
                    <a:pt x="1956" y="3139"/>
                    <a:pt x="974" y="4542"/>
                  </a:cubicBezTo>
                  <a:cubicBezTo>
                    <a:pt x="-8" y="5944"/>
                    <a:pt x="-499" y="7347"/>
                    <a:pt x="728" y="8469"/>
                  </a:cubicBezTo>
                  <a:cubicBezTo>
                    <a:pt x="1956" y="9591"/>
                    <a:pt x="4901" y="10433"/>
                    <a:pt x="7601" y="10994"/>
                  </a:cubicBezTo>
                  <a:cubicBezTo>
                    <a:pt x="10301" y="11555"/>
                    <a:pt x="12756" y="11835"/>
                    <a:pt x="15210" y="12677"/>
                  </a:cubicBezTo>
                  <a:cubicBezTo>
                    <a:pt x="17665" y="13518"/>
                    <a:pt x="20119" y="14921"/>
                    <a:pt x="20610" y="16183"/>
                  </a:cubicBezTo>
                  <a:cubicBezTo>
                    <a:pt x="21101" y="17446"/>
                    <a:pt x="19628" y="18568"/>
                    <a:pt x="15946" y="19409"/>
                  </a:cubicBezTo>
                  <a:cubicBezTo>
                    <a:pt x="12265" y="20251"/>
                    <a:pt x="6374" y="20812"/>
                    <a:pt x="483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1755377" y="658389"/>
              <a:ext cx="16900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2943" y="0"/>
                  </a:moveTo>
                  <a:cubicBezTo>
                    <a:pt x="1331" y="7200"/>
                    <a:pt x="-281" y="14400"/>
                    <a:pt x="41" y="18000"/>
                  </a:cubicBezTo>
                  <a:cubicBezTo>
                    <a:pt x="364" y="21600"/>
                    <a:pt x="2620" y="21600"/>
                    <a:pt x="6489" y="21600"/>
                  </a:cubicBezTo>
                  <a:cubicBezTo>
                    <a:pt x="10358" y="21600"/>
                    <a:pt x="15838" y="21600"/>
                    <a:pt x="213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1763373" y="796392"/>
              <a:ext cx="184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2473439" y="482051"/>
              <a:ext cx="516629" cy="47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90" fill="norm" stroke="1" extrusionOk="0">
                  <a:moveTo>
                    <a:pt x="17041" y="0"/>
                  </a:moveTo>
                  <a:cubicBezTo>
                    <a:pt x="13530" y="2068"/>
                    <a:pt x="10018" y="4136"/>
                    <a:pt x="7731" y="5457"/>
                  </a:cubicBezTo>
                  <a:cubicBezTo>
                    <a:pt x="5443" y="6779"/>
                    <a:pt x="4379" y="7353"/>
                    <a:pt x="3475" y="7985"/>
                  </a:cubicBezTo>
                  <a:cubicBezTo>
                    <a:pt x="2570" y="8617"/>
                    <a:pt x="1825" y="9306"/>
                    <a:pt x="1772" y="9766"/>
                  </a:cubicBezTo>
                  <a:cubicBezTo>
                    <a:pt x="1719" y="10226"/>
                    <a:pt x="2357" y="10455"/>
                    <a:pt x="3741" y="10570"/>
                  </a:cubicBezTo>
                  <a:cubicBezTo>
                    <a:pt x="5124" y="10685"/>
                    <a:pt x="7252" y="10685"/>
                    <a:pt x="8582" y="10685"/>
                  </a:cubicBezTo>
                  <a:cubicBezTo>
                    <a:pt x="9912" y="10685"/>
                    <a:pt x="10444" y="10685"/>
                    <a:pt x="10923" y="10857"/>
                  </a:cubicBezTo>
                  <a:cubicBezTo>
                    <a:pt x="11402" y="11030"/>
                    <a:pt x="11827" y="11374"/>
                    <a:pt x="11880" y="11834"/>
                  </a:cubicBezTo>
                  <a:cubicBezTo>
                    <a:pt x="11934" y="12294"/>
                    <a:pt x="11614" y="12868"/>
                    <a:pt x="10018" y="13960"/>
                  </a:cubicBezTo>
                  <a:cubicBezTo>
                    <a:pt x="8422" y="15051"/>
                    <a:pt x="5549" y="16660"/>
                    <a:pt x="3794" y="17694"/>
                  </a:cubicBezTo>
                  <a:cubicBezTo>
                    <a:pt x="2038" y="18728"/>
                    <a:pt x="1400" y="19187"/>
                    <a:pt x="868" y="19704"/>
                  </a:cubicBezTo>
                  <a:cubicBezTo>
                    <a:pt x="336" y="20221"/>
                    <a:pt x="-90" y="20796"/>
                    <a:pt x="16" y="21140"/>
                  </a:cubicBezTo>
                  <a:cubicBezTo>
                    <a:pt x="123" y="21485"/>
                    <a:pt x="761" y="21600"/>
                    <a:pt x="2730" y="21370"/>
                  </a:cubicBezTo>
                  <a:cubicBezTo>
                    <a:pt x="4698" y="21140"/>
                    <a:pt x="7997" y="20566"/>
                    <a:pt x="11348" y="20049"/>
                  </a:cubicBezTo>
                  <a:cubicBezTo>
                    <a:pt x="14700" y="19532"/>
                    <a:pt x="18105" y="19072"/>
                    <a:pt x="21510" y="18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2599058" y="1072398"/>
              <a:ext cx="253007" cy="258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99"/>
                  </a:moveTo>
                  <a:cubicBezTo>
                    <a:pt x="1091" y="7485"/>
                    <a:pt x="2182" y="7271"/>
                    <a:pt x="3818" y="8661"/>
                  </a:cubicBezTo>
                  <a:cubicBezTo>
                    <a:pt x="5455" y="10051"/>
                    <a:pt x="7636" y="13046"/>
                    <a:pt x="8727" y="15184"/>
                  </a:cubicBezTo>
                  <a:cubicBezTo>
                    <a:pt x="9818" y="17323"/>
                    <a:pt x="9818" y="18606"/>
                    <a:pt x="9491" y="19675"/>
                  </a:cubicBezTo>
                  <a:cubicBezTo>
                    <a:pt x="9164" y="20745"/>
                    <a:pt x="8509" y="21600"/>
                    <a:pt x="7855" y="21600"/>
                  </a:cubicBezTo>
                  <a:cubicBezTo>
                    <a:pt x="7200" y="21600"/>
                    <a:pt x="6545" y="20745"/>
                    <a:pt x="6764" y="18392"/>
                  </a:cubicBezTo>
                  <a:cubicBezTo>
                    <a:pt x="6982" y="16040"/>
                    <a:pt x="8073" y="12190"/>
                    <a:pt x="10036" y="8982"/>
                  </a:cubicBezTo>
                  <a:cubicBezTo>
                    <a:pt x="12000" y="5774"/>
                    <a:pt x="14836" y="3208"/>
                    <a:pt x="16909" y="1818"/>
                  </a:cubicBezTo>
                  <a:cubicBezTo>
                    <a:pt x="18982" y="428"/>
                    <a:pt x="20291" y="2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3261877" y="435319"/>
              <a:ext cx="379872" cy="42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171" fill="norm" stroke="1" extrusionOk="0">
                  <a:moveTo>
                    <a:pt x="19244" y="422"/>
                  </a:moveTo>
                  <a:cubicBezTo>
                    <a:pt x="19820" y="37"/>
                    <a:pt x="20396" y="-349"/>
                    <a:pt x="18524" y="551"/>
                  </a:cubicBezTo>
                  <a:cubicBezTo>
                    <a:pt x="16652" y="1451"/>
                    <a:pt x="12332" y="3637"/>
                    <a:pt x="9236" y="5180"/>
                  </a:cubicBezTo>
                  <a:cubicBezTo>
                    <a:pt x="6140" y="6722"/>
                    <a:pt x="4268" y="7622"/>
                    <a:pt x="3044" y="8265"/>
                  </a:cubicBezTo>
                  <a:cubicBezTo>
                    <a:pt x="1820" y="8908"/>
                    <a:pt x="1244" y="9294"/>
                    <a:pt x="740" y="9744"/>
                  </a:cubicBezTo>
                  <a:cubicBezTo>
                    <a:pt x="236" y="10194"/>
                    <a:pt x="-196" y="10708"/>
                    <a:pt x="92" y="11030"/>
                  </a:cubicBezTo>
                  <a:cubicBezTo>
                    <a:pt x="380" y="11351"/>
                    <a:pt x="1388" y="11480"/>
                    <a:pt x="3332" y="11608"/>
                  </a:cubicBezTo>
                  <a:cubicBezTo>
                    <a:pt x="5276" y="11737"/>
                    <a:pt x="8156" y="11865"/>
                    <a:pt x="10028" y="12058"/>
                  </a:cubicBezTo>
                  <a:cubicBezTo>
                    <a:pt x="11900" y="12251"/>
                    <a:pt x="12764" y="12508"/>
                    <a:pt x="13196" y="12958"/>
                  </a:cubicBezTo>
                  <a:cubicBezTo>
                    <a:pt x="13628" y="13408"/>
                    <a:pt x="13628" y="14051"/>
                    <a:pt x="12836" y="14887"/>
                  </a:cubicBezTo>
                  <a:cubicBezTo>
                    <a:pt x="12044" y="15722"/>
                    <a:pt x="10460" y="16751"/>
                    <a:pt x="8948" y="17522"/>
                  </a:cubicBezTo>
                  <a:cubicBezTo>
                    <a:pt x="7436" y="18294"/>
                    <a:pt x="5996" y="18808"/>
                    <a:pt x="4556" y="19387"/>
                  </a:cubicBezTo>
                  <a:cubicBezTo>
                    <a:pt x="3116" y="19965"/>
                    <a:pt x="1676" y="20608"/>
                    <a:pt x="1460" y="20930"/>
                  </a:cubicBezTo>
                  <a:cubicBezTo>
                    <a:pt x="1244" y="21251"/>
                    <a:pt x="2252" y="21251"/>
                    <a:pt x="4988" y="20930"/>
                  </a:cubicBezTo>
                  <a:cubicBezTo>
                    <a:pt x="7724" y="20608"/>
                    <a:pt x="12188" y="19965"/>
                    <a:pt x="15212" y="19708"/>
                  </a:cubicBezTo>
                  <a:cubicBezTo>
                    <a:pt x="18236" y="19451"/>
                    <a:pt x="19820" y="19580"/>
                    <a:pt x="21404" y="19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3333636" y="1138737"/>
              <a:ext cx="277446" cy="234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279" fill="norm" stroke="1" extrusionOk="0">
                  <a:moveTo>
                    <a:pt x="12953" y="2332"/>
                  </a:moveTo>
                  <a:cubicBezTo>
                    <a:pt x="12369" y="1403"/>
                    <a:pt x="11785" y="474"/>
                    <a:pt x="10910" y="125"/>
                  </a:cubicBezTo>
                  <a:cubicBezTo>
                    <a:pt x="10034" y="-223"/>
                    <a:pt x="8867" y="9"/>
                    <a:pt x="6921" y="2680"/>
                  </a:cubicBezTo>
                  <a:cubicBezTo>
                    <a:pt x="4975" y="5351"/>
                    <a:pt x="2250" y="10461"/>
                    <a:pt x="888" y="13829"/>
                  </a:cubicBezTo>
                  <a:cubicBezTo>
                    <a:pt x="-474" y="17196"/>
                    <a:pt x="-474" y="18822"/>
                    <a:pt x="2348" y="19867"/>
                  </a:cubicBezTo>
                  <a:cubicBezTo>
                    <a:pt x="5169" y="20912"/>
                    <a:pt x="10812" y="21377"/>
                    <a:pt x="14412" y="21261"/>
                  </a:cubicBezTo>
                  <a:cubicBezTo>
                    <a:pt x="18012" y="21145"/>
                    <a:pt x="19569" y="20448"/>
                    <a:pt x="21126" y="19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4402843" y="206045"/>
              <a:ext cx="135927" cy="431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454" fill="norm" stroke="1" extrusionOk="0">
                  <a:moveTo>
                    <a:pt x="19710" y="0"/>
                  </a:moveTo>
                  <a:cubicBezTo>
                    <a:pt x="16175" y="635"/>
                    <a:pt x="12641" y="1271"/>
                    <a:pt x="9106" y="3113"/>
                  </a:cubicBezTo>
                  <a:cubicBezTo>
                    <a:pt x="5572" y="4955"/>
                    <a:pt x="2037" y="8005"/>
                    <a:pt x="663" y="10673"/>
                  </a:cubicBezTo>
                  <a:cubicBezTo>
                    <a:pt x="-712" y="13341"/>
                    <a:pt x="73" y="15628"/>
                    <a:pt x="2823" y="17407"/>
                  </a:cubicBezTo>
                  <a:cubicBezTo>
                    <a:pt x="5572" y="19186"/>
                    <a:pt x="10284" y="20456"/>
                    <a:pt x="13623" y="21028"/>
                  </a:cubicBezTo>
                  <a:cubicBezTo>
                    <a:pt x="16961" y="21600"/>
                    <a:pt x="18924" y="21473"/>
                    <a:pt x="20888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4642590" y="221379"/>
              <a:ext cx="287188" cy="35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21481" y="0"/>
                  </a:moveTo>
                  <a:cubicBezTo>
                    <a:pt x="18614" y="0"/>
                    <a:pt x="15746" y="0"/>
                    <a:pt x="13262" y="388"/>
                  </a:cubicBezTo>
                  <a:cubicBezTo>
                    <a:pt x="10777" y="777"/>
                    <a:pt x="8674" y="1554"/>
                    <a:pt x="6762" y="3496"/>
                  </a:cubicBezTo>
                  <a:cubicBezTo>
                    <a:pt x="4851" y="5439"/>
                    <a:pt x="3131" y="8547"/>
                    <a:pt x="1984" y="11266"/>
                  </a:cubicBezTo>
                  <a:cubicBezTo>
                    <a:pt x="837" y="13986"/>
                    <a:pt x="263" y="16317"/>
                    <a:pt x="72" y="17871"/>
                  </a:cubicBezTo>
                  <a:cubicBezTo>
                    <a:pt x="-119" y="19424"/>
                    <a:pt x="72" y="20201"/>
                    <a:pt x="646" y="20745"/>
                  </a:cubicBezTo>
                  <a:cubicBezTo>
                    <a:pt x="1219" y="21289"/>
                    <a:pt x="2175" y="21600"/>
                    <a:pt x="4373" y="21600"/>
                  </a:cubicBezTo>
                  <a:cubicBezTo>
                    <a:pt x="6571" y="21600"/>
                    <a:pt x="10012" y="21289"/>
                    <a:pt x="12210" y="20745"/>
                  </a:cubicBezTo>
                  <a:cubicBezTo>
                    <a:pt x="14408" y="20201"/>
                    <a:pt x="15364" y="19424"/>
                    <a:pt x="16320" y="18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4615437" y="448433"/>
              <a:ext cx="222339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3972" y="12582"/>
                    <a:pt x="7945" y="4867"/>
                    <a:pt x="11545" y="1782"/>
                  </a:cubicBezTo>
                  <a:cubicBezTo>
                    <a:pt x="15145" y="-1304"/>
                    <a:pt x="18372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4899110" y="497385"/>
              <a:ext cx="222339" cy="205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0"/>
                  </a:moveTo>
                  <a:cubicBezTo>
                    <a:pt x="2483" y="0"/>
                    <a:pt x="4966" y="0"/>
                    <a:pt x="7200" y="2267"/>
                  </a:cubicBezTo>
                  <a:cubicBezTo>
                    <a:pt x="9434" y="4533"/>
                    <a:pt x="11421" y="9067"/>
                    <a:pt x="12414" y="12000"/>
                  </a:cubicBezTo>
                  <a:cubicBezTo>
                    <a:pt x="13407" y="14933"/>
                    <a:pt x="13407" y="16267"/>
                    <a:pt x="13159" y="17600"/>
                  </a:cubicBezTo>
                  <a:cubicBezTo>
                    <a:pt x="12910" y="18933"/>
                    <a:pt x="12414" y="20267"/>
                    <a:pt x="11545" y="20933"/>
                  </a:cubicBezTo>
                  <a:cubicBezTo>
                    <a:pt x="10676" y="21600"/>
                    <a:pt x="9435" y="21600"/>
                    <a:pt x="8814" y="20800"/>
                  </a:cubicBezTo>
                  <a:cubicBezTo>
                    <a:pt x="8193" y="20000"/>
                    <a:pt x="8193" y="18400"/>
                    <a:pt x="8938" y="16133"/>
                  </a:cubicBezTo>
                  <a:cubicBezTo>
                    <a:pt x="9683" y="13867"/>
                    <a:pt x="11172" y="10933"/>
                    <a:pt x="13407" y="8533"/>
                  </a:cubicBezTo>
                  <a:cubicBezTo>
                    <a:pt x="15641" y="6133"/>
                    <a:pt x="18621" y="4267"/>
                    <a:pt x="21600" y="2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5167450" y="528052"/>
              <a:ext cx="184005" cy="17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14400" y="0"/>
                  </a:moveTo>
                  <a:cubicBezTo>
                    <a:pt x="12900" y="0"/>
                    <a:pt x="11400" y="0"/>
                    <a:pt x="9300" y="926"/>
                  </a:cubicBezTo>
                  <a:cubicBezTo>
                    <a:pt x="7200" y="1851"/>
                    <a:pt x="4500" y="3703"/>
                    <a:pt x="2700" y="6789"/>
                  </a:cubicBezTo>
                  <a:cubicBezTo>
                    <a:pt x="900" y="9874"/>
                    <a:pt x="0" y="14194"/>
                    <a:pt x="0" y="16971"/>
                  </a:cubicBezTo>
                  <a:cubicBezTo>
                    <a:pt x="0" y="19749"/>
                    <a:pt x="900" y="20983"/>
                    <a:pt x="4650" y="21291"/>
                  </a:cubicBezTo>
                  <a:cubicBezTo>
                    <a:pt x="8400" y="21600"/>
                    <a:pt x="15000" y="20983"/>
                    <a:pt x="2160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5504790" y="497385"/>
              <a:ext cx="168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5983259" y="270171"/>
              <a:ext cx="239386" cy="319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265" fill="norm" stroke="1" extrusionOk="0">
                  <a:moveTo>
                    <a:pt x="12420" y="4916"/>
                  </a:moveTo>
                  <a:cubicBezTo>
                    <a:pt x="12420" y="4066"/>
                    <a:pt x="12420" y="3216"/>
                    <a:pt x="12309" y="2365"/>
                  </a:cubicBezTo>
                  <a:cubicBezTo>
                    <a:pt x="12198" y="1515"/>
                    <a:pt x="11975" y="664"/>
                    <a:pt x="11307" y="239"/>
                  </a:cubicBezTo>
                  <a:cubicBezTo>
                    <a:pt x="10639" y="-186"/>
                    <a:pt x="9526" y="-186"/>
                    <a:pt x="7633" y="1430"/>
                  </a:cubicBezTo>
                  <a:cubicBezTo>
                    <a:pt x="5740" y="3045"/>
                    <a:pt x="3068" y="6277"/>
                    <a:pt x="1509" y="9594"/>
                  </a:cubicBezTo>
                  <a:cubicBezTo>
                    <a:pt x="-50" y="12910"/>
                    <a:pt x="-495" y="16312"/>
                    <a:pt x="618" y="18438"/>
                  </a:cubicBezTo>
                  <a:cubicBezTo>
                    <a:pt x="1732" y="20564"/>
                    <a:pt x="4404" y="21414"/>
                    <a:pt x="7521" y="21244"/>
                  </a:cubicBezTo>
                  <a:cubicBezTo>
                    <a:pt x="10639" y="21074"/>
                    <a:pt x="14202" y="19883"/>
                    <a:pt x="16651" y="17587"/>
                  </a:cubicBezTo>
                  <a:cubicBezTo>
                    <a:pt x="19101" y="15291"/>
                    <a:pt x="20437" y="11890"/>
                    <a:pt x="20771" y="9083"/>
                  </a:cubicBezTo>
                  <a:cubicBezTo>
                    <a:pt x="21105" y="6277"/>
                    <a:pt x="20437" y="4066"/>
                    <a:pt x="19546" y="2875"/>
                  </a:cubicBezTo>
                  <a:cubicBezTo>
                    <a:pt x="18656" y="1685"/>
                    <a:pt x="17542" y="1515"/>
                    <a:pt x="16095" y="1940"/>
                  </a:cubicBezTo>
                  <a:cubicBezTo>
                    <a:pt x="14647" y="2365"/>
                    <a:pt x="12866" y="3386"/>
                    <a:pt x="12198" y="4576"/>
                  </a:cubicBezTo>
                  <a:cubicBezTo>
                    <a:pt x="11530" y="5767"/>
                    <a:pt x="11975" y="7127"/>
                    <a:pt x="12420" y="8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6294475" y="505052"/>
              <a:ext cx="184005" cy="15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5400"/>
                  </a:moveTo>
                  <a:cubicBezTo>
                    <a:pt x="1200" y="4320"/>
                    <a:pt x="2400" y="3240"/>
                    <a:pt x="4050" y="3420"/>
                  </a:cubicBezTo>
                  <a:cubicBezTo>
                    <a:pt x="5700" y="3600"/>
                    <a:pt x="7800" y="5040"/>
                    <a:pt x="9450" y="7380"/>
                  </a:cubicBezTo>
                  <a:cubicBezTo>
                    <a:pt x="11100" y="9720"/>
                    <a:pt x="12300" y="12960"/>
                    <a:pt x="12750" y="15480"/>
                  </a:cubicBezTo>
                  <a:cubicBezTo>
                    <a:pt x="13200" y="18000"/>
                    <a:pt x="12900" y="19800"/>
                    <a:pt x="11850" y="20700"/>
                  </a:cubicBezTo>
                  <a:cubicBezTo>
                    <a:pt x="10800" y="21600"/>
                    <a:pt x="9000" y="21600"/>
                    <a:pt x="7950" y="20520"/>
                  </a:cubicBezTo>
                  <a:cubicBezTo>
                    <a:pt x="6900" y="19440"/>
                    <a:pt x="6600" y="17280"/>
                    <a:pt x="6450" y="15300"/>
                  </a:cubicBezTo>
                  <a:cubicBezTo>
                    <a:pt x="6300" y="13320"/>
                    <a:pt x="6300" y="11520"/>
                    <a:pt x="8850" y="9000"/>
                  </a:cubicBezTo>
                  <a:cubicBezTo>
                    <a:pt x="11400" y="6480"/>
                    <a:pt x="16500" y="32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6565051" y="494976"/>
              <a:ext cx="166435" cy="143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0860" fill="norm" stroke="1" extrusionOk="0">
                  <a:moveTo>
                    <a:pt x="11496" y="351"/>
                  </a:moveTo>
                  <a:cubicBezTo>
                    <a:pt x="9859" y="-22"/>
                    <a:pt x="8223" y="-394"/>
                    <a:pt x="6259" y="909"/>
                  </a:cubicBezTo>
                  <a:cubicBezTo>
                    <a:pt x="4296" y="2213"/>
                    <a:pt x="2005" y="5192"/>
                    <a:pt x="859" y="7799"/>
                  </a:cubicBezTo>
                  <a:cubicBezTo>
                    <a:pt x="-286" y="10406"/>
                    <a:pt x="-286" y="12640"/>
                    <a:pt x="859" y="14875"/>
                  </a:cubicBezTo>
                  <a:cubicBezTo>
                    <a:pt x="2005" y="17109"/>
                    <a:pt x="4296" y="19344"/>
                    <a:pt x="7896" y="20275"/>
                  </a:cubicBezTo>
                  <a:cubicBezTo>
                    <a:pt x="11496" y="21206"/>
                    <a:pt x="16405" y="20834"/>
                    <a:pt x="21314" y="20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6808153" y="198378"/>
              <a:ext cx="128909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600" fill="norm" stroke="1" extrusionOk="0">
                  <a:moveTo>
                    <a:pt x="0" y="0"/>
                  </a:moveTo>
                  <a:cubicBezTo>
                    <a:pt x="4154" y="1600"/>
                    <a:pt x="8308" y="3200"/>
                    <a:pt x="12254" y="5257"/>
                  </a:cubicBezTo>
                  <a:cubicBezTo>
                    <a:pt x="16200" y="7314"/>
                    <a:pt x="19938" y="9829"/>
                    <a:pt x="20769" y="12286"/>
                  </a:cubicBezTo>
                  <a:cubicBezTo>
                    <a:pt x="21600" y="14743"/>
                    <a:pt x="19523" y="17143"/>
                    <a:pt x="16200" y="18686"/>
                  </a:cubicBezTo>
                  <a:cubicBezTo>
                    <a:pt x="12877" y="20229"/>
                    <a:pt x="8308" y="20914"/>
                    <a:pt x="37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6969156" y="0"/>
              <a:ext cx="245341" cy="17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0" y="4579"/>
                  </a:moveTo>
                  <a:cubicBezTo>
                    <a:pt x="675" y="3013"/>
                    <a:pt x="1350" y="1448"/>
                    <a:pt x="2250" y="666"/>
                  </a:cubicBezTo>
                  <a:cubicBezTo>
                    <a:pt x="3150" y="-117"/>
                    <a:pt x="4275" y="-117"/>
                    <a:pt x="5625" y="196"/>
                  </a:cubicBezTo>
                  <a:cubicBezTo>
                    <a:pt x="6975" y="509"/>
                    <a:pt x="8550" y="1135"/>
                    <a:pt x="9000" y="3170"/>
                  </a:cubicBezTo>
                  <a:cubicBezTo>
                    <a:pt x="9450" y="5205"/>
                    <a:pt x="8775" y="8648"/>
                    <a:pt x="7650" y="11466"/>
                  </a:cubicBezTo>
                  <a:cubicBezTo>
                    <a:pt x="6525" y="14283"/>
                    <a:pt x="4950" y="16474"/>
                    <a:pt x="4613" y="18040"/>
                  </a:cubicBezTo>
                  <a:cubicBezTo>
                    <a:pt x="4275" y="19605"/>
                    <a:pt x="5175" y="20544"/>
                    <a:pt x="8213" y="21013"/>
                  </a:cubicBezTo>
                  <a:cubicBezTo>
                    <a:pt x="11250" y="21483"/>
                    <a:pt x="16425" y="21483"/>
                    <a:pt x="21600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4577103" y="857727"/>
              <a:ext cx="2231051" cy="7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17280"/>
                  </a:moveTo>
                  <a:cubicBezTo>
                    <a:pt x="520" y="18720"/>
                    <a:pt x="1039" y="20160"/>
                    <a:pt x="1781" y="20880"/>
                  </a:cubicBezTo>
                  <a:cubicBezTo>
                    <a:pt x="2524" y="21600"/>
                    <a:pt x="3489" y="21600"/>
                    <a:pt x="4429" y="20880"/>
                  </a:cubicBezTo>
                  <a:cubicBezTo>
                    <a:pt x="5369" y="20160"/>
                    <a:pt x="6285" y="18720"/>
                    <a:pt x="7212" y="17280"/>
                  </a:cubicBezTo>
                  <a:cubicBezTo>
                    <a:pt x="8140" y="15840"/>
                    <a:pt x="9080" y="14400"/>
                    <a:pt x="10033" y="12960"/>
                  </a:cubicBezTo>
                  <a:cubicBezTo>
                    <a:pt x="10986" y="11520"/>
                    <a:pt x="11951" y="10080"/>
                    <a:pt x="12915" y="8640"/>
                  </a:cubicBezTo>
                  <a:cubicBezTo>
                    <a:pt x="13880" y="7200"/>
                    <a:pt x="14845" y="5760"/>
                    <a:pt x="15773" y="4320"/>
                  </a:cubicBezTo>
                  <a:cubicBezTo>
                    <a:pt x="16701" y="2880"/>
                    <a:pt x="17592" y="1440"/>
                    <a:pt x="18557" y="720"/>
                  </a:cubicBezTo>
                  <a:cubicBezTo>
                    <a:pt x="19522" y="0"/>
                    <a:pt x="2056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5318713" y="1059620"/>
              <a:ext cx="285747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454" fill="norm" stroke="1" extrusionOk="0">
                  <a:moveTo>
                    <a:pt x="21373" y="292"/>
                  </a:moveTo>
                  <a:cubicBezTo>
                    <a:pt x="18123" y="146"/>
                    <a:pt x="14874" y="0"/>
                    <a:pt x="12580" y="0"/>
                  </a:cubicBezTo>
                  <a:cubicBezTo>
                    <a:pt x="10286" y="0"/>
                    <a:pt x="8948" y="146"/>
                    <a:pt x="7897" y="511"/>
                  </a:cubicBezTo>
                  <a:cubicBezTo>
                    <a:pt x="6846" y="876"/>
                    <a:pt x="6081" y="1459"/>
                    <a:pt x="5316" y="3430"/>
                  </a:cubicBezTo>
                  <a:cubicBezTo>
                    <a:pt x="4552" y="5400"/>
                    <a:pt x="3787" y="8757"/>
                    <a:pt x="2927" y="11457"/>
                  </a:cubicBezTo>
                  <a:cubicBezTo>
                    <a:pt x="2067" y="14157"/>
                    <a:pt x="1111" y="16200"/>
                    <a:pt x="538" y="17732"/>
                  </a:cubicBezTo>
                  <a:cubicBezTo>
                    <a:pt x="-36" y="19265"/>
                    <a:pt x="-227" y="20286"/>
                    <a:pt x="346" y="20870"/>
                  </a:cubicBezTo>
                  <a:cubicBezTo>
                    <a:pt x="920" y="21454"/>
                    <a:pt x="2258" y="21600"/>
                    <a:pt x="5508" y="21308"/>
                  </a:cubicBezTo>
                  <a:cubicBezTo>
                    <a:pt x="8757" y="21016"/>
                    <a:pt x="13918" y="20286"/>
                    <a:pt x="19079" y="19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5397455" y="1325404"/>
              <a:ext cx="122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5619793" y="1379072"/>
              <a:ext cx="191672" cy="166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1964"/>
                  </a:moveTo>
                  <a:cubicBezTo>
                    <a:pt x="1152" y="982"/>
                    <a:pt x="2304" y="0"/>
                    <a:pt x="4320" y="982"/>
                  </a:cubicBezTo>
                  <a:cubicBezTo>
                    <a:pt x="6336" y="1964"/>
                    <a:pt x="9216" y="4909"/>
                    <a:pt x="10800" y="7364"/>
                  </a:cubicBezTo>
                  <a:cubicBezTo>
                    <a:pt x="12384" y="9818"/>
                    <a:pt x="12672" y="11782"/>
                    <a:pt x="12672" y="13745"/>
                  </a:cubicBezTo>
                  <a:cubicBezTo>
                    <a:pt x="12672" y="15709"/>
                    <a:pt x="12384" y="17673"/>
                    <a:pt x="11664" y="19145"/>
                  </a:cubicBezTo>
                  <a:cubicBezTo>
                    <a:pt x="10944" y="20618"/>
                    <a:pt x="9792" y="21600"/>
                    <a:pt x="8928" y="21273"/>
                  </a:cubicBezTo>
                  <a:cubicBezTo>
                    <a:pt x="8064" y="20945"/>
                    <a:pt x="7488" y="19309"/>
                    <a:pt x="7920" y="16364"/>
                  </a:cubicBezTo>
                  <a:cubicBezTo>
                    <a:pt x="8352" y="13418"/>
                    <a:pt x="9792" y="9164"/>
                    <a:pt x="12240" y="6218"/>
                  </a:cubicBezTo>
                  <a:cubicBezTo>
                    <a:pt x="14688" y="3273"/>
                    <a:pt x="18144" y="16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5878708" y="1387590"/>
              <a:ext cx="224097" cy="147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0722" fill="norm" stroke="1" extrusionOk="0">
                  <a:moveTo>
                    <a:pt x="10360" y="960"/>
                  </a:moveTo>
                  <a:cubicBezTo>
                    <a:pt x="9146" y="240"/>
                    <a:pt x="7933" y="-480"/>
                    <a:pt x="6234" y="420"/>
                  </a:cubicBezTo>
                  <a:cubicBezTo>
                    <a:pt x="4535" y="1320"/>
                    <a:pt x="2351" y="3840"/>
                    <a:pt x="1137" y="6000"/>
                  </a:cubicBezTo>
                  <a:cubicBezTo>
                    <a:pt x="-76" y="8160"/>
                    <a:pt x="-319" y="9960"/>
                    <a:pt x="409" y="12480"/>
                  </a:cubicBezTo>
                  <a:cubicBezTo>
                    <a:pt x="1137" y="15000"/>
                    <a:pt x="2836" y="18240"/>
                    <a:pt x="6477" y="19680"/>
                  </a:cubicBezTo>
                  <a:cubicBezTo>
                    <a:pt x="10117" y="21120"/>
                    <a:pt x="15699" y="20760"/>
                    <a:pt x="21281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1686704" y="2820437"/>
              <a:ext cx="26067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1763373" y="2996775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84" y="16800"/>
                    <a:pt x="10368" y="12000"/>
                    <a:pt x="13968" y="8400"/>
                  </a:cubicBezTo>
                  <a:cubicBezTo>
                    <a:pt x="17568" y="4800"/>
                    <a:pt x="1958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2654810" y="2568579"/>
              <a:ext cx="181921" cy="466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10" fill="norm" stroke="1" extrusionOk="0">
                  <a:moveTo>
                    <a:pt x="21355" y="1004"/>
                  </a:moveTo>
                  <a:cubicBezTo>
                    <a:pt x="20455" y="534"/>
                    <a:pt x="19555" y="64"/>
                    <a:pt x="18355" y="6"/>
                  </a:cubicBezTo>
                  <a:cubicBezTo>
                    <a:pt x="17155" y="-53"/>
                    <a:pt x="15655" y="299"/>
                    <a:pt x="12805" y="1884"/>
                  </a:cubicBezTo>
                  <a:cubicBezTo>
                    <a:pt x="9955" y="3469"/>
                    <a:pt x="5755" y="6286"/>
                    <a:pt x="3205" y="8869"/>
                  </a:cubicBezTo>
                  <a:cubicBezTo>
                    <a:pt x="655" y="11451"/>
                    <a:pt x="-245" y="13799"/>
                    <a:pt x="55" y="15560"/>
                  </a:cubicBezTo>
                  <a:cubicBezTo>
                    <a:pt x="355" y="17321"/>
                    <a:pt x="1855" y="18495"/>
                    <a:pt x="4555" y="19434"/>
                  </a:cubicBezTo>
                  <a:cubicBezTo>
                    <a:pt x="7255" y="20373"/>
                    <a:pt x="11155" y="21077"/>
                    <a:pt x="14005" y="21312"/>
                  </a:cubicBezTo>
                  <a:cubicBezTo>
                    <a:pt x="16855" y="21547"/>
                    <a:pt x="18655" y="21312"/>
                    <a:pt x="20455" y="21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2930010" y="2595997"/>
              <a:ext cx="259396" cy="363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12" fill="norm" stroke="1" extrusionOk="0">
                  <a:moveTo>
                    <a:pt x="21494" y="1023"/>
                  </a:moveTo>
                  <a:cubicBezTo>
                    <a:pt x="20859" y="423"/>
                    <a:pt x="20223" y="-177"/>
                    <a:pt x="18318" y="48"/>
                  </a:cubicBezTo>
                  <a:cubicBezTo>
                    <a:pt x="16412" y="273"/>
                    <a:pt x="13235" y="1323"/>
                    <a:pt x="10376" y="2523"/>
                  </a:cubicBezTo>
                  <a:cubicBezTo>
                    <a:pt x="7518" y="3723"/>
                    <a:pt x="4976" y="5073"/>
                    <a:pt x="3282" y="7323"/>
                  </a:cubicBezTo>
                  <a:cubicBezTo>
                    <a:pt x="1588" y="9573"/>
                    <a:pt x="741" y="12723"/>
                    <a:pt x="318" y="14973"/>
                  </a:cubicBezTo>
                  <a:cubicBezTo>
                    <a:pt x="-106" y="17223"/>
                    <a:pt x="-106" y="18573"/>
                    <a:pt x="318" y="19548"/>
                  </a:cubicBezTo>
                  <a:cubicBezTo>
                    <a:pt x="741" y="20523"/>
                    <a:pt x="1588" y="21123"/>
                    <a:pt x="3600" y="21273"/>
                  </a:cubicBezTo>
                  <a:cubicBezTo>
                    <a:pt x="5612" y="21423"/>
                    <a:pt x="8788" y="21123"/>
                    <a:pt x="11118" y="20523"/>
                  </a:cubicBezTo>
                  <a:cubicBezTo>
                    <a:pt x="13447" y="19923"/>
                    <a:pt x="14929" y="19023"/>
                    <a:pt x="16412" y="18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2944066" y="2828104"/>
              <a:ext cx="184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200"/>
                    <a:pt x="7200" y="10800"/>
                    <a:pt x="10800" y="7200"/>
                  </a:cubicBezTo>
                  <a:cubicBezTo>
                    <a:pt x="14400" y="3600"/>
                    <a:pt x="180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3258407" y="2866439"/>
              <a:ext cx="766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3373409" y="2897106"/>
              <a:ext cx="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3588081" y="2835771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3906848" y="2668237"/>
              <a:ext cx="245231" cy="254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0874" fill="norm" stroke="1" extrusionOk="0">
                  <a:moveTo>
                    <a:pt x="14530" y="1794"/>
                  </a:moveTo>
                  <a:cubicBezTo>
                    <a:pt x="11938" y="1585"/>
                    <a:pt x="9346" y="1375"/>
                    <a:pt x="6862" y="2948"/>
                  </a:cubicBezTo>
                  <a:cubicBezTo>
                    <a:pt x="4378" y="4521"/>
                    <a:pt x="2002" y="7876"/>
                    <a:pt x="814" y="10917"/>
                  </a:cubicBezTo>
                  <a:cubicBezTo>
                    <a:pt x="-374" y="13957"/>
                    <a:pt x="-374" y="16684"/>
                    <a:pt x="1570" y="18571"/>
                  </a:cubicBezTo>
                  <a:cubicBezTo>
                    <a:pt x="3514" y="20458"/>
                    <a:pt x="7402" y="21507"/>
                    <a:pt x="11074" y="20458"/>
                  </a:cubicBezTo>
                  <a:cubicBezTo>
                    <a:pt x="14746" y="19410"/>
                    <a:pt x="18202" y="16264"/>
                    <a:pt x="19714" y="12699"/>
                  </a:cubicBezTo>
                  <a:cubicBezTo>
                    <a:pt x="21226" y="9134"/>
                    <a:pt x="20794" y="5150"/>
                    <a:pt x="20038" y="2948"/>
                  </a:cubicBezTo>
                  <a:cubicBezTo>
                    <a:pt x="19282" y="746"/>
                    <a:pt x="18202" y="326"/>
                    <a:pt x="17014" y="117"/>
                  </a:cubicBezTo>
                  <a:cubicBezTo>
                    <a:pt x="15826" y="-93"/>
                    <a:pt x="14530" y="-93"/>
                    <a:pt x="13450" y="746"/>
                  </a:cubicBezTo>
                  <a:cubicBezTo>
                    <a:pt x="12370" y="1585"/>
                    <a:pt x="11506" y="3262"/>
                    <a:pt x="10642" y="4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4253619" y="2881772"/>
              <a:ext cx="1681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3600"/>
                    <a:pt x="-1303" y="7200"/>
                    <a:pt x="240" y="10800"/>
                  </a:cubicBezTo>
                  <a:cubicBezTo>
                    <a:pt x="1783" y="14400"/>
                    <a:pt x="11040" y="180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4393099" y="2920106"/>
              <a:ext cx="1" cy="99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4500434" y="2621100"/>
              <a:ext cx="13514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fill="norm" stroke="1" extrusionOk="0">
                  <a:moveTo>
                    <a:pt x="0" y="0"/>
                  </a:moveTo>
                  <a:cubicBezTo>
                    <a:pt x="5200" y="2487"/>
                    <a:pt x="10400" y="4975"/>
                    <a:pt x="14200" y="7724"/>
                  </a:cubicBezTo>
                  <a:cubicBezTo>
                    <a:pt x="18000" y="10473"/>
                    <a:pt x="20400" y="13484"/>
                    <a:pt x="21000" y="15709"/>
                  </a:cubicBezTo>
                  <a:cubicBezTo>
                    <a:pt x="21600" y="17935"/>
                    <a:pt x="20400" y="19375"/>
                    <a:pt x="18000" y="20225"/>
                  </a:cubicBezTo>
                  <a:cubicBezTo>
                    <a:pt x="15600" y="21076"/>
                    <a:pt x="12000" y="21338"/>
                    <a:pt x="8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4638437" y="2398103"/>
              <a:ext cx="199339" cy="161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0" y="3124"/>
                  </a:moveTo>
                  <a:cubicBezTo>
                    <a:pt x="831" y="1774"/>
                    <a:pt x="1662" y="424"/>
                    <a:pt x="2769" y="86"/>
                  </a:cubicBezTo>
                  <a:cubicBezTo>
                    <a:pt x="3877" y="-251"/>
                    <a:pt x="5262" y="424"/>
                    <a:pt x="6369" y="1605"/>
                  </a:cubicBezTo>
                  <a:cubicBezTo>
                    <a:pt x="7477" y="2787"/>
                    <a:pt x="8308" y="4474"/>
                    <a:pt x="8169" y="7174"/>
                  </a:cubicBezTo>
                  <a:cubicBezTo>
                    <a:pt x="8031" y="9874"/>
                    <a:pt x="6923" y="13587"/>
                    <a:pt x="5954" y="16118"/>
                  </a:cubicBezTo>
                  <a:cubicBezTo>
                    <a:pt x="4985" y="18649"/>
                    <a:pt x="4154" y="19999"/>
                    <a:pt x="6785" y="20674"/>
                  </a:cubicBezTo>
                  <a:cubicBezTo>
                    <a:pt x="9415" y="21349"/>
                    <a:pt x="15508" y="21349"/>
                    <a:pt x="21600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3020734" y="3234447"/>
              <a:ext cx="141836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01" y="20057"/>
                    <a:pt x="2802" y="18514"/>
                    <a:pt x="4301" y="16971"/>
                  </a:cubicBezTo>
                  <a:cubicBezTo>
                    <a:pt x="5799" y="15429"/>
                    <a:pt x="7395" y="13886"/>
                    <a:pt x="8932" y="12086"/>
                  </a:cubicBezTo>
                  <a:cubicBezTo>
                    <a:pt x="10469" y="10286"/>
                    <a:pt x="11948" y="8229"/>
                    <a:pt x="13563" y="6429"/>
                  </a:cubicBezTo>
                  <a:cubicBezTo>
                    <a:pt x="15178" y="4629"/>
                    <a:pt x="16930" y="3086"/>
                    <a:pt x="18292" y="2057"/>
                  </a:cubicBezTo>
                  <a:cubicBezTo>
                    <a:pt x="19654" y="1029"/>
                    <a:pt x="20627" y="5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3559737" y="3469368"/>
              <a:ext cx="227682" cy="285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019" fill="norm" stroke="1" extrusionOk="0">
                  <a:moveTo>
                    <a:pt x="21382" y="766"/>
                  </a:moveTo>
                  <a:cubicBezTo>
                    <a:pt x="18502" y="202"/>
                    <a:pt x="15622" y="-361"/>
                    <a:pt x="12742" y="296"/>
                  </a:cubicBezTo>
                  <a:cubicBezTo>
                    <a:pt x="9862" y="954"/>
                    <a:pt x="6982" y="2832"/>
                    <a:pt x="4822" y="5086"/>
                  </a:cubicBezTo>
                  <a:cubicBezTo>
                    <a:pt x="2662" y="7340"/>
                    <a:pt x="1222" y="9969"/>
                    <a:pt x="502" y="12223"/>
                  </a:cubicBezTo>
                  <a:cubicBezTo>
                    <a:pt x="-218" y="14477"/>
                    <a:pt x="-218" y="16356"/>
                    <a:pt x="862" y="17858"/>
                  </a:cubicBezTo>
                  <a:cubicBezTo>
                    <a:pt x="1942" y="19361"/>
                    <a:pt x="4102" y="20488"/>
                    <a:pt x="7102" y="20863"/>
                  </a:cubicBezTo>
                  <a:cubicBezTo>
                    <a:pt x="10102" y="21239"/>
                    <a:pt x="13942" y="20863"/>
                    <a:pt x="17782" y="20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3542080" y="3648456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4400"/>
                    <a:pt x="11917" y="7200"/>
                    <a:pt x="15517" y="3600"/>
                  </a:cubicBezTo>
                  <a:cubicBezTo>
                    <a:pt x="19117" y="0"/>
                    <a:pt x="2035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3894754" y="3671457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3994423" y="3702124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5090781" y="3157778"/>
              <a:ext cx="237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5229922" y="3096444"/>
              <a:ext cx="21863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5673"/>
                    <a:pt x="-1068" y="11345"/>
                    <a:pt x="132" y="14945"/>
                  </a:cubicBezTo>
                  <a:cubicBezTo>
                    <a:pt x="1332" y="18545"/>
                    <a:pt x="10932" y="20073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5747598" y="2661657"/>
              <a:ext cx="155869" cy="37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248" fill="norm" stroke="1" extrusionOk="0">
                  <a:moveTo>
                    <a:pt x="20911" y="1593"/>
                  </a:moveTo>
                  <a:cubicBezTo>
                    <a:pt x="19540" y="1020"/>
                    <a:pt x="18168" y="448"/>
                    <a:pt x="16454" y="162"/>
                  </a:cubicBezTo>
                  <a:cubicBezTo>
                    <a:pt x="14740" y="-124"/>
                    <a:pt x="12682" y="-124"/>
                    <a:pt x="10111" y="949"/>
                  </a:cubicBezTo>
                  <a:cubicBezTo>
                    <a:pt x="7540" y="2022"/>
                    <a:pt x="4454" y="4167"/>
                    <a:pt x="2397" y="7171"/>
                  </a:cubicBezTo>
                  <a:cubicBezTo>
                    <a:pt x="340" y="10175"/>
                    <a:pt x="-689" y="14038"/>
                    <a:pt x="511" y="16612"/>
                  </a:cubicBezTo>
                  <a:cubicBezTo>
                    <a:pt x="1711" y="19187"/>
                    <a:pt x="5140" y="20475"/>
                    <a:pt x="8740" y="20975"/>
                  </a:cubicBezTo>
                  <a:cubicBezTo>
                    <a:pt x="12340" y="21476"/>
                    <a:pt x="16111" y="21190"/>
                    <a:pt x="19883" y="20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5990338" y="2692373"/>
              <a:ext cx="219803" cy="34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91" fill="norm" stroke="1" extrusionOk="0">
                  <a:moveTo>
                    <a:pt x="21354" y="1739"/>
                  </a:moveTo>
                  <a:cubicBezTo>
                    <a:pt x="20609" y="1113"/>
                    <a:pt x="19864" y="487"/>
                    <a:pt x="18747" y="174"/>
                  </a:cubicBezTo>
                  <a:cubicBezTo>
                    <a:pt x="17630" y="-139"/>
                    <a:pt x="16140" y="-139"/>
                    <a:pt x="13657" y="1113"/>
                  </a:cubicBezTo>
                  <a:cubicBezTo>
                    <a:pt x="11175" y="2365"/>
                    <a:pt x="7699" y="4870"/>
                    <a:pt x="5216" y="7765"/>
                  </a:cubicBezTo>
                  <a:cubicBezTo>
                    <a:pt x="2733" y="10661"/>
                    <a:pt x="1244" y="13948"/>
                    <a:pt x="499" y="16061"/>
                  </a:cubicBezTo>
                  <a:cubicBezTo>
                    <a:pt x="-246" y="18174"/>
                    <a:pt x="-246" y="19113"/>
                    <a:pt x="1120" y="19896"/>
                  </a:cubicBezTo>
                  <a:cubicBezTo>
                    <a:pt x="2485" y="20678"/>
                    <a:pt x="5216" y="21304"/>
                    <a:pt x="7699" y="21383"/>
                  </a:cubicBezTo>
                  <a:cubicBezTo>
                    <a:pt x="10182" y="21461"/>
                    <a:pt x="12416" y="20991"/>
                    <a:pt x="14651" y="20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6003135" y="2904773"/>
              <a:ext cx="168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6200"/>
                    <a:pt x="10473" y="10800"/>
                    <a:pt x="14073" y="7200"/>
                  </a:cubicBezTo>
                  <a:cubicBezTo>
                    <a:pt x="17673" y="3600"/>
                    <a:pt x="1963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6271474" y="2950774"/>
              <a:ext cx="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6340476" y="2945100"/>
              <a:ext cx="184005" cy="19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0" y="3989"/>
                  </a:moveTo>
                  <a:cubicBezTo>
                    <a:pt x="900" y="2586"/>
                    <a:pt x="1800" y="1184"/>
                    <a:pt x="3150" y="482"/>
                  </a:cubicBezTo>
                  <a:cubicBezTo>
                    <a:pt x="4500" y="-219"/>
                    <a:pt x="6300" y="-219"/>
                    <a:pt x="7950" y="903"/>
                  </a:cubicBezTo>
                  <a:cubicBezTo>
                    <a:pt x="9600" y="2025"/>
                    <a:pt x="11100" y="4269"/>
                    <a:pt x="11100" y="6794"/>
                  </a:cubicBezTo>
                  <a:cubicBezTo>
                    <a:pt x="11100" y="9319"/>
                    <a:pt x="9600" y="12124"/>
                    <a:pt x="7950" y="14508"/>
                  </a:cubicBezTo>
                  <a:cubicBezTo>
                    <a:pt x="6300" y="16893"/>
                    <a:pt x="4500" y="18856"/>
                    <a:pt x="4500" y="19978"/>
                  </a:cubicBezTo>
                  <a:cubicBezTo>
                    <a:pt x="4500" y="21100"/>
                    <a:pt x="6300" y="21381"/>
                    <a:pt x="9450" y="20960"/>
                  </a:cubicBezTo>
                  <a:cubicBezTo>
                    <a:pt x="12600" y="20539"/>
                    <a:pt x="17100" y="19417"/>
                    <a:pt x="21600" y="18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6639483" y="2904773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5840"/>
                    <a:pt x="2057" y="10080"/>
                    <a:pt x="5657" y="6480"/>
                  </a:cubicBezTo>
                  <a:cubicBezTo>
                    <a:pt x="9257" y="2880"/>
                    <a:pt x="1542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6912018" y="2707506"/>
              <a:ext cx="224710" cy="29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450" fill="norm" stroke="1" extrusionOk="0">
                  <a:moveTo>
                    <a:pt x="14006" y="4281"/>
                  </a:moveTo>
                  <a:cubicBezTo>
                    <a:pt x="12806" y="3727"/>
                    <a:pt x="11606" y="3173"/>
                    <a:pt x="9446" y="3912"/>
                  </a:cubicBezTo>
                  <a:cubicBezTo>
                    <a:pt x="7286" y="4650"/>
                    <a:pt x="4166" y="6681"/>
                    <a:pt x="2246" y="9450"/>
                  </a:cubicBezTo>
                  <a:cubicBezTo>
                    <a:pt x="326" y="12219"/>
                    <a:pt x="-394" y="15727"/>
                    <a:pt x="206" y="18035"/>
                  </a:cubicBezTo>
                  <a:cubicBezTo>
                    <a:pt x="806" y="20342"/>
                    <a:pt x="2726" y="21450"/>
                    <a:pt x="5966" y="21450"/>
                  </a:cubicBezTo>
                  <a:cubicBezTo>
                    <a:pt x="9206" y="21450"/>
                    <a:pt x="13766" y="20342"/>
                    <a:pt x="16526" y="17665"/>
                  </a:cubicBezTo>
                  <a:cubicBezTo>
                    <a:pt x="19286" y="14988"/>
                    <a:pt x="20246" y="10742"/>
                    <a:pt x="20726" y="7881"/>
                  </a:cubicBezTo>
                  <a:cubicBezTo>
                    <a:pt x="21206" y="5019"/>
                    <a:pt x="21206" y="3542"/>
                    <a:pt x="20846" y="2342"/>
                  </a:cubicBezTo>
                  <a:cubicBezTo>
                    <a:pt x="20486" y="1142"/>
                    <a:pt x="19766" y="219"/>
                    <a:pt x="18926" y="35"/>
                  </a:cubicBezTo>
                  <a:cubicBezTo>
                    <a:pt x="18086" y="-150"/>
                    <a:pt x="17126" y="404"/>
                    <a:pt x="16166" y="1512"/>
                  </a:cubicBezTo>
                  <a:cubicBezTo>
                    <a:pt x="15206" y="2619"/>
                    <a:pt x="14246" y="4281"/>
                    <a:pt x="13286" y="5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7214496" y="2920106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7298831" y="2898760"/>
              <a:ext cx="199338" cy="150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fill="norm" stroke="1" extrusionOk="0">
                  <a:moveTo>
                    <a:pt x="0" y="3007"/>
                  </a:moveTo>
                  <a:cubicBezTo>
                    <a:pt x="1108" y="1927"/>
                    <a:pt x="2215" y="847"/>
                    <a:pt x="3462" y="307"/>
                  </a:cubicBezTo>
                  <a:cubicBezTo>
                    <a:pt x="4708" y="-233"/>
                    <a:pt x="6092" y="-233"/>
                    <a:pt x="7062" y="1747"/>
                  </a:cubicBezTo>
                  <a:cubicBezTo>
                    <a:pt x="8031" y="3727"/>
                    <a:pt x="8585" y="7687"/>
                    <a:pt x="8308" y="10387"/>
                  </a:cubicBezTo>
                  <a:cubicBezTo>
                    <a:pt x="8031" y="13087"/>
                    <a:pt x="6923" y="14527"/>
                    <a:pt x="6092" y="16147"/>
                  </a:cubicBezTo>
                  <a:cubicBezTo>
                    <a:pt x="5262" y="17767"/>
                    <a:pt x="4708" y="19567"/>
                    <a:pt x="5400" y="20467"/>
                  </a:cubicBezTo>
                  <a:cubicBezTo>
                    <a:pt x="6092" y="21367"/>
                    <a:pt x="8031" y="21367"/>
                    <a:pt x="10938" y="20647"/>
                  </a:cubicBezTo>
                  <a:cubicBezTo>
                    <a:pt x="13846" y="19927"/>
                    <a:pt x="17723" y="18487"/>
                    <a:pt x="21600" y="17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7513502" y="2628767"/>
              <a:ext cx="138222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600" fill="norm" stroke="1" extrusionOk="0">
                  <a:moveTo>
                    <a:pt x="0" y="0"/>
                  </a:moveTo>
                  <a:cubicBezTo>
                    <a:pt x="4320" y="1047"/>
                    <a:pt x="8640" y="2095"/>
                    <a:pt x="12764" y="4385"/>
                  </a:cubicBezTo>
                  <a:cubicBezTo>
                    <a:pt x="16887" y="6676"/>
                    <a:pt x="20815" y="10211"/>
                    <a:pt x="21207" y="13156"/>
                  </a:cubicBezTo>
                  <a:cubicBezTo>
                    <a:pt x="21600" y="16102"/>
                    <a:pt x="18458" y="18458"/>
                    <a:pt x="15709" y="19767"/>
                  </a:cubicBezTo>
                  <a:cubicBezTo>
                    <a:pt x="12960" y="21076"/>
                    <a:pt x="10604" y="21338"/>
                    <a:pt x="82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7682173" y="2464987"/>
              <a:ext cx="245340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0" y="2625"/>
                  </a:moveTo>
                  <a:cubicBezTo>
                    <a:pt x="900" y="1584"/>
                    <a:pt x="1800" y="543"/>
                    <a:pt x="3375" y="152"/>
                  </a:cubicBezTo>
                  <a:cubicBezTo>
                    <a:pt x="4950" y="-238"/>
                    <a:pt x="7200" y="22"/>
                    <a:pt x="7988" y="2104"/>
                  </a:cubicBezTo>
                  <a:cubicBezTo>
                    <a:pt x="8775" y="4186"/>
                    <a:pt x="8100" y="8090"/>
                    <a:pt x="7312" y="10692"/>
                  </a:cubicBezTo>
                  <a:cubicBezTo>
                    <a:pt x="6525" y="13295"/>
                    <a:pt x="5625" y="14596"/>
                    <a:pt x="4725" y="15767"/>
                  </a:cubicBezTo>
                  <a:cubicBezTo>
                    <a:pt x="3825" y="16938"/>
                    <a:pt x="2925" y="17979"/>
                    <a:pt x="3150" y="18499"/>
                  </a:cubicBezTo>
                  <a:cubicBezTo>
                    <a:pt x="3375" y="19020"/>
                    <a:pt x="4725" y="19020"/>
                    <a:pt x="7988" y="19410"/>
                  </a:cubicBezTo>
                  <a:cubicBezTo>
                    <a:pt x="11250" y="19801"/>
                    <a:pt x="16425" y="20581"/>
                    <a:pt x="21600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5926467" y="3249781"/>
              <a:ext cx="122669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30" y="17760"/>
                    <a:pt x="3060" y="13920"/>
                    <a:pt x="4702" y="10800"/>
                  </a:cubicBezTo>
                  <a:cubicBezTo>
                    <a:pt x="6345" y="7680"/>
                    <a:pt x="8100" y="5280"/>
                    <a:pt x="10012" y="3600"/>
                  </a:cubicBezTo>
                  <a:cubicBezTo>
                    <a:pt x="11925" y="1920"/>
                    <a:pt x="13995" y="960"/>
                    <a:pt x="15952" y="480"/>
                  </a:cubicBezTo>
                  <a:cubicBezTo>
                    <a:pt x="17910" y="0"/>
                    <a:pt x="1975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6346964" y="3471263"/>
              <a:ext cx="246519" cy="2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144" fill="norm" stroke="1" extrusionOk="0">
                  <a:moveTo>
                    <a:pt x="21261" y="2906"/>
                  </a:moveTo>
                  <a:cubicBezTo>
                    <a:pt x="20820" y="1959"/>
                    <a:pt x="20379" y="1011"/>
                    <a:pt x="19498" y="443"/>
                  </a:cubicBezTo>
                  <a:cubicBezTo>
                    <a:pt x="18616" y="-126"/>
                    <a:pt x="17294" y="-315"/>
                    <a:pt x="14759" y="917"/>
                  </a:cubicBezTo>
                  <a:cubicBezTo>
                    <a:pt x="12224" y="2148"/>
                    <a:pt x="8477" y="4801"/>
                    <a:pt x="5722" y="7832"/>
                  </a:cubicBezTo>
                  <a:cubicBezTo>
                    <a:pt x="2967" y="10864"/>
                    <a:pt x="1204" y="14274"/>
                    <a:pt x="432" y="16453"/>
                  </a:cubicBezTo>
                  <a:cubicBezTo>
                    <a:pt x="-339" y="18632"/>
                    <a:pt x="-119" y="19580"/>
                    <a:pt x="1424" y="20243"/>
                  </a:cubicBezTo>
                  <a:cubicBezTo>
                    <a:pt x="2967" y="20906"/>
                    <a:pt x="5832" y="21285"/>
                    <a:pt x="8918" y="21096"/>
                  </a:cubicBezTo>
                  <a:cubicBezTo>
                    <a:pt x="12004" y="20906"/>
                    <a:pt x="15310" y="20148"/>
                    <a:pt x="18616" y="19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6332809" y="3663790"/>
              <a:ext cx="176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6613750" y="3686790"/>
              <a:ext cx="41068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4" y="4400"/>
                    <a:pt x="5170" y="8800"/>
                    <a:pt x="1994" y="12400"/>
                  </a:cubicBezTo>
                  <a:cubicBezTo>
                    <a:pt x="-1183" y="16000"/>
                    <a:pt x="87" y="18800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6685484" y="3695596"/>
              <a:ext cx="245339" cy="189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4" fill="norm" stroke="1" extrusionOk="0">
                  <a:moveTo>
                    <a:pt x="0" y="5920"/>
                  </a:moveTo>
                  <a:cubicBezTo>
                    <a:pt x="225" y="4480"/>
                    <a:pt x="450" y="3040"/>
                    <a:pt x="2025" y="1888"/>
                  </a:cubicBezTo>
                  <a:cubicBezTo>
                    <a:pt x="3600" y="736"/>
                    <a:pt x="6525" y="-128"/>
                    <a:pt x="8437" y="16"/>
                  </a:cubicBezTo>
                  <a:cubicBezTo>
                    <a:pt x="10350" y="160"/>
                    <a:pt x="11250" y="1312"/>
                    <a:pt x="11025" y="4048"/>
                  </a:cubicBezTo>
                  <a:cubicBezTo>
                    <a:pt x="10800" y="6784"/>
                    <a:pt x="9450" y="11104"/>
                    <a:pt x="8213" y="14272"/>
                  </a:cubicBezTo>
                  <a:cubicBezTo>
                    <a:pt x="6975" y="17440"/>
                    <a:pt x="5850" y="19456"/>
                    <a:pt x="6188" y="20464"/>
                  </a:cubicBezTo>
                  <a:cubicBezTo>
                    <a:pt x="6525" y="21472"/>
                    <a:pt x="8325" y="21472"/>
                    <a:pt x="11137" y="21040"/>
                  </a:cubicBezTo>
                  <a:cubicBezTo>
                    <a:pt x="13950" y="20608"/>
                    <a:pt x="17775" y="19744"/>
                    <a:pt x="21600" y="18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7996513" y="3196113"/>
              <a:ext cx="23767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9" y="18000"/>
                    <a:pt x="12077" y="14400"/>
                    <a:pt x="15677" y="10800"/>
                  </a:cubicBezTo>
                  <a:cubicBezTo>
                    <a:pt x="19277" y="7200"/>
                    <a:pt x="2043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8134955" y="3134778"/>
              <a:ext cx="37896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280"/>
                    <a:pt x="-1582" y="10560"/>
                    <a:pt x="1118" y="14160"/>
                  </a:cubicBezTo>
                  <a:cubicBezTo>
                    <a:pt x="3818" y="17760"/>
                    <a:pt x="11918" y="1968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8436352" y="2889439"/>
              <a:ext cx="10450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fill="norm" stroke="1" extrusionOk="0">
                  <a:moveTo>
                    <a:pt x="21031" y="0"/>
                  </a:moveTo>
                  <a:cubicBezTo>
                    <a:pt x="16402" y="670"/>
                    <a:pt x="11774" y="1340"/>
                    <a:pt x="7917" y="3433"/>
                  </a:cubicBezTo>
                  <a:cubicBezTo>
                    <a:pt x="4060" y="5526"/>
                    <a:pt x="974" y="9042"/>
                    <a:pt x="202" y="12140"/>
                  </a:cubicBezTo>
                  <a:cubicBezTo>
                    <a:pt x="-569" y="15237"/>
                    <a:pt x="974" y="17916"/>
                    <a:pt x="3031" y="19423"/>
                  </a:cubicBezTo>
                  <a:cubicBezTo>
                    <a:pt x="5088" y="20930"/>
                    <a:pt x="7660" y="21265"/>
                    <a:pt x="102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8620722" y="2913291"/>
              <a:ext cx="188477" cy="27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242" fill="norm" stroke="1" extrusionOk="0">
                  <a:moveTo>
                    <a:pt x="21240" y="533"/>
                  </a:moveTo>
                  <a:cubicBezTo>
                    <a:pt x="19512" y="133"/>
                    <a:pt x="17784" y="-267"/>
                    <a:pt x="15624" y="233"/>
                  </a:cubicBezTo>
                  <a:cubicBezTo>
                    <a:pt x="13464" y="733"/>
                    <a:pt x="10872" y="2133"/>
                    <a:pt x="8136" y="4633"/>
                  </a:cubicBezTo>
                  <a:cubicBezTo>
                    <a:pt x="5400" y="7133"/>
                    <a:pt x="2520" y="10733"/>
                    <a:pt x="1080" y="13333"/>
                  </a:cubicBezTo>
                  <a:cubicBezTo>
                    <a:pt x="-360" y="15933"/>
                    <a:pt x="-360" y="17533"/>
                    <a:pt x="1080" y="18833"/>
                  </a:cubicBezTo>
                  <a:cubicBezTo>
                    <a:pt x="2520" y="20133"/>
                    <a:pt x="5400" y="21133"/>
                    <a:pt x="8712" y="21233"/>
                  </a:cubicBezTo>
                  <a:cubicBezTo>
                    <a:pt x="12024" y="21333"/>
                    <a:pt x="15768" y="20533"/>
                    <a:pt x="19512" y="19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8655861" y="3081110"/>
              <a:ext cx="168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4400"/>
                    <a:pt x="5891" y="7200"/>
                    <a:pt x="9491" y="3600"/>
                  </a:cubicBezTo>
                  <a:cubicBezTo>
                    <a:pt x="13091" y="0"/>
                    <a:pt x="173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8832198" y="3157718"/>
              <a:ext cx="176339" cy="12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fill="norm" stroke="1" extrusionOk="0">
                  <a:moveTo>
                    <a:pt x="0" y="1333"/>
                  </a:moveTo>
                  <a:cubicBezTo>
                    <a:pt x="1565" y="452"/>
                    <a:pt x="3130" y="-430"/>
                    <a:pt x="5322" y="231"/>
                  </a:cubicBezTo>
                  <a:cubicBezTo>
                    <a:pt x="7513" y="892"/>
                    <a:pt x="10330" y="3097"/>
                    <a:pt x="11583" y="5521"/>
                  </a:cubicBezTo>
                  <a:cubicBezTo>
                    <a:pt x="12835" y="7945"/>
                    <a:pt x="12522" y="10590"/>
                    <a:pt x="11739" y="12574"/>
                  </a:cubicBezTo>
                  <a:cubicBezTo>
                    <a:pt x="10957" y="14558"/>
                    <a:pt x="9704" y="15880"/>
                    <a:pt x="8452" y="17203"/>
                  </a:cubicBezTo>
                  <a:cubicBezTo>
                    <a:pt x="7200" y="18525"/>
                    <a:pt x="5948" y="19848"/>
                    <a:pt x="6417" y="20509"/>
                  </a:cubicBezTo>
                  <a:cubicBezTo>
                    <a:pt x="6887" y="21170"/>
                    <a:pt x="9078" y="21170"/>
                    <a:pt x="11896" y="20509"/>
                  </a:cubicBezTo>
                  <a:cubicBezTo>
                    <a:pt x="14713" y="19848"/>
                    <a:pt x="18157" y="18525"/>
                    <a:pt x="21600" y="17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9082649" y="3188446"/>
              <a:ext cx="1022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800"/>
                    <a:pt x="0" y="9600"/>
                    <a:pt x="0" y="13200"/>
                  </a:cubicBezTo>
                  <a:cubicBezTo>
                    <a:pt x="0" y="16800"/>
                    <a:pt x="108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9215541" y="3104110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9460323" y="2962075"/>
              <a:ext cx="197461" cy="21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0846" fill="norm" stroke="1" extrusionOk="0">
                  <a:moveTo>
                    <a:pt x="17879" y="4116"/>
                  </a:moveTo>
                  <a:cubicBezTo>
                    <a:pt x="17069" y="2378"/>
                    <a:pt x="16259" y="640"/>
                    <a:pt x="14234" y="144"/>
                  </a:cubicBezTo>
                  <a:cubicBezTo>
                    <a:pt x="12209" y="-353"/>
                    <a:pt x="8969" y="392"/>
                    <a:pt x="6134" y="3123"/>
                  </a:cubicBezTo>
                  <a:cubicBezTo>
                    <a:pt x="3299" y="5854"/>
                    <a:pt x="869" y="10571"/>
                    <a:pt x="194" y="14171"/>
                  </a:cubicBezTo>
                  <a:cubicBezTo>
                    <a:pt x="-481" y="17771"/>
                    <a:pt x="599" y="20254"/>
                    <a:pt x="3569" y="20750"/>
                  </a:cubicBezTo>
                  <a:cubicBezTo>
                    <a:pt x="6539" y="21247"/>
                    <a:pt x="11399" y="19757"/>
                    <a:pt x="14639" y="17647"/>
                  </a:cubicBezTo>
                  <a:cubicBezTo>
                    <a:pt x="17879" y="15537"/>
                    <a:pt x="19499" y="12806"/>
                    <a:pt x="20309" y="10447"/>
                  </a:cubicBezTo>
                  <a:cubicBezTo>
                    <a:pt x="21119" y="8088"/>
                    <a:pt x="21119" y="6102"/>
                    <a:pt x="19769" y="5109"/>
                  </a:cubicBezTo>
                  <a:cubicBezTo>
                    <a:pt x="18419" y="4116"/>
                    <a:pt x="15719" y="4116"/>
                    <a:pt x="13019" y="4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9667884" y="3124325"/>
              <a:ext cx="176338" cy="139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3" fill="norm" stroke="1" extrusionOk="0">
                  <a:moveTo>
                    <a:pt x="0" y="3892"/>
                  </a:moveTo>
                  <a:cubicBezTo>
                    <a:pt x="1878" y="2735"/>
                    <a:pt x="3757" y="1578"/>
                    <a:pt x="5791" y="806"/>
                  </a:cubicBezTo>
                  <a:cubicBezTo>
                    <a:pt x="7826" y="35"/>
                    <a:pt x="10017" y="-351"/>
                    <a:pt x="11113" y="420"/>
                  </a:cubicBezTo>
                  <a:cubicBezTo>
                    <a:pt x="12209" y="1192"/>
                    <a:pt x="12209" y="3120"/>
                    <a:pt x="10957" y="6013"/>
                  </a:cubicBezTo>
                  <a:cubicBezTo>
                    <a:pt x="9704" y="8906"/>
                    <a:pt x="7200" y="12763"/>
                    <a:pt x="5478" y="15463"/>
                  </a:cubicBezTo>
                  <a:cubicBezTo>
                    <a:pt x="3757" y="18163"/>
                    <a:pt x="2817" y="19706"/>
                    <a:pt x="3913" y="20478"/>
                  </a:cubicBezTo>
                  <a:cubicBezTo>
                    <a:pt x="5009" y="21249"/>
                    <a:pt x="8139" y="21249"/>
                    <a:pt x="11426" y="20670"/>
                  </a:cubicBezTo>
                  <a:cubicBezTo>
                    <a:pt x="14713" y="20092"/>
                    <a:pt x="18157" y="18935"/>
                    <a:pt x="21600" y="177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9928557" y="3165445"/>
              <a:ext cx="460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00"/>
                    <a:pt x="0" y="9000"/>
                    <a:pt x="3600" y="12600"/>
                  </a:cubicBezTo>
                  <a:cubicBezTo>
                    <a:pt x="7200" y="16200"/>
                    <a:pt x="1440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10028225" y="2920106"/>
              <a:ext cx="71042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350"/>
                    <a:pt x="17280" y="8700"/>
                    <a:pt x="19440" y="12300"/>
                  </a:cubicBezTo>
                  <a:cubicBezTo>
                    <a:pt x="21600" y="15900"/>
                    <a:pt x="17280" y="1875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10158562" y="2719292"/>
              <a:ext cx="199339" cy="15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1266"/>
                  </a:moveTo>
                  <a:cubicBezTo>
                    <a:pt x="1385" y="558"/>
                    <a:pt x="2769" y="-150"/>
                    <a:pt x="4015" y="27"/>
                  </a:cubicBezTo>
                  <a:cubicBezTo>
                    <a:pt x="5262" y="204"/>
                    <a:pt x="6369" y="1266"/>
                    <a:pt x="7062" y="3568"/>
                  </a:cubicBezTo>
                  <a:cubicBezTo>
                    <a:pt x="7754" y="5870"/>
                    <a:pt x="8031" y="9411"/>
                    <a:pt x="7754" y="11889"/>
                  </a:cubicBezTo>
                  <a:cubicBezTo>
                    <a:pt x="7477" y="14368"/>
                    <a:pt x="6646" y="15784"/>
                    <a:pt x="7062" y="16493"/>
                  </a:cubicBezTo>
                  <a:cubicBezTo>
                    <a:pt x="7477" y="17201"/>
                    <a:pt x="9138" y="17201"/>
                    <a:pt x="11769" y="17909"/>
                  </a:cubicBezTo>
                  <a:cubicBezTo>
                    <a:pt x="14400" y="18617"/>
                    <a:pt x="18000" y="20034"/>
                    <a:pt x="21600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8786197" y="3421007"/>
              <a:ext cx="1211362" cy="4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32" y="19059"/>
                    <a:pt x="3463" y="16518"/>
                    <a:pt x="5127" y="13341"/>
                  </a:cubicBezTo>
                  <a:cubicBezTo>
                    <a:pt x="6790" y="10165"/>
                    <a:pt x="8385" y="6353"/>
                    <a:pt x="10094" y="3812"/>
                  </a:cubicBezTo>
                  <a:cubicBezTo>
                    <a:pt x="11803" y="1271"/>
                    <a:pt x="13625" y="0"/>
                    <a:pt x="15494" y="0"/>
                  </a:cubicBezTo>
                  <a:cubicBezTo>
                    <a:pt x="17362" y="0"/>
                    <a:pt x="19276" y="1271"/>
                    <a:pt x="20301" y="2541"/>
                  </a:cubicBezTo>
                  <a:cubicBezTo>
                    <a:pt x="21327" y="3812"/>
                    <a:pt x="21463" y="5082"/>
                    <a:pt x="21600" y="6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9061988" y="3614157"/>
              <a:ext cx="207221" cy="23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130" fill="norm" stroke="1" extrusionOk="0">
                  <a:moveTo>
                    <a:pt x="21101" y="5904"/>
                  </a:moveTo>
                  <a:cubicBezTo>
                    <a:pt x="20320" y="3814"/>
                    <a:pt x="19540" y="1723"/>
                    <a:pt x="18368" y="678"/>
                  </a:cubicBezTo>
                  <a:cubicBezTo>
                    <a:pt x="17197" y="-367"/>
                    <a:pt x="15636" y="-367"/>
                    <a:pt x="12513" y="1839"/>
                  </a:cubicBezTo>
                  <a:cubicBezTo>
                    <a:pt x="9390" y="4046"/>
                    <a:pt x="4706" y="8459"/>
                    <a:pt x="2234" y="11710"/>
                  </a:cubicBezTo>
                  <a:cubicBezTo>
                    <a:pt x="-239" y="14962"/>
                    <a:pt x="-499" y="17052"/>
                    <a:pt x="672" y="18562"/>
                  </a:cubicBezTo>
                  <a:cubicBezTo>
                    <a:pt x="1843" y="20072"/>
                    <a:pt x="4446" y="21001"/>
                    <a:pt x="7569" y="21117"/>
                  </a:cubicBezTo>
                  <a:cubicBezTo>
                    <a:pt x="10691" y="21233"/>
                    <a:pt x="14335" y="20536"/>
                    <a:pt x="17978" y="19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9062204" y="3740458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4400"/>
                    <a:pt x="11314" y="7200"/>
                    <a:pt x="14914" y="3600"/>
                  </a:cubicBezTo>
                  <a:cubicBezTo>
                    <a:pt x="18514" y="0"/>
                    <a:pt x="200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9338210" y="3775178"/>
              <a:ext cx="176339" cy="10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fill="norm" stroke="1" extrusionOk="0">
                  <a:moveTo>
                    <a:pt x="0" y="745"/>
                  </a:moveTo>
                  <a:cubicBezTo>
                    <a:pt x="1878" y="218"/>
                    <a:pt x="3757" y="-309"/>
                    <a:pt x="5322" y="218"/>
                  </a:cubicBezTo>
                  <a:cubicBezTo>
                    <a:pt x="6887" y="745"/>
                    <a:pt x="8139" y="2325"/>
                    <a:pt x="8452" y="5223"/>
                  </a:cubicBezTo>
                  <a:cubicBezTo>
                    <a:pt x="8765" y="8120"/>
                    <a:pt x="8139" y="12335"/>
                    <a:pt x="7200" y="15232"/>
                  </a:cubicBezTo>
                  <a:cubicBezTo>
                    <a:pt x="6261" y="18130"/>
                    <a:pt x="5009" y="19711"/>
                    <a:pt x="5165" y="20501"/>
                  </a:cubicBezTo>
                  <a:cubicBezTo>
                    <a:pt x="5322" y="21291"/>
                    <a:pt x="6887" y="21291"/>
                    <a:pt x="9861" y="19711"/>
                  </a:cubicBezTo>
                  <a:cubicBezTo>
                    <a:pt x="12835" y="18130"/>
                    <a:pt x="17217" y="14969"/>
                    <a:pt x="21600" y="11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9576321" y="3786459"/>
              <a:ext cx="3789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082"/>
                    <a:pt x="3818" y="10165"/>
                    <a:pt x="1118" y="13765"/>
                  </a:cubicBezTo>
                  <a:cubicBezTo>
                    <a:pt x="-1582" y="17365"/>
                    <a:pt x="1118" y="19482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10319566" y="3380056"/>
              <a:ext cx="230006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720" y="11670"/>
                    <a:pt x="1440" y="3363"/>
                    <a:pt x="5040" y="870"/>
                  </a:cubicBezTo>
                  <a:cubicBezTo>
                    <a:pt x="8640" y="-1622"/>
                    <a:pt x="1512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10467290" y="3303448"/>
              <a:ext cx="28614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20153" y="0"/>
                  </a:moveTo>
                  <a:cubicBezTo>
                    <a:pt x="11153" y="6207"/>
                    <a:pt x="2153" y="12414"/>
                    <a:pt x="353" y="16014"/>
                  </a:cubicBezTo>
                  <a:cubicBezTo>
                    <a:pt x="-1447" y="19614"/>
                    <a:pt x="3953" y="20607"/>
                    <a:pt x="9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10782767" y="3027600"/>
              <a:ext cx="150147" cy="30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257" fill="norm" stroke="1" extrusionOk="0">
                  <a:moveTo>
                    <a:pt x="20804" y="2149"/>
                  </a:moveTo>
                  <a:cubicBezTo>
                    <a:pt x="20804" y="1249"/>
                    <a:pt x="20804" y="349"/>
                    <a:pt x="19742" y="79"/>
                  </a:cubicBezTo>
                  <a:cubicBezTo>
                    <a:pt x="18679" y="-191"/>
                    <a:pt x="16555" y="169"/>
                    <a:pt x="13191" y="2149"/>
                  </a:cubicBezTo>
                  <a:cubicBezTo>
                    <a:pt x="9827" y="4129"/>
                    <a:pt x="5224" y="7729"/>
                    <a:pt x="2568" y="10789"/>
                  </a:cubicBezTo>
                  <a:cubicBezTo>
                    <a:pt x="-88" y="13849"/>
                    <a:pt x="-796" y="16369"/>
                    <a:pt x="974" y="18079"/>
                  </a:cubicBezTo>
                  <a:cubicBezTo>
                    <a:pt x="2745" y="19789"/>
                    <a:pt x="6994" y="20689"/>
                    <a:pt x="10535" y="21049"/>
                  </a:cubicBezTo>
                  <a:cubicBezTo>
                    <a:pt x="14076" y="21409"/>
                    <a:pt x="16909" y="21229"/>
                    <a:pt x="19742" y="21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11023549" y="3056478"/>
              <a:ext cx="134654" cy="234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044" fill="norm" stroke="1" extrusionOk="0">
                  <a:moveTo>
                    <a:pt x="20614" y="3593"/>
                  </a:moveTo>
                  <a:cubicBezTo>
                    <a:pt x="21014" y="2444"/>
                    <a:pt x="21414" y="1296"/>
                    <a:pt x="20614" y="606"/>
                  </a:cubicBezTo>
                  <a:cubicBezTo>
                    <a:pt x="19814" y="-83"/>
                    <a:pt x="17814" y="-313"/>
                    <a:pt x="14814" y="606"/>
                  </a:cubicBezTo>
                  <a:cubicBezTo>
                    <a:pt x="11814" y="1525"/>
                    <a:pt x="7814" y="3593"/>
                    <a:pt x="4814" y="6351"/>
                  </a:cubicBezTo>
                  <a:cubicBezTo>
                    <a:pt x="1814" y="9108"/>
                    <a:pt x="-186" y="12555"/>
                    <a:pt x="14" y="15198"/>
                  </a:cubicBezTo>
                  <a:cubicBezTo>
                    <a:pt x="214" y="17840"/>
                    <a:pt x="2614" y="19678"/>
                    <a:pt x="6414" y="20483"/>
                  </a:cubicBezTo>
                  <a:cubicBezTo>
                    <a:pt x="10214" y="21287"/>
                    <a:pt x="15414" y="21057"/>
                    <a:pt x="20614" y="20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11001914" y="3219113"/>
              <a:ext cx="161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11193585" y="3253833"/>
              <a:ext cx="168672" cy="13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5" fill="norm" stroke="1" extrusionOk="0">
                  <a:moveTo>
                    <a:pt x="0" y="576"/>
                  </a:moveTo>
                  <a:cubicBezTo>
                    <a:pt x="1636" y="169"/>
                    <a:pt x="3273" y="-239"/>
                    <a:pt x="4745" y="169"/>
                  </a:cubicBezTo>
                  <a:cubicBezTo>
                    <a:pt x="6218" y="576"/>
                    <a:pt x="7527" y="1799"/>
                    <a:pt x="8509" y="3429"/>
                  </a:cubicBezTo>
                  <a:cubicBezTo>
                    <a:pt x="9491" y="5059"/>
                    <a:pt x="10145" y="7097"/>
                    <a:pt x="9000" y="10153"/>
                  </a:cubicBezTo>
                  <a:cubicBezTo>
                    <a:pt x="7855" y="13210"/>
                    <a:pt x="4909" y="17286"/>
                    <a:pt x="4255" y="19323"/>
                  </a:cubicBezTo>
                  <a:cubicBezTo>
                    <a:pt x="3600" y="21361"/>
                    <a:pt x="5236" y="21361"/>
                    <a:pt x="8509" y="20546"/>
                  </a:cubicBezTo>
                  <a:cubicBezTo>
                    <a:pt x="11782" y="19731"/>
                    <a:pt x="16691" y="18101"/>
                    <a:pt x="21600" y="16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11377590" y="3271305"/>
              <a:ext cx="184005" cy="12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0" fill="norm" stroke="1" extrusionOk="0">
                  <a:moveTo>
                    <a:pt x="0" y="1515"/>
                  </a:moveTo>
                  <a:cubicBezTo>
                    <a:pt x="1500" y="668"/>
                    <a:pt x="3000" y="-179"/>
                    <a:pt x="4350" y="33"/>
                  </a:cubicBezTo>
                  <a:cubicBezTo>
                    <a:pt x="5700" y="245"/>
                    <a:pt x="6900" y="1515"/>
                    <a:pt x="7650" y="3209"/>
                  </a:cubicBezTo>
                  <a:cubicBezTo>
                    <a:pt x="8400" y="4903"/>
                    <a:pt x="8700" y="7021"/>
                    <a:pt x="8400" y="8927"/>
                  </a:cubicBezTo>
                  <a:cubicBezTo>
                    <a:pt x="8100" y="10833"/>
                    <a:pt x="7200" y="12527"/>
                    <a:pt x="5850" y="14645"/>
                  </a:cubicBezTo>
                  <a:cubicBezTo>
                    <a:pt x="4500" y="16762"/>
                    <a:pt x="2700" y="19303"/>
                    <a:pt x="3000" y="20362"/>
                  </a:cubicBezTo>
                  <a:cubicBezTo>
                    <a:pt x="3300" y="21421"/>
                    <a:pt x="5700" y="20997"/>
                    <a:pt x="9150" y="19515"/>
                  </a:cubicBezTo>
                  <a:cubicBezTo>
                    <a:pt x="12600" y="18033"/>
                    <a:pt x="17100" y="15492"/>
                    <a:pt x="21600" y="12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11584594" y="3173112"/>
              <a:ext cx="191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48" y="16800"/>
                    <a:pt x="12096" y="12000"/>
                    <a:pt x="15696" y="8400"/>
                  </a:cubicBezTo>
                  <a:cubicBezTo>
                    <a:pt x="19296" y="4800"/>
                    <a:pt x="2044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11733772" y="3093785"/>
              <a:ext cx="231609" cy="16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0476" fill="norm" stroke="1" extrusionOk="0">
                  <a:moveTo>
                    <a:pt x="15174" y="1303"/>
                  </a:moveTo>
                  <a:cubicBezTo>
                    <a:pt x="11887" y="1948"/>
                    <a:pt x="8600" y="2592"/>
                    <a:pt x="6017" y="4688"/>
                  </a:cubicBezTo>
                  <a:cubicBezTo>
                    <a:pt x="3434" y="6784"/>
                    <a:pt x="1556" y="10330"/>
                    <a:pt x="617" y="12909"/>
                  </a:cubicBezTo>
                  <a:cubicBezTo>
                    <a:pt x="-322" y="15488"/>
                    <a:pt x="-322" y="17100"/>
                    <a:pt x="1556" y="18551"/>
                  </a:cubicBezTo>
                  <a:cubicBezTo>
                    <a:pt x="3435" y="20001"/>
                    <a:pt x="7191" y="21291"/>
                    <a:pt x="10713" y="19840"/>
                  </a:cubicBezTo>
                  <a:cubicBezTo>
                    <a:pt x="14235" y="18390"/>
                    <a:pt x="17522" y="14198"/>
                    <a:pt x="19282" y="11297"/>
                  </a:cubicBezTo>
                  <a:cubicBezTo>
                    <a:pt x="21043" y="8395"/>
                    <a:pt x="21278" y="6784"/>
                    <a:pt x="21278" y="5172"/>
                  </a:cubicBezTo>
                  <a:cubicBezTo>
                    <a:pt x="21278" y="3560"/>
                    <a:pt x="21043" y="1948"/>
                    <a:pt x="19987" y="981"/>
                  </a:cubicBezTo>
                  <a:cubicBezTo>
                    <a:pt x="18930" y="13"/>
                    <a:pt x="17052" y="-309"/>
                    <a:pt x="15878" y="336"/>
                  </a:cubicBezTo>
                  <a:cubicBezTo>
                    <a:pt x="14704" y="981"/>
                    <a:pt x="14235" y="2592"/>
                    <a:pt x="13765" y="4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11914268" y="3235664"/>
              <a:ext cx="168672" cy="97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0" y="4721"/>
                  </a:moveTo>
                  <a:cubicBezTo>
                    <a:pt x="1309" y="3059"/>
                    <a:pt x="2618" y="1398"/>
                    <a:pt x="4091" y="567"/>
                  </a:cubicBezTo>
                  <a:cubicBezTo>
                    <a:pt x="5564" y="-264"/>
                    <a:pt x="7200" y="-264"/>
                    <a:pt x="8182" y="1121"/>
                  </a:cubicBezTo>
                  <a:cubicBezTo>
                    <a:pt x="9164" y="2505"/>
                    <a:pt x="9491" y="5274"/>
                    <a:pt x="9000" y="7767"/>
                  </a:cubicBezTo>
                  <a:cubicBezTo>
                    <a:pt x="8509" y="10259"/>
                    <a:pt x="7200" y="12474"/>
                    <a:pt x="6055" y="14690"/>
                  </a:cubicBezTo>
                  <a:cubicBezTo>
                    <a:pt x="4909" y="16905"/>
                    <a:pt x="3927" y="19121"/>
                    <a:pt x="4255" y="20228"/>
                  </a:cubicBezTo>
                  <a:cubicBezTo>
                    <a:pt x="4582" y="21336"/>
                    <a:pt x="6218" y="21336"/>
                    <a:pt x="8836" y="21059"/>
                  </a:cubicBezTo>
                  <a:cubicBezTo>
                    <a:pt x="11454" y="20782"/>
                    <a:pt x="15054" y="20228"/>
                    <a:pt x="17345" y="18290"/>
                  </a:cubicBezTo>
                  <a:cubicBezTo>
                    <a:pt x="19636" y="16351"/>
                    <a:pt x="20618" y="13028"/>
                    <a:pt x="21600" y="9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12075272" y="3226780"/>
              <a:ext cx="145671" cy="8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0" y="0"/>
                  </a:moveTo>
                  <a:cubicBezTo>
                    <a:pt x="1895" y="617"/>
                    <a:pt x="3789" y="1234"/>
                    <a:pt x="4926" y="3086"/>
                  </a:cubicBezTo>
                  <a:cubicBezTo>
                    <a:pt x="6063" y="4937"/>
                    <a:pt x="6442" y="8023"/>
                    <a:pt x="5874" y="11109"/>
                  </a:cubicBezTo>
                  <a:cubicBezTo>
                    <a:pt x="5305" y="14194"/>
                    <a:pt x="3789" y="17280"/>
                    <a:pt x="3979" y="19131"/>
                  </a:cubicBezTo>
                  <a:cubicBezTo>
                    <a:pt x="4168" y="20983"/>
                    <a:pt x="6063" y="21600"/>
                    <a:pt x="8905" y="21291"/>
                  </a:cubicBezTo>
                  <a:cubicBezTo>
                    <a:pt x="11747" y="20983"/>
                    <a:pt x="15537" y="19749"/>
                    <a:pt x="17811" y="18206"/>
                  </a:cubicBezTo>
                  <a:cubicBezTo>
                    <a:pt x="20084" y="16663"/>
                    <a:pt x="20842" y="14811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12151940" y="3081110"/>
              <a:ext cx="113455" cy="30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298" fill="norm" stroke="1" extrusionOk="0">
                  <a:moveTo>
                    <a:pt x="5760" y="0"/>
                  </a:moveTo>
                  <a:cubicBezTo>
                    <a:pt x="8160" y="0"/>
                    <a:pt x="10560" y="0"/>
                    <a:pt x="13200" y="1250"/>
                  </a:cubicBezTo>
                  <a:cubicBezTo>
                    <a:pt x="15840" y="2499"/>
                    <a:pt x="18720" y="4998"/>
                    <a:pt x="20160" y="7765"/>
                  </a:cubicBezTo>
                  <a:cubicBezTo>
                    <a:pt x="21600" y="10532"/>
                    <a:pt x="21600" y="13567"/>
                    <a:pt x="20640" y="15977"/>
                  </a:cubicBezTo>
                  <a:cubicBezTo>
                    <a:pt x="19680" y="18387"/>
                    <a:pt x="17760" y="20172"/>
                    <a:pt x="14160" y="20886"/>
                  </a:cubicBezTo>
                  <a:cubicBezTo>
                    <a:pt x="10560" y="21600"/>
                    <a:pt x="5280" y="21243"/>
                    <a:pt x="0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12090606" y="2799993"/>
              <a:ext cx="191671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937"/>
                  </a:moveTo>
                  <a:cubicBezTo>
                    <a:pt x="1152" y="2469"/>
                    <a:pt x="2304" y="0"/>
                    <a:pt x="3312" y="0"/>
                  </a:cubicBezTo>
                  <a:cubicBezTo>
                    <a:pt x="4320" y="0"/>
                    <a:pt x="5184" y="2469"/>
                    <a:pt x="5184" y="4937"/>
                  </a:cubicBezTo>
                  <a:cubicBezTo>
                    <a:pt x="5184" y="7406"/>
                    <a:pt x="4320" y="9874"/>
                    <a:pt x="3168" y="12651"/>
                  </a:cubicBezTo>
                  <a:cubicBezTo>
                    <a:pt x="2016" y="15429"/>
                    <a:pt x="576" y="18514"/>
                    <a:pt x="720" y="20057"/>
                  </a:cubicBezTo>
                  <a:cubicBezTo>
                    <a:pt x="864" y="21600"/>
                    <a:pt x="2592" y="21600"/>
                    <a:pt x="6336" y="21600"/>
                  </a:cubicBezTo>
                  <a:cubicBezTo>
                    <a:pt x="10080" y="21600"/>
                    <a:pt x="1584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10909912" y="3520676"/>
              <a:ext cx="1035025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67" y="16663"/>
                    <a:pt x="3733" y="11726"/>
                    <a:pt x="5627" y="8331"/>
                  </a:cubicBezTo>
                  <a:cubicBezTo>
                    <a:pt x="7520" y="4937"/>
                    <a:pt x="9440" y="3086"/>
                    <a:pt x="11360" y="1851"/>
                  </a:cubicBezTo>
                  <a:cubicBezTo>
                    <a:pt x="13280" y="617"/>
                    <a:pt x="15200" y="0"/>
                    <a:pt x="16907" y="0"/>
                  </a:cubicBezTo>
                  <a:cubicBezTo>
                    <a:pt x="18613" y="0"/>
                    <a:pt x="20107" y="617"/>
                    <a:pt x="21600" y="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11234245" y="3686187"/>
              <a:ext cx="197014" cy="240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0915" fill="norm" stroke="1" extrusionOk="0">
                  <a:moveTo>
                    <a:pt x="18617" y="5397"/>
                  </a:moveTo>
                  <a:cubicBezTo>
                    <a:pt x="19437" y="3393"/>
                    <a:pt x="20258" y="1388"/>
                    <a:pt x="19984" y="498"/>
                  </a:cubicBezTo>
                  <a:cubicBezTo>
                    <a:pt x="19711" y="-393"/>
                    <a:pt x="18344" y="-170"/>
                    <a:pt x="15336" y="1834"/>
                  </a:cubicBezTo>
                  <a:cubicBezTo>
                    <a:pt x="12329" y="3838"/>
                    <a:pt x="7680" y="7623"/>
                    <a:pt x="4946" y="10073"/>
                  </a:cubicBezTo>
                  <a:cubicBezTo>
                    <a:pt x="2212" y="12522"/>
                    <a:pt x="1392" y="13636"/>
                    <a:pt x="708" y="15195"/>
                  </a:cubicBezTo>
                  <a:cubicBezTo>
                    <a:pt x="25" y="16753"/>
                    <a:pt x="-522" y="18758"/>
                    <a:pt x="845" y="19871"/>
                  </a:cubicBezTo>
                  <a:cubicBezTo>
                    <a:pt x="2212" y="20984"/>
                    <a:pt x="5493" y="21207"/>
                    <a:pt x="9184" y="20539"/>
                  </a:cubicBezTo>
                  <a:cubicBezTo>
                    <a:pt x="12875" y="19871"/>
                    <a:pt x="16977" y="18312"/>
                    <a:pt x="21078" y="16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11270254" y="3847794"/>
              <a:ext cx="207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11469592" y="3875229"/>
              <a:ext cx="199338" cy="11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5" fill="norm" stroke="1" extrusionOk="0">
                  <a:moveTo>
                    <a:pt x="0" y="594"/>
                  </a:moveTo>
                  <a:cubicBezTo>
                    <a:pt x="1385" y="125"/>
                    <a:pt x="2769" y="-345"/>
                    <a:pt x="4569" y="359"/>
                  </a:cubicBezTo>
                  <a:cubicBezTo>
                    <a:pt x="6369" y="1064"/>
                    <a:pt x="8585" y="2942"/>
                    <a:pt x="9554" y="5055"/>
                  </a:cubicBezTo>
                  <a:cubicBezTo>
                    <a:pt x="10523" y="7168"/>
                    <a:pt x="10246" y="9516"/>
                    <a:pt x="9138" y="12333"/>
                  </a:cubicBezTo>
                  <a:cubicBezTo>
                    <a:pt x="8031" y="15151"/>
                    <a:pt x="6092" y="18438"/>
                    <a:pt x="6092" y="19846"/>
                  </a:cubicBezTo>
                  <a:cubicBezTo>
                    <a:pt x="6092" y="21255"/>
                    <a:pt x="8031" y="20785"/>
                    <a:pt x="10938" y="19612"/>
                  </a:cubicBezTo>
                  <a:cubicBezTo>
                    <a:pt x="13846" y="18438"/>
                    <a:pt x="17723" y="16559"/>
                    <a:pt x="21600" y="14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11676596" y="3887669"/>
              <a:ext cx="322009" cy="12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3557"/>
                  </a:moveTo>
                  <a:cubicBezTo>
                    <a:pt x="686" y="2286"/>
                    <a:pt x="1371" y="1016"/>
                    <a:pt x="2143" y="380"/>
                  </a:cubicBezTo>
                  <a:cubicBezTo>
                    <a:pt x="2914" y="-255"/>
                    <a:pt x="3771" y="-255"/>
                    <a:pt x="4371" y="1651"/>
                  </a:cubicBezTo>
                  <a:cubicBezTo>
                    <a:pt x="4971" y="3557"/>
                    <a:pt x="5314" y="7369"/>
                    <a:pt x="5143" y="10121"/>
                  </a:cubicBezTo>
                  <a:cubicBezTo>
                    <a:pt x="4971" y="12874"/>
                    <a:pt x="4286" y="14569"/>
                    <a:pt x="3686" y="16263"/>
                  </a:cubicBezTo>
                  <a:cubicBezTo>
                    <a:pt x="3086" y="17957"/>
                    <a:pt x="2571" y="19651"/>
                    <a:pt x="2829" y="20498"/>
                  </a:cubicBezTo>
                  <a:cubicBezTo>
                    <a:pt x="3086" y="21345"/>
                    <a:pt x="4114" y="21345"/>
                    <a:pt x="6857" y="21133"/>
                  </a:cubicBezTo>
                  <a:cubicBezTo>
                    <a:pt x="9600" y="20921"/>
                    <a:pt x="14057" y="20498"/>
                    <a:pt x="16800" y="20074"/>
                  </a:cubicBezTo>
                  <a:cubicBezTo>
                    <a:pt x="19543" y="19651"/>
                    <a:pt x="20571" y="19227"/>
                    <a:pt x="21600" y="18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0" y="1396961"/>
              <a:ext cx="1050358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02" y="17280"/>
                    <a:pt x="4204" y="12960"/>
                    <a:pt x="6307" y="9566"/>
                  </a:cubicBezTo>
                  <a:cubicBezTo>
                    <a:pt x="8409" y="6171"/>
                    <a:pt x="10511" y="3703"/>
                    <a:pt x="12534" y="2160"/>
                  </a:cubicBezTo>
                  <a:cubicBezTo>
                    <a:pt x="14558" y="617"/>
                    <a:pt x="16502" y="0"/>
                    <a:pt x="18000" y="0"/>
                  </a:cubicBezTo>
                  <a:cubicBezTo>
                    <a:pt x="19498" y="0"/>
                    <a:pt x="20549" y="617"/>
                    <a:pt x="21600" y="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7666" y="1524742"/>
              <a:ext cx="759019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18" y="17280"/>
                    <a:pt x="5236" y="12960"/>
                    <a:pt x="8145" y="9360"/>
                  </a:cubicBezTo>
                  <a:cubicBezTo>
                    <a:pt x="11055" y="5760"/>
                    <a:pt x="14255" y="2880"/>
                    <a:pt x="16545" y="1440"/>
                  </a:cubicBezTo>
                  <a:cubicBezTo>
                    <a:pt x="18836" y="0"/>
                    <a:pt x="2021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253005" y="4813816"/>
              <a:ext cx="1057257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64"/>
                  </a:moveTo>
                  <a:cubicBezTo>
                    <a:pt x="193" y="7200"/>
                    <a:pt x="386" y="7036"/>
                    <a:pt x="564" y="6709"/>
                  </a:cubicBezTo>
                  <a:cubicBezTo>
                    <a:pt x="741" y="6382"/>
                    <a:pt x="903" y="5891"/>
                    <a:pt x="1083" y="5400"/>
                  </a:cubicBezTo>
                  <a:cubicBezTo>
                    <a:pt x="1264" y="4909"/>
                    <a:pt x="1462" y="4418"/>
                    <a:pt x="1668" y="3927"/>
                  </a:cubicBezTo>
                  <a:cubicBezTo>
                    <a:pt x="1874" y="3436"/>
                    <a:pt x="2088" y="2945"/>
                    <a:pt x="2295" y="2536"/>
                  </a:cubicBezTo>
                  <a:cubicBezTo>
                    <a:pt x="2501" y="2127"/>
                    <a:pt x="2699" y="1800"/>
                    <a:pt x="2908" y="1473"/>
                  </a:cubicBezTo>
                  <a:cubicBezTo>
                    <a:pt x="3117" y="1145"/>
                    <a:pt x="3336" y="818"/>
                    <a:pt x="3558" y="573"/>
                  </a:cubicBezTo>
                  <a:cubicBezTo>
                    <a:pt x="3780" y="327"/>
                    <a:pt x="4005" y="164"/>
                    <a:pt x="4232" y="82"/>
                  </a:cubicBezTo>
                  <a:cubicBezTo>
                    <a:pt x="4459" y="0"/>
                    <a:pt x="4689" y="0"/>
                    <a:pt x="4900" y="0"/>
                  </a:cubicBezTo>
                  <a:cubicBezTo>
                    <a:pt x="5112" y="0"/>
                    <a:pt x="5305" y="0"/>
                    <a:pt x="5495" y="82"/>
                  </a:cubicBezTo>
                  <a:cubicBezTo>
                    <a:pt x="5686" y="164"/>
                    <a:pt x="5874" y="327"/>
                    <a:pt x="6064" y="491"/>
                  </a:cubicBezTo>
                  <a:cubicBezTo>
                    <a:pt x="6255" y="655"/>
                    <a:pt x="6448" y="818"/>
                    <a:pt x="6654" y="982"/>
                  </a:cubicBezTo>
                  <a:cubicBezTo>
                    <a:pt x="6861" y="1145"/>
                    <a:pt x="7080" y="1309"/>
                    <a:pt x="7304" y="1473"/>
                  </a:cubicBezTo>
                  <a:cubicBezTo>
                    <a:pt x="7529" y="1636"/>
                    <a:pt x="7759" y="1800"/>
                    <a:pt x="7957" y="1882"/>
                  </a:cubicBezTo>
                  <a:cubicBezTo>
                    <a:pt x="8155" y="1964"/>
                    <a:pt x="8323" y="1964"/>
                    <a:pt x="8487" y="2045"/>
                  </a:cubicBezTo>
                  <a:cubicBezTo>
                    <a:pt x="8651" y="2127"/>
                    <a:pt x="8813" y="2291"/>
                    <a:pt x="9030" y="2373"/>
                  </a:cubicBezTo>
                  <a:cubicBezTo>
                    <a:pt x="9247" y="2455"/>
                    <a:pt x="9518" y="2455"/>
                    <a:pt x="9740" y="2536"/>
                  </a:cubicBezTo>
                  <a:cubicBezTo>
                    <a:pt x="9962" y="2618"/>
                    <a:pt x="10134" y="2782"/>
                    <a:pt x="10322" y="2864"/>
                  </a:cubicBezTo>
                  <a:cubicBezTo>
                    <a:pt x="10510" y="2945"/>
                    <a:pt x="10714" y="2945"/>
                    <a:pt x="10904" y="3027"/>
                  </a:cubicBezTo>
                  <a:cubicBezTo>
                    <a:pt x="11095" y="3109"/>
                    <a:pt x="11273" y="3273"/>
                    <a:pt x="11466" y="3436"/>
                  </a:cubicBezTo>
                  <a:cubicBezTo>
                    <a:pt x="11659" y="3600"/>
                    <a:pt x="11868" y="3764"/>
                    <a:pt x="12069" y="3927"/>
                  </a:cubicBezTo>
                  <a:cubicBezTo>
                    <a:pt x="12270" y="4091"/>
                    <a:pt x="12463" y="4255"/>
                    <a:pt x="12659" y="4418"/>
                  </a:cubicBezTo>
                  <a:cubicBezTo>
                    <a:pt x="12855" y="4582"/>
                    <a:pt x="13053" y="4745"/>
                    <a:pt x="13249" y="4991"/>
                  </a:cubicBezTo>
                  <a:cubicBezTo>
                    <a:pt x="13445" y="5236"/>
                    <a:pt x="13638" y="5564"/>
                    <a:pt x="13839" y="5727"/>
                  </a:cubicBezTo>
                  <a:cubicBezTo>
                    <a:pt x="14040" y="5891"/>
                    <a:pt x="14249" y="5891"/>
                    <a:pt x="14457" y="5973"/>
                  </a:cubicBezTo>
                  <a:cubicBezTo>
                    <a:pt x="14666" y="6055"/>
                    <a:pt x="14875" y="6218"/>
                    <a:pt x="15087" y="6464"/>
                  </a:cubicBezTo>
                  <a:cubicBezTo>
                    <a:pt x="15298" y="6709"/>
                    <a:pt x="15512" y="7036"/>
                    <a:pt x="15721" y="7364"/>
                  </a:cubicBezTo>
                  <a:cubicBezTo>
                    <a:pt x="15930" y="7691"/>
                    <a:pt x="16133" y="8018"/>
                    <a:pt x="16342" y="8345"/>
                  </a:cubicBezTo>
                  <a:cubicBezTo>
                    <a:pt x="16551" y="8673"/>
                    <a:pt x="16765" y="9000"/>
                    <a:pt x="16971" y="9327"/>
                  </a:cubicBezTo>
                  <a:cubicBezTo>
                    <a:pt x="17178" y="9655"/>
                    <a:pt x="17376" y="9982"/>
                    <a:pt x="17577" y="10391"/>
                  </a:cubicBezTo>
                  <a:cubicBezTo>
                    <a:pt x="17778" y="10800"/>
                    <a:pt x="17982" y="11291"/>
                    <a:pt x="18172" y="11700"/>
                  </a:cubicBezTo>
                  <a:cubicBezTo>
                    <a:pt x="18363" y="12109"/>
                    <a:pt x="18540" y="12436"/>
                    <a:pt x="18728" y="12764"/>
                  </a:cubicBezTo>
                  <a:cubicBezTo>
                    <a:pt x="18916" y="13091"/>
                    <a:pt x="19115" y="13418"/>
                    <a:pt x="19339" y="13827"/>
                  </a:cubicBezTo>
                  <a:cubicBezTo>
                    <a:pt x="19564" y="14236"/>
                    <a:pt x="19814" y="14727"/>
                    <a:pt x="20047" y="15218"/>
                  </a:cubicBezTo>
                  <a:cubicBezTo>
                    <a:pt x="20279" y="15709"/>
                    <a:pt x="20493" y="16200"/>
                    <a:pt x="20749" y="17264"/>
                  </a:cubicBezTo>
                  <a:cubicBezTo>
                    <a:pt x="21005" y="18327"/>
                    <a:pt x="21302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495305" y="5211286"/>
              <a:ext cx="187044" cy="602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05" fill="norm" stroke="1" extrusionOk="0">
                  <a:moveTo>
                    <a:pt x="19612" y="10389"/>
                  </a:moveTo>
                  <a:cubicBezTo>
                    <a:pt x="17860" y="10207"/>
                    <a:pt x="16109" y="10026"/>
                    <a:pt x="14504" y="10026"/>
                  </a:cubicBezTo>
                  <a:cubicBezTo>
                    <a:pt x="12898" y="10026"/>
                    <a:pt x="11439" y="10207"/>
                    <a:pt x="9541" y="10797"/>
                  </a:cubicBezTo>
                  <a:cubicBezTo>
                    <a:pt x="7644" y="11387"/>
                    <a:pt x="5309" y="12385"/>
                    <a:pt x="3558" y="13974"/>
                  </a:cubicBezTo>
                  <a:cubicBezTo>
                    <a:pt x="1806" y="15562"/>
                    <a:pt x="639" y="17740"/>
                    <a:pt x="201" y="19056"/>
                  </a:cubicBezTo>
                  <a:cubicBezTo>
                    <a:pt x="-237" y="20372"/>
                    <a:pt x="55" y="20826"/>
                    <a:pt x="931" y="21098"/>
                  </a:cubicBezTo>
                  <a:cubicBezTo>
                    <a:pt x="1806" y="21370"/>
                    <a:pt x="3266" y="21461"/>
                    <a:pt x="4579" y="21370"/>
                  </a:cubicBezTo>
                  <a:cubicBezTo>
                    <a:pt x="5893" y="21279"/>
                    <a:pt x="7060" y="21007"/>
                    <a:pt x="8520" y="19646"/>
                  </a:cubicBezTo>
                  <a:cubicBezTo>
                    <a:pt x="9979" y="18285"/>
                    <a:pt x="11731" y="15834"/>
                    <a:pt x="12606" y="12930"/>
                  </a:cubicBezTo>
                  <a:cubicBezTo>
                    <a:pt x="13482" y="10026"/>
                    <a:pt x="13482" y="6668"/>
                    <a:pt x="13336" y="4716"/>
                  </a:cubicBezTo>
                  <a:cubicBezTo>
                    <a:pt x="13190" y="2765"/>
                    <a:pt x="12898" y="2221"/>
                    <a:pt x="12460" y="1585"/>
                  </a:cubicBezTo>
                  <a:cubicBezTo>
                    <a:pt x="12022" y="950"/>
                    <a:pt x="11439" y="224"/>
                    <a:pt x="10709" y="43"/>
                  </a:cubicBezTo>
                  <a:cubicBezTo>
                    <a:pt x="9979" y="-139"/>
                    <a:pt x="9104" y="224"/>
                    <a:pt x="8666" y="1767"/>
                  </a:cubicBezTo>
                  <a:cubicBezTo>
                    <a:pt x="8228" y="3310"/>
                    <a:pt x="8228" y="6032"/>
                    <a:pt x="9395" y="8483"/>
                  </a:cubicBezTo>
                  <a:cubicBezTo>
                    <a:pt x="10563" y="10933"/>
                    <a:pt x="12898" y="13111"/>
                    <a:pt x="15087" y="14609"/>
                  </a:cubicBezTo>
                  <a:cubicBezTo>
                    <a:pt x="17277" y="16106"/>
                    <a:pt x="19320" y="16923"/>
                    <a:pt x="21363" y="17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722884" y="5466286"/>
              <a:ext cx="359609" cy="514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03" fill="norm" stroke="1" extrusionOk="0">
                  <a:moveTo>
                    <a:pt x="1238" y="6320"/>
                  </a:moveTo>
                  <a:cubicBezTo>
                    <a:pt x="2455" y="4732"/>
                    <a:pt x="3672" y="3143"/>
                    <a:pt x="4280" y="2032"/>
                  </a:cubicBezTo>
                  <a:cubicBezTo>
                    <a:pt x="4889" y="920"/>
                    <a:pt x="4889" y="285"/>
                    <a:pt x="4508" y="73"/>
                  </a:cubicBezTo>
                  <a:cubicBezTo>
                    <a:pt x="4128" y="-139"/>
                    <a:pt x="3368" y="73"/>
                    <a:pt x="2531" y="1185"/>
                  </a:cubicBezTo>
                  <a:cubicBezTo>
                    <a:pt x="1694" y="2296"/>
                    <a:pt x="782" y="4308"/>
                    <a:pt x="325" y="5843"/>
                  </a:cubicBezTo>
                  <a:cubicBezTo>
                    <a:pt x="-131" y="7379"/>
                    <a:pt x="-131" y="8437"/>
                    <a:pt x="477" y="9179"/>
                  </a:cubicBezTo>
                  <a:cubicBezTo>
                    <a:pt x="1086" y="9920"/>
                    <a:pt x="2303" y="10343"/>
                    <a:pt x="4508" y="10026"/>
                  </a:cubicBezTo>
                  <a:cubicBezTo>
                    <a:pt x="6714" y="9708"/>
                    <a:pt x="9908" y="8649"/>
                    <a:pt x="12038" y="7432"/>
                  </a:cubicBezTo>
                  <a:cubicBezTo>
                    <a:pt x="14168" y="6214"/>
                    <a:pt x="15232" y="4837"/>
                    <a:pt x="15765" y="3885"/>
                  </a:cubicBezTo>
                  <a:cubicBezTo>
                    <a:pt x="16297" y="2932"/>
                    <a:pt x="16297" y="2402"/>
                    <a:pt x="15917" y="2137"/>
                  </a:cubicBezTo>
                  <a:cubicBezTo>
                    <a:pt x="15537" y="1873"/>
                    <a:pt x="14776" y="1873"/>
                    <a:pt x="13787" y="2190"/>
                  </a:cubicBezTo>
                  <a:cubicBezTo>
                    <a:pt x="12799" y="2508"/>
                    <a:pt x="11582" y="3143"/>
                    <a:pt x="10897" y="3726"/>
                  </a:cubicBezTo>
                  <a:cubicBezTo>
                    <a:pt x="10213" y="4308"/>
                    <a:pt x="10061" y="4837"/>
                    <a:pt x="9908" y="5420"/>
                  </a:cubicBezTo>
                  <a:cubicBezTo>
                    <a:pt x="9756" y="6002"/>
                    <a:pt x="9604" y="6637"/>
                    <a:pt x="9908" y="7061"/>
                  </a:cubicBezTo>
                  <a:cubicBezTo>
                    <a:pt x="10213" y="7485"/>
                    <a:pt x="10973" y="7696"/>
                    <a:pt x="12038" y="7326"/>
                  </a:cubicBezTo>
                  <a:cubicBezTo>
                    <a:pt x="13103" y="6955"/>
                    <a:pt x="14472" y="6002"/>
                    <a:pt x="15232" y="5261"/>
                  </a:cubicBezTo>
                  <a:cubicBezTo>
                    <a:pt x="15993" y="4520"/>
                    <a:pt x="16145" y="3990"/>
                    <a:pt x="16373" y="4096"/>
                  </a:cubicBezTo>
                  <a:cubicBezTo>
                    <a:pt x="16601" y="4202"/>
                    <a:pt x="16906" y="4943"/>
                    <a:pt x="17666" y="6955"/>
                  </a:cubicBezTo>
                  <a:cubicBezTo>
                    <a:pt x="18427" y="8967"/>
                    <a:pt x="19644" y="12249"/>
                    <a:pt x="20404" y="14737"/>
                  </a:cubicBezTo>
                  <a:cubicBezTo>
                    <a:pt x="21165" y="17226"/>
                    <a:pt x="21469" y="18920"/>
                    <a:pt x="21393" y="19979"/>
                  </a:cubicBezTo>
                  <a:cubicBezTo>
                    <a:pt x="21317" y="21037"/>
                    <a:pt x="20861" y="21461"/>
                    <a:pt x="19568" y="21249"/>
                  </a:cubicBezTo>
                  <a:cubicBezTo>
                    <a:pt x="18275" y="21037"/>
                    <a:pt x="16145" y="20190"/>
                    <a:pt x="14852" y="19237"/>
                  </a:cubicBezTo>
                  <a:cubicBezTo>
                    <a:pt x="13559" y="18285"/>
                    <a:pt x="13103" y="17226"/>
                    <a:pt x="12646" y="16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1073357" y="5473164"/>
              <a:ext cx="115004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0" y="0"/>
                  </a:moveTo>
                  <a:cubicBezTo>
                    <a:pt x="4800" y="4208"/>
                    <a:pt x="9600" y="8416"/>
                    <a:pt x="12480" y="11221"/>
                  </a:cubicBezTo>
                  <a:cubicBezTo>
                    <a:pt x="15360" y="14026"/>
                    <a:pt x="16320" y="15429"/>
                    <a:pt x="16800" y="16971"/>
                  </a:cubicBezTo>
                  <a:cubicBezTo>
                    <a:pt x="17280" y="18514"/>
                    <a:pt x="17280" y="20197"/>
                    <a:pt x="16080" y="20899"/>
                  </a:cubicBezTo>
                  <a:cubicBezTo>
                    <a:pt x="14880" y="21600"/>
                    <a:pt x="12480" y="21319"/>
                    <a:pt x="11040" y="20057"/>
                  </a:cubicBezTo>
                  <a:cubicBezTo>
                    <a:pt x="9600" y="18795"/>
                    <a:pt x="9120" y="16551"/>
                    <a:pt x="9600" y="13745"/>
                  </a:cubicBezTo>
                  <a:cubicBezTo>
                    <a:pt x="10080" y="10940"/>
                    <a:pt x="11520" y="7574"/>
                    <a:pt x="13680" y="5610"/>
                  </a:cubicBezTo>
                  <a:cubicBezTo>
                    <a:pt x="15840" y="3647"/>
                    <a:pt x="18720" y="3086"/>
                    <a:pt x="21600" y="2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1257361" y="5413892"/>
              <a:ext cx="448110" cy="27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243" fill="norm" stroke="1" extrusionOk="0">
                  <a:moveTo>
                    <a:pt x="0" y="10541"/>
                  </a:moveTo>
                  <a:cubicBezTo>
                    <a:pt x="859" y="8956"/>
                    <a:pt x="1718" y="7370"/>
                    <a:pt x="2393" y="5785"/>
                  </a:cubicBezTo>
                  <a:cubicBezTo>
                    <a:pt x="3068" y="4200"/>
                    <a:pt x="3559" y="2614"/>
                    <a:pt x="3498" y="2119"/>
                  </a:cubicBezTo>
                  <a:cubicBezTo>
                    <a:pt x="3436" y="1623"/>
                    <a:pt x="2823" y="2218"/>
                    <a:pt x="2148" y="4497"/>
                  </a:cubicBezTo>
                  <a:cubicBezTo>
                    <a:pt x="1473" y="6776"/>
                    <a:pt x="736" y="10739"/>
                    <a:pt x="368" y="13216"/>
                  </a:cubicBezTo>
                  <a:cubicBezTo>
                    <a:pt x="0" y="15693"/>
                    <a:pt x="0" y="16684"/>
                    <a:pt x="307" y="17378"/>
                  </a:cubicBezTo>
                  <a:cubicBezTo>
                    <a:pt x="614" y="18071"/>
                    <a:pt x="1227" y="18468"/>
                    <a:pt x="2393" y="18071"/>
                  </a:cubicBezTo>
                  <a:cubicBezTo>
                    <a:pt x="3559" y="17675"/>
                    <a:pt x="5277" y="16486"/>
                    <a:pt x="7057" y="14009"/>
                  </a:cubicBezTo>
                  <a:cubicBezTo>
                    <a:pt x="8836" y="11532"/>
                    <a:pt x="10677" y="7767"/>
                    <a:pt x="11598" y="5190"/>
                  </a:cubicBezTo>
                  <a:cubicBezTo>
                    <a:pt x="12518" y="2614"/>
                    <a:pt x="12518" y="1227"/>
                    <a:pt x="12211" y="633"/>
                  </a:cubicBezTo>
                  <a:cubicBezTo>
                    <a:pt x="11905" y="38"/>
                    <a:pt x="11291" y="236"/>
                    <a:pt x="10432" y="1624"/>
                  </a:cubicBezTo>
                  <a:cubicBezTo>
                    <a:pt x="9573" y="3011"/>
                    <a:pt x="8468" y="5587"/>
                    <a:pt x="7916" y="7866"/>
                  </a:cubicBezTo>
                  <a:cubicBezTo>
                    <a:pt x="7364" y="10145"/>
                    <a:pt x="7364" y="12126"/>
                    <a:pt x="7548" y="13612"/>
                  </a:cubicBezTo>
                  <a:cubicBezTo>
                    <a:pt x="7732" y="15099"/>
                    <a:pt x="8100" y="16090"/>
                    <a:pt x="9389" y="16288"/>
                  </a:cubicBezTo>
                  <a:cubicBezTo>
                    <a:pt x="10677" y="16486"/>
                    <a:pt x="12886" y="15891"/>
                    <a:pt x="14605" y="13811"/>
                  </a:cubicBezTo>
                  <a:cubicBezTo>
                    <a:pt x="16323" y="11730"/>
                    <a:pt x="17550" y="8163"/>
                    <a:pt x="18164" y="5785"/>
                  </a:cubicBezTo>
                  <a:cubicBezTo>
                    <a:pt x="18777" y="3407"/>
                    <a:pt x="18777" y="2218"/>
                    <a:pt x="18532" y="1326"/>
                  </a:cubicBezTo>
                  <a:cubicBezTo>
                    <a:pt x="18286" y="434"/>
                    <a:pt x="17795" y="-160"/>
                    <a:pt x="17243" y="38"/>
                  </a:cubicBezTo>
                  <a:cubicBezTo>
                    <a:pt x="16691" y="236"/>
                    <a:pt x="16077" y="1227"/>
                    <a:pt x="15770" y="2317"/>
                  </a:cubicBezTo>
                  <a:cubicBezTo>
                    <a:pt x="15464" y="3407"/>
                    <a:pt x="15464" y="4596"/>
                    <a:pt x="16323" y="6578"/>
                  </a:cubicBezTo>
                  <a:cubicBezTo>
                    <a:pt x="17182" y="8559"/>
                    <a:pt x="18900" y="11334"/>
                    <a:pt x="19943" y="13315"/>
                  </a:cubicBezTo>
                  <a:cubicBezTo>
                    <a:pt x="20986" y="15297"/>
                    <a:pt x="21355" y="16486"/>
                    <a:pt x="21477" y="17576"/>
                  </a:cubicBezTo>
                  <a:cubicBezTo>
                    <a:pt x="21600" y="18666"/>
                    <a:pt x="21477" y="19657"/>
                    <a:pt x="20802" y="20350"/>
                  </a:cubicBezTo>
                  <a:cubicBezTo>
                    <a:pt x="20127" y="21044"/>
                    <a:pt x="18900" y="21440"/>
                    <a:pt x="17980" y="21143"/>
                  </a:cubicBezTo>
                  <a:cubicBezTo>
                    <a:pt x="17059" y="20846"/>
                    <a:pt x="16445" y="19855"/>
                    <a:pt x="15832" y="18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2141069" y="5114920"/>
              <a:ext cx="450323" cy="89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86" fill="norm" stroke="1" extrusionOk="0">
                  <a:moveTo>
                    <a:pt x="10098" y="8072"/>
                  </a:moveTo>
                  <a:cubicBezTo>
                    <a:pt x="9005" y="7518"/>
                    <a:pt x="7913" y="6964"/>
                    <a:pt x="6761" y="6811"/>
                  </a:cubicBezTo>
                  <a:cubicBezTo>
                    <a:pt x="5608" y="6657"/>
                    <a:pt x="4394" y="6903"/>
                    <a:pt x="3181" y="7703"/>
                  </a:cubicBezTo>
                  <a:cubicBezTo>
                    <a:pt x="1967" y="8503"/>
                    <a:pt x="754" y="9857"/>
                    <a:pt x="268" y="10687"/>
                  </a:cubicBezTo>
                  <a:cubicBezTo>
                    <a:pt x="-217" y="11518"/>
                    <a:pt x="26" y="11826"/>
                    <a:pt x="450" y="11980"/>
                  </a:cubicBezTo>
                  <a:cubicBezTo>
                    <a:pt x="875" y="12134"/>
                    <a:pt x="1482" y="12134"/>
                    <a:pt x="2453" y="11795"/>
                  </a:cubicBezTo>
                  <a:cubicBezTo>
                    <a:pt x="3423" y="11457"/>
                    <a:pt x="4758" y="10780"/>
                    <a:pt x="5426" y="9549"/>
                  </a:cubicBezTo>
                  <a:cubicBezTo>
                    <a:pt x="6093" y="8318"/>
                    <a:pt x="6093" y="6534"/>
                    <a:pt x="6336" y="5118"/>
                  </a:cubicBezTo>
                  <a:cubicBezTo>
                    <a:pt x="6579" y="3703"/>
                    <a:pt x="7064" y="2657"/>
                    <a:pt x="7913" y="1857"/>
                  </a:cubicBezTo>
                  <a:cubicBezTo>
                    <a:pt x="8763" y="1057"/>
                    <a:pt x="9976" y="503"/>
                    <a:pt x="11008" y="226"/>
                  </a:cubicBezTo>
                  <a:cubicBezTo>
                    <a:pt x="12039" y="-51"/>
                    <a:pt x="12889" y="-51"/>
                    <a:pt x="13313" y="103"/>
                  </a:cubicBezTo>
                  <a:cubicBezTo>
                    <a:pt x="13738" y="257"/>
                    <a:pt x="13738" y="564"/>
                    <a:pt x="13313" y="1795"/>
                  </a:cubicBezTo>
                  <a:cubicBezTo>
                    <a:pt x="12889" y="3026"/>
                    <a:pt x="12039" y="5180"/>
                    <a:pt x="10886" y="7303"/>
                  </a:cubicBezTo>
                  <a:cubicBezTo>
                    <a:pt x="9734" y="9426"/>
                    <a:pt x="8277" y="11518"/>
                    <a:pt x="7064" y="13580"/>
                  </a:cubicBezTo>
                  <a:cubicBezTo>
                    <a:pt x="5850" y="15641"/>
                    <a:pt x="4880" y="17672"/>
                    <a:pt x="4394" y="18841"/>
                  </a:cubicBezTo>
                  <a:cubicBezTo>
                    <a:pt x="3909" y="20011"/>
                    <a:pt x="3909" y="20318"/>
                    <a:pt x="3970" y="20626"/>
                  </a:cubicBezTo>
                  <a:cubicBezTo>
                    <a:pt x="4030" y="20934"/>
                    <a:pt x="4152" y="21241"/>
                    <a:pt x="4516" y="21395"/>
                  </a:cubicBezTo>
                  <a:cubicBezTo>
                    <a:pt x="4880" y="21549"/>
                    <a:pt x="5486" y="21549"/>
                    <a:pt x="6457" y="21057"/>
                  </a:cubicBezTo>
                  <a:cubicBezTo>
                    <a:pt x="7428" y="20564"/>
                    <a:pt x="8763" y="19580"/>
                    <a:pt x="9612" y="18411"/>
                  </a:cubicBezTo>
                  <a:cubicBezTo>
                    <a:pt x="10462" y="17241"/>
                    <a:pt x="10826" y="15887"/>
                    <a:pt x="10765" y="15118"/>
                  </a:cubicBezTo>
                  <a:cubicBezTo>
                    <a:pt x="10704" y="14349"/>
                    <a:pt x="10219" y="14164"/>
                    <a:pt x="10280" y="14011"/>
                  </a:cubicBezTo>
                  <a:cubicBezTo>
                    <a:pt x="10340" y="13857"/>
                    <a:pt x="10947" y="13734"/>
                    <a:pt x="12889" y="13241"/>
                  </a:cubicBezTo>
                  <a:cubicBezTo>
                    <a:pt x="14830" y="12749"/>
                    <a:pt x="18107" y="11887"/>
                    <a:pt x="21383" y="11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3060170" y="5112233"/>
              <a:ext cx="941921" cy="55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377" fill="norm" stroke="1" extrusionOk="0">
                  <a:moveTo>
                    <a:pt x="5419" y="910"/>
                  </a:moveTo>
                  <a:cubicBezTo>
                    <a:pt x="5243" y="516"/>
                    <a:pt x="5068" y="121"/>
                    <a:pt x="4687" y="23"/>
                  </a:cubicBezTo>
                  <a:cubicBezTo>
                    <a:pt x="4307" y="-76"/>
                    <a:pt x="3721" y="121"/>
                    <a:pt x="3224" y="1108"/>
                  </a:cubicBezTo>
                  <a:cubicBezTo>
                    <a:pt x="2726" y="2094"/>
                    <a:pt x="2316" y="3869"/>
                    <a:pt x="2141" y="6088"/>
                  </a:cubicBezTo>
                  <a:cubicBezTo>
                    <a:pt x="1965" y="8308"/>
                    <a:pt x="2024" y="10971"/>
                    <a:pt x="2082" y="13288"/>
                  </a:cubicBezTo>
                  <a:cubicBezTo>
                    <a:pt x="2141" y="15606"/>
                    <a:pt x="2199" y="17579"/>
                    <a:pt x="2258" y="18861"/>
                  </a:cubicBezTo>
                  <a:cubicBezTo>
                    <a:pt x="2316" y="20143"/>
                    <a:pt x="2375" y="20735"/>
                    <a:pt x="2258" y="21080"/>
                  </a:cubicBezTo>
                  <a:cubicBezTo>
                    <a:pt x="2141" y="21425"/>
                    <a:pt x="1848" y="21524"/>
                    <a:pt x="1526" y="21080"/>
                  </a:cubicBezTo>
                  <a:cubicBezTo>
                    <a:pt x="1204" y="20636"/>
                    <a:pt x="853" y="19650"/>
                    <a:pt x="590" y="18713"/>
                  </a:cubicBezTo>
                  <a:cubicBezTo>
                    <a:pt x="326" y="17776"/>
                    <a:pt x="151" y="16888"/>
                    <a:pt x="63" y="16149"/>
                  </a:cubicBezTo>
                  <a:cubicBezTo>
                    <a:pt x="-25" y="15409"/>
                    <a:pt x="-25" y="14817"/>
                    <a:pt x="92" y="14373"/>
                  </a:cubicBezTo>
                  <a:cubicBezTo>
                    <a:pt x="209" y="13929"/>
                    <a:pt x="443" y="13634"/>
                    <a:pt x="853" y="13486"/>
                  </a:cubicBezTo>
                  <a:cubicBezTo>
                    <a:pt x="1263" y="13338"/>
                    <a:pt x="1848" y="13338"/>
                    <a:pt x="2492" y="13634"/>
                  </a:cubicBezTo>
                  <a:cubicBezTo>
                    <a:pt x="3136" y="13929"/>
                    <a:pt x="3838" y="14521"/>
                    <a:pt x="4248" y="15113"/>
                  </a:cubicBezTo>
                  <a:cubicBezTo>
                    <a:pt x="4658" y="15705"/>
                    <a:pt x="4775" y="16297"/>
                    <a:pt x="4804" y="16839"/>
                  </a:cubicBezTo>
                  <a:cubicBezTo>
                    <a:pt x="4834" y="17382"/>
                    <a:pt x="4775" y="17875"/>
                    <a:pt x="4570" y="18171"/>
                  </a:cubicBezTo>
                  <a:cubicBezTo>
                    <a:pt x="4365" y="18466"/>
                    <a:pt x="4014" y="18565"/>
                    <a:pt x="3780" y="18319"/>
                  </a:cubicBezTo>
                  <a:cubicBezTo>
                    <a:pt x="3546" y="18072"/>
                    <a:pt x="3429" y="17480"/>
                    <a:pt x="3399" y="16888"/>
                  </a:cubicBezTo>
                  <a:cubicBezTo>
                    <a:pt x="3370" y="16297"/>
                    <a:pt x="3429" y="15705"/>
                    <a:pt x="3751" y="15162"/>
                  </a:cubicBezTo>
                  <a:cubicBezTo>
                    <a:pt x="4073" y="14620"/>
                    <a:pt x="4658" y="14127"/>
                    <a:pt x="5390" y="14028"/>
                  </a:cubicBezTo>
                  <a:cubicBezTo>
                    <a:pt x="6121" y="13929"/>
                    <a:pt x="6999" y="14225"/>
                    <a:pt x="7585" y="14324"/>
                  </a:cubicBezTo>
                  <a:cubicBezTo>
                    <a:pt x="8170" y="14423"/>
                    <a:pt x="8463" y="14324"/>
                    <a:pt x="8697" y="14077"/>
                  </a:cubicBezTo>
                  <a:cubicBezTo>
                    <a:pt x="8931" y="13831"/>
                    <a:pt x="9107" y="13436"/>
                    <a:pt x="9048" y="13190"/>
                  </a:cubicBezTo>
                  <a:cubicBezTo>
                    <a:pt x="8990" y="12943"/>
                    <a:pt x="8697" y="12845"/>
                    <a:pt x="8404" y="12992"/>
                  </a:cubicBezTo>
                  <a:cubicBezTo>
                    <a:pt x="8112" y="13140"/>
                    <a:pt x="7819" y="13535"/>
                    <a:pt x="7585" y="14127"/>
                  </a:cubicBezTo>
                  <a:cubicBezTo>
                    <a:pt x="7351" y="14719"/>
                    <a:pt x="7175" y="15508"/>
                    <a:pt x="7087" y="16149"/>
                  </a:cubicBezTo>
                  <a:cubicBezTo>
                    <a:pt x="6999" y="16790"/>
                    <a:pt x="6999" y="17283"/>
                    <a:pt x="7146" y="17677"/>
                  </a:cubicBezTo>
                  <a:cubicBezTo>
                    <a:pt x="7292" y="18072"/>
                    <a:pt x="7585" y="18368"/>
                    <a:pt x="8199" y="18269"/>
                  </a:cubicBezTo>
                  <a:cubicBezTo>
                    <a:pt x="8814" y="18171"/>
                    <a:pt x="9751" y="17677"/>
                    <a:pt x="10541" y="16987"/>
                  </a:cubicBezTo>
                  <a:cubicBezTo>
                    <a:pt x="11331" y="16297"/>
                    <a:pt x="11975" y="15409"/>
                    <a:pt x="12385" y="14669"/>
                  </a:cubicBezTo>
                  <a:cubicBezTo>
                    <a:pt x="12795" y="13929"/>
                    <a:pt x="12970" y="13338"/>
                    <a:pt x="12853" y="13091"/>
                  </a:cubicBezTo>
                  <a:cubicBezTo>
                    <a:pt x="12736" y="12845"/>
                    <a:pt x="12326" y="12943"/>
                    <a:pt x="12034" y="13190"/>
                  </a:cubicBezTo>
                  <a:cubicBezTo>
                    <a:pt x="11741" y="13436"/>
                    <a:pt x="11565" y="13831"/>
                    <a:pt x="11390" y="14275"/>
                  </a:cubicBezTo>
                  <a:cubicBezTo>
                    <a:pt x="11214" y="14719"/>
                    <a:pt x="11038" y="15212"/>
                    <a:pt x="10951" y="15705"/>
                  </a:cubicBezTo>
                  <a:cubicBezTo>
                    <a:pt x="10863" y="16198"/>
                    <a:pt x="10863" y="16691"/>
                    <a:pt x="10980" y="17086"/>
                  </a:cubicBezTo>
                  <a:cubicBezTo>
                    <a:pt x="11097" y="17480"/>
                    <a:pt x="11331" y="17776"/>
                    <a:pt x="11887" y="18023"/>
                  </a:cubicBezTo>
                  <a:cubicBezTo>
                    <a:pt x="12443" y="18269"/>
                    <a:pt x="13321" y="18466"/>
                    <a:pt x="14112" y="18220"/>
                  </a:cubicBezTo>
                  <a:cubicBezTo>
                    <a:pt x="14902" y="17973"/>
                    <a:pt x="15604" y="17283"/>
                    <a:pt x="16073" y="16740"/>
                  </a:cubicBezTo>
                  <a:cubicBezTo>
                    <a:pt x="16541" y="16198"/>
                    <a:pt x="16775" y="15803"/>
                    <a:pt x="16951" y="15212"/>
                  </a:cubicBezTo>
                  <a:cubicBezTo>
                    <a:pt x="17126" y="14620"/>
                    <a:pt x="17243" y="13831"/>
                    <a:pt x="17126" y="13584"/>
                  </a:cubicBezTo>
                  <a:cubicBezTo>
                    <a:pt x="17009" y="13338"/>
                    <a:pt x="16658" y="13634"/>
                    <a:pt x="16248" y="14620"/>
                  </a:cubicBezTo>
                  <a:cubicBezTo>
                    <a:pt x="15838" y="15606"/>
                    <a:pt x="15370" y="17283"/>
                    <a:pt x="15165" y="18368"/>
                  </a:cubicBezTo>
                  <a:cubicBezTo>
                    <a:pt x="14960" y="19453"/>
                    <a:pt x="15019" y="19946"/>
                    <a:pt x="15195" y="20192"/>
                  </a:cubicBezTo>
                  <a:cubicBezTo>
                    <a:pt x="15370" y="20439"/>
                    <a:pt x="15663" y="20439"/>
                    <a:pt x="16160" y="19601"/>
                  </a:cubicBezTo>
                  <a:cubicBezTo>
                    <a:pt x="16658" y="18762"/>
                    <a:pt x="17360" y="17086"/>
                    <a:pt x="17946" y="14521"/>
                  </a:cubicBezTo>
                  <a:cubicBezTo>
                    <a:pt x="18531" y="11957"/>
                    <a:pt x="18999" y="8505"/>
                    <a:pt x="19263" y="6483"/>
                  </a:cubicBezTo>
                  <a:cubicBezTo>
                    <a:pt x="19526" y="4461"/>
                    <a:pt x="19585" y="3869"/>
                    <a:pt x="19614" y="3277"/>
                  </a:cubicBezTo>
                  <a:cubicBezTo>
                    <a:pt x="19643" y="2686"/>
                    <a:pt x="19643" y="2094"/>
                    <a:pt x="19497" y="1798"/>
                  </a:cubicBezTo>
                  <a:cubicBezTo>
                    <a:pt x="19351" y="1502"/>
                    <a:pt x="19058" y="1502"/>
                    <a:pt x="18765" y="2094"/>
                  </a:cubicBezTo>
                  <a:cubicBezTo>
                    <a:pt x="18473" y="2686"/>
                    <a:pt x="18180" y="3869"/>
                    <a:pt x="17916" y="5990"/>
                  </a:cubicBezTo>
                  <a:cubicBezTo>
                    <a:pt x="17653" y="8110"/>
                    <a:pt x="17419" y="11168"/>
                    <a:pt x="17360" y="13338"/>
                  </a:cubicBezTo>
                  <a:cubicBezTo>
                    <a:pt x="17302" y="15508"/>
                    <a:pt x="17419" y="16790"/>
                    <a:pt x="17799" y="17579"/>
                  </a:cubicBezTo>
                  <a:cubicBezTo>
                    <a:pt x="18180" y="18368"/>
                    <a:pt x="18824" y="18664"/>
                    <a:pt x="19497" y="18220"/>
                  </a:cubicBezTo>
                  <a:cubicBezTo>
                    <a:pt x="20170" y="17776"/>
                    <a:pt x="20873" y="16592"/>
                    <a:pt x="21575" y="15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3936635" y="5465497"/>
              <a:ext cx="88456" cy="16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261" fill="norm" stroke="1" extrusionOk="0">
                  <a:moveTo>
                    <a:pt x="21361" y="0"/>
                  </a:moveTo>
                  <a:cubicBezTo>
                    <a:pt x="14572" y="3546"/>
                    <a:pt x="7784" y="7093"/>
                    <a:pt x="4081" y="9994"/>
                  </a:cubicBezTo>
                  <a:cubicBezTo>
                    <a:pt x="378" y="12896"/>
                    <a:pt x="-239" y="15152"/>
                    <a:pt x="70" y="17087"/>
                  </a:cubicBezTo>
                  <a:cubicBezTo>
                    <a:pt x="378" y="19021"/>
                    <a:pt x="1612" y="20633"/>
                    <a:pt x="4081" y="21116"/>
                  </a:cubicBezTo>
                  <a:cubicBezTo>
                    <a:pt x="6550" y="21600"/>
                    <a:pt x="10252" y="20955"/>
                    <a:pt x="13338" y="17893"/>
                  </a:cubicBezTo>
                  <a:cubicBezTo>
                    <a:pt x="16424" y="14830"/>
                    <a:pt x="18892" y="9349"/>
                    <a:pt x="21361" y="3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4086425" y="5476889"/>
              <a:ext cx="268340" cy="157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538"/>
                  </a:moveTo>
                  <a:cubicBezTo>
                    <a:pt x="1029" y="1235"/>
                    <a:pt x="2057" y="1931"/>
                    <a:pt x="2674" y="4544"/>
                  </a:cubicBezTo>
                  <a:cubicBezTo>
                    <a:pt x="3291" y="7157"/>
                    <a:pt x="3497" y="11686"/>
                    <a:pt x="3497" y="14822"/>
                  </a:cubicBezTo>
                  <a:cubicBezTo>
                    <a:pt x="3497" y="17957"/>
                    <a:pt x="3291" y="19699"/>
                    <a:pt x="3189" y="19351"/>
                  </a:cubicBezTo>
                  <a:cubicBezTo>
                    <a:pt x="3086" y="19002"/>
                    <a:pt x="3086" y="16564"/>
                    <a:pt x="3600" y="13080"/>
                  </a:cubicBezTo>
                  <a:cubicBezTo>
                    <a:pt x="4114" y="9596"/>
                    <a:pt x="5143" y="5067"/>
                    <a:pt x="6171" y="2628"/>
                  </a:cubicBezTo>
                  <a:cubicBezTo>
                    <a:pt x="7200" y="189"/>
                    <a:pt x="8229" y="-159"/>
                    <a:pt x="8949" y="538"/>
                  </a:cubicBezTo>
                  <a:cubicBezTo>
                    <a:pt x="9669" y="1235"/>
                    <a:pt x="10080" y="2976"/>
                    <a:pt x="10491" y="5067"/>
                  </a:cubicBezTo>
                  <a:cubicBezTo>
                    <a:pt x="10903" y="7157"/>
                    <a:pt x="11314" y="9596"/>
                    <a:pt x="11931" y="10118"/>
                  </a:cubicBezTo>
                  <a:cubicBezTo>
                    <a:pt x="12549" y="10641"/>
                    <a:pt x="13371" y="9247"/>
                    <a:pt x="14091" y="7680"/>
                  </a:cubicBezTo>
                  <a:cubicBezTo>
                    <a:pt x="14811" y="6112"/>
                    <a:pt x="15429" y="4370"/>
                    <a:pt x="16251" y="2802"/>
                  </a:cubicBezTo>
                  <a:cubicBezTo>
                    <a:pt x="17074" y="1235"/>
                    <a:pt x="18103" y="-159"/>
                    <a:pt x="18926" y="15"/>
                  </a:cubicBezTo>
                  <a:cubicBezTo>
                    <a:pt x="19749" y="189"/>
                    <a:pt x="20366" y="1931"/>
                    <a:pt x="20777" y="5764"/>
                  </a:cubicBezTo>
                  <a:cubicBezTo>
                    <a:pt x="21189" y="9596"/>
                    <a:pt x="21394" y="15518"/>
                    <a:pt x="2160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4841859" y="5188811"/>
              <a:ext cx="164588" cy="437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508" fill="norm" stroke="1" extrusionOk="0">
                  <a:moveTo>
                    <a:pt x="20762" y="410"/>
                  </a:moveTo>
                  <a:cubicBezTo>
                    <a:pt x="19150" y="159"/>
                    <a:pt x="17538" y="-92"/>
                    <a:pt x="16087" y="34"/>
                  </a:cubicBezTo>
                  <a:cubicBezTo>
                    <a:pt x="14637" y="159"/>
                    <a:pt x="13347" y="661"/>
                    <a:pt x="10446" y="2985"/>
                  </a:cubicBezTo>
                  <a:cubicBezTo>
                    <a:pt x="7544" y="5308"/>
                    <a:pt x="3031" y="9452"/>
                    <a:pt x="1096" y="12843"/>
                  </a:cubicBezTo>
                  <a:cubicBezTo>
                    <a:pt x="-838" y="16234"/>
                    <a:pt x="-193" y="18871"/>
                    <a:pt x="2869" y="20189"/>
                  </a:cubicBezTo>
                  <a:cubicBezTo>
                    <a:pt x="5932" y="21508"/>
                    <a:pt x="11413" y="21508"/>
                    <a:pt x="16893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4991182" y="5199266"/>
              <a:ext cx="275937" cy="442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98" fill="norm" stroke="1" extrusionOk="0">
                  <a:moveTo>
                    <a:pt x="10695" y="10326"/>
                  </a:moveTo>
                  <a:cubicBezTo>
                    <a:pt x="7921" y="10946"/>
                    <a:pt x="5146" y="11567"/>
                    <a:pt x="3264" y="12808"/>
                  </a:cubicBezTo>
                  <a:cubicBezTo>
                    <a:pt x="1381" y="14050"/>
                    <a:pt x="390" y="15912"/>
                    <a:pt x="93" y="17153"/>
                  </a:cubicBezTo>
                  <a:cubicBezTo>
                    <a:pt x="-204" y="18395"/>
                    <a:pt x="192" y="19015"/>
                    <a:pt x="1480" y="19264"/>
                  </a:cubicBezTo>
                  <a:cubicBezTo>
                    <a:pt x="2768" y="19512"/>
                    <a:pt x="4948" y="19388"/>
                    <a:pt x="7425" y="17898"/>
                  </a:cubicBezTo>
                  <a:cubicBezTo>
                    <a:pt x="9902" y="16408"/>
                    <a:pt x="12677" y="13553"/>
                    <a:pt x="14262" y="10574"/>
                  </a:cubicBezTo>
                  <a:cubicBezTo>
                    <a:pt x="15847" y="7595"/>
                    <a:pt x="16244" y="4491"/>
                    <a:pt x="16343" y="2629"/>
                  </a:cubicBezTo>
                  <a:cubicBezTo>
                    <a:pt x="16442" y="767"/>
                    <a:pt x="16244" y="146"/>
                    <a:pt x="15748" y="22"/>
                  </a:cubicBezTo>
                  <a:cubicBezTo>
                    <a:pt x="15253" y="-102"/>
                    <a:pt x="14460" y="270"/>
                    <a:pt x="13668" y="2070"/>
                  </a:cubicBezTo>
                  <a:cubicBezTo>
                    <a:pt x="12875" y="3870"/>
                    <a:pt x="12082" y="7098"/>
                    <a:pt x="12280" y="10201"/>
                  </a:cubicBezTo>
                  <a:cubicBezTo>
                    <a:pt x="12479" y="13305"/>
                    <a:pt x="13668" y="16284"/>
                    <a:pt x="15352" y="18146"/>
                  </a:cubicBezTo>
                  <a:cubicBezTo>
                    <a:pt x="17036" y="20008"/>
                    <a:pt x="19216" y="20753"/>
                    <a:pt x="21396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5327087" y="5168562"/>
              <a:ext cx="208372" cy="454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35" fill="norm" stroke="1" extrusionOk="0">
                  <a:moveTo>
                    <a:pt x="19106" y="3863"/>
                  </a:moveTo>
                  <a:cubicBezTo>
                    <a:pt x="17789" y="2783"/>
                    <a:pt x="16472" y="1703"/>
                    <a:pt x="15155" y="983"/>
                  </a:cubicBezTo>
                  <a:cubicBezTo>
                    <a:pt x="13838" y="263"/>
                    <a:pt x="12521" y="-97"/>
                    <a:pt x="11599" y="23"/>
                  </a:cubicBezTo>
                  <a:cubicBezTo>
                    <a:pt x="10677" y="143"/>
                    <a:pt x="10150" y="743"/>
                    <a:pt x="9623" y="2963"/>
                  </a:cubicBezTo>
                  <a:cubicBezTo>
                    <a:pt x="9097" y="5183"/>
                    <a:pt x="8570" y="9023"/>
                    <a:pt x="8833" y="12023"/>
                  </a:cubicBezTo>
                  <a:cubicBezTo>
                    <a:pt x="9097" y="15023"/>
                    <a:pt x="10150" y="17183"/>
                    <a:pt x="10677" y="18683"/>
                  </a:cubicBezTo>
                  <a:cubicBezTo>
                    <a:pt x="11204" y="20183"/>
                    <a:pt x="11204" y="21023"/>
                    <a:pt x="10677" y="21263"/>
                  </a:cubicBezTo>
                  <a:cubicBezTo>
                    <a:pt x="10150" y="21503"/>
                    <a:pt x="9097" y="21143"/>
                    <a:pt x="7648" y="20243"/>
                  </a:cubicBezTo>
                  <a:cubicBezTo>
                    <a:pt x="6199" y="19343"/>
                    <a:pt x="4355" y="17903"/>
                    <a:pt x="2775" y="16643"/>
                  </a:cubicBezTo>
                  <a:cubicBezTo>
                    <a:pt x="1194" y="15383"/>
                    <a:pt x="-123" y="14303"/>
                    <a:pt x="9" y="13763"/>
                  </a:cubicBezTo>
                  <a:cubicBezTo>
                    <a:pt x="140" y="13223"/>
                    <a:pt x="1721" y="13223"/>
                    <a:pt x="5540" y="12683"/>
                  </a:cubicBezTo>
                  <a:cubicBezTo>
                    <a:pt x="9360" y="12143"/>
                    <a:pt x="15418" y="11063"/>
                    <a:pt x="21477" y="9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5566125" y="5189491"/>
              <a:ext cx="109248" cy="47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9" h="21504" fill="norm" stroke="1" extrusionOk="0">
                  <a:moveTo>
                    <a:pt x="5760" y="0"/>
                  </a:moveTo>
                  <a:cubicBezTo>
                    <a:pt x="11520" y="3853"/>
                    <a:pt x="17280" y="7706"/>
                    <a:pt x="19440" y="10917"/>
                  </a:cubicBezTo>
                  <a:cubicBezTo>
                    <a:pt x="21600" y="14128"/>
                    <a:pt x="20160" y="16696"/>
                    <a:pt x="18240" y="18331"/>
                  </a:cubicBezTo>
                  <a:cubicBezTo>
                    <a:pt x="16320" y="19965"/>
                    <a:pt x="13920" y="20666"/>
                    <a:pt x="11520" y="21075"/>
                  </a:cubicBezTo>
                  <a:cubicBezTo>
                    <a:pt x="9120" y="21483"/>
                    <a:pt x="6720" y="21600"/>
                    <a:pt x="4800" y="21425"/>
                  </a:cubicBezTo>
                  <a:cubicBezTo>
                    <a:pt x="2880" y="21250"/>
                    <a:pt x="1440" y="20783"/>
                    <a:pt x="0" y="20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5888132" y="5434830"/>
              <a:ext cx="138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5865132" y="5611167"/>
              <a:ext cx="168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6687145" y="5210253"/>
              <a:ext cx="159343" cy="50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479" fill="norm" stroke="1" extrusionOk="0">
                  <a:moveTo>
                    <a:pt x="21043" y="1391"/>
                  </a:moveTo>
                  <a:cubicBezTo>
                    <a:pt x="20368" y="851"/>
                    <a:pt x="19693" y="311"/>
                    <a:pt x="18343" y="95"/>
                  </a:cubicBezTo>
                  <a:cubicBezTo>
                    <a:pt x="16993" y="-121"/>
                    <a:pt x="14968" y="-13"/>
                    <a:pt x="11931" y="905"/>
                  </a:cubicBezTo>
                  <a:cubicBezTo>
                    <a:pt x="8893" y="1823"/>
                    <a:pt x="4843" y="3551"/>
                    <a:pt x="2481" y="5711"/>
                  </a:cubicBezTo>
                  <a:cubicBezTo>
                    <a:pt x="118" y="7871"/>
                    <a:pt x="-557" y="10463"/>
                    <a:pt x="456" y="12947"/>
                  </a:cubicBezTo>
                  <a:cubicBezTo>
                    <a:pt x="1468" y="15431"/>
                    <a:pt x="4168" y="17807"/>
                    <a:pt x="7543" y="19211"/>
                  </a:cubicBezTo>
                  <a:cubicBezTo>
                    <a:pt x="10918" y="20615"/>
                    <a:pt x="14968" y="21047"/>
                    <a:pt x="19018" y="2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7080000" y="5319827"/>
              <a:ext cx="34828" cy="355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600" fill="norm" stroke="1" extrusionOk="0">
                  <a:moveTo>
                    <a:pt x="21025" y="0"/>
                  </a:moveTo>
                  <a:cubicBezTo>
                    <a:pt x="16396" y="4196"/>
                    <a:pt x="11768" y="8391"/>
                    <a:pt x="7911" y="11732"/>
                  </a:cubicBezTo>
                  <a:cubicBezTo>
                    <a:pt x="4054" y="15073"/>
                    <a:pt x="968" y="17560"/>
                    <a:pt x="196" y="19191"/>
                  </a:cubicBezTo>
                  <a:cubicBezTo>
                    <a:pt x="-575" y="20823"/>
                    <a:pt x="968" y="21600"/>
                    <a:pt x="4054" y="21600"/>
                  </a:cubicBezTo>
                  <a:cubicBezTo>
                    <a:pt x="7139" y="21600"/>
                    <a:pt x="11768" y="20823"/>
                    <a:pt x="14854" y="20046"/>
                  </a:cubicBezTo>
                  <a:cubicBezTo>
                    <a:pt x="17939" y="19269"/>
                    <a:pt x="19482" y="18492"/>
                    <a:pt x="21025" y="17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7199162" y="5319827"/>
              <a:ext cx="46002" cy="390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21600" y="0"/>
                  </a:moveTo>
                  <a:cubicBezTo>
                    <a:pt x="18000" y="4208"/>
                    <a:pt x="14400" y="8416"/>
                    <a:pt x="12000" y="11571"/>
                  </a:cubicBezTo>
                  <a:cubicBezTo>
                    <a:pt x="9600" y="14727"/>
                    <a:pt x="8400" y="16831"/>
                    <a:pt x="7800" y="18444"/>
                  </a:cubicBezTo>
                  <a:cubicBezTo>
                    <a:pt x="7200" y="20057"/>
                    <a:pt x="7200" y="21179"/>
                    <a:pt x="6000" y="21390"/>
                  </a:cubicBezTo>
                  <a:cubicBezTo>
                    <a:pt x="4800" y="21600"/>
                    <a:pt x="2400" y="20899"/>
                    <a:pt x="0" y="20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6999824" y="5465497"/>
              <a:ext cx="33734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4400"/>
                    <a:pt x="10473" y="7200"/>
                    <a:pt x="13582" y="3600"/>
                  </a:cubicBezTo>
                  <a:cubicBezTo>
                    <a:pt x="16691" y="0"/>
                    <a:pt x="17673" y="0"/>
                    <a:pt x="18655" y="0"/>
                  </a:cubicBezTo>
                  <a:cubicBezTo>
                    <a:pt x="19636" y="0"/>
                    <a:pt x="20618" y="0"/>
                    <a:pt x="21109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6984490" y="5534499"/>
              <a:ext cx="37567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73" y="19543"/>
                    <a:pt x="7347" y="17486"/>
                    <a:pt x="10947" y="13886"/>
                  </a:cubicBezTo>
                  <a:cubicBezTo>
                    <a:pt x="14547" y="10286"/>
                    <a:pt x="18073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7540060" y="5218795"/>
              <a:ext cx="793795" cy="470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402" fill="norm" stroke="1" extrusionOk="0">
                  <a:moveTo>
                    <a:pt x="4904" y="12604"/>
                  </a:moveTo>
                  <a:cubicBezTo>
                    <a:pt x="4696" y="12023"/>
                    <a:pt x="4487" y="11443"/>
                    <a:pt x="4175" y="11152"/>
                  </a:cubicBezTo>
                  <a:cubicBezTo>
                    <a:pt x="3862" y="10862"/>
                    <a:pt x="3446" y="10862"/>
                    <a:pt x="2751" y="12081"/>
                  </a:cubicBezTo>
                  <a:cubicBezTo>
                    <a:pt x="2057" y="13301"/>
                    <a:pt x="1084" y="15740"/>
                    <a:pt x="563" y="17249"/>
                  </a:cubicBezTo>
                  <a:cubicBezTo>
                    <a:pt x="42" y="18759"/>
                    <a:pt x="-27" y="19340"/>
                    <a:pt x="8" y="19920"/>
                  </a:cubicBezTo>
                  <a:cubicBezTo>
                    <a:pt x="42" y="20501"/>
                    <a:pt x="181" y="21081"/>
                    <a:pt x="459" y="21314"/>
                  </a:cubicBezTo>
                  <a:cubicBezTo>
                    <a:pt x="737" y="21546"/>
                    <a:pt x="1154" y="21430"/>
                    <a:pt x="1952" y="19630"/>
                  </a:cubicBezTo>
                  <a:cubicBezTo>
                    <a:pt x="2751" y="17830"/>
                    <a:pt x="3932" y="14346"/>
                    <a:pt x="4592" y="11327"/>
                  </a:cubicBezTo>
                  <a:cubicBezTo>
                    <a:pt x="5251" y="8307"/>
                    <a:pt x="5390" y="5752"/>
                    <a:pt x="5425" y="4069"/>
                  </a:cubicBezTo>
                  <a:cubicBezTo>
                    <a:pt x="5460" y="2385"/>
                    <a:pt x="5390" y="1572"/>
                    <a:pt x="5217" y="1340"/>
                  </a:cubicBezTo>
                  <a:cubicBezTo>
                    <a:pt x="5043" y="1107"/>
                    <a:pt x="4765" y="1456"/>
                    <a:pt x="4487" y="2791"/>
                  </a:cubicBezTo>
                  <a:cubicBezTo>
                    <a:pt x="4210" y="4127"/>
                    <a:pt x="3932" y="6449"/>
                    <a:pt x="4001" y="9178"/>
                  </a:cubicBezTo>
                  <a:cubicBezTo>
                    <a:pt x="4071" y="11907"/>
                    <a:pt x="4487" y="15043"/>
                    <a:pt x="5008" y="16843"/>
                  </a:cubicBezTo>
                  <a:cubicBezTo>
                    <a:pt x="5529" y="18643"/>
                    <a:pt x="6154" y="19107"/>
                    <a:pt x="6710" y="18933"/>
                  </a:cubicBezTo>
                  <a:cubicBezTo>
                    <a:pt x="7266" y="18759"/>
                    <a:pt x="7752" y="17946"/>
                    <a:pt x="8064" y="17249"/>
                  </a:cubicBezTo>
                  <a:cubicBezTo>
                    <a:pt x="8377" y="16552"/>
                    <a:pt x="8516" y="15972"/>
                    <a:pt x="8585" y="15391"/>
                  </a:cubicBezTo>
                  <a:cubicBezTo>
                    <a:pt x="8655" y="14811"/>
                    <a:pt x="8655" y="14230"/>
                    <a:pt x="8446" y="13881"/>
                  </a:cubicBezTo>
                  <a:cubicBezTo>
                    <a:pt x="8238" y="13533"/>
                    <a:pt x="7821" y="13417"/>
                    <a:pt x="7370" y="13940"/>
                  </a:cubicBezTo>
                  <a:cubicBezTo>
                    <a:pt x="6918" y="14462"/>
                    <a:pt x="6432" y="15623"/>
                    <a:pt x="6154" y="16494"/>
                  </a:cubicBezTo>
                  <a:cubicBezTo>
                    <a:pt x="5877" y="17365"/>
                    <a:pt x="5807" y="17946"/>
                    <a:pt x="5877" y="18469"/>
                  </a:cubicBezTo>
                  <a:cubicBezTo>
                    <a:pt x="5946" y="18991"/>
                    <a:pt x="6154" y="19456"/>
                    <a:pt x="6467" y="19514"/>
                  </a:cubicBezTo>
                  <a:cubicBezTo>
                    <a:pt x="6779" y="19572"/>
                    <a:pt x="7196" y="19223"/>
                    <a:pt x="7543" y="18759"/>
                  </a:cubicBezTo>
                  <a:cubicBezTo>
                    <a:pt x="7891" y="18294"/>
                    <a:pt x="8168" y="17714"/>
                    <a:pt x="8412" y="17191"/>
                  </a:cubicBezTo>
                  <a:cubicBezTo>
                    <a:pt x="8655" y="16669"/>
                    <a:pt x="8863" y="16204"/>
                    <a:pt x="8967" y="16436"/>
                  </a:cubicBezTo>
                  <a:cubicBezTo>
                    <a:pt x="9071" y="16669"/>
                    <a:pt x="9071" y="17598"/>
                    <a:pt x="9106" y="18352"/>
                  </a:cubicBezTo>
                  <a:cubicBezTo>
                    <a:pt x="9141" y="19107"/>
                    <a:pt x="9210" y="19688"/>
                    <a:pt x="9453" y="19746"/>
                  </a:cubicBezTo>
                  <a:cubicBezTo>
                    <a:pt x="9696" y="19804"/>
                    <a:pt x="10113" y="19340"/>
                    <a:pt x="10565" y="18004"/>
                  </a:cubicBezTo>
                  <a:cubicBezTo>
                    <a:pt x="11016" y="16669"/>
                    <a:pt x="11502" y="14462"/>
                    <a:pt x="11954" y="11559"/>
                  </a:cubicBezTo>
                  <a:cubicBezTo>
                    <a:pt x="12405" y="8656"/>
                    <a:pt x="12822" y="5056"/>
                    <a:pt x="13065" y="2907"/>
                  </a:cubicBezTo>
                  <a:cubicBezTo>
                    <a:pt x="13308" y="759"/>
                    <a:pt x="13377" y="62"/>
                    <a:pt x="13377" y="4"/>
                  </a:cubicBezTo>
                  <a:cubicBezTo>
                    <a:pt x="13377" y="-54"/>
                    <a:pt x="13308" y="527"/>
                    <a:pt x="13100" y="2501"/>
                  </a:cubicBezTo>
                  <a:cubicBezTo>
                    <a:pt x="12891" y="4475"/>
                    <a:pt x="12544" y="7843"/>
                    <a:pt x="12370" y="10456"/>
                  </a:cubicBezTo>
                  <a:cubicBezTo>
                    <a:pt x="12197" y="13069"/>
                    <a:pt x="12197" y="14927"/>
                    <a:pt x="12266" y="16146"/>
                  </a:cubicBezTo>
                  <a:cubicBezTo>
                    <a:pt x="12336" y="17365"/>
                    <a:pt x="12475" y="17946"/>
                    <a:pt x="12718" y="18294"/>
                  </a:cubicBezTo>
                  <a:cubicBezTo>
                    <a:pt x="12961" y="18643"/>
                    <a:pt x="13308" y="18759"/>
                    <a:pt x="13516" y="18469"/>
                  </a:cubicBezTo>
                  <a:cubicBezTo>
                    <a:pt x="13725" y="18178"/>
                    <a:pt x="13794" y="17481"/>
                    <a:pt x="13690" y="16378"/>
                  </a:cubicBezTo>
                  <a:cubicBezTo>
                    <a:pt x="13586" y="15275"/>
                    <a:pt x="13308" y="13765"/>
                    <a:pt x="12891" y="12662"/>
                  </a:cubicBezTo>
                  <a:cubicBezTo>
                    <a:pt x="12475" y="11559"/>
                    <a:pt x="11919" y="10862"/>
                    <a:pt x="11468" y="10514"/>
                  </a:cubicBezTo>
                  <a:cubicBezTo>
                    <a:pt x="11016" y="10165"/>
                    <a:pt x="10669" y="10165"/>
                    <a:pt x="10460" y="10456"/>
                  </a:cubicBezTo>
                  <a:cubicBezTo>
                    <a:pt x="10252" y="10746"/>
                    <a:pt x="10183" y="11327"/>
                    <a:pt x="10322" y="11675"/>
                  </a:cubicBezTo>
                  <a:cubicBezTo>
                    <a:pt x="10460" y="12023"/>
                    <a:pt x="10808" y="12140"/>
                    <a:pt x="11780" y="12023"/>
                  </a:cubicBezTo>
                  <a:cubicBezTo>
                    <a:pt x="12752" y="11907"/>
                    <a:pt x="14350" y="11559"/>
                    <a:pt x="15322" y="11327"/>
                  </a:cubicBezTo>
                  <a:cubicBezTo>
                    <a:pt x="16295" y="11094"/>
                    <a:pt x="16642" y="10978"/>
                    <a:pt x="16677" y="11094"/>
                  </a:cubicBezTo>
                  <a:cubicBezTo>
                    <a:pt x="16711" y="11211"/>
                    <a:pt x="16433" y="11559"/>
                    <a:pt x="16121" y="12081"/>
                  </a:cubicBezTo>
                  <a:cubicBezTo>
                    <a:pt x="15808" y="12604"/>
                    <a:pt x="15461" y="13301"/>
                    <a:pt x="15253" y="13940"/>
                  </a:cubicBezTo>
                  <a:cubicBezTo>
                    <a:pt x="15044" y="14578"/>
                    <a:pt x="14975" y="15159"/>
                    <a:pt x="15149" y="15391"/>
                  </a:cubicBezTo>
                  <a:cubicBezTo>
                    <a:pt x="15322" y="15623"/>
                    <a:pt x="15739" y="15507"/>
                    <a:pt x="16086" y="15217"/>
                  </a:cubicBezTo>
                  <a:cubicBezTo>
                    <a:pt x="16433" y="14927"/>
                    <a:pt x="16711" y="14462"/>
                    <a:pt x="17024" y="13998"/>
                  </a:cubicBezTo>
                  <a:cubicBezTo>
                    <a:pt x="17336" y="13533"/>
                    <a:pt x="17684" y="13069"/>
                    <a:pt x="17961" y="13243"/>
                  </a:cubicBezTo>
                  <a:cubicBezTo>
                    <a:pt x="18239" y="13417"/>
                    <a:pt x="18448" y="14230"/>
                    <a:pt x="19038" y="14869"/>
                  </a:cubicBezTo>
                  <a:cubicBezTo>
                    <a:pt x="19628" y="15507"/>
                    <a:pt x="20601" y="15972"/>
                    <a:pt x="21573" y="16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8441190" y="5427163"/>
              <a:ext cx="253006" cy="183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fill="norm" stroke="1" extrusionOk="0">
                  <a:moveTo>
                    <a:pt x="0" y="3551"/>
                  </a:moveTo>
                  <a:cubicBezTo>
                    <a:pt x="873" y="2663"/>
                    <a:pt x="1745" y="1775"/>
                    <a:pt x="3273" y="2071"/>
                  </a:cubicBezTo>
                  <a:cubicBezTo>
                    <a:pt x="4800" y="2367"/>
                    <a:pt x="6982" y="3847"/>
                    <a:pt x="8291" y="6510"/>
                  </a:cubicBezTo>
                  <a:cubicBezTo>
                    <a:pt x="9600" y="9173"/>
                    <a:pt x="10036" y="13019"/>
                    <a:pt x="9927" y="15534"/>
                  </a:cubicBezTo>
                  <a:cubicBezTo>
                    <a:pt x="9818" y="18049"/>
                    <a:pt x="9164" y="19233"/>
                    <a:pt x="8291" y="20121"/>
                  </a:cubicBezTo>
                  <a:cubicBezTo>
                    <a:pt x="7418" y="21008"/>
                    <a:pt x="6327" y="21600"/>
                    <a:pt x="5564" y="21008"/>
                  </a:cubicBezTo>
                  <a:cubicBezTo>
                    <a:pt x="4800" y="20416"/>
                    <a:pt x="4364" y="18641"/>
                    <a:pt x="4800" y="15682"/>
                  </a:cubicBezTo>
                  <a:cubicBezTo>
                    <a:pt x="5236" y="12723"/>
                    <a:pt x="6545" y="8581"/>
                    <a:pt x="9491" y="5770"/>
                  </a:cubicBezTo>
                  <a:cubicBezTo>
                    <a:pt x="12436" y="2959"/>
                    <a:pt x="17018" y="14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8623049" y="5442497"/>
              <a:ext cx="140149" cy="15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204" fill="norm" stroke="1" extrusionOk="0">
                  <a:moveTo>
                    <a:pt x="17681" y="0"/>
                  </a:moveTo>
                  <a:cubicBezTo>
                    <a:pt x="13823" y="1045"/>
                    <a:pt x="9966" y="2090"/>
                    <a:pt x="6881" y="4703"/>
                  </a:cubicBezTo>
                  <a:cubicBezTo>
                    <a:pt x="3795" y="7316"/>
                    <a:pt x="1481" y="11497"/>
                    <a:pt x="516" y="14632"/>
                  </a:cubicBezTo>
                  <a:cubicBezTo>
                    <a:pt x="-448" y="17768"/>
                    <a:pt x="-62" y="19858"/>
                    <a:pt x="1673" y="20729"/>
                  </a:cubicBezTo>
                  <a:cubicBezTo>
                    <a:pt x="3409" y="21600"/>
                    <a:pt x="6495" y="21252"/>
                    <a:pt x="9388" y="19858"/>
                  </a:cubicBezTo>
                  <a:cubicBezTo>
                    <a:pt x="12281" y="18465"/>
                    <a:pt x="14981" y="16026"/>
                    <a:pt x="16523" y="13413"/>
                  </a:cubicBezTo>
                  <a:cubicBezTo>
                    <a:pt x="18066" y="10800"/>
                    <a:pt x="18452" y="8013"/>
                    <a:pt x="18066" y="5923"/>
                  </a:cubicBezTo>
                  <a:cubicBezTo>
                    <a:pt x="17681" y="3832"/>
                    <a:pt x="16523" y="2439"/>
                    <a:pt x="16909" y="2090"/>
                  </a:cubicBezTo>
                  <a:cubicBezTo>
                    <a:pt x="17295" y="1742"/>
                    <a:pt x="19223" y="2439"/>
                    <a:pt x="21152" y="3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8824531" y="5411164"/>
              <a:ext cx="325504" cy="18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10" fill="norm" stroke="1" extrusionOk="0">
                  <a:moveTo>
                    <a:pt x="0" y="4515"/>
                  </a:moveTo>
                  <a:cubicBezTo>
                    <a:pt x="169" y="7770"/>
                    <a:pt x="338" y="11025"/>
                    <a:pt x="506" y="13392"/>
                  </a:cubicBezTo>
                  <a:cubicBezTo>
                    <a:pt x="675" y="15759"/>
                    <a:pt x="844" y="17239"/>
                    <a:pt x="1266" y="18422"/>
                  </a:cubicBezTo>
                  <a:cubicBezTo>
                    <a:pt x="1688" y="19606"/>
                    <a:pt x="2363" y="20493"/>
                    <a:pt x="3038" y="20493"/>
                  </a:cubicBezTo>
                  <a:cubicBezTo>
                    <a:pt x="3713" y="20493"/>
                    <a:pt x="4388" y="19606"/>
                    <a:pt x="4894" y="18422"/>
                  </a:cubicBezTo>
                  <a:cubicBezTo>
                    <a:pt x="5400" y="17239"/>
                    <a:pt x="5738" y="15759"/>
                    <a:pt x="6159" y="15611"/>
                  </a:cubicBezTo>
                  <a:cubicBezTo>
                    <a:pt x="6581" y="15463"/>
                    <a:pt x="7088" y="16647"/>
                    <a:pt x="7763" y="17386"/>
                  </a:cubicBezTo>
                  <a:cubicBezTo>
                    <a:pt x="8438" y="18126"/>
                    <a:pt x="9281" y="18422"/>
                    <a:pt x="10294" y="17534"/>
                  </a:cubicBezTo>
                  <a:cubicBezTo>
                    <a:pt x="11306" y="16647"/>
                    <a:pt x="12488" y="14576"/>
                    <a:pt x="13078" y="12504"/>
                  </a:cubicBezTo>
                  <a:cubicBezTo>
                    <a:pt x="13669" y="10433"/>
                    <a:pt x="13669" y="8362"/>
                    <a:pt x="14091" y="7326"/>
                  </a:cubicBezTo>
                  <a:cubicBezTo>
                    <a:pt x="14513" y="6291"/>
                    <a:pt x="15356" y="6291"/>
                    <a:pt x="16200" y="5995"/>
                  </a:cubicBezTo>
                  <a:cubicBezTo>
                    <a:pt x="17044" y="5699"/>
                    <a:pt x="17888" y="5107"/>
                    <a:pt x="18563" y="4219"/>
                  </a:cubicBezTo>
                  <a:cubicBezTo>
                    <a:pt x="19238" y="3332"/>
                    <a:pt x="19744" y="2148"/>
                    <a:pt x="19575" y="1260"/>
                  </a:cubicBezTo>
                  <a:cubicBezTo>
                    <a:pt x="19406" y="373"/>
                    <a:pt x="18563" y="-219"/>
                    <a:pt x="17634" y="77"/>
                  </a:cubicBezTo>
                  <a:cubicBezTo>
                    <a:pt x="16706" y="373"/>
                    <a:pt x="15694" y="1556"/>
                    <a:pt x="15103" y="2888"/>
                  </a:cubicBezTo>
                  <a:cubicBezTo>
                    <a:pt x="14513" y="4219"/>
                    <a:pt x="14344" y="5699"/>
                    <a:pt x="14850" y="7030"/>
                  </a:cubicBezTo>
                  <a:cubicBezTo>
                    <a:pt x="15356" y="8362"/>
                    <a:pt x="16538" y="9545"/>
                    <a:pt x="17550" y="10581"/>
                  </a:cubicBezTo>
                  <a:cubicBezTo>
                    <a:pt x="18563" y="11617"/>
                    <a:pt x="19406" y="12504"/>
                    <a:pt x="20081" y="13540"/>
                  </a:cubicBezTo>
                  <a:cubicBezTo>
                    <a:pt x="20756" y="14576"/>
                    <a:pt x="21263" y="15759"/>
                    <a:pt x="21431" y="17091"/>
                  </a:cubicBezTo>
                  <a:cubicBezTo>
                    <a:pt x="21600" y="18422"/>
                    <a:pt x="21431" y="19902"/>
                    <a:pt x="20841" y="20641"/>
                  </a:cubicBezTo>
                  <a:cubicBezTo>
                    <a:pt x="20250" y="21381"/>
                    <a:pt x="19237" y="21381"/>
                    <a:pt x="18309" y="21233"/>
                  </a:cubicBezTo>
                  <a:cubicBezTo>
                    <a:pt x="17381" y="21085"/>
                    <a:pt x="16538" y="20789"/>
                    <a:pt x="15947" y="19606"/>
                  </a:cubicBezTo>
                  <a:cubicBezTo>
                    <a:pt x="15356" y="18422"/>
                    <a:pt x="15019" y="16351"/>
                    <a:pt x="14681" y="14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9483880" y="5503831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9763939" y="5434830"/>
              <a:ext cx="1894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850"/>
                    <a:pt x="-1582" y="11700"/>
                    <a:pt x="1118" y="15300"/>
                  </a:cubicBezTo>
                  <a:cubicBezTo>
                    <a:pt x="3818" y="18900"/>
                    <a:pt x="11918" y="2025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9851888" y="5312160"/>
              <a:ext cx="146541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600" fill="norm" stroke="1" extrusionOk="0">
                  <a:moveTo>
                    <a:pt x="0" y="0"/>
                  </a:moveTo>
                  <a:cubicBezTo>
                    <a:pt x="5492" y="1029"/>
                    <a:pt x="10983" y="2057"/>
                    <a:pt x="15010" y="4041"/>
                  </a:cubicBezTo>
                  <a:cubicBezTo>
                    <a:pt x="19037" y="6024"/>
                    <a:pt x="21600" y="8963"/>
                    <a:pt x="20868" y="11682"/>
                  </a:cubicBezTo>
                  <a:cubicBezTo>
                    <a:pt x="20136" y="14400"/>
                    <a:pt x="16108" y="16898"/>
                    <a:pt x="12081" y="18514"/>
                  </a:cubicBezTo>
                  <a:cubicBezTo>
                    <a:pt x="8054" y="20131"/>
                    <a:pt x="4027" y="208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10227564" y="5450163"/>
              <a:ext cx="161004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57" y="4608"/>
                    <a:pt x="8914" y="9216"/>
                    <a:pt x="12514" y="12816"/>
                  </a:cubicBezTo>
                  <a:cubicBezTo>
                    <a:pt x="16114" y="16416"/>
                    <a:pt x="18857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10285723" y="5480831"/>
              <a:ext cx="95178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600" fill="norm" stroke="1" extrusionOk="0">
                  <a:moveTo>
                    <a:pt x="20627" y="0"/>
                  </a:moveTo>
                  <a:cubicBezTo>
                    <a:pt x="17858" y="257"/>
                    <a:pt x="15089" y="514"/>
                    <a:pt x="11212" y="3471"/>
                  </a:cubicBezTo>
                  <a:cubicBezTo>
                    <a:pt x="7335" y="6429"/>
                    <a:pt x="2350" y="12086"/>
                    <a:pt x="689" y="15557"/>
                  </a:cubicBezTo>
                  <a:cubicBezTo>
                    <a:pt x="-973" y="19029"/>
                    <a:pt x="689" y="20314"/>
                    <a:pt x="23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10474044" y="5326491"/>
              <a:ext cx="142475" cy="355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175" fill="norm" stroke="1" extrusionOk="0">
                  <a:moveTo>
                    <a:pt x="19157" y="3255"/>
                  </a:moveTo>
                  <a:cubicBezTo>
                    <a:pt x="20294" y="2038"/>
                    <a:pt x="21431" y="821"/>
                    <a:pt x="21052" y="288"/>
                  </a:cubicBezTo>
                  <a:cubicBezTo>
                    <a:pt x="20673" y="-244"/>
                    <a:pt x="18778" y="-92"/>
                    <a:pt x="15368" y="1201"/>
                  </a:cubicBezTo>
                  <a:cubicBezTo>
                    <a:pt x="11957" y="2494"/>
                    <a:pt x="7031" y="4928"/>
                    <a:pt x="3999" y="7666"/>
                  </a:cubicBezTo>
                  <a:cubicBezTo>
                    <a:pt x="968" y="10404"/>
                    <a:pt x="-169" y="13446"/>
                    <a:pt x="20" y="15804"/>
                  </a:cubicBezTo>
                  <a:cubicBezTo>
                    <a:pt x="210" y="18162"/>
                    <a:pt x="1726" y="19835"/>
                    <a:pt x="4568" y="20595"/>
                  </a:cubicBezTo>
                  <a:cubicBezTo>
                    <a:pt x="7410" y="21356"/>
                    <a:pt x="11578" y="21204"/>
                    <a:pt x="15747" y="210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10748909" y="5365828"/>
              <a:ext cx="38335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5314"/>
                    <a:pt x="10080" y="10629"/>
                    <a:pt x="6480" y="14229"/>
                  </a:cubicBezTo>
                  <a:cubicBezTo>
                    <a:pt x="2880" y="17829"/>
                    <a:pt x="1440" y="197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10848578" y="5350495"/>
              <a:ext cx="61335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4800"/>
                    <a:pt x="12600" y="9600"/>
                    <a:pt x="9000" y="13200"/>
                  </a:cubicBezTo>
                  <a:cubicBezTo>
                    <a:pt x="5400" y="16800"/>
                    <a:pt x="27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10656906" y="5485265"/>
              <a:ext cx="314342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484"/>
                  </a:moveTo>
                  <a:cubicBezTo>
                    <a:pt x="5093" y="521"/>
                    <a:pt x="10185" y="-1443"/>
                    <a:pt x="13785" y="1502"/>
                  </a:cubicBezTo>
                  <a:cubicBezTo>
                    <a:pt x="17385" y="4448"/>
                    <a:pt x="19493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10733575" y="5588167"/>
              <a:ext cx="237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7" y="19800"/>
                    <a:pt x="5574" y="18000"/>
                    <a:pt x="9174" y="14400"/>
                  </a:cubicBezTo>
                  <a:cubicBezTo>
                    <a:pt x="12774" y="10800"/>
                    <a:pt x="17187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11034500" y="5319967"/>
              <a:ext cx="442760" cy="35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0981" fill="norm" stroke="1" extrusionOk="0">
                  <a:moveTo>
                    <a:pt x="4004" y="12952"/>
                  </a:moveTo>
                  <a:cubicBezTo>
                    <a:pt x="4376" y="12356"/>
                    <a:pt x="4748" y="11760"/>
                    <a:pt x="4562" y="11313"/>
                  </a:cubicBezTo>
                  <a:cubicBezTo>
                    <a:pt x="4376" y="10866"/>
                    <a:pt x="3631" y="10568"/>
                    <a:pt x="3010" y="10792"/>
                  </a:cubicBezTo>
                  <a:cubicBezTo>
                    <a:pt x="2390" y="11015"/>
                    <a:pt x="1893" y="11760"/>
                    <a:pt x="1397" y="13026"/>
                  </a:cubicBezTo>
                  <a:cubicBezTo>
                    <a:pt x="900" y="14293"/>
                    <a:pt x="404" y="16080"/>
                    <a:pt x="155" y="17495"/>
                  </a:cubicBezTo>
                  <a:cubicBezTo>
                    <a:pt x="-93" y="18911"/>
                    <a:pt x="-93" y="19953"/>
                    <a:pt x="528" y="20549"/>
                  </a:cubicBezTo>
                  <a:cubicBezTo>
                    <a:pt x="1148" y="21145"/>
                    <a:pt x="2390" y="21294"/>
                    <a:pt x="3569" y="19879"/>
                  </a:cubicBezTo>
                  <a:cubicBezTo>
                    <a:pt x="4748" y="18464"/>
                    <a:pt x="5866" y="15484"/>
                    <a:pt x="6672" y="12505"/>
                  </a:cubicBezTo>
                  <a:cubicBezTo>
                    <a:pt x="7479" y="9526"/>
                    <a:pt x="7976" y="6546"/>
                    <a:pt x="8348" y="4312"/>
                  </a:cubicBezTo>
                  <a:cubicBezTo>
                    <a:pt x="8721" y="2077"/>
                    <a:pt x="8969" y="588"/>
                    <a:pt x="8907" y="141"/>
                  </a:cubicBezTo>
                  <a:cubicBezTo>
                    <a:pt x="8845" y="-306"/>
                    <a:pt x="8473" y="290"/>
                    <a:pt x="8038" y="2226"/>
                  </a:cubicBezTo>
                  <a:cubicBezTo>
                    <a:pt x="7604" y="4163"/>
                    <a:pt x="7107" y="7440"/>
                    <a:pt x="7231" y="10568"/>
                  </a:cubicBezTo>
                  <a:cubicBezTo>
                    <a:pt x="7355" y="13697"/>
                    <a:pt x="8100" y="16676"/>
                    <a:pt x="8783" y="18166"/>
                  </a:cubicBezTo>
                  <a:cubicBezTo>
                    <a:pt x="9466" y="19655"/>
                    <a:pt x="10086" y="19655"/>
                    <a:pt x="10645" y="19357"/>
                  </a:cubicBezTo>
                  <a:cubicBezTo>
                    <a:pt x="11204" y="19060"/>
                    <a:pt x="11700" y="18464"/>
                    <a:pt x="12073" y="17793"/>
                  </a:cubicBezTo>
                  <a:cubicBezTo>
                    <a:pt x="12445" y="17123"/>
                    <a:pt x="12693" y="16378"/>
                    <a:pt x="12693" y="15633"/>
                  </a:cubicBezTo>
                  <a:cubicBezTo>
                    <a:pt x="12693" y="14888"/>
                    <a:pt x="12445" y="14144"/>
                    <a:pt x="12010" y="13920"/>
                  </a:cubicBezTo>
                  <a:cubicBezTo>
                    <a:pt x="11576" y="13697"/>
                    <a:pt x="10955" y="13995"/>
                    <a:pt x="10521" y="14516"/>
                  </a:cubicBezTo>
                  <a:cubicBezTo>
                    <a:pt x="10086" y="15037"/>
                    <a:pt x="9838" y="15782"/>
                    <a:pt x="9962" y="16378"/>
                  </a:cubicBezTo>
                  <a:cubicBezTo>
                    <a:pt x="10086" y="16974"/>
                    <a:pt x="10583" y="17421"/>
                    <a:pt x="11204" y="17421"/>
                  </a:cubicBezTo>
                  <a:cubicBezTo>
                    <a:pt x="11824" y="17421"/>
                    <a:pt x="12569" y="16974"/>
                    <a:pt x="12941" y="17346"/>
                  </a:cubicBezTo>
                  <a:cubicBezTo>
                    <a:pt x="13314" y="17719"/>
                    <a:pt x="13314" y="18911"/>
                    <a:pt x="13624" y="19506"/>
                  </a:cubicBezTo>
                  <a:cubicBezTo>
                    <a:pt x="13935" y="20102"/>
                    <a:pt x="14555" y="20102"/>
                    <a:pt x="15238" y="19432"/>
                  </a:cubicBezTo>
                  <a:cubicBezTo>
                    <a:pt x="15921" y="18762"/>
                    <a:pt x="16666" y="17421"/>
                    <a:pt x="17597" y="14665"/>
                  </a:cubicBezTo>
                  <a:cubicBezTo>
                    <a:pt x="18528" y="11909"/>
                    <a:pt x="19645" y="7738"/>
                    <a:pt x="20266" y="5206"/>
                  </a:cubicBezTo>
                  <a:cubicBezTo>
                    <a:pt x="20886" y="2673"/>
                    <a:pt x="21010" y="1780"/>
                    <a:pt x="20948" y="1854"/>
                  </a:cubicBezTo>
                  <a:cubicBezTo>
                    <a:pt x="20886" y="1928"/>
                    <a:pt x="20638" y="2971"/>
                    <a:pt x="20452" y="5355"/>
                  </a:cubicBezTo>
                  <a:cubicBezTo>
                    <a:pt x="20266" y="7738"/>
                    <a:pt x="20141" y="11462"/>
                    <a:pt x="20328" y="13697"/>
                  </a:cubicBezTo>
                  <a:cubicBezTo>
                    <a:pt x="20514" y="15931"/>
                    <a:pt x="21010" y="16676"/>
                    <a:pt x="21507" y="17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11415924" y="5526832"/>
              <a:ext cx="23000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80" y="1200"/>
                    <a:pt x="8160" y="2400"/>
                    <a:pt x="11040" y="3000"/>
                  </a:cubicBezTo>
                  <a:cubicBezTo>
                    <a:pt x="13920" y="3600"/>
                    <a:pt x="15600" y="3600"/>
                    <a:pt x="15840" y="3300"/>
                  </a:cubicBezTo>
                  <a:cubicBezTo>
                    <a:pt x="16080" y="3000"/>
                    <a:pt x="14880" y="2400"/>
                    <a:pt x="13920" y="3900"/>
                  </a:cubicBezTo>
                  <a:cubicBezTo>
                    <a:pt x="12960" y="5400"/>
                    <a:pt x="12240" y="9000"/>
                    <a:pt x="12600" y="10200"/>
                  </a:cubicBezTo>
                  <a:cubicBezTo>
                    <a:pt x="12960" y="11400"/>
                    <a:pt x="14400" y="10200"/>
                    <a:pt x="16080" y="11700"/>
                  </a:cubicBezTo>
                  <a:cubicBezTo>
                    <a:pt x="17760" y="13200"/>
                    <a:pt x="19680" y="17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11742424" y="5531460"/>
              <a:ext cx="86372" cy="108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0933" fill="norm" stroke="1" extrusionOk="0">
                  <a:moveTo>
                    <a:pt x="19281" y="5002"/>
                  </a:moveTo>
                  <a:cubicBezTo>
                    <a:pt x="17429" y="3038"/>
                    <a:pt x="15578" y="1075"/>
                    <a:pt x="13109" y="338"/>
                  </a:cubicBezTo>
                  <a:cubicBezTo>
                    <a:pt x="10641" y="-398"/>
                    <a:pt x="7555" y="93"/>
                    <a:pt x="5395" y="1566"/>
                  </a:cubicBezTo>
                  <a:cubicBezTo>
                    <a:pt x="3235" y="3038"/>
                    <a:pt x="2000" y="5493"/>
                    <a:pt x="1075" y="8193"/>
                  </a:cubicBezTo>
                  <a:cubicBezTo>
                    <a:pt x="149" y="10893"/>
                    <a:pt x="-468" y="13838"/>
                    <a:pt x="458" y="16047"/>
                  </a:cubicBezTo>
                  <a:cubicBezTo>
                    <a:pt x="1383" y="18257"/>
                    <a:pt x="3852" y="19729"/>
                    <a:pt x="6629" y="20466"/>
                  </a:cubicBezTo>
                  <a:cubicBezTo>
                    <a:pt x="9406" y="21202"/>
                    <a:pt x="12492" y="21202"/>
                    <a:pt x="15269" y="19484"/>
                  </a:cubicBezTo>
                  <a:cubicBezTo>
                    <a:pt x="18046" y="17766"/>
                    <a:pt x="20515" y="14329"/>
                    <a:pt x="20823" y="11629"/>
                  </a:cubicBezTo>
                  <a:cubicBezTo>
                    <a:pt x="21132" y="8929"/>
                    <a:pt x="19281" y="6966"/>
                    <a:pt x="17429" y="5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11754553" y="5540209"/>
              <a:ext cx="90714" cy="139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124" fill="norm" stroke="1" extrusionOk="0">
                  <a:moveTo>
                    <a:pt x="17697" y="4924"/>
                  </a:moveTo>
                  <a:cubicBezTo>
                    <a:pt x="19497" y="3381"/>
                    <a:pt x="21297" y="1838"/>
                    <a:pt x="20697" y="874"/>
                  </a:cubicBezTo>
                  <a:cubicBezTo>
                    <a:pt x="20097" y="-90"/>
                    <a:pt x="17097" y="-476"/>
                    <a:pt x="13797" y="874"/>
                  </a:cubicBezTo>
                  <a:cubicBezTo>
                    <a:pt x="10497" y="2224"/>
                    <a:pt x="6897" y="5310"/>
                    <a:pt x="4497" y="7817"/>
                  </a:cubicBezTo>
                  <a:cubicBezTo>
                    <a:pt x="2097" y="10324"/>
                    <a:pt x="897" y="12253"/>
                    <a:pt x="297" y="14181"/>
                  </a:cubicBezTo>
                  <a:cubicBezTo>
                    <a:pt x="-303" y="16110"/>
                    <a:pt x="-303" y="18038"/>
                    <a:pt x="3297" y="19195"/>
                  </a:cubicBezTo>
                  <a:cubicBezTo>
                    <a:pt x="6897" y="20353"/>
                    <a:pt x="14097" y="20738"/>
                    <a:pt x="21297" y="21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11874389" y="5534499"/>
              <a:ext cx="104218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5" h="21600" fill="norm" stroke="1" extrusionOk="0">
                  <a:moveTo>
                    <a:pt x="19894" y="6943"/>
                  </a:moveTo>
                  <a:cubicBezTo>
                    <a:pt x="17383" y="6557"/>
                    <a:pt x="14871" y="6171"/>
                    <a:pt x="11606" y="7136"/>
                  </a:cubicBezTo>
                  <a:cubicBezTo>
                    <a:pt x="8341" y="8100"/>
                    <a:pt x="4322" y="10414"/>
                    <a:pt x="2062" y="12536"/>
                  </a:cubicBezTo>
                  <a:cubicBezTo>
                    <a:pt x="-199" y="14657"/>
                    <a:pt x="-701" y="16586"/>
                    <a:pt x="1057" y="18321"/>
                  </a:cubicBezTo>
                  <a:cubicBezTo>
                    <a:pt x="2815" y="20057"/>
                    <a:pt x="6834" y="21600"/>
                    <a:pt x="10350" y="21600"/>
                  </a:cubicBezTo>
                  <a:cubicBezTo>
                    <a:pt x="13866" y="21600"/>
                    <a:pt x="16880" y="20057"/>
                    <a:pt x="18639" y="18321"/>
                  </a:cubicBezTo>
                  <a:cubicBezTo>
                    <a:pt x="20397" y="16586"/>
                    <a:pt x="20899" y="14657"/>
                    <a:pt x="20146" y="13114"/>
                  </a:cubicBezTo>
                  <a:cubicBezTo>
                    <a:pt x="19392" y="11571"/>
                    <a:pt x="17383" y="10414"/>
                    <a:pt x="16629" y="8293"/>
                  </a:cubicBezTo>
                  <a:cubicBezTo>
                    <a:pt x="15876" y="6171"/>
                    <a:pt x="16378" y="3086"/>
                    <a:pt x="168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11990937" y="5427163"/>
              <a:ext cx="4600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670"/>
                    <a:pt x="12000" y="9341"/>
                    <a:pt x="8400" y="12941"/>
                  </a:cubicBezTo>
                  <a:cubicBezTo>
                    <a:pt x="4800" y="16541"/>
                    <a:pt x="2400" y="190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12006271" y="5559096"/>
              <a:ext cx="94953" cy="213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39" fill="norm" stroke="1" extrusionOk="0">
                  <a:moveTo>
                    <a:pt x="20463" y="3696"/>
                  </a:moveTo>
                  <a:cubicBezTo>
                    <a:pt x="21032" y="2410"/>
                    <a:pt x="21600" y="1125"/>
                    <a:pt x="20463" y="482"/>
                  </a:cubicBezTo>
                  <a:cubicBezTo>
                    <a:pt x="19326" y="-161"/>
                    <a:pt x="16484" y="-161"/>
                    <a:pt x="14779" y="482"/>
                  </a:cubicBezTo>
                  <a:cubicBezTo>
                    <a:pt x="13074" y="1125"/>
                    <a:pt x="12505" y="2410"/>
                    <a:pt x="13074" y="4596"/>
                  </a:cubicBezTo>
                  <a:cubicBezTo>
                    <a:pt x="13642" y="6782"/>
                    <a:pt x="15347" y="9868"/>
                    <a:pt x="16484" y="12053"/>
                  </a:cubicBezTo>
                  <a:cubicBezTo>
                    <a:pt x="17621" y="14239"/>
                    <a:pt x="18190" y="15525"/>
                    <a:pt x="18190" y="16810"/>
                  </a:cubicBezTo>
                  <a:cubicBezTo>
                    <a:pt x="18190" y="18096"/>
                    <a:pt x="17621" y="19382"/>
                    <a:pt x="14495" y="20153"/>
                  </a:cubicBezTo>
                  <a:cubicBezTo>
                    <a:pt x="11368" y="20925"/>
                    <a:pt x="5684" y="21182"/>
                    <a:pt x="0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11339256" y="5994509"/>
              <a:ext cx="161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7486"/>
                    <a:pt x="2057" y="13371"/>
                    <a:pt x="5657" y="9771"/>
                  </a:cubicBezTo>
                  <a:cubicBezTo>
                    <a:pt x="9257" y="6171"/>
                    <a:pt x="15429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11609649" y="5917841"/>
              <a:ext cx="2861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20153" y="0"/>
                  </a:moveTo>
                  <a:cubicBezTo>
                    <a:pt x="11153" y="5948"/>
                    <a:pt x="2153" y="11896"/>
                    <a:pt x="353" y="15496"/>
                  </a:cubicBezTo>
                  <a:cubicBezTo>
                    <a:pt x="-1447" y="19096"/>
                    <a:pt x="3953" y="20348"/>
                    <a:pt x="9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11691930" y="5917841"/>
              <a:ext cx="159860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12343" y="0"/>
                  </a:moveTo>
                  <a:cubicBezTo>
                    <a:pt x="14400" y="141"/>
                    <a:pt x="16457" y="282"/>
                    <a:pt x="18171" y="1200"/>
                  </a:cubicBezTo>
                  <a:cubicBezTo>
                    <a:pt x="19886" y="2118"/>
                    <a:pt x="21257" y="3812"/>
                    <a:pt x="21429" y="6282"/>
                  </a:cubicBezTo>
                  <a:cubicBezTo>
                    <a:pt x="21600" y="8753"/>
                    <a:pt x="20571" y="12000"/>
                    <a:pt x="16800" y="14682"/>
                  </a:cubicBezTo>
                  <a:cubicBezTo>
                    <a:pt x="13029" y="17365"/>
                    <a:pt x="6514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6003135" y="6561855"/>
              <a:ext cx="268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37" y="10800"/>
                    <a:pt x="9874" y="0"/>
                    <a:pt x="13474" y="0"/>
                  </a:cubicBezTo>
                  <a:cubicBezTo>
                    <a:pt x="17074" y="0"/>
                    <a:pt x="19337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6070335" y="6730526"/>
              <a:ext cx="162806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0015" fill="norm" stroke="1" extrusionOk="0">
                  <a:moveTo>
                    <a:pt x="4222" y="0"/>
                  </a:moveTo>
                  <a:cubicBezTo>
                    <a:pt x="1896" y="8640"/>
                    <a:pt x="-430" y="17280"/>
                    <a:pt x="68" y="19440"/>
                  </a:cubicBezTo>
                  <a:cubicBezTo>
                    <a:pt x="567" y="21600"/>
                    <a:pt x="3890" y="17280"/>
                    <a:pt x="7878" y="12960"/>
                  </a:cubicBezTo>
                  <a:cubicBezTo>
                    <a:pt x="11865" y="8640"/>
                    <a:pt x="16518" y="4320"/>
                    <a:pt x="211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6690787" y="6408458"/>
              <a:ext cx="217036" cy="38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460" fill="norm" stroke="1" extrusionOk="0">
                  <a:moveTo>
                    <a:pt x="21085" y="432"/>
                  </a:moveTo>
                  <a:cubicBezTo>
                    <a:pt x="19844" y="146"/>
                    <a:pt x="18602" y="-140"/>
                    <a:pt x="16740" y="75"/>
                  </a:cubicBezTo>
                  <a:cubicBezTo>
                    <a:pt x="14878" y="289"/>
                    <a:pt x="12395" y="1004"/>
                    <a:pt x="9416" y="3079"/>
                  </a:cubicBezTo>
                  <a:cubicBezTo>
                    <a:pt x="6437" y="5153"/>
                    <a:pt x="2961" y="8586"/>
                    <a:pt x="1223" y="11447"/>
                  </a:cubicBezTo>
                  <a:cubicBezTo>
                    <a:pt x="-515" y="14308"/>
                    <a:pt x="-515" y="16596"/>
                    <a:pt x="1968" y="18170"/>
                  </a:cubicBezTo>
                  <a:cubicBezTo>
                    <a:pt x="4451" y="19743"/>
                    <a:pt x="9416" y="20602"/>
                    <a:pt x="14382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6930822" y="6510242"/>
              <a:ext cx="230007" cy="24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0" y="2468"/>
                  </a:moveTo>
                  <a:cubicBezTo>
                    <a:pt x="720" y="1586"/>
                    <a:pt x="1440" y="705"/>
                    <a:pt x="3000" y="264"/>
                  </a:cubicBezTo>
                  <a:cubicBezTo>
                    <a:pt x="4560" y="-177"/>
                    <a:pt x="6960" y="-177"/>
                    <a:pt x="9360" y="1145"/>
                  </a:cubicBezTo>
                  <a:cubicBezTo>
                    <a:pt x="11760" y="2468"/>
                    <a:pt x="14160" y="5113"/>
                    <a:pt x="14640" y="7648"/>
                  </a:cubicBezTo>
                  <a:cubicBezTo>
                    <a:pt x="15120" y="10182"/>
                    <a:pt x="13680" y="12607"/>
                    <a:pt x="12240" y="14370"/>
                  </a:cubicBezTo>
                  <a:cubicBezTo>
                    <a:pt x="10800" y="16133"/>
                    <a:pt x="9360" y="17235"/>
                    <a:pt x="8160" y="18227"/>
                  </a:cubicBezTo>
                  <a:cubicBezTo>
                    <a:pt x="6960" y="19219"/>
                    <a:pt x="6000" y="20101"/>
                    <a:pt x="6120" y="20652"/>
                  </a:cubicBezTo>
                  <a:cubicBezTo>
                    <a:pt x="6240" y="21203"/>
                    <a:pt x="7440" y="21423"/>
                    <a:pt x="10200" y="21313"/>
                  </a:cubicBezTo>
                  <a:cubicBezTo>
                    <a:pt x="12960" y="21203"/>
                    <a:pt x="17280" y="20762"/>
                    <a:pt x="21600" y="20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7275830" y="6653857"/>
              <a:ext cx="168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429"/>
                    <a:pt x="7200" y="9257"/>
                    <a:pt x="10800" y="5657"/>
                  </a:cubicBezTo>
                  <a:cubicBezTo>
                    <a:pt x="14400" y="2057"/>
                    <a:pt x="180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7598975" y="6592523"/>
              <a:ext cx="52531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5714" y="0"/>
                  </a:moveTo>
                  <a:cubicBezTo>
                    <a:pt x="2628" y="1371"/>
                    <a:pt x="-458" y="2743"/>
                    <a:pt x="56" y="5829"/>
                  </a:cubicBezTo>
                  <a:cubicBezTo>
                    <a:pt x="571" y="8914"/>
                    <a:pt x="4685" y="13714"/>
                    <a:pt x="8799" y="16629"/>
                  </a:cubicBezTo>
                  <a:cubicBezTo>
                    <a:pt x="12914" y="19543"/>
                    <a:pt x="17028" y="20571"/>
                    <a:pt x="211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7774175" y="6469853"/>
              <a:ext cx="124671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4" h="21600" fill="norm" stroke="1" extrusionOk="0">
                  <a:moveTo>
                    <a:pt x="0" y="0"/>
                  </a:moveTo>
                  <a:cubicBezTo>
                    <a:pt x="5815" y="480"/>
                    <a:pt x="11631" y="960"/>
                    <a:pt x="15577" y="2640"/>
                  </a:cubicBezTo>
                  <a:cubicBezTo>
                    <a:pt x="19523" y="4320"/>
                    <a:pt x="21600" y="7200"/>
                    <a:pt x="19315" y="10560"/>
                  </a:cubicBezTo>
                  <a:cubicBezTo>
                    <a:pt x="17031" y="13920"/>
                    <a:pt x="10385" y="17760"/>
                    <a:pt x="37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8116873" y="6500709"/>
              <a:ext cx="170981" cy="337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426" fill="norm" stroke="1" extrusionOk="0">
                  <a:moveTo>
                    <a:pt x="20944" y="1937"/>
                  </a:moveTo>
                  <a:cubicBezTo>
                    <a:pt x="19692" y="1125"/>
                    <a:pt x="18440" y="313"/>
                    <a:pt x="16248" y="70"/>
                  </a:cubicBezTo>
                  <a:cubicBezTo>
                    <a:pt x="14057" y="-174"/>
                    <a:pt x="10927" y="151"/>
                    <a:pt x="7796" y="2262"/>
                  </a:cubicBezTo>
                  <a:cubicBezTo>
                    <a:pt x="4666" y="4373"/>
                    <a:pt x="1535" y="8271"/>
                    <a:pt x="440" y="11276"/>
                  </a:cubicBezTo>
                  <a:cubicBezTo>
                    <a:pt x="-656" y="14280"/>
                    <a:pt x="283" y="16391"/>
                    <a:pt x="3414" y="17934"/>
                  </a:cubicBezTo>
                  <a:cubicBezTo>
                    <a:pt x="6544" y="19477"/>
                    <a:pt x="11866" y="20452"/>
                    <a:pt x="17187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8364195" y="6564381"/>
              <a:ext cx="176665" cy="233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260" fill="norm" stroke="1" extrusionOk="0">
                  <a:moveTo>
                    <a:pt x="1891" y="4647"/>
                  </a:moveTo>
                  <a:cubicBezTo>
                    <a:pt x="1274" y="3022"/>
                    <a:pt x="657" y="1396"/>
                    <a:pt x="1274" y="583"/>
                  </a:cubicBezTo>
                  <a:cubicBezTo>
                    <a:pt x="1891" y="-230"/>
                    <a:pt x="3742" y="-230"/>
                    <a:pt x="6057" y="815"/>
                  </a:cubicBezTo>
                  <a:cubicBezTo>
                    <a:pt x="8371" y="1860"/>
                    <a:pt x="11148" y="3951"/>
                    <a:pt x="11920" y="6157"/>
                  </a:cubicBezTo>
                  <a:cubicBezTo>
                    <a:pt x="12691" y="8364"/>
                    <a:pt x="11457" y="10686"/>
                    <a:pt x="9605" y="12660"/>
                  </a:cubicBezTo>
                  <a:cubicBezTo>
                    <a:pt x="7754" y="14635"/>
                    <a:pt x="5285" y="16260"/>
                    <a:pt x="3280" y="17654"/>
                  </a:cubicBezTo>
                  <a:cubicBezTo>
                    <a:pt x="1274" y="19047"/>
                    <a:pt x="-269" y="20209"/>
                    <a:pt x="40" y="20789"/>
                  </a:cubicBezTo>
                  <a:cubicBezTo>
                    <a:pt x="348" y="21370"/>
                    <a:pt x="2508" y="21370"/>
                    <a:pt x="6365" y="21022"/>
                  </a:cubicBezTo>
                  <a:cubicBezTo>
                    <a:pt x="10222" y="20673"/>
                    <a:pt x="15777" y="19976"/>
                    <a:pt x="21331" y="19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8747863" y="6661524"/>
              <a:ext cx="176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15840"/>
                    <a:pt x="6261" y="10080"/>
                    <a:pt x="9861" y="6480"/>
                  </a:cubicBezTo>
                  <a:cubicBezTo>
                    <a:pt x="13461" y="2880"/>
                    <a:pt x="1753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9097305" y="6592523"/>
              <a:ext cx="26235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2314"/>
                    <a:pt x="4448" y="4629"/>
                    <a:pt x="1502" y="8229"/>
                  </a:cubicBezTo>
                  <a:cubicBezTo>
                    <a:pt x="-1443" y="11829"/>
                    <a:pt x="521" y="16714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9253875" y="6485187"/>
              <a:ext cx="82386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0" h="21600" fill="norm" stroke="1" extrusionOk="0">
                  <a:moveTo>
                    <a:pt x="7623" y="0"/>
                  </a:moveTo>
                  <a:cubicBezTo>
                    <a:pt x="14612" y="3168"/>
                    <a:pt x="21600" y="6336"/>
                    <a:pt x="20329" y="9936"/>
                  </a:cubicBezTo>
                  <a:cubicBezTo>
                    <a:pt x="19059" y="13536"/>
                    <a:pt x="9529" y="175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6092582" y="7324925"/>
              <a:ext cx="332230" cy="41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1662" y="20856"/>
                  </a:moveTo>
                  <a:cubicBezTo>
                    <a:pt x="831" y="19585"/>
                    <a:pt x="0" y="18315"/>
                    <a:pt x="0" y="16409"/>
                  </a:cubicBezTo>
                  <a:cubicBezTo>
                    <a:pt x="0" y="14503"/>
                    <a:pt x="831" y="11962"/>
                    <a:pt x="4237" y="8786"/>
                  </a:cubicBezTo>
                  <a:cubicBezTo>
                    <a:pt x="7643" y="5609"/>
                    <a:pt x="13625" y="1797"/>
                    <a:pt x="16948" y="527"/>
                  </a:cubicBezTo>
                  <a:cubicBezTo>
                    <a:pt x="20271" y="-744"/>
                    <a:pt x="20935" y="527"/>
                    <a:pt x="21600" y="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6193472" y="7489543"/>
              <a:ext cx="254340" cy="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256" fill="norm" stroke="1" extrusionOk="0">
                  <a:moveTo>
                    <a:pt x="4001" y="17280"/>
                  </a:moveTo>
                  <a:cubicBezTo>
                    <a:pt x="2057" y="18720"/>
                    <a:pt x="113" y="20160"/>
                    <a:pt x="5" y="20880"/>
                  </a:cubicBezTo>
                  <a:cubicBezTo>
                    <a:pt x="-103" y="21600"/>
                    <a:pt x="1625" y="21600"/>
                    <a:pt x="5513" y="18000"/>
                  </a:cubicBezTo>
                  <a:cubicBezTo>
                    <a:pt x="9401" y="14400"/>
                    <a:pt x="15449" y="7200"/>
                    <a:pt x="214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7008628" y="7297872"/>
              <a:ext cx="21864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2107"/>
                    <a:pt x="-1068" y="4215"/>
                    <a:pt x="132" y="7815"/>
                  </a:cubicBezTo>
                  <a:cubicBezTo>
                    <a:pt x="1332" y="11415"/>
                    <a:pt x="10932" y="16507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7130161" y="7352677"/>
              <a:ext cx="299007" cy="251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0" y="1212"/>
                  </a:moveTo>
                  <a:cubicBezTo>
                    <a:pt x="738" y="558"/>
                    <a:pt x="1477" y="-97"/>
                    <a:pt x="2400" y="12"/>
                  </a:cubicBezTo>
                  <a:cubicBezTo>
                    <a:pt x="3323" y="121"/>
                    <a:pt x="4431" y="994"/>
                    <a:pt x="6738" y="3285"/>
                  </a:cubicBezTo>
                  <a:cubicBezTo>
                    <a:pt x="9046" y="5576"/>
                    <a:pt x="12554" y="9285"/>
                    <a:pt x="15231" y="12558"/>
                  </a:cubicBezTo>
                  <a:cubicBezTo>
                    <a:pt x="17908" y="15830"/>
                    <a:pt x="19754" y="18667"/>
                    <a:pt x="21600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7229830" y="7382207"/>
              <a:ext cx="207005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67" y="0"/>
                    <a:pt x="18933" y="0"/>
                    <a:pt x="16933" y="1054"/>
                  </a:cubicBezTo>
                  <a:cubicBezTo>
                    <a:pt x="14933" y="2107"/>
                    <a:pt x="12267" y="4215"/>
                    <a:pt x="9467" y="7288"/>
                  </a:cubicBezTo>
                  <a:cubicBezTo>
                    <a:pt x="6667" y="10361"/>
                    <a:pt x="3733" y="14400"/>
                    <a:pt x="2133" y="16946"/>
                  </a:cubicBezTo>
                  <a:cubicBezTo>
                    <a:pt x="533" y="19493"/>
                    <a:pt x="267" y="205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7572751" y="7359206"/>
              <a:ext cx="78755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20801" y="0"/>
                  </a:moveTo>
                  <a:cubicBezTo>
                    <a:pt x="13376" y="4800"/>
                    <a:pt x="5951" y="9600"/>
                    <a:pt x="2576" y="13200"/>
                  </a:cubicBezTo>
                  <a:cubicBezTo>
                    <a:pt x="-799" y="16800"/>
                    <a:pt x="-124" y="19200"/>
                    <a:pt x="5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8080848" y="7489543"/>
              <a:ext cx="214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8096182" y="7604545"/>
              <a:ext cx="20700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8502525" y="7366873"/>
              <a:ext cx="5366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696"/>
                    <a:pt x="11314" y="9391"/>
                    <a:pt x="7714" y="12991"/>
                  </a:cubicBezTo>
                  <a:cubicBezTo>
                    <a:pt x="4114" y="16591"/>
                    <a:pt x="2057" y="190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4454433" y="865393"/>
              <a:ext cx="2255237" cy="17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376" fill="norm" stroke="1" extrusionOk="0">
                  <a:moveTo>
                    <a:pt x="0" y="17341"/>
                  </a:moveTo>
                  <a:cubicBezTo>
                    <a:pt x="948" y="17341"/>
                    <a:pt x="1895" y="17341"/>
                    <a:pt x="2867" y="17341"/>
                  </a:cubicBezTo>
                  <a:cubicBezTo>
                    <a:pt x="3839" y="17341"/>
                    <a:pt x="4835" y="17341"/>
                    <a:pt x="5771" y="17493"/>
                  </a:cubicBezTo>
                  <a:cubicBezTo>
                    <a:pt x="6706" y="17645"/>
                    <a:pt x="7581" y="17949"/>
                    <a:pt x="8528" y="17949"/>
                  </a:cubicBezTo>
                  <a:cubicBezTo>
                    <a:pt x="9476" y="17949"/>
                    <a:pt x="10496" y="17645"/>
                    <a:pt x="11420" y="17189"/>
                  </a:cubicBezTo>
                  <a:cubicBezTo>
                    <a:pt x="12343" y="16732"/>
                    <a:pt x="13169" y="16124"/>
                    <a:pt x="13934" y="15363"/>
                  </a:cubicBezTo>
                  <a:cubicBezTo>
                    <a:pt x="14700" y="14603"/>
                    <a:pt x="15404" y="13690"/>
                    <a:pt x="16145" y="12017"/>
                  </a:cubicBezTo>
                  <a:cubicBezTo>
                    <a:pt x="16886" y="10344"/>
                    <a:pt x="17664" y="7910"/>
                    <a:pt x="18101" y="6237"/>
                  </a:cubicBezTo>
                  <a:cubicBezTo>
                    <a:pt x="18539" y="4563"/>
                    <a:pt x="18636" y="3651"/>
                    <a:pt x="18624" y="3194"/>
                  </a:cubicBezTo>
                  <a:cubicBezTo>
                    <a:pt x="18611" y="2738"/>
                    <a:pt x="18490" y="2738"/>
                    <a:pt x="17968" y="2586"/>
                  </a:cubicBezTo>
                  <a:cubicBezTo>
                    <a:pt x="17445" y="2434"/>
                    <a:pt x="16522" y="2130"/>
                    <a:pt x="15526" y="1977"/>
                  </a:cubicBezTo>
                  <a:cubicBezTo>
                    <a:pt x="14530" y="1825"/>
                    <a:pt x="13461" y="1825"/>
                    <a:pt x="12452" y="2282"/>
                  </a:cubicBezTo>
                  <a:cubicBezTo>
                    <a:pt x="11444" y="2738"/>
                    <a:pt x="10496" y="3651"/>
                    <a:pt x="9573" y="4563"/>
                  </a:cubicBezTo>
                  <a:cubicBezTo>
                    <a:pt x="8650" y="5476"/>
                    <a:pt x="7751" y="6389"/>
                    <a:pt x="6876" y="7454"/>
                  </a:cubicBezTo>
                  <a:cubicBezTo>
                    <a:pt x="6001" y="8518"/>
                    <a:pt x="5151" y="9735"/>
                    <a:pt x="4446" y="10952"/>
                  </a:cubicBezTo>
                  <a:cubicBezTo>
                    <a:pt x="3742" y="12169"/>
                    <a:pt x="3183" y="13386"/>
                    <a:pt x="2843" y="14299"/>
                  </a:cubicBezTo>
                  <a:cubicBezTo>
                    <a:pt x="2503" y="15211"/>
                    <a:pt x="2381" y="15820"/>
                    <a:pt x="2381" y="16124"/>
                  </a:cubicBezTo>
                  <a:cubicBezTo>
                    <a:pt x="2381" y="16428"/>
                    <a:pt x="2503" y="16428"/>
                    <a:pt x="3037" y="15820"/>
                  </a:cubicBezTo>
                  <a:cubicBezTo>
                    <a:pt x="3572" y="15211"/>
                    <a:pt x="4519" y="13994"/>
                    <a:pt x="5455" y="12777"/>
                  </a:cubicBezTo>
                  <a:cubicBezTo>
                    <a:pt x="6390" y="11561"/>
                    <a:pt x="7313" y="10344"/>
                    <a:pt x="8237" y="9127"/>
                  </a:cubicBezTo>
                  <a:cubicBezTo>
                    <a:pt x="9160" y="7910"/>
                    <a:pt x="10083" y="6693"/>
                    <a:pt x="11007" y="5628"/>
                  </a:cubicBezTo>
                  <a:cubicBezTo>
                    <a:pt x="11930" y="4563"/>
                    <a:pt x="12853" y="3651"/>
                    <a:pt x="13752" y="3042"/>
                  </a:cubicBezTo>
                  <a:cubicBezTo>
                    <a:pt x="14651" y="2434"/>
                    <a:pt x="15526" y="2130"/>
                    <a:pt x="16461" y="1825"/>
                  </a:cubicBezTo>
                  <a:cubicBezTo>
                    <a:pt x="17397" y="1521"/>
                    <a:pt x="18393" y="1217"/>
                    <a:pt x="19340" y="913"/>
                  </a:cubicBezTo>
                  <a:cubicBezTo>
                    <a:pt x="20288" y="608"/>
                    <a:pt x="21187" y="304"/>
                    <a:pt x="21393" y="152"/>
                  </a:cubicBezTo>
                  <a:cubicBezTo>
                    <a:pt x="21600" y="0"/>
                    <a:pt x="21114" y="0"/>
                    <a:pt x="20361" y="0"/>
                  </a:cubicBezTo>
                  <a:cubicBezTo>
                    <a:pt x="19608" y="0"/>
                    <a:pt x="18587" y="0"/>
                    <a:pt x="17567" y="304"/>
                  </a:cubicBezTo>
                  <a:cubicBezTo>
                    <a:pt x="16546" y="608"/>
                    <a:pt x="15526" y="1217"/>
                    <a:pt x="14493" y="1977"/>
                  </a:cubicBezTo>
                  <a:cubicBezTo>
                    <a:pt x="13461" y="2738"/>
                    <a:pt x="12416" y="3651"/>
                    <a:pt x="11395" y="4715"/>
                  </a:cubicBezTo>
                  <a:cubicBezTo>
                    <a:pt x="10375" y="5780"/>
                    <a:pt x="9379" y="6997"/>
                    <a:pt x="8395" y="8366"/>
                  </a:cubicBezTo>
                  <a:cubicBezTo>
                    <a:pt x="7411" y="9735"/>
                    <a:pt x="6439" y="11256"/>
                    <a:pt x="5491" y="12777"/>
                  </a:cubicBezTo>
                  <a:cubicBezTo>
                    <a:pt x="4544" y="14299"/>
                    <a:pt x="3620" y="15820"/>
                    <a:pt x="2989" y="17037"/>
                  </a:cubicBezTo>
                  <a:cubicBezTo>
                    <a:pt x="2357" y="18254"/>
                    <a:pt x="2017" y="19166"/>
                    <a:pt x="1749" y="19775"/>
                  </a:cubicBezTo>
                  <a:cubicBezTo>
                    <a:pt x="1482" y="20383"/>
                    <a:pt x="1288" y="20687"/>
                    <a:pt x="1251" y="20992"/>
                  </a:cubicBezTo>
                  <a:cubicBezTo>
                    <a:pt x="1215" y="21296"/>
                    <a:pt x="1336" y="21600"/>
                    <a:pt x="1883" y="21144"/>
                  </a:cubicBezTo>
                  <a:cubicBezTo>
                    <a:pt x="2430" y="20687"/>
                    <a:pt x="3402" y="19470"/>
                    <a:pt x="4422" y="18101"/>
                  </a:cubicBezTo>
                  <a:cubicBezTo>
                    <a:pt x="5443" y="16732"/>
                    <a:pt x="6512" y="15211"/>
                    <a:pt x="7520" y="13842"/>
                  </a:cubicBezTo>
                  <a:cubicBezTo>
                    <a:pt x="8528" y="12473"/>
                    <a:pt x="9476" y="11256"/>
                    <a:pt x="10436" y="10192"/>
                  </a:cubicBezTo>
                  <a:cubicBezTo>
                    <a:pt x="11395" y="9127"/>
                    <a:pt x="12367" y="8214"/>
                    <a:pt x="13363" y="7149"/>
                  </a:cubicBezTo>
                  <a:cubicBezTo>
                    <a:pt x="14360" y="6085"/>
                    <a:pt x="15380" y="4868"/>
                    <a:pt x="16303" y="3803"/>
                  </a:cubicBezTo>
                  <a:cubicBezTo>
                    <a:pt x="17227" y="2738"/>
                    <a:pt x="18053" y="1825"/>
                    <a:pt x="18526" y="1369"/>
                  </a:cubicBezTo>
                  <a:cubicBezTo>
                    <a:pt x="19000" y="913"/>
                    <a:pt x="19122" y="913"/>
                    <a:pt x="18769" y="1369"/>
                  </a:cubicBezTo>
                  <a:cubicBezTo>
                    <a:pt x="18417" y="1825"/>
                    <a:pt x="17591" y="2738"/>
                    <a:pt x="16680" y="3651"/>
                  </a:cubicBezTo>
                  <a:cubicBezTo>
                    <a:pt x="15769" y="4563"/>
                    <a:pt x="14773" y="5476"/>
                    <a:pt x="13837" y="6389"/>
                  </a:cubicBezTo>
                  <a:cubicBezTo>
                    <a:pt x="12902" y="7301"/>
                    <a:pt x="12027" y="8214"/>
                    <a:pt x="11468" y="8823"/>
                  </a:cubicBezTo>
                  <a:cubicBezTo>
                    <a:pt x="10909" y="9431"/>
                    <a:pt x="10666" y="9735"/>
                    <a:pt x="10448" y="9887"/>
                  </a:cubicBezTo>
                  <a:cubicBezTo>
                    <a:pt x="10229" y="10039"/>
                    <a:pt x="10035" y="10039"/>
                    <a:pt x="9998" y="9735"/>
                  </a:cubicBezTo>
                  <a:cubicBezTo>
                    <a:pt x="9962" y="9431"/>
                    <a:pt x="10083" y="8823"/>
                    <a:pt x="10581" y="8214"/>
                  </a:cubicBezTo>
                  <a:cubicBezTo>
                    <a:pt x="11079" y="7606"/>
                    <a:pt x="11954" y="6997"/>
                    <a:pt x="12817" y="6237"/>
                  </a:cubicBezTo>
                  <a:cubicBezTo>
                    <a:pt x="13679" y="5476"/>
                    <a:pt x="14530" y="4563"/>
                    <a:pt x="15489" y="3803"/>
                  </a:cubicBezTo>
                  <a:cubicBezTo>
                    <a:pt x="16449" y="3042"/>
                    <a:pt x="17518" y="2434"/>
                    <a:pt x="18441" y="2130"/>
                  </a:cubicBezTo>
                  <a:cubicBezTo>
                    <a:pt x="19365" y="1825"/>
                    <a:pt x="20142" y="1825"/>
                    <a:pt x="20920" y="18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3" name="Drawing"/>
          <p:cNvGrpSpPr/>
          <p:nvPr/>
        </p:nvGrpSpPr>
        <p:grpSpPr>
          <a:xfrm>
            <a:off x="598013" y="752490"/>
            <a:ext cx="797352" cy="642875"/>
            <a:chOff x="0" y="0"/>
            <a:chExt cx="797351" cy="642874"/>
          </a:xfrm>
        </p:grpSpPr>
        <p:sp>
          <p:nvSpPr>
            <p:cNvPr id="3367" name="Line"/>
            <p:cNvSpPr/>
            <p:nvPr/>
          </p:nvSpPr>
          <p:spPr>
            <a:xfrm>
              <a:off x="0" y="0"/>
              <a:ext cx="291340" cy="495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0" y="2596"/>
                  </a:moveTo>
                  <a:cubicBezTo>
                    <a:pt x="2842" y="3037"/>
                    <a:pt x="5684" y="3478"/>
                    <a:pt x="8905" y="3202"/>
                  </a:cubicBezTo>
                  <a:cubicBezTo>
                    <a:pt x="12126" y="2927"/>
                    <a:pt x="15726" y="1935"/>
                    <a:pt x="18095" y="1218"/>
                  </a:cubicBezTo>
                  <a:cubicBezTo>
                    <a:pt x="20463" y="502"/>
                    <a:pt x="21600" y="61"/>
                    <a:pt x="21600" y="6"/>
                  </a:cubicBezTo>
                  <a:cubicBezTo>
                    <a:pt x="21600" y="-49"/>
                    <a:pt x="20463" y="282"/>
                    <a:pt x="18853" y="943"/>
                  </a:cubicBezTo>
                  <a:cubicBezTo>
                    <a:pt x="17242" y="1604"/>
                    <a:pt x="15158" y="2596"/>
                    <a:pt x="13832" y="3533"/>
                  </a:cubicBezTo>
                  <a:cubicBezTo>
                    <a:pt x="12505" y="4469"/>
                    <a:pt x="11937" y="5351"/>
                    <a:pt x="12126" y="5902"/>
                  </a:cubicBezTo>
                  <a:cubicBezTo>
                    <a:pt x="12316" y="6453"/>
                    <a:pt x="13263" y="6673"/>
                    <a:pt x="14211" y="6784"/>
                  </a:cubicBezTo>
                  <a:cubicBezTo>
                    <a:pt x="15158" y="6894"/>
                    <a:pt x="16105" y="6894"/>
                    <a:pt x="16768" y="7169"/>
                  </a:cubicBezTo>
                  <a:cubicBezTo>
                    <a:pt x="17432" y="7445"/>
                    <a:pt x="17811" y="7996"/>
                    <a:pt x="17621" y="8547"/>
                  </a:cubicBezTo>
                  <a:cubicBezTo>
                    <a:pt x="17432" y="9098"/>
                    <a:pt x="16674" y="9649"/>
                    <a:pt x="14684" y="11082"/>
                  </a:cubicBezTo>
                  <a:cubicBezTo>
                    <a:pt x="12695" y="12514"/>
                    <a:pt x="9474" y="14829"/>
                    <a:pt x="7674" y="16371"/>
                  </a:cubicBezTo>
                  <a:cubicBezTo>
                    <a:pt x="5874" y="17914"/>
                    <a:pt x="5495" y="18686"/>
                    <a:pt x="5305" y="19347"/>
                  </a:cubicBezTo>
                  <a:cubicBezTo>
                    <a:pt x="5116" y="20008"/>
                    <a:pt x="5116" y="20559"/>
                    <a:pt x="5589" y="20945"/>
                  </a:cubicBezTo>
                  <a:cubicBezTo>
                    <a:pt x="6063" y="21331"/>
                    <a:pt x="7011" y="21551"/>
                    <a:pt x="9474" y="21220"/>
                  </a:cubicBezTo>
                  <a:cubicBezTo>
                    <a:pt x="11937" y="20890"/>
                    <a:pt x="15916" y="20008"/>
                    <a:pt x="19895" y="19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332487" y="196831"/>
              <a:ext cx="319195" cy="22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41" fill="norm" stroke="1" extrusionOk="0">
                  <a:moveTo>
                    <a:pt x="840" y="7959"/>
                  </a:moveTo>
                  <a:cubicBezTo>
                    <a:pt x="325" y="6060"/>
                    <a:pt x="-189" y="4162"/>
                    <a:pt x="68" y="3331"/>
                  </a:cubicBezTo>
                  <a:cubicBezTo>
                    <a:pt x="325" y="2500"/>
                    <a:pt x="1354" y="2737"/>
                    <a:pt x="2811" y="4043"/>
                  </a:cubicBezTo>
                  <a:cubicBezTo>
                    <a:pt x="4268" y="5348"/>
                    <a:pt x="6154" y="7722"/>
                    <a:pt x="7097" y="10214"/>
                  </a:cubicBezTo>
                  <a:cubicBezTo>
                    <a:pt x="8040" y="12707"/>
                    <a:pt x="8040" y="15318"/>
                    <a:pt x="7697" y="17216"/>
                  </a:cubicBezTo>
                  <a:cubicBezTo>
                    <a:pt x="7354" y="19115"/>
                    <a:pt x="6668" y="20302"/>
                    <a:pt x="5897" y="20896"/>
                  </a:cubicBezTo>
                  <a:cubicBezTo>
                    <a:pt x="5125" y="21489"/>
                    <a:pt x="4268" y="21489"/>
                    <a:pt x="3754" y="20896"/>
                  </a:cubicBezTo>
                  <a:cubicBezTo>
                    <a:pt x="3240" y="20302"/>
                    <a:pt x="3068" y="19115"/>
                    <a:pt x="3668" y="16979"/>
                  </a:cubicBezTo>
                  <a:cubicBezTo>
                    <a:pt x="4268" y="14843"/>
                    <a:pt x="5640" y="11757"/>
                    <a:pt x="7011" y="9265"/>
                  </a:cubicBezTo>
                  <a:cubicBezTo>
                    <a:pt x="8382" y="6773"/>
                    <a:pt x="9754" y="4874"/>
                    <a:pt x="11297" y="3212"/>
                  </a:cubicBezTo>
                  <a:cubicBezTo>
                    <a:pt x="12840" y="1551"/>
                    <a:pt x="14554" y="126"/>
                    <a:pt x="15411" y="8"/>
                  </a:cubicBezTo>
                  <a:cubicBezTo>
                    <a:pt x="16268" y="-111"/>
                    <a:pt x="16268" y="1076"/>
                    <a:pt x="15754" y="3093"/>
                  </a:cubicBezTo>
                  <a:cubicBezTo>
                    <a:pt x="15240" y="5111"/>
                    <a:pt x="14211" y="7959"/>
                    <a:pt x="13868" y="10452"/>
                  </a:cubicBezTo>
                  <a:cubicBezTo>
                    <a:pt x="13525" y="12944"/>
                    <a:pt x="13868" y="15080"/>
                    <a:pt x="15240" y="16386"/>
                  </a:cubicBezTo>
                  <a:cubicBezTo>
                    <a:pt x="16611" y="17691"/>
                    <a:pt x="19011" y="18166"/>
                    <a:pt x="21411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145669" y="573872"/>
              <a:ext cx="36034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23" y="14400"/>
                    <a:pt x="7047" y="7200"/>
                    <a:pt x="10647" y="3600"/>
                  </a:cubicBezTo>
                  <a:cubicBezTo>
                    <a:pt x="14247" y="0"/>
                    <a:pt x="1792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383342" y="550871"/>
              <a:ext cx="199338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789684" y="213531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789684" y="359201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492" name="Drawing"/>
          <p:cNvGrpSpPr/>
          <p:nvPr/>
        </p:nvGrpSpPr>
        <p:grpSpPr>
          <a:xfrm>
            <a:off x="2330504" y="981355"/>
            <a:ext cx="8219068" cy="7153162"/>
            <a:chOff x="0" y="0"/>
            <a:chExt cx="8219067" cy="7153161"/>
          </a:xfrm>
        </p:grpSpPr>
        <p:sp>
          <p:nvSpPr>
            <p:cNvPr id="3374" name="Line"/>
            <p:cNvSpPr/>
            <p:nvPr/>
          </p:nvSpPr>
          <p:spPr>
            <a:xfrm>
              <a:off x="1848882" y="368647"/>
              <a:ext cx="259715" cy="64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93" fill="norm" stroke="1" extrusionOk="0">
                  <a:moveTo>
                    <a:pt x="5639" y="7662"/>
                  </a:moveTo>
                  <a:cubicBezTo>
                    <a:pt x="4792" y="9540"/>
                    <a:pt x="3945" y="11419"/>
                    <a:pt x="3203" y="13553"/>
                  </a:cubicBezTo>
                  <a:cubicBezTo>
                    <a:pt x="2462" y="15687"/>
                    <a:pt x="1827" y="18078"/>
                    <a:pt x="1297" y="19529"/>
                  </a:cubicBezTo>
                  <a:cubicBezTo>
                    <a:pt x="768" y="20981"/>
                    <a:pt x="345" y="21493"/>
                    <a:pt x="133" y="21493"/>
                  </a:cubicBezTo>
                  <a:cubicBezTo>
                    <a:pt x="-79" y="21493"/>
                    <a:pt x="-79" y="20981"/>
                    <a:pt x="450" y="19188"/>
                  </a:cubicBezTo>
                  <a:cubicBezTo>
                    <a:pt x="980" y="17395"/>
                    <a:pt x="2039" y="14321"/>
                    <a:pt x="3627" y="11376"/>
                  </a:cubicBezTo>
                  <a:cubicBezTo>
                    <a:pt x="5215" y="8431"/>
                    <a:pt x="7333" y="5613"/>
                    <a:pt x="8921" y="3778"/>
                  </a:cubicBezTo>
                  <a:cubicBezTo>
                    <a:pt x="10509" y="1942"/>
                    <a:pt x="11568" y="1088"/>
                    <a:pt x="12627" y="576"/>
                  </a:cubicBezTo>
                  <a:cubicBezTo>
                    <a:pt x="13686" y="64"/>
                    <a:pt x="14745" y="-107"/>
                    <a:pt x="15592" y="64"/>
                  </a:cubicBezTo>
                  <a:cubicBezTo>
                    <a:pt x="16439" y="235"/>
                    <a:pt x="17074" y="747"/>
                    <a:pt x="17603" y="2198"/>
                  </a:cubicBezTo>
                  <a:cubicBezTo>
                    <a:pt x="18133" y="3650"/>
                    <a:pt x="18556" y="6040"/>
                    <a:pt x="19192" y="8559"/>
                  </a:cubicBezTo>
                  <a:cubicBezTo>
                    <a:pt x="19827" y="11077"/>
                    <a:pt x="20674" y="13724"/>
                    <a:pt x="21521" y="16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1855590" y="674681"/>
              <a:ext cx="32200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1" y="19029"/>
                    <a:pt x="343" y="16457"/>
                    <a:pt x="3171" y="13114"/>
                  </a:cubicBezTo>
                  <a:cubicBezTo>
                    <a:pt x="6000" y="9771"/>
                    <a:pt x="11486" y="5657"/>
                    <a:pt x="15000" y="3343"/>
                  </a:cubicBezTo>
                  <a:cubicBezTo>
                    <a:pt x="18514" y="1029"/>
                    <a:pt x="20057" y="5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2766469" y="0"/>
              <a:ext cx="193147" cy="309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600" fill="norm" stroke="1" extrusionOk="0">
                  <a:moveTo>
                    <a:pt x="1869" y="0"/>
                  </a:moveTo>
                  <a:cubicBezTo>
                    <a:pt x="1017" y="463"/>
                    <a:pt x="164" y="927"/>
                    <a:pt x="22" y="1470"/>
                  </a:cubicBezTo>
                  <a:cubicBezTo>
                    <a:pt x="-120" y="2014"/>
                    <a:pt x="448" y="2638"/>
                    <a:pt x="1159" y="3297"/>
                  </a:cubicBezTo>
                  <a:cubicBezTo>
                    <a:pt x="1869" y="3956"/>
                    <a:pt x="2722" y="4651"/>
                    <a:pt x="3433" y="5311"/>
                  </a:cubicBezTo>
                  <a:cubicBezTo>
                    <a:pt x="4143" y="5970"/>
                    <a:pt x="4712" y="6594"/>
                    <a:pt x="4996" y="7245"/>
                  </a:cubicBezTo>
                  <a:cubicBezTo>
                    <a:pt x="5280" y="7895"/>
                    <a:pt x="5280" y="8572"/>
                    <a:pt x="5280" y="9241"/>
                  </a:cubicBezTo>
                  <a:cubicBezTo>
                    <a:pt x="5280" y="9909"/>
                    <a:pt x="5280" y="10568"/>
                    <a:pt x="5422" y="11263"/>
                  </a:cubicBezTo>
                  <a:cubicBezTo>
                    <a:pt x="5564" y="11958"/>
                    <a:pt x="5848" y="12689"/>
                    <a:pt x="6701" y="13402"/>
                  </a:cubicBezTo>
                  <a:cubicBezTo>
                    <a:pt x="7554" y="14115"/>
                    <a:pt x="8975" y="14810"/>
                    <a:pt x="10254" y="15460"/>
                  </a:cubicBezTo>
                  <a:cubicBezTo>
                    <a:pt x="11533" y="16111"/>
                    <a:pt x="12669" y="16717"/>
                    <a:pt x="13522" y="17367"/>
                  </a:cubicBezTo>
                  <a:cubicBezTo>
                    <a:pt x="14375" y="18018"/>
                    <a:pt x="14943" y="18713"/>
                    <a:pt x="15369" y="19310"/>
                  </a:cubicBezTo>
                  <a:cubicBezTo>
                    <a:pt x="15796" y="19907"/>
                    <a:pt x="16080" y="20406"/>
                    <a:pt x="17075" y="20771"/>
                  </a:cubicBezTo>
                  <a:cubicBezTo>
                    <a:pt x="18069" y="21137"/>
                    <a:pt x="19775" y="21368"/>
                    <a:pt x="214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3772300" y="357505"/>
              <a:ext cx="238220" cy="585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423" fill="norm" stroke="1" extrusionOk="0">
                  <a:moveTo>
                    <a:pt x="0" y="2909"/>
                  </a:moveTo>
                  <a:cubicBezTo>
                    <a:pt x="682" y="3844"/>
                    <a:pt x="1364" y="4779"/>
                    <a:pt x="2046" y="6883"/>
                  </a:cubicBezTo>
                  <a:cubicBezTo>
                    <a:pt x="2728" y="8987"/>
                    <a:pt x="3411" y="12259"/>
                    <a:pt x="3752" y="14691"/>
                  </a:cubicBezTo>
                  <a:cubicBezTo>
                    <a:pt x="4093" y="17122"/>
                    <a:pt x="4093" y="18711"/>
                    <a:pt x="4093" y="19787"/>
                  </a:cubicBezTo>
                  <a:cubicBezTo>
                    <a:pt x="4093" y="20862"/>
                    <a:pt x="4093" y="21423"/>
                    <a:pt x="3865" y="21423"/>
                  </a:cubicBezTo>
                  <a:cubicBezTo>
                    <a:pt x="3638" y="21423"/>
                    <a:pt x="3183" y="20862"/>
                    <a:pt x="2615" y="18992"/>
                  </a:cubicBezTo>
                  <a:cubicBezTo>
                    <a:pt x="2046" y="17122"/>
                    <a:pt x="1364" y="13942"/>
                    <a:pt x="1364" y="10904"/>
                  </a:cubicBezTo>
                  <a:cubicBezTo>
                    <a:pt x="1364" y="7865"/>
                    <a:pt x="2046" y="4966"/>
                    <a:pt x="3297" y="3096"/>
                  </a:cubicBezTo>
                  <a:cubicBezTo>
                    <a:pt x="4547" y="1226"/>
                    <a:pt x="6366" y="384"/>
                    <a:pt x="8413" y="104"/>
                  </a:cubicBezTo>
                  <a:cubicBezTo>
                    <a:pt x="10459" y="-177"/>
                    <a:pt x="12733" y="104"/>
                    <a:pt x="14893" y="1039"/>
                  </a:cubicBezTo>
                  <a:cubicBezTo>
                    <a:pt x="17053" y="1974"/>
                    <a:pt x="19099" y="3563"/>
                    <a:pt x="20122" y="4779"/>
                  </a:cubicBezTo>
                  <a:cubicBezTo>
                    <a:pt x="21145" y="5994"/>
                    <a:pt x="21145" y="6836"/>
                    <a:pt x="20691" y="7491"/>
                  </a:cubicBezTo>
                  <a:cubicBezTo>
                    <a:pt x="20236" y="8145"/>
                    <a:pt x="19326" y="8613"/>
                    <a:pt x="18303" y="8893"/>
                  </a:cubicBezTo>
                  <a:cubicBezTo>
                    <a:pt x="17280" y="9174"/>
                    <a:pt x="16143" y="9267"/>
                    <a:pt x="15802" y="9594"/>
                  </a:cubicBezTo>
                  <a:cubicBezTo>
                    <a:pt x="15461" y="9922"/>
                    <a:pt x="15916" y="10483"/>
                    <a:pt x="17166" y="11605"/>
                  </a:cubicBezTo>
                  <a:cubicBezTo>
                    <a:pt x="18417" y="12727"/>
                    <a:pt x="20463" y="14410"/>
                    <a:pt x="21032" y="15953"/>
                  </a:cubicBezTo>
                  <a:cubicBezTo>
                    <a:pt x="21600" y="17496"/>
                    <a:pt x="20691" y="18898"/>
                    <a:pt x="18076" y="19880"/>
                  </a:cubicBezTo>
                  <a:cubicBezTo>
                    <a:pt x="15461" y="20862"/>
                    <a:pt x="11141" y="21423"/>
                    <a:pt x="7844" y="21376"/>
                  </a:cubicBezTo>
                  <a:cubicBezTo>
                    <a:pt x="4547" y="21329"/>
                    <a:pt x="2274" y="20675"/>
                    <a:pt x="1251" y="20114"/>
                  </a:cubicBezTo>
                  <a:cubicBezTo>
                    <a:pt x="227" y="19553"/>
                    <a:pt x="455" y="19085"/>
                    <a:pt x="682" y="18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4400981" y="84335"/>
              <a:ext cx="204450" cy="273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8" fill="norm" stroke="1" extrusionOk="0">
                  <a:moveTo>
                    <a:pt x="17820" y="0"/>
                  </a:moveTo>
                  <a:cubicBezTo>
                    <a:pt x="18630" y="725"/>
                    <a:pt x="19440" y="1451"/>
                    <a:pt x="19980" y="2186"/>
                  </a:cubicBezTo>
                  <a:cubicBezTo>
                    <a:pt x="20520" y="2922"/>
                    <a:pt x="20790" y="3667"/>
                    <a:pt x="21060" y="4453"/>
                  </a:cubicBezTo>
                  <a:cubicBezTo>
                    <a:pt x="21330" y="5239"/>
                    <a:pt x="21600" y="6065"/>
                    <a:pt x="21600" y="6881"/>
                  </a:cubicBezTo>
                  <a:cubicBezTo>
                    <a:pt x="21600" y="7697"/>
                    <a:pt x="21330" y="8503"/>
                    <a:pt x="21195" y="9339"/>
                  </a:cubicBezTo>
                  <a:cubicBezTo>
                    <a:pt x="21060" y="10175"/>
                    <a:pt x="21060" y="11042"/>
                    <a:pt x="20925" y="11818"/>
                  </a:cubicBezTo>
                  <a:cubicBezTo>
                    <a:pt x="20790" y="12593"/>
                    <a:pt x="20520" y="13278"/>
                    <a:pt x="20115" y="13984"/>
                  </a:cubicBezTo>
                  <a:cubicBezTo>
                    <a:pt x="19710" y="14689"/>
                    <a:pt x="19170" y="15414"/>
                    <a:pt x="18225" y="16049"/>
                  </a:cubicBezTo>
                  <a:cubicBezTo>
                    <a:pt x="17280" y="16684"/>
                    <a:pt x="15930" y="17228"/>
                    <a:pt x="14715" y="17832"/>
                  </a:cubicBezTo>
                  <a:cubicBezTo>
                    <a:pt x="13500" y="18437"/>
                    <a:pt x="12420" y="19101"/>
                    <a:pt x="11340" y="19656"/>
                  </a:cubicBezTo>
                  <a:cubicBezTo>
                    <a:pt x="10260" y="20210"/>
                    <a:pt x="9180" y="20653"/>
                    <a:pt x="8370" y="20965"/>
                  </a:cubicBezTo>
                  <a:cubicBezTo>
                    <a:pt x="7560" y="21278"/>
                    <a:pt x="7020" y="21459"/>
                    <a:pt x="5670" y="21529"/>
                  </a:cubicBezTo>
                  <a:cubicBezTo>
                    <a:pt x="4320" y="21600"/>
                    <a:pt x="2160" y="21560"/>
                    <a:pt x="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1165574" y="1065690"/>
              <a:ext cx="5113783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" y="21073"/>
                    <a:pt x="259" y="20546"/>
                    <a:pt x="534" y="20195"/>
                  </a:cubicBezTo>
                  <a:cubicBezTo>
                    <a:pt x="810" y="19844"/>
                    <a:pt x="1231" y="19668"/>
                    <a:pt x="1662" y="19493"/>
                  </a:cubicBezTo>
                  <a:cubicBezTo>
                    <a:pt x="2094" y="19317"/>
                    <a:pt x="2537" y="19141"/>
                    <a:pt x="2963" y="18966"/>
                  </a:cubicBezTo>
                  <a:cubicBezTo>
                    <a:pt x="3390" y="18790"/>
                    <a:pt x="3800" y="18615"/>
                    <a:pt x="4204" y="18351"/>
                  </a:cubicBezTo>
                  <a:cubicBezTo>
                    <a:pt x="4609" y="18088"/>
                    <a:pt x="5009" y="17737"/>
                    <a:pt x="5430" y="17298"/>
                  </a:cubicBezTo>
                  <a:cubicBezTo>
                    <a:pt x="5851" y="16859"/>
                    <a:pt x="6293" y="16332"/>
                    <a:pt x="6703" y="15805"/>
                  </a:cubicBezTo>
                  <a:cubicBezTo>
                    <a:pt x="7114" y="15278"/>
                    <a:pt x="7491" y="14751"/>
                    <a:pt x="7891" y="14224"/>
                  </a:cubicBezTo>
                  <a:cubicBezTo>
                    <a:pt x="8290" y="13698"/>
                    <a:pt x="8711" y="13171"/>
                    <a:pt x="9127" y="12732"/>
                  </a:cubicBezTo>
                  <a:cubicBezTo>
                    <a:pt x="9542" y="12293"/>
                    <a:pt x="9953" y="11941"/>
                    <a:pt x="10368" y="11502"/>
                  </a:cubicBezTo>
                  <a:cubicBezTo>
                    <a:pt x="10784" y="11063"/>
                    <a:pt x="11205" y="10537"/>
                    <a:pt x="11620" y="10098"/>
                  </a:cubicBezTo>
                  <a:cubicBezTo>
                    <a:pt x="12036" y="9659"/>
                    <a:pt x="12446" y="9307"/>
                    <a:pt x="12873" y="9044"/>
                  </a:cubicBezTo>
                  <a:cubicBezTo>
                    <a:pt x="13299" y="8780"/>
                    <a:pt x="13742" y="8605"/>
                    <a:pt x="14152" y="8341"/>
                  </a:cubicBezTo>
                  <a:cubicBezTo>
                    <a:pt x="14562" y="8078"/>
                    <a:pt x="14940" y="7727"/>
                    <a:pt x="15323" y="7288"/>
                  </a:cubicBezTo>
                  <a:cubicBezTo>
                    <a:pt x="15706" y="6849"/>
                    <a:pt x="16095" y="6322"/>
                    <a:pt x="16527" y="5795"/>
                  </a:cubicBezTo>
                  <a:cubicBezTo>
                    <a:pt x="16958" y="5268"/>
                    <a:pt x="17433" y="4741"/>
                    <a:pt x="17887" y="4215"/>
                  </a:cubicBezTo>
                  <a:cubicBezTo>
                    <a:pt x="18340" y="3688"/>
                    <a:pt x="18772" y="3161"/>
                    <a:pt x="19193" y="2634"/>
                  </a:cubicBezTo>
                  <a:cubicBezTo>
                    <a:pt x="19614" y="2107"/>
                    <a:pt x="20024" y="1580"/>
                    <a:pt x="20423" y="1141"/>
                  </a:cubicBezTo>
                  <a:cubicBezTo>
                    <a:pt x="20823" y="702"/>
                    <a:pt x="21211" y="35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1211575" y="2277051"/>
              <a:ext cx="4937446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1" y="20990"/>
                    <a:pt x="402" y="20380"/>
                    <a:pt x="699" y="19892"/>
                  </a:cubicBezTo>
                  <a:cubicBezTo>
                    <a:pt x="995" y="19403"/>
                    <a:pt x="1386" y="19037"/>
                    <a:pt x="1772" y="18671"/>
                  </a:cubicBezTo>
                  <a:cubicBezTo>
                    <a:pt x="2158" y="18305"/>
                    <a:pt x="2538" y="17939"/>
                    <a:pt x="2912" y="17573"/>
                  </a:cubicBezTo>
                  <a:cubicBezTo>
                    <a:pt x="3287" y="17207"/>
                    <a:pt x="3656" y="16841"/>
                    <a:pt x="4058" y="16475"/>
                  </a:cubicBezTo>
                  <a:cubicBezTo>
                    <a:pt x="4461" y="16108"/>
                    <a:pt x="4897" y="15742"/>
                    <a:pt x="5311" y="15437"/>
                  </a:cubicBezTo>
                  <a:cubicBezTo>
                    <a:pt x="5724" y="15132"/>
                    <a:pt x="6116" y="14888"/>
                    <a:pt x="6507" y="14644"/>
                  </a:cubicBezTo>
                  <a:cubicBezTo>
                    <a:pt x="6898" y="14400"/>
                    <a:pt x="7289" y="14156"/>
                    <a:pt x="7698" y="13912"/>
                  </a:cubicBezTo>
                  <a:cubicBezTo>
                    <a:pt x="8106" y="13668"/>
                    <a:pt x="8530" y="13424"/>
                    <a:pt x="8961" y="13119"/>
                  </a:cubicBezTo>
                  <a:cubicBezTo>
                    <a:pt x="9391" y="12814"/>
                    <a:pt x="9827" y="12447"/>
                    <a:pt x="10263" y="12020"/>
                  </a:cubicBezTo>
                  <a:cubicBezTo>
                    <a:pt x="10699" y="11593"/>
                    <a:pt x="11135" y="11105"/>
                    <a:pt x="11577" y="10556"/>
                  </a:cubicBezTo>
                  <a:cubicBezTo>
                    <a:pt x="12019" y="10007"/>
                    <a:pt x="12466" y="9397"/>
                    <a:pt x="12919" y="8786"/>
                  </a:cubicBezTo>
                  <a:cubicBezTo>
                    <a:pt x="13371" y="8176"/>
                    <a:pt x="13830" y="7566"/>
                    <a:pt x="14283" y="6956"/>
                  </a:cubicBezTo>
                  <a:cubicBezTo>
                    <a:pt x="14735" y="6346"/>
                    <a:pt x="15183" y="5736"/>
                    <a:pt x="15619" y="5186"/>
                  </a:cubicBezTo>
                  <a:cubicBezTo>
                    <a:pt x="16055" y="4637"/>
                    <a:pt x="16480" y="4149"/>
                    <a:pt x="16888" y="3722"/>
                  </a:cubicBezTo>
                  <a:cubicBezTo>
                    <a:pt x="17296" y="3295"/>
                    <a:pt x="17687" y="2929"/>
                    <a:pt x="18095" y="2563"/>
                  </a:cubicBezTo>
                  <a:cubicBezTo>
                    <a:pt x="18503" y="2197"/>
                    <a:pt x="18928" y="1830"/>
                    <a:pt x="19364" y="1525"/>
                  </a:cubicBezTo>
                  <a:cubicBezTo>
                    <a:pt x="19800" y="1220"/>
                    <a:pt x="20247" y="976"/>
                    <a:pt x="20622" y="732"/>
                  </a:cubicBezTo>
                  <a:cubicBezTo>
                    <a:pt x="20996" y="488"/>
                    <a:pt x="21298" y="24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1389462" y="153336"/>
              <a:ext cx="473796" cy="4002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fill="norm" stroke="1" extrusionOk="0">
                  <a:moveTo>
                    <a:pt x="2020" y="0"/>
                  </a:moveTo>
                  <a:cubicBezTo>
                    <a:pt x="1324" y="290"/>
                    <a:pt x="627" y="579"/>
                    <a:pt x="278" y="959"/>
                  </a:cubicBezTo>
                  <a:cubicBezTo>
                    <a:pt x="-70" y="1338"/>
                    <a:pt x="-70" y="1807"/>
                    <a:pt x="162" y="2310"/>
                  </a:cubicBezTo>
                  <a:cubicBezTo>
                    <a:pt x="395" y="2814"/>
                    <a:pt x="859" y="3352"/>
                    <a:pt x="1324" y="3862"/>
                  </a:cubicBezTo>
                  <a:cubicBezTo>
                    <a:pt x="1788" y="4372"/>
                    <a:pt x="2253" y="4855"/>
                    <a:pt x="2775" y="5359"/>
                  </a:cubicBezTo>
                  <a:cubicBezTo>
                    <a:pt x="3298" y="5862"/>
                    <a:pt x="3878" y="6386"/>
                    <a:pt x="4459" y="6910"/>
                  </a:cubicBezTo>
                  <a:cubicBezTo>
                    <a:pt x="5040" y="7434"/>
                    <a:pt x="5620" y="7959"/>
                    <a:pt x="6143" y="8483"/>
                  </a:cubicBezTo>
                  <a:cubicBezTo>
                    <a:pt x="6665" y="9007"/>
                    <a:pt x="7130" y="9531"/>
                    <a:pt x="7769" y="10083"/>
                  </a:cubicBezTo>
                  <a:cubicBezTo>
                    <a:pt x="8407" y="10634"/>
                    <a:pt x="9220" y="11214"/>
                    <a:pt x="9975" y="11779"/>
                  </a:cubicBezTo>
                  <a:cubicBezTo>
                    <a:pt x="10730" y="12345"/>
                    <a:pt x="11427" y="12897"/>
                    <a:pt x="12065" y="13407"/>
                  </a:cubicBezTo>
                  <a:cubicBezTo>
                    <a:pt x="12704" y="13917"/>
                    <a:pt x="13285" y="14386"/>
                    <a:pt x="13924" y="14883"/>
                  </a:cubicBezTo>
                  <a:cubicBezTo>
                    <a:pt x="14562" y="15379"/>
                    <a:pt x="15259" y="15903"/>
                    <a:pt x="15898" y="16407"/>
                  </a:cubicBezTo>
                  <a:cubicBezTo>
                    <a:pt x="16536" y="16910"/>
                    <a:pt x="17117" y="17393"/>
                    <a:pt x="17582" y="17848"/>
                  </a:cubicBezTo>
                  <a:cubicBezTo>
                    <a:pt x="18046" y="18303"/>
                    <a:pt x="18395" y="18731"/>
                    <a:pt x="18743" y="19214"/>
                  </a:cubicBezTo>
                  <a:cubicBezTo>
                    <a:pt x="19091" y="19697"/>
                    <a:pt x="19440" y="20234"/>
                    <a:pt x="19904" y="20641"/>
                  </a:cubicBezTo>
                  <a:cubicBezTo>
                    <a:pt x="20369" y="21048"/>
                    <a:pt x="20949" y="21324"/>
                    <a:pt x="215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4509518" y="2430388"/>
              <a:ext cx="79409" cy="143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600" fill="norm" stroke="1" extrusionOk="0">
                  <a:moveTo>
                    <a:pt x="9511" y="0"/>
                  </a:moveTo>
                  <a:cubicBezTo>
                    <a:pt x="8202" y="963"/>
                    <a:pt x="6893" y="1925"/>
                    <a:pt x="7874" y="3061"/>
                  </a:cubicBezTo>
                  <a:cubicBezTo>
                    <a:pt x="8856" y="4197"/>
                    <a:pt x="12129" y="5506"/>
                    <a:pt x="15074" y="6853"/>
                  </a:cubicBezTo>
                  <a:cubicBezTo>
                    <a:pt x="18020" y="8201"/>
                    <a:pt x="20638" y="9587"/>
                    <a:pt x="20311" y="11050"/>
                  </a:cubicBezTo>
                  <a:cubicBezTo>
                    <a:pt x="19983" y="12513"/>
                    <a:pt x="16711" y="14053"/>
                    <a:pt x="12456" y="15497"/>
                  </a:cubicBezTo>
                  <a:cubicBezTo>
                    <a:pt x="8202" y="16941"/>
                    <a:pt x="2965" y="18289"/>
                    <a:pt x="1002" y="19290"/>
                  </a:cubicBezTo>
                  <a:cubicBezTo>
                    <a:pt x="-962" y="20291"/>
                    <a:pt x="347" y="20945"/>
                    <a:pt x="16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2898280" y="2829063"/>
              <a:ext cx="176339" cy="1042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43" y="1641"/>
                    <a:pt x="6887" y="3282"/>
                    <a:pt x="9704" y="5109"/>
                  </a:cubicBezTo>
                  <a:cubicBezTo>
                    <a:pt x="12522" y="6935"/>
                    <a:pt x="14713" y="8947"/>
                    <a:pt x="16122" y="10959"/>
                  </a:cubicBezTo>
                  <a:cubicBezTo>
                    <a:pt x="17530" y="12971"/>
                    <a:pt x="18157" y="14982"/>
                    <a:pt x="18939" y="16756"/>
                  </a:cubicBezTo>
                  <a:cubicBezTo>
                    <a:pt x="19722" y="18529"/>
                    <a:pt x="20661" y="200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743898" y="1947377"/>
              <a:ext cx="107337" cy="42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0"/>
                  </a:moveTo>
                  <a:cubicBezTo>
                    <a:pt x="2057" y="4629"/>
                    <a:pt x="4114" y="9257"/>
                    <a:pt x="5914" y="12407"/>
                  </a:cubicBezTo>
                  <a:cubicBezTo>
                    <a:pt x="7714" y="15557"/>
                    <a:pt x="9257" y="17229"/>
                    <a:pt x="11057" y="18643"/>
                  </a:cubicBezTo>
                  <a:cubicBezTo>
                    <a:pt x="12857" y="20057"/>
                    <a:pt x="14914" y="21214"/>
                    <a:pt x="16714" y="21407"/>
                  </a:cubicBezTo>
                  <a:cubicBezTo>
                    <a:pt x="18514" y="21600"/>
                    <a:pt x="20057" y="20829"/>
                    <a:pt x="21600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765422" y="1842037"/>
              <a:ext cx="269817" cy="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0937" fill="norm" stroke="1" extrusionOk="0">
                  <a:moveTo>
                    <a:pt x="729" y="20937"/>
                  </a:moveTo>
                  <a:cubicBezTo>
                    <a:pt x="322" y="19075"/>
                    <a:pt x="-86" y="17213"/>
                    <a:pt x="16" y="15537"/>
                  </a:cubicBezTo>
                  <a:cubicBezTo>
                    <a:pt x="118" y="13861"/>
                    <a:pt x="729" y="12371"/>
                    <a:pt x="3786" y="9578"/>
                  </a:cubicBezTo>
                  <a:cubicBezTo>
                    <a:pt x="6842" y="6785"/>
                    <a:pt x="12344" y="2689"/>
                    <a:pt x="15706" y="1013"/>
                  </a:cubicBezTo>
                  <a:cubicBezTo>
                    <a:pt x="19069" y="-663"/>
                    <a:pt x="20291" y="82"/>
                    <a:pt x="21514" y="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782233" y="2100713"/>
              <a:ext cx="28367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27" y="15360"/>
                    <a:pt x="12454" y="9120"/>
                    <a:pt x="16054" y="5520"/>
                  </a:cubicBezTo>
                  <a:cubicBezTo>
                    <a:pt x="19654" y="1920"/>
                    <a:pt x="20627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973904" y="2926177"/>
              <a:ext cx="368009" cy="38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8726"/>
                  </a:moveTo>
                  <a:cubicBezTo>
                    <a:pt x="0" y="11015"/>
                    <a:pt x="0" y="13303"/>
                    <a:pt x="75" y="15163"/>
                  </a:cubicBezTo>
                  <a:cubicBezTo>
                    <a:pt x="150" y="17023"/>
                    <a:pt x="300" y="18453"/>
                    <a:pt x="525" y="19597"/>
                  </a:cubicBezTo>
                  <a:cubicBezTo>
                    <a:pt x="750" y="20742"/>
                    <a:pt x="1050" y="21600"/>
                    <a:pt x="1200" y="21457"/>
                  </a:cubicBezTo>
                  <a:cubicBezTo>
                    <a:pt x="1350" y="21314"/>
                    <a:pt x="1350" y="20170"/>
                    <a:pt x="1275" y="17023"/>
                  </a:cubicBezTo>
                  <a:cubicBezTo>
                    <a:pt x="1200" y="13876"/>
                    <a:pt x="1050" y="8726"/>
                    <a:pt x="975" y="5793"/>
                  </a:cubicBezTo>
                  <a:cubicBezTo>
                    <a:pt x="900" y="2861"/>
                    <a:pt x="900" y="2146"/>
                    <a:pt x="975" y="1430"/>
                  </a:cubicBezTo>
                  <a:cubicBezTo>
                    <a:pt x="1050" y="715"/>
                    <a:pt x="1200" y="0"/>
                    <a:pt x="1425" y="0"/>
                  </a:cubicBezTo>
                  <a:cubicBezTo>
                    <a:pt x="1650" y="0"/>
                    <a:pt x="1950" y="715"/>
                    <a:pt x="2625" y="2146"/>
                  </a:cubicBezTo>
                  <a:cubicBezTo>
                    <a:pt x="3300" y="3576"/>
                    <a:pt x="4350" y="5722"/>
                    <a:pt x="5325" y="6866"/>
                  </a:cubicBezTo>
                  <a:cubicBezTo>
                    <a:pt x="6300" y="8011"/>
                    <a:pt x="7200" y="8154"/>
                    <a:pt x="8250" y="7438"/>
                  </a:cubicBezTo>
                  <a:cubicBezTo>
                    <a:pt x="9300" y="6723"/>
                    <a:pt x="10500" y="5150"/>
                    <a:pt x="11325" y="3934"/>
                  </a:cubicBezTo>
                  <a:cubicBezTo>
                    <a:pt x="12150" y="2718"/>
                    <a:pt x="12600" y="1860"/>
                    <a:pt x="13275" y="1216"/>
                  </a:cubicBezTo>
                  <a:cubicBezTo>
                    <a:pt x="13950" y="572"/>
                    <a:pt x="14850" y="143"/>
                    <a:pt x="15600" y="644"/>
                  </a:cubicBezTo>
                  <a:cubicBezTo>
                    <a:pt x="16350" y="1144"/>
                    <a:pt x="16950" y="2575"/>
                    <a:pt x="17700" y="5150"/>
                  </a:cubicBezTo>
                  <a:cubicBezTo>
                    <a:pt x="18450" y="7725"/>
                    <a:pt x="19350" y="11444"/>
                    <a:pt x="20025" y="13661"/>
                  </a:cubicBezTo>
                  <a:cubicBezTo>
                    <a:pt x="20700" y="15878"/>
                    <a:pt x="21150" y="16593"/>
                    <a:pt x="21600" y="17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5092240" y="421347"/>
              <a:ext cx="451101" cy="455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249" fill="norm" stroke="1" extrusionOk="0">
                  <a:moveTo>
                    <a:pt x="17318" y="1089"/>
                  </a:moveTo>
                  <a:cubicBezTo>
                    <a:pt x="16111" y="493"/>
                    <a:pt x="14904" y="-104"/>
                    <a:pt x="13155" y="15"/>
                  </a:cubicBezTo>
                  <a:cubicBezTo>
                    <a:pt x="11405" y="135"/>
                    <a:pt x="9112" y="970"/>
                    <a:pt x="6820" y="2760"/>
                  </a:cubicBezTo>
                  <a:cubicBezTo>
                    <a:pt x="4527" y="4550"/>
                    <a:pt x="2234" y="7295"/>
                    <a:pt x="1027" y="9980"/>
                  </a:cubicBezTo>
                  <a:cubicBezTo>
                    <a:pt x="-179" y="12665"/>
                    <a:pt x="-300" y="15290"/>
                    <a:pt x="545" y="17260"/>
                  </a:cubicBezTo>
                  <a:cubicBezTo>
                    <a:pt x="1389" y="19229"/>
                    <a:pt x="3199" y="20541"/>
                    <a:pt x="6337" y="21019"/>
                  </a:cubicBezTo>
                  <a:cubicBezTo>
                    <a:pt x="9474" y="21496"/>
                    <a:pt x="13939" y="21138"/>
                    <a:pt x="16654" y="20780"/>
                  </a:cubicBezTo>
                  <a:cubicBezTo>
                    <a:pt x="19369" y="20422"/>
                    <a:pt x="20335" y="20064"/>
                    <a:pt x="21300" y="19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5482005" y="283672"/>
              <a:ext cx="391010" cy="3335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753" y="579"/>
                    <a:pt x="19906" y="1159"/>
                    <a:pt x="18847" y="1721"/>
                  </a:cubicBezTo>
                  <a:cubicBezTo>
                    <a:pt x="17788" y="2284"/>
                    <a:pt x="16518" y="2830"/>
                    <a:pt x="15529" y="3385"/>
                  </a:cubicBezTo>
                  <a:cubicBezTo>
                    <a:pt x="14541" y="3939"/>
                    <a:pt x="13835" y="4502"/>
                    <a:pt x="13200" y="5048"/>
                  </a:cubicBezTo>
                  <a:cubicBezTo>
                    <a:pt x="12565" y="5594"/>
                    <a:pt x="12000" y="6124"/>
                    <a:pt x="11365" y="6695"/>
                  </a:cubicBezTo>
                  <a:cubicBezTo>
                    <a:pt x="10729" y="7266"/>
                    <a:pt x="10024" y="7879"/>
                    <a:pt x="9247" y="8508"/>
                  </a:cubicBezTo>
                  <a:cubicBezTo>
                    <a:pt x="8471" y="9137"/>
                    <a:pt x="7624" y="9782"/>
                    <a:pt x="6918" y="10361"/>
                  </a:cubicBezTo>
                  <a:cubicBezTo>
                    <a:pt x="6212" y="10941"/>
                    <a:pt x="5647" y="11454"/>
                    <a:pt x="5153" y="11959"/>
                  </a:cubicBezTo>
                  <a:cubicBezTo>
                    <a:pt x="4659" y="12463"/>
                    <a:pt x="4235" y="12960"/>
                    <a:pt x="3882" y="13490"/>
                  </a:cubicBezTo>
                  <a:cubicBezTo>
                    <a:pt x="3529" y="14019"/>
                    <a:pt x="3247" y="14582"/>
                    <a:pt x="2894" y="15128"/>
                  </a:cubicBezTo>
                  <a:cubicBezTo>
                    <a:pt x="2541" y="15674"/>
                    <a:pt x="2118" y="16204"/>
                    <a:pt x="1765" y="16750"/>
                  </a:cubicBezTo>
                  <a:cubicBezTo>
                    <a:pt x="1412" y="17297"/>
                    <a:pt x="1129" y="17859"/>
                    <a:pt x="988" y="18430"/>
                  </a:cubicBezTo>
                  <a:cubicBezTo>
                    <a:pt x="847" y="19001"/>
                    <a:pt x="847" y="19581"/>
                    <a:pt x="918" y="20044"/>
                  </a:cubicBezTo>
                  <a:cubicBezTo>
                    <a:pt x="988" y="20508"/>
                    <a:pt x="1129" y="20855"/>
                    <a:pt x="988" y="21095"/>
                  </a:cubicBezTo>
                  <a:cubicBezTo>
                    <a:pt x="847" y="21335"/>
                    <a:pt x="424" y="214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4960660" y="3020734"/>
              <a:ext cx="88168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8" y="20000"/>
                    <a:pt x="376" y="18400"/>
                    <a:pt x="1033" y="16600"/>
                  </a:cubicBezTo>
                  <a:cubicBezTo>
                    <a:pt x="1690" y="14800"/>
                    <a:pt x="2817" y="12800"/>
                    <a:pt x="4163" y="11000"/>
                  </a:cubicBezTo>
                  <a:cubicBezTo>
                    <a:pt x="5510" y="9200"/>
                    <a:pt x="7075" y="7600"/>
                    <a:pt x="8890" y="6200"/>
                  </a:cubicBezTo>
                  <a:cubicBezTo>
                    <a:pt x="10706" y="4800"/>
                    <a:pt x="12772" y="3600"/>
                    <a:pt x="14588" y="2600"/>
                  </a:cubicBezTo>
                  <a:cubicBezTo>
                    <a:pt x="16403" y="1600"/>
                    <a:pt x="17969" y="800"/>
                    <a:pt x="19096" y="400"/>
                  </a:cubicBezTo>
                  <a:cubicBezTo>
                    <a:pt x="20223" y="0"/>
                    <a:pt x="2091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39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97686" y="1160111"/>
              <a:ext cx="4190858" cy="2125418"/>
            </a:xfrm>
            <a:prstGeom prst="rect">
              <a:avLst/>
            </a:prstGeom>
            <a:effectLst/>
          </p:spPr>
        </p:pic>
        <p:pic>
          <p:nvPicPr>
            <p:cNvPr id="3393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72925" y="1797040"/>
              <a:ext cx="507038" cy="258756"/>
            </a:xfrm>
            <a:prstGeom prst="rect">
              <a:avLst/>
            </a:prstGeom>
            <a:effectLst/>
          </p:spPr>
        </p:pic>
        <p:pic>
          <p:nvPicPr>
            <p:cNvPr id="3395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6159" y="1685622"/>
              <a:ext cx="598963" cy="248687"/>
            </a:xfrm>
            <a:prstGeom prst="rect">
              <a:avLst/>
            </a:prstGeom>
            <a:effectLst/>
          </p:spPr>
        </p:pic>
        <p:pic>
          <p:nvPicPr>
            <p:cNvPr id="3397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634259" y="2674644"/>
              <a:ext cx="477511" cy="117169"/>
            </a:xfrm>
            <a:prstGeom prst="rect">
              <a:avLst/>
            </a:prstGeom>
            <a:effectLst/>
          </p:spPr>
        </p:pic>
        <p:pic>
          <p:nvPicPr>
            <p:cNvPr id="3399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055936" y="2568905"/>
              <a:ext cx="147836" cy="245908"/>
            </a:xfrm>
            <a:prstGeom prst="rect">
              <a:avLst/>
            </a:prstGeom>
            <a:effectLst/>
          </p:spPr>
        </p:pic>
        <p:pic>
          <p:nvPicPr>
            <p:cNvPr id="3401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31942" y="2482973"/>
              <a:ext cx="377841" cy="344334"/>
            </a:xfrm>
            <a:prstGeom prst="rect">
              <a:avLst/>
            </a:prstGeom>
            <a:effectLst/>
          </p:spPr>
        </p:pic>
        <p:pic>
          <p:nvPicPr>
            <p:cNvPr id="3403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936577" y="3326325"/>
              <a:ext cx="324173" cy="107953"/>
            </a:xfrm>
            <a:prstGeom prst="rect">
              <a:avLst/>
            </a:prstGeom>
            <a:effectLst/>
          </p:spPr>
        </p:pic>
        <p:pic>
          <p:nvPicPr>
            <p:cNvPr id="3405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151248" y="3287991"/>
              <a:ext cx="147836" cy="285840"/>
            </a:xfrm>
            <a:prstGeom prst="rect">
              <a:avLst/>
            </a:prstGeom>
            <a:effectLst/>
          </p:spPr>
        </p:pic>
        <p:pic>
          <p:nvPicPr>
            <p:cNvPr id="3407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867576" y="3640666"/>
              <a:ext cx="500510" cy="386960"/>
            </a:xfrm>
            <a:prstGeom prst="rect">
              <a:avLst/>
            </a:prstGeom>
            <a:effectLst/>
          </p:spPr>
        </p:pic>
        <p:pic>
          <p:nvPicPr>
            <p:cNvPr id="3409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899144" y="3065653"/>
              <a:ext cx="119578" cy="561845"/>
            </a:xfrm>
            <a:prstGeom prst="rect">
              <a:avLst/>
            </a:prstGeom>
            <a:effectLst/>
          </p:spPr>
        </p:pic>
        <p:pic>
          <p:nvPicPr>
            <p:cNvPr id="3411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755884" y="3540997"/>
              <a:ext cx="278172" cy="115967"/>
            </a:xfrm>
            <a:prstGeom prst="rect">
              <a:avLst/>
            </a:prstGeom>
            <a:effectLst/>
          </p:spPr>
        </p:pic>
        <p:pic>
          <p:nvPicPr>
            <p:cNvPr id="3413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939888" y="3464328"/>
              <a:ext cx="209171" cy="285840"/>
            </a:xfrm>
            <a:prstGeom prst="rect">
              <a:avLst/>
            </a:prstGeom>
            <a:effectLst/>
          </p:spPr>
        </p:pic>
        <p:pic>
          <p:nvPicPr>
            <p:cNvPr id="3415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702216" y="3679000"/>
              <a:ext cx="653848" cy="455246"/>
            </a:xfrm>
            <a:prstGeom prst="rect">
              <a:avLst/>
            </a:prstGeom>
            <a:effectLst/>
          </p:spPr>
        </p:pic>
        <p:pic>
          <p:nvPicPr>
            <p:cNvPr id="3417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552190" y="3126987"/>
              <a:ext cx="147836" cy="646181"/>
            </a:xfrm>
            <a:prstGeom prst="rect">
              <a:avLst/>
            </a:prstGeom>
            <a:effectLst/>
          </p:spPr>
        </p:pic>
        <p:pic>
          <p:nvPicPr>
            <p:cNvPr id="3419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437187" y="3663666"/>
              <a:ext cx="255172" cy="121111"/>
            </a:xfrm>
            <a:prstGeom prst="rect">
              <a:avLst/>
            </a:prstGeom>
            <a:effectLst/>
          </p:spPr>
        </p:pic>
        <p:pic>
          <p:nvPicPr>
            <p:cNvPr id="3421" name="Line Line" descr="Line Lin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613524" y="3602331"/>
              <a:ext cx="193838" cy="285840"/>
            </a:xfrm>
            <a:prstGeom prst="rect">
              <a:avLst/>
            </a:prstGeom>
            <a:effectLst/>
          </p:spPr>
        </p:pic>
        <p:pic>
          <p:nvPicPr>
            <p:cNvPr id="3423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314518" y="3947339"/>
              <a:ext cx="876186" cy="444462"/>
            </a:xfrm>
            <a:prstGeom prst="rect">
              <a:avLst/>
            </a:prstGeom>
            <a:effectLst/>
          </p:spPr>
        </p:pic>
        <p:pic>
          <p:nvPicPr>
            <p:cNvPr id="3425" name="Line Line" descr="Line Lin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986395" y="1955278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3427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910078" y="1686938"/>
              <a:ext cx="987969" cy="618070"/>
            </a:xfrm>
            <a:prstGeom prst="rect">
              <a:avLst/>
            </a:prstGeom>
            <a:effectLst/>
          </p:spPr>
        </p:pic>
        <p:pic>
          <p:nvPicPr>
            <p:cNvPr id="3429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313401" y="2422955"/>
              <a:ext cx="888009" cy="474963"/>
            </a:xfrm>
            <a:prstGeom prst="rect">
              <a:avLst/>
            </a:prstGeom>
            <a:effectLst/>
          </p:spPr>
        </p:pic>
        <p:pic>
          <p:nvPicPr>
            <p:cNvPr id="3431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2102121" y="2637627"/>
              <a:ext cx="726925" cy="434447"/>
            </a:xfrm>
            <a:prstGeom prst="rect">
              <a:avLst/>
            </a:prstGeom>
            <a:effectLst/>
          </p:spPr>
        </p:pic>
        <p:pic>
          <p:nvPicPr>
            <p:cNvPr id="3433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3312993" y="1602603"/>
              <a:ext cx="888417" cy="509481"/>
            </a:xfrm>
            <a:prstGeom prst="rect">
              <a:avLst/>
            </a:prstGeom>
            <a:effectLst/>
          </p:spPr>
        </p:pic>
        <p:pic>
          <p:nvPicPr>
            <p:cNvPr id="3435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4760877" y="1709939"/>
              <a:ext cx="766896" cy="395236"/>
            </a:xfrm>
            <a:prstGeom prst="rect">
              <a:avLst/>
            </a:prstGeom>
            <a:effectLst/>
          </p:spPr>
        </p:pic>
        <p:pic>
          <p:nvPicPr>
            <p:cNvPr id="3437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4887745" y="2353954"/>
              <a:ext cx="801032" cy="448733"/>
            </a:xfrm>
            <a:prstGeom prst="rect">
              <a:avLst/>
            </a:prstGeom>
            <a:effectLst/>
          </p:spPr>
        </p:pic>
        <p:sp>
          <p:nvSpPr>
            <p:cNvPr id="3439" name="Line"/>
            <p:cNvSpPr/>
            <p:nvPr/>
          </p:nvSpPr>
          <p:spPr>
            <a:xfrm>
              <a:off x="4032972" y="4833834"/>
              <a:ext cx="598015" cy="313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0" y="5494"/>
                  </a:moveTo>
                  <a:cubicBezTo>
                    <a:pt x="554" y="4101"/>
                    <a:pt x="1108" y="2707"/>
                    <a:pt x="1938" y="1662"/>
                  </a:cubicBezTo>
                  <a:cubicBezTo>
                    <a:pt x="2769" y="617"/>
                    <a:pt x="3877" y="-80"/>
                    <a:pt x="4846" y="7"/>
                  </a:cubicBezTo>
                  <a:cubicBezTo>
                    <a:pt x="5815" y="94"/>
                    <a:pt x="6646" y="965"/>
                    <a:pt x="7015" y="3143"/>
                  </a:cubicBezTo>
                  <a:cubicBezTo>
                    <a:pt x="7385" y="5320"/>
                    <a:pt x="7292" y="8804"/>
                    <a:pt x="6831" y="11591"/>
                  </a:cubicBezTo>
                  <a:cubicBezTo>
                    <a:pt x="6369" y="14378"/>
                    <a:pt x="5538" y="16468"/>
                    <a:pt x="5123" y="17949"/>
                  </a:cubicBezTo>
                  <a:cubicBezTo>
                    <a:pt x="4708" y="19430"/>
                    <a:pt x="4708" y="20301"/>
                    <a:pt x="5031" y="20823"/>
                  </a:cubicBezTo>
                  <a:cubicBezTo>
                    <a:pt x="5354" y="21346"/>
                    <a:pt x="6000" y="21520"/>
                    <a:pt x="7615" y="21259"/>
                  </a:cubicBezTo>
                  <a:cubicBezTo>
                    <a:pt x="9231" y="20997"/>
                    <a:pt x="11815" y="20301"/>
                    <a:pt x="14308" y="19517"/>
                  </a:cubicBezTo>
                  <a:cubicBezTo>
                    <a:pt x="16800" y="18733"/>
                    <a:pt x="19200" y="17862"/>
                    <a:pt x="21600" y="16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1446961" y="5665794"/>
              <a:ext cx="178625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600" fill="norm" stroke="1" extrusionOk="0">
                  <a:moveTo>
                    <a:pt x="20968" y="0"/>
                  </a:moveTo>
                  <a:cubicBezTo>
                    <a:pt x="16468" y="537"/>
                    <a:pt x="11968" y="1075"/>
                    <a:pt x="8218" y="3063"/>
                  </a:cubicBezTo>
                  <a:cubicBezTo>
                    <a:pt x="4468" y="5051"/>
                    <a:pt x="1468" y="8490"/>
                    <a:pt x="418" y="11284"/>
                  </a:cubicBezTo>
                  <a:cubicBezTo>
                    <a:pt x="-632" y="14078"/>
                    <a:pt x="268" y="16227"/>
                    <a:pt x="3418" y="17839"/>
                  </a:cubicBezTo>
                  <a:cubicBezTo>
                    <a:pt x="6568" y="19451"/>
                    <a:pt x="11968" y="20525"/>
                    <a:pt x="173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1820749" y="5780796"/>
              <a:ext cx="11842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971"/>
                    <a:pt x="2735" y="9943"/>
                    <a:pt x="575" y="13543"/>
                  </a:cubicBezTo>
                  <a:cubicBezTo>
                    <a:pt x="-1585" y="17143"/>
                    <a:pt x="2735" y="19371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1969116" y="5704128"/>
              <a:ext cx="16811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3738"/>
                    <a:pt x="1783" y="7477"/>
                    <a:pt x="240" y="11077"/>
                  </a:cubicBezTo>
                  <a:cubicBezTo>
                    <a:pt x="-1303" y="14677"/>
                    <a:pt x="4868" y="18138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1644318" y="5885577"/>
              <a:ext cx="425944" cy="8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0983" fill="norm" stroke="1" extrusionOk="0">
                  <a:moveTo>
                    <a:pt x="980" y="20983"/>
                  </a:moveTo>
                  <a:cubicBezTo>
                    <a:pt x="341" y="20366"/>
                    <a:pt x="-298" y="19749"/>
                    <a:pt x="149" y="18206"/>
                  </a:cubicBezTo>
                  <a:cubicBezTo>
                    <a:pt x="597" y="16663"/>
                    <a:pt x="2130" y="14194"/>
                    <a:pt x="4942" y="10800"/>
                  </a:cubicBezTo>
                  <a:cubicBezTo>
                    <a:pt x="7754" y="7406"/>
                    <a:pt x="11844" y="3086"/>
                    <a:pt x="14784" y="1234"/>
                  </a:cubicBezTo>
                  <a:cubicBezTo>
                    <a:pt x="17723" y="-617"/>
                    <a:pt x="19513" y="0"/>
                    <a:pt x="21302" y="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1686919" y="5987802"/>
              <a:ext cx="368010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457"/>
                    <a:pt x="7200" y="11314"/>
                    <a:pt x="10800" y="7714"/>
                  </a:cubicBezTo>
                  <a:cubicBezTo>
                    <a:pt x="14400" y="4114"/>
                    <a:pt x="180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2131596" y="5872798"/>
              <a:ext cx="122671" cy="13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1" fill="norm" stroke="1" extrusionOk="0">
                  <a:moveTo>
                    <a:pt x="0" y="2400"/>
                  </a:moveTo>
                  <a:cubicBezTo>
                    <a:pt x="2700" y="6000"/>
                    <a:pt x="5400" y="9600"/>
                    <a:pt x="7425" y="13000"/>
                  </a:cubicBezTo>
                  <a:cubicBezTo>
                    <a:pt x="9450" y="16400"/>
                    <a:pt x="10800" y="19600"/>
                    <a:pt x="10575" y="20600"/>
                  </a:cubicBezTo>
                  <a:cubicBezTo>
                    <a:pt x="10350" y="21600"/>
                    <a:pt x="8550" y="20400"/>
                    <a:pt x="6975" y="17800"/>
                  </a:cubicBezTo>
                  <a:cubicBezTo>
                    <a:pt x="5400" y="15200"/>
                    <a:pt x="4050" y="11200"/>
                    <a:pt x="3825" y="8000"/>
                  </a:cubicBezTo>
                  <a:cubicBezTo>
                    <a:pt x="3600" y="4800"/>
                    <a:pt x="4500" y="2400"/>
                    <a:pt x="7650" y="1200"/>
                  </a:cubicBezTo>
                  <a:cubicBezTo>
                    <a:pt x="10800" y="0"/>
                    <a:pt x="16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2255815" y="5862271"/>
              <a:ext cx="108672" cy="14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260" fill="norm" stroke="1" extrusionOk="0">
                  <a:moveTo>
                    <a:pt x="20320" y="3903"/>
                  </a:moveTo>
                  <a:cubicBezTo>
                    <a:pt x="18847" y="2360"/>
                    <a:pt x="17375" y="817"/>
                    <a:pt x="15411" y="239"/>
                  </a:cubicBezTo>
                  <a:cubicBezTo>
                    <a:pt x="13447" y="-340"/>
                    <a:pt x="10993" y="46"/>
                    <a:pt x="8293" y="2360"/>
                  </a:cubicBezTo>
                  <a:cubicBezTo>
                    <a:pt x="5593" y="4674"/>
                    <a:pt x="2647" y="8917"/>
                    <a:pt x="1175" y="12003"/>
                  </a:cubicBezTo>
                  <a:cubicBezTo>
                    <a:pt x="-298" y="15089"/>
                    <a:pt x="-298" y="17017"/>
                    <a:pt x="684" y="18560"/>
                  </a:cubicBezTo>
                  <a:cubicBezTo>
                    <a:pt x="1666" y="20103"/>
                    <a:pt x="3629" y="21260"/>
                    <a:pt x="7066" y="21260"/>
                  </a:cubicBezTo>
                  <a:cubicBezTo>
                    <a:pt x="10502" y="21260"/>
                    <a:pt x="15411" y="20103"/>
                    <a:pt x="18111" y="18174"/>
                  </a:cubicBezTo>
                  <a:cubicBezTo>
                    <a:pt x="20811" y="16246"/>
                    <a:pt x="21302" y="13546"/>
                    <a:pt x="20566" y="11617"/>
                  </a:cubicBezTo>
                  <a:cubicBezTo>
                    <a:pt x="19829" y="9689"/>
                    <a:pt x="17866" y="8531"/>
                    <a:pt x="15902" y="7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2399936" y="5880465"/>
              <a:ext cx="214672" cy="74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0"/>
                  </a:moveTo>
                  <a:cubicBezTo>
                    <a:pt x="1029" y="2160"/>
                    <a:pt x="2057" y="4320"/>
                    <a:pt x="2829" y="7200"/>
                  </a:cubicBezTo>
                  <a:cubicBezTo>
                    <a:pt x="3600" y="10080"/>
                    <a:pt x="4114" y="13680"/>
                    <a:pt x="5143" y="14400"/>
                  </a:cubicBezTo>
                  <a:cubicBezTo>
                    <a:pt x="6171" y="15120"/>
                    <a:pt x="7714" y="12960"/>
                    <a:pt x="8614" y="13680"/>
                  </a:cubicBezTo>
                  <a:cubicBezTo>
                    <a:pt x="9514" y="14400"/>
                    <a:pt x="9771" y="18000"/>
                    <a:pt x="10543" y="19800"/>
                  </a:cubicBezTo>
                  <a:cubicBezTo>
                    <a:pt x="11314" y="21600"/>
                    <a:pt x="12600" y="21600"/>
                    <a:pt x="14529" y="18000"/>
                  </a:cubicBezTo>
                  <a:cubicBezTo>
                    <a:pt x="16457" y="14400"/>
                    <a:pt x="1902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2657638" y="5828222"/>
              <a:ext cx="92098" cy="19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4" h="21440" fill="norm" stroke="1" extrusionOk="0">
                  <a:moveTo>
                    <a:pt x="17713" y="3296"/>
                  </a:moveTo>
                  <a:cubicBezTo>
                    <a:pt x="16008" y="2144"/>
                    <a:pt x="14303" y="992"/>
                    <a:pt x="11461" y="416"/>
                  </a:cubicBezTo>
                  <a:cubicBezTo>
                    <a:pt x="8619" y="-160"/>
                    <a:pt x="4640" y="-160"/>
                    <a:pt x="2366" y="560"/>
                  </a:cubicBezTo>
                  <a:cubicBezTo>
                    <a:pt x="92" y="1280"/>
                    <a:pt x="-476" y="2720"/>
                    <a:pt x="377" y="3872"/>
                  </a:cubicBezTo>
                  <a:cubicBezTo>
                    <a:pt x="1229" y="5024"/>
                    <a:pt x="3503" y="5888"/>
                    <a:pt x="7198" y="7328"/>
                  </a:cubicBezTo>
                  <a:cubicBezTo>
                    <a:pt x="10892" y="8768"/>
                    <a:pt x="16008" y="10784"/>
                    <a:pt x="18566" y="12512"/>
                  </a:cubicBezTo>
                  <a:cubicBezTo>
                    <a:pt x="21124" y="14240"/>
                    <a:pt x="21124" y="15680"/>
                    <a:pt x="18566" y="17120"/>
                  </a:cubicBezTo>
                  <a:cubicBezTo>
                    <a:pt x="16008" y="18560"/>
                    <a:pt x="10892" y="20000"/>
                    <a:pt x="5777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3059284" y="5872798"/>
              <a:ext cx="18400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3342957" y="5819130"/>
              <a:ext cx="53669" cy="19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3542295" y="5618426"/>
              <a:ext cx="218204" cy="56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555" fill="norm" stroke="1" extrusionOk="0">
                  <a:moveTo>
                    <a:pt x="0" y="924"/>
                  </a:moveTo>
                  <a:cubicBezTo>
                    <a:pt x="2483" y="439"/>
                    <a:pt x="4966" y="-45"/>
                    <a:pt x="8069" y="3"/>
                  </a:cubicBezTo>
                  <a:cubicBezTo>
                    <a:pt x="11172" y="52"/>
                    <a:pt x="14897" y="633"/>
                    <a:pt x="17503" y="2086"/>
                  </a:cubicBezTo>
                  <a:cubicBezTo>
                    <a:pt x="20110" y="3539"/>
                    <a:pt x="21600" y="5864"/>
                    <a:pt x="21103" y="8479"/>
                  </a:cubicBezTo>
                  <a:cubicBezTo>
                    <a:pt x="20607" y="11094"/>
                    <a:pt x="18124" y="14000"/>
                    <a:pt x="16014" y="16228"/>
                  </a:cubicBezTo>
                  <a:cubicBezTo>
                    <a:pt x="13903" y="18455"/>
                    <a:pt x="12166" y="20005"/>
                    <a:pt x="10428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4078973" y="5755510"/>
              <a:ext cx="237674" cy="23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0" y="204"/>
                  </a:moveTo>
                  <a:cubicBezTo>
                    <a:pt x="1394" y="-24"/>
                    <a:pt x="2787" y="-251"/>
                    <a:pt x="4645" y="658"/>
                  </a:cubicBezTo>
                  <a:cubicBezTo>
                    <a:pt x="6503" y="1568"/>
                    <a:pt x="8826" y="3614"/>
                    <a:pt x="11729" y="7252"/>
                  </a:cubicBezTo>
                  <a:cubicBezTo>
                    <a:pt x="14632" y="10890"/>
                    <a:pt x="18116" y="16120"/>
                    <a:pt x="21600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4170975" y="5780796"/>
              <a:ext cx="176339" cy="29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43" y="947"/>
                    <a:pt x="14087" y="1895"/>
                    <a:pt x="10487" y="5495"/>
                  </a:cubicBezTo>
                  <a:cubicBezTo>
                    <a:pt x="6887" y="9095"/>
                    <a:pt x="3443" y="153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4557744" y="5590104"/>
              <a:ext cx="241913" cy="436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26" fill="norm" stroke="1" extrusionOk="0">
                  <a:moveTo>
                    <a:pt x="21298" y="2212"/>
                  </a:moveTo>
                  <a:cubicBezTo>
                    <a:pt x="21298" y="1584"/>
                    <a:pt x="21298" y="956"/>
                    <a:pt x="20736" y="517"/>
                  </a:cubicBezTo>
                  <a:cubicBezTo>
                    <a:pt x="20173" y="77"/>
                    <a:pt x="19048" y="-174"/>
                    <a:pt x="16461" y="140"/>
                  </a:cubicBezTo>
                  <a:cubicBezTo>
                    <a:pt x="13873" y="454"/>
                    <a:pt x="9823" y="1333"/>
                    <a:pt x="6786" y="2903"/>
                  </a:cubicBezTo>
                  <a:cubicBezTo>
                    <a:pt x="3748" y="4472"/>
                    <a:pt x="1723" y="6733"/>
                    <a:pt x="711" y="9245"/>
                  </a:cubicBezTo>
                  <a:cubicBezTo>
                    <a:pt x="-302" y="11756"/>
                    <a:pt x="-302" y="14519"/>
                    <a:pt x="1161" y="16591"/>
                  </a:cubicBezTo>
                  <a:cubicBezTo>
                    <a:pt x="2623" y="18663"/>
                    <a:pt x="5548" y="20045"/>
                    <a:pt x="7573" y="20735"/>
                  </a:cubicBezTo>
                  <a:cubicBezTo>
                    <a:pt x="9598" y="21426"/>
                    <a:pt x="10723" y="21426"/>
                    <a:pt x="11848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4914659" y="5619793"/>
              <a:ext cx="30669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262"/>
                    <a:pt x="7200" y="10523"/>
                    <a:pt x="3600" y="14123"/>
                  </a:cubicBezTo>
                  <a:cubicBezTo>
                    <a:pt x="0" y="17723"/>
                    <a:pt x="0" y="196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5044995" y="5581459"/>
              <a:ext cx="76670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379"/>
                    <a:pt x="15840" y="758"/>
                    <a:pt x="13320" y="2463"/>
                  </a:cubicBezTo>
                  <a:cubicBezTo>
                    <a:pt x="10800" y="4168"/>
                    <a:pt x="8640" y="7200"/>
                    <a:pt x="6480" y="10611"/>
                  </a:cubicBezTo>
                  <a:cubicBezTo>
                    <a:pt x="4320" y="14021"/>
                    <a:pt x="2160" y="178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4719330" y="5674313"/>
              <a:ext cx="479003" cy="6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0571" fill="norm" stroke="1" extrusionOk="0">
                  <a:moveTo>
                    <a:pt x="507" y="20571"/>
                  </a:moveTo>
                  <a:cubicBezTo>
                    <a:pt x="164" y="15942"/>
                    <a:pt x="-179" y="11314"/>
                    <a:pt x="107" y="8228"/>
                  </a:cubicBezTo>
                  <a:cubicBezTo>
                    <a:pt x="392" y="5142"/>
                    <a:pt x="1307" y="3599"/>
                    <a:pt x="3592" y="2057"/>
                  </a:cubicBezTo>
                  <a:cubicBezTo>
                    <a:pt x="5878" y="514"/>
                    <a:pt x="9535" y="-1029"/>
                    <a:pt x="12735" y="900"/>
                  </a:cubicBezTo>
                  <a:cubicBezTo>
                    <a:pt x="15935" y="2828"/>
                    <a:pt x="18678" y="8228"/>
                    <a:pt x="21421" y="13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4807964" y="5888132"/>
              <a:ext cx="352035" cy="3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431" fill="norm" stroke="1" extrusionOk="0">
                  <a:moveTo>
                    <a:pt x="2759" y="9257"/>
                  </a:moveTo>
                  <a:cubicBezTo>
                    <a:pt x="1515" y="12343"/>
                    <a:pt x="272" y="15428"/>
                    <a:pt x="39" y="17743"/>
                  </a:cubicBezTo>
                  <a:cubicBezTo>
                    <a:pt x="-194" y="20057"/>
                    <a:pt x="583" y="21600"/>
                    <a:pt x="3535" y="19286"/>
                  </a:cubicBezTo>
                  <a:cubicBezTo>
                    <a:pt x="6488" y="16971"/>
                    <a:pt x="11616" y="10800"/>
                    <a:pt x="14957" y="6943"/>
                  </a:cubicBezTo>
                  <a:cubicBezTo>
                    <a:pt x="18298" y="3086"/>
                    <a:pt x="19852" y="1543"/>
                    <a:pt x="214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5294710" y="5719462"/>
              <a:ext cx="194963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19717" y="0"/>
                  </a:moveTo>
                  <a:cubicBezTo>
                    <a:pt x="13826" y="3343"/>
                    <a:pt x="7935" y="6686"/>
                    <a:pt x="4569" y="9643"/>
                  </a:cubicBezTo>
                  <a:cubicBezTo>
                    <a:pt x="1203" y="12600"/>
                    <a:pt x="361" y="15171"/>
                    <a:pt x="81" y="17100"/>
                  </a:cubicBezTo>
                  <a:cubicBezTo>
                    <a:pt x="-200" y="19029"/>
                    <a:pt x="81" y="20314"/>
                    <a:pt x="3727" y="20957"/>
                  </a:cubicBezTo>
                  <a:cubicBezTo>
                    <a:pt x="7374" y="21600"/>
                    <a:pt x="14387" y="21600"/>
                    <a:pt x="21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5469540" y="5727128"/>
              <a:ext cx="150469" cy="20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357" fill="norm" stroke="1" extrusionOk="0">
                  <a:moveTo>
                    <a:pt x="21196" y="7807"/>
                  </a:moveTo>
                  <a:cubicBezTo>
                    <a:pt x="15796" y="8848"/>
                    <a:pt x="10396" y="9889"/>
                    <a:pt x="6616" y="11711"/>
                  </a:cubicBezTo>
                  <a:cubicBezTo>
                    <a:pt x="2836" y="13533"/>
                    <a:pt x="676" y="16135"/>
                    <a:pt x="136" y="17957"/>
                  </a:cubicBezTo>
                  <a:cubicBezTo>
                    <a:pt x="-404" y="19778"/>
                    <a:pt x="676" y="20819"/>
                    <a:pt x="3196" y="21210"/>
                  </a:cubicBezTo>
                  <a:cubicBezTo>
                    <a:pt x="5716" y="21600"/>
                    <a:pt x="9676" y="21340"/>
                    <a:pt x="12556" y="18867"/>
                  </a:cubicBezTo>
                  <a:cubicBezTo>
                    <a:pt x="15436" y="16395"/>
                    <a:pt x="17236" y="11711"/>
                    <a:pt x="17596" y="8198"/>
                  </a:cubicBezTo>
                  <a:cubicBezTo>
                    <a:pt x="17956" y="4684"/>
                    <a:pt x="16876" y="2342"/>
                    <a:pt x="157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5667409" y="5535458"/>
              <a:ext cx="52269" cy="44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380" fill="norm" stroke="1" extrusionOk="0">
                  <a:moveTo>
                    <a:pt x="14864" y="0"/>
                  </a:moveTo>
                  <a:cubicBezTo>
                    <a:pt x="12807" y="4073"/>
                    <a:pt x="10750" y="8146"/>
                    <a:pt x="8179" y="11109"/>
                  </a:cubicBezTo>
                  <a:cubicBezTo>
                    <a:pt x="5608" y="14071"/>
                    <a:pt x="2522" y="15922"/>
                    <a:pt x="979" y="17527"/>
                  </a:cubicBezTo>
                  <a:cubicBezTo>
                    <a:pt x="-564" y="19131"/>
                    <a:pt x="-564" y="20489"/>
                    <a:pt x="3036" y="21045"/>
                  </a:cubicBezTo>
                  <a:cubicBezTo>
                    <a:pt x="6636" y="21600"/>
                    <a:pt x="13836" y="21353"/>
                    <a:pt x="21036" y="21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5781012" y="5725663"/>
              <a:ext cx="102083" cy="212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5" h="21393" fill="norm" stroke="1" extrusionOk="0">
                  <a:moveTo>
                    <a:pt x="16577" y="5547"/>
                  </a:moveTo>
                  <a:cubicBezTo>
                    <a:pt x="16577" y="4261"/>
                    <a:pt x="16577" y="2976"/>
                    <a:pt x="15321" y="1947"/>
                  </a:cubicBezTo>
                  <a:cubicBezTo>
                    <a:pt x="14065" y="919"/>
                    <a:pt x="11554" y="147"/>
                    <a:pt x="9042" y="19"/>
                  </a:cubicBezTo>
                  <a:cubicBezTo>
                    <a:pt x="6531" y="-110"/>
                    <a:pt x="4019" y="404"/>
                    <a:pt x="2261" y="1947"/>
                  </a:cubicBezTo>
                  <a:cubicBezTo>
                    <a:pt x="503" y="3490"/>
                    <a:pt x="-502" y="6061"/>
                    <a:pt x="2261" y="8761"/>
                  </a:cubicBezTo>
                  <a:cubicBezTo>
                    <a:pt x="5024" y="11461"/>
                    <a:pt x="11554" y="14290"/>
                    <a:pt x="15572" y="16347"/>
                  </a:cubicBezTo>
                  <a:cubicBezTo>
                    <a:pt x="19591" y="18404"/>
                    <a:pt x="21098" y="19690"/>
                    <a:pt x="19340" y="20461"/>
                  </a:cubicBezTo>
                  <a:cubicBezTo>
                    <a:pt x="17582" y="21233"/>
                    <a:pt x="12558" y="21490"/>
                    <a:pt x="8791" y="21361"/>
                  </a:cubicBezTo>
                  <a:cubicBezTo>
                    <a:pt x="5024" y="21233"/>
                    <a:pt x="2512" y="20719"/>
                    <a:pt x="0" y="20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6348358" y="5842131"/>
              <a:ext cx="130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5600"/>
                    <a:pt x="8471" y="9600"/>
                    <a:pt x="12071" y="6000"/>
                  </a:cubicBezTo>
                  <a:cubicBezTo>
                    <a:pt x="15671" y="2400"/>
                    <a:pt x="18635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6593697" y="5711795"/>
              <a:ext cx="84336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554"/>
                    <a:pt x="16364" y="1108"/>
                    <a:pt x="14073" y="3692"/>
                  </a:cubicBezTo>
                  <a:cubicBezTo>
                    <a:pt x="11782" y="6277"/>
                    <a:pt x="9818" y="10892"/>
                    <a:pt x="7527" y="14215"/>
                  </a:cubicBezTo>
                  <a:cubicBezTo>
                    <a:pt x="5236" y="17538"/>
                    <a:pt x="2618" y="195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6747034" y="5579279"/>
              <a:ext cx="164112" cy="431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454" fill="norm" stroke="1" extrusionOk="0">
                  <a:moveTo>
                    <a:pt x="6873" y="108"/>
                  </a:moveTo>
                  <a:cubicBezTo>
                    <a:pt x="8509" y="-19"/>
                    <a:pt x="10145" y="-146"/>
                    <a:pt x="12600" y="426"/>
                  </a:cubicBezTo>
                  <a:cubicBezTo>
                    <a:pt x="15055" y="998"/>
                    <a:pt x="18327" y="2268"/>
                    <a:pt x="19964" y="4809"/>
                  </a:cubicBezTo>
                  <a:cubicBezTo>
                    <a:pt x="21600" y="7350"/>
                    <a:pt x="21600" y="11162"/>
                    <a:pt x="18000" y="14148"/>
                  </a:cubicBezTo>
                  <a:cubicBezTo>
                    <a:pt x="14400" y="17134"/>
                    <a:pt x="7200" y="19294"/>
                    <a:pt x="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2093210" y="6670150"/>
              <a:ext cx="176390" cy="36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293" fill="norm" stroke="1" extrusionOk="0">
                  <a:moveTo>
                    <a:pt x="19173" y="0"/>
                  </a:moveTo>
                  <a:cubicBezTo>
                    <a:pt x="15826" y="0"/>
                    <a:pt x="12480" y="0"/>
                    <a:pt x="9590" y="745"/>
                  </a:cubicBezTo>
                  <a:cubicBezTo>
                    <a:pt x="6699" y="1490"/>
                    <a:pt x="4266" y="2979"/>
                    <a:pt x="2440" y="5512"/>
                  </a:cubicBezTo>
                  <a:cubicBezTo>
                    <a:pt x="615" y="8044"/>
                    <a:pt x="-602" y="11619"/>
                    <a:pt x="311" y="14524"/>
                  </a:cubicBezTo>
                  <a:cubicBezTo>
                    <a:pt x="1223" y="17429"/>
                    <a:pt x="4266" y="19663"/>
                    <a:pt x="8068" y="20632"/>
                  </a:cubicBezTo>
                  <a:cubicBezTo>
                    <a:pt x="11871" y="21600"/>
                    <a:pt x="16435" y="21302"/>
                    <a:pt x="20998" y="21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2332988" y="6758691"/>
              <a:ext cx="312287" cy="244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279" fill="norm" stroke="1" extrusionOk="0">
                  <a:moveTo>
                    <a:pt x="913" y="4978"/>
                  </a:moveTo>
                  <a:cubicBezTo>
                    <a:pt x="386" y="3864"/>
                    <a:pt x="-141" y="2751"/>
                    <a:pt x="35" y="1860"/>
                  </a:cubicBezTo>
                  <a:cubicBezTo>
                    <a:pt x="210" y="969"/>
                    <a:pt x="1088" y="301"/>
                    <a:pt x="3108" y="79"/>
                  </a:cubicBezTo>
                  <a:cubicBezTo>
                    <a:pt x="5127" y="-144"/>
                    <a:pt x="8288" y="79"/>
                    <a:pt x="10483" y="1081"/>
                  </a:cubicBezTo>
                  <a:cubicBezTo>
                    <a:pt x="12679" y="2083"/>
                    <a:pt x="13908" y="3864"/>
                    <a:pt x="13996" y="6091"/>
                  </a:cubicBezTo>
                  <a:cubicBezTo>
                    <a:pt x="14083" y="8318"/>
                    <a:pt x="13030" y="10990"/>
                    <a:pt x="11713" y="13217"/>
                  </a:cubicBezTo>
                  <a:cubicBezTo>
                    <a:pt x="10396" y="15444"/>
                    <a:pt x="8815" y="17225"/>
                    <a:pt x="7674" y="18561"/>
                  </a:cubicBezTo>
                  <a:cubicBezTo>
                    <a:pt x="6532" y="19897"/>
                    <a:pt x="5830" y="20788"/>
                    <a:pt x="6093" y="21122"/>
                  </a:cubicBezTo>
                  <a:cubicBezTo>
                    <a:pt x="6357" y="21456"/>
                    <a:pt x="7586" y="21233"/>
                    <a:pt x="10308" y="20677"/>
                  </a:cubicBezTo>
                  <a:cubicBezTo>
                    <a:pt x="13030" y="20120"/>
                    <a:pt x="17244" y="19229"/>
                    <a:pt x="21459" y="18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2913614" y="6808153"/>
              <a:ext cx="23767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7" y="16800"/>
                    <a:pt x="9755" y="12000"/>
                    <a:pt x="13355" y="8400"/>
                  </a:cubicBezTo>
                  <a:cubicBezTo>
                    <a:pt x="16955" y="4800"/>
                    <a:pt x="1927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3234941" y="6777486"/>
              <a:ext cx="2368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6218"/>
                    <a:pt x="-1585" y="12436"/>
                    <a:pt x="575" y="16036"/>
                  </a:cubicBezTo>
                  <a:cubicBezTo>
                    <a:pt x="2735" y="19636"/>
                    <a:pt x="11375" y="20618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3442626" y="6620039"/>
              <a:ext cx="159859" cy="372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2" h="21542" fill="norm" stroke="1" extrusionOk="0">
                  <a:moveTo>
                    <a:pt x="0" y="682"/>
                  </a:moveTo>
                  <a:cubicBezTo>
                    <a:pt x="1636" y="386"/>
                    <a:pt x="3273" y="90"/>
                    <a:pt x="4909" y="16"/>
                  </a:cubicBezTo>
                  <a:cubicBezTo>
                    <a:pt x="6545" y="-58"/>
                    <a:pt x="8182" y="90"/>
                    <a:pt x="10636" y="1200"/>
                  </a:cubicBezTo>
                  <a:cubicBezTo>
                    <a:pt x="13091" y="2309"/>
                    <a:pt x="16364" y="4380"/>
                    <a:pt x="18491" y="6821"/>
                  </a:cubicBezTo>
                  <a:cubicBezTo>
                    <a:pt x="20618" y="9263"/>
                    <a:pt x="21600" y="12073"/>
                    <a:pt x="18491" y="14589"/>
                  </a:cubicBezTo>
                  <a:cubicBezTo>
                    <a:pt x="15382" y="17104"/>
                    <a:pt x="8182" y="19323"/>
                    <a:pt x="982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4003110" y="6541868"/>
              <a:ext cx="183200" cy="39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1489" fill="norm" stroke="1" extrusionOk="0">
                  <a:moveTo>
                    <a:pt x="20924" y="720"/>
                  </a:moveTo>
                  <a:cubicBezTo>
                    <a:pt x="19756" y="304"/>
                    <a:pt x="18589" y="-111"/>
                    <a:pt x="16983" y="27"/>
                  </a:cubicBezTo>
                  <a:cubicBezTo>
                    <a:pt x="15378" y="166"/>
                    <a:pt x="13335" y="858"/>
                    <a:pt x="10270" y="2935"/>
                  </a:cubicBezTo>
                  <a:cubicBezTo>
                    <a:pt x="7205" y="5012"/>
                    <a:pt x="3119" y="8474"/>
                    <a:pt x="1221" y="11174"/>
                  </a:cubicBezTo>
                  <a:cubicBezTo>
                    <a:pt x="-676" y="13874"/>
                    <a:pt x="-384" y="15812"/>
                    <a:pt x="2243" y="17404"/>
                  </a:cubicBezTo>
                  <a:cubicBezTo>
                    <a:pt x="4870" y="18997"/>
                    <a:pt x="9832" y="20243"/>
                    <a:pt x="14794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4293645" y="6617906"/>
              <a:ext cx="161031" cy="30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500" fill="norm" stroke="1" extrusionOk="0">
                  <a:moveTo>
                    <a:pt x="1013" y="2600"/>
                  </a:moveTo>
                  <a:cubicBezTo>
                    <a:pt x="1013" y="1700"/>
                    <a:pt x="1013" y="800"/>
                    <a:pt x="1856" y="350"/>
                  </a:cubicBezTo>
                  <a:cubicBezTo>
                    <a:pt x="2700" y="-100"/>
                    <a:pt x="4387" y="-100"/>
                    <a:pt x="6919" y="260"/>
                  </a:cubicBezTo>
                  <a:cubicBezTo>
                    <a:pt x="9450" y="620"/>
                    <a:pt x="12825" y="1340"/>
                    <a:pt x="15188" y="1970"/>
                  </a:cubicBezTo>
                  <a:cubicBezTo>
                    <a:pt x="17550" y="2600"/>
                    <a:pt x="18900" y="3140"/>
                    <a:pt x="19912" y="3860"/>
                  </a:cubicBezTo>
                  <a:cubicBezTo>
                    <a:pt x="20925" y="4580"/>
                    <a:pt x="21600" y="5480"/>
                    <a:pt x="21094" y="6290"/>
                  </a:cubicBezTo>
                  <a:cubicBezTo>
                    <a:pt x="20587" y="7100"/>
                    <a:pt x="18900" y="7820"/>
                    <a:pt x="17212" y="8450"/>
                  </a:cubicBezTo>
                  <a:cubicBezTo>
                    <a:pt x="15525" y="9080"/>
                    <a:pt x="13837" y="9620"/>
                    <a:pt x="13837" y="10700"/>
                  </a:cubicBezTo>
                  <a:cubicBezTo>
                    <a:pt x="13837" y="11780"/>
                    <a:pt x="15525" y="13400"/>
                    <a:pt x="16369" y="14660"/>
                  </a:cubicBezTo>
                  <a:cubicBezTo>
                    <a:pt x="17212" y="15920"/>
                    <a:pt x="17212" y="16820"/>
                    <a:pt x="15019" y="17810"/>
                  </a:cubicBezTo>
                  <a:cubicBezTo>
                    <a:pt x="12825" y="18800"/>
                    <a:pt x="8438" y="19880"/>
                    <a:pt x="5569" y="20510"/>
                  </a:cubicBezTo>
                  <a:cubicBezTo>
                    <a:pt x="2700" y="21140"/>
                    <a:pt x="1350" y="21320"/>
                    <a:pt x="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4592652" y="6815820"/>
              <a:ext cx="18400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0" y="14400"/>
                    <a:pt x="7800" y="7200"/>
                    <a:pt x="11400" y="3600"/>
                  </a:cubicBezTo>
                  <a:cubicBezTo>
                    <a:pt x="15000" y="0"/>
                    <a:pt x="183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4979487" y="6731485"/>
              <a:ext cx="11842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154"/>
                    <a:pt x="2735" y="8308"/>
                    <a:pt x="575" y="11908"/>
                  </a:cubicBezTo>
                  <a:cubicBezTo>
                    <a:pt x="-1585" y="15508"/>
                    <a:pt x="2735" y="18554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5144664" y="6585754"/>
              <a:ext cx="120146" cy="38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9" h="21460" fill="norm" stroke="1" extrusionOk="0">
                  <a:moveTo>
                    <a:pt x="0" y="432"/>
                  </a:moveTo>
                  <a:cubicBezTo>
                    <a:pt x="3456" y="146"/>
                    <a:pt x="6912" y="-140"/>
                    <a:pt x="9936" y="75"/>
                  </a:cubicBezTo>
                  <a:cubicBezTo>
                    <a:pt x="12960" y="289"/>
                    <a:pt x="15552" y="1004"/>
                    <a:pt x="17712" y="2792"/>
                  </a:cubicBezTo>
                  <a:cubicBezTo>
                    <a:pt x="19872" y="4581"/>
                    <a:pt x="21600" y="7441"/>
                    <a:pt x="19008" y="10732"/>
                  </a:cubicBezTo>
                  <a:cubicBezTo>
                    <a:pt x="16416" y="14022"/>
                    <a:pt x="9504" y="17741"/>
                    <a:pt x="2592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5635342" y="6739091"/>
              <a:ext cx="207005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1067" y="11670"/>
                    <a:pt x="2133" y="3363"/>
                    <a:pt x="5733" y="870"/>
                  </a:cubicBezTo>
                  <a:cubicBezTo>
                    <a:pt x="9333" y="-1622"/>
                    <a:pt x="15467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5696677" y="6877154"/>
              <a:ext cx="26834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6200"/>
                    <a:pt x="8229" y="10800"/>
                    <a:pt x="11829" y="7200"/>
                  </a:cubicBezTo>
                  <a:cubicBezTo>
                    <a:pt x="15429" y="3600"/>
                    <a:pt x="1851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6555362" y="6639483"/>
              <a:ext cx="23002" cy="28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449"/>
                    <a:pt x="0" y="10897"/>
                    <a:pt x="3600" y="14497"/>
                  </a:cubicBezTo>
                  <a:cubicBezTo>
                    <a:pt x="7200" y="18097"/>
                    <a:pt x="14400" y="198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6678032" y="6693151"/>
              <a:ext cx="207006" cy="23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600"/>
                    <a:pt x="9600" y="7200"/>
                    <a:pt x="13200" y="10800"/>
                  </a:cubicBezTo>
                  <a:cubicBezTo>
                    <a:pt x="16800" y="14400"/>
                    <a:pt x="192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6737362" y="6716151"/>
              <a:ext cx="201344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21272" y="0"/>
                  </a:moveTo>
                  <a:cubicBezTo>
                    <a:pt x="19652" y="0"/>
                    <a:pt x="18032" y="0"/>
                    <a:pt x="16007" y="873"/>
                  </a:cubicBezTo>
                  <a:cubicBezTo>
                    <a:pt x="13982" y="1745"/>
                    <a:pt x="11552" y="3491"/>
                    <a:pt x="8717" y="6109"/>
                  </a:cubicBezTo>
                  <a:cubicBezTo>
                    <a:pt x="5882" y="8727"/>
                    <a:pt x="2642" y="12218"/>
                    <a:pt x="1157" y="14945"/>
                  </a:cubicBezTo>
                  <a:cubicBezTo>
                    <a:pt x="-328" y="17673"/>
                    <a:pt x="-58" y="19636"/>
                    <a:pt x="2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7053707" y="6667440"/>
              <a:ext cx="214673" cy="225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3854"/>
                  </a:moveTo>
                  <a:cubicBezTo>
                    <a:pt x="1029" y="2894"/>
                    <a:pt x="2057" y="1934"/>
                    <a:pt x="3729" y="1094"/>
                  </a:cubicBezTo>
                  <a:cubicBezTo>
                    <a:pt x="5400" y="254"/>
                    <a:pt x="7714" y="-466"/>
                    <a:pt x="9257" y="374"/>
                  </a:cubicBezTo>
                  <a:cubicBezTo>
                    <a:pt x="10800" y="1214"/>
                    <a:pt x="11571" y="3614"/>
                    <a:pt x="10543" y="6494"/>
                  </a:cubicBezTo>
                  <a:cubicBezTo>
                    <a:pt x="9514" y="9374"/>
                    <a:pt x="6686" y="12734"/>
                    <a:pt x="5014" y="15014"/>
                  </a:cubicBezTo>
                  <a:cubicBezTo>
                    <a:pt x="3343" y="17294"/>
                    <a:pt x="2829" y="18494"/>
                    <a:pt x="3343" y="19214"/>
                  </a:cubicBezTo>
                  <a:cubicBezTo>
                    <a:pt x="3857" y="19934"/>
                    <a:pt x="5400" y="20174"/>
                    <a:pt x="8614" y="20414"/>
                  </a:cubicBezTo>
                  <a:cubicBezTo>
                    <a:pt x="11829" y="20654"/>
                    <a:pt x="16714" y="20894"/>
                    <a:pt x="21600" y="21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7506051" y="6746819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06" y="10800"/>
                    <a:pt x="11012" y="0"/>
                    <a:pt x="14612" y="0"/>
                  </a:cubicBezTo>
                  <a:cubicBezTo>
                    <a:pt x="18212" y="0"/>
                    <a:pt x="1990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7531607" y="6854154"/>
              <a:ext cx="18144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59" y="0"/>
                  </a:moveTo>
                  <a:cubicBezTo>
                    <a:pt x="2130" y="7200"/>
                    <a:pt x="0" y="14400"/>
                    <a:pt x="0" y="18000"/>
                  </a:cubicBezTo>
                  <a:cubicBezTo>
                    <a:pt x="0" y="21600"/>
                    <a:pt x="2130" y="21600"/>
                    <a:pt x="6084" y="21600"/>
                  </a:cubicBezTo>
                  <a:cubicBezTo>
                    <a:pt x="10039" y="21600"/>
                    <a:pt x="1582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7920060" y="6668678"/>
              <a:ext cx="299008" cy="26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0" y="3895"/>
                  </a:moveTo>
                  <a:cubicBezTo>
                    <a:pt x="0" y="2847"/>
                    <a:pt x="0" y="1798"/>
                    <a:pt x="554" y="1064"/>
                  </a:cubicBezTo>
                  <a:cubicBezTo>
                    <a:pt x="1108" y="330"/>
                    <a:pt x="2215" y="-89"/>
                    <a:pt x="3600" y="16"/>
                  </a:cubicBezTo>
                  <a:cubicBezTo>
                    <a:pt x="4985" y="121"/>
                    <a:pt x="6646" y="750"/>
                    <a:pt x="7569" y="2113"/>
                  </a:cubicBezTo>
                  <a:cubicBezTo>
                    <a:pt x="8492" y="3476"/>
                    <a:pt x="8677" y="5573"/>
                    <a:pt x="8031" y="7461"/>
                  </a:cubicBezTo>
                  <a:cubicBezTo>
                    <a:pt x="7385" y="9348"/>
                    <a:pt x="5908" y="11026"/>
                    <a:pt x="4523" y="12598"/>
                  </a:cubicBezTo>
                  <a:cubicBezTo>
                    <a:pt x="3138" y="14171"/>
                    <a:pt x="1846" y="15639"/>
                    <a:pt x="1662" y="16478"/>
                  </a:cubicBezTo>
                  <a:cubicBezTo>
                    <a:pt x="1477" y="17317"/>
                    <a:pt x="2400" y="17527"/>
                    <a:pt x="5908" y="18261"/>
                  </a:cubicBezTo>
                  <a:cubicBezTo>
                    <a:pt x="9415" y="18994"/>
                    <a:pt x="15508" y="20253"/>
                    <a:pt x="2160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7797391" y="7068825"/>
              <a:ext cx="253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7858726" y="7130161"/>
              <a:ext cx="34500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20" y="14400"/>
                    <a:pt x="7040" y="7200"/>
                    <a:pt x="10640" y="3600"/>
                  </a:cubicBezTo>
                  <a:cubicBezTo>
                    <a:pt x="14240" y="0"/>
                    <a:pt x="179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0" y="6543228"/>
              <a:ext cx="341275" cy="552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331" fill="norm" stroke="1" extrusionOk="0">
                  <a:moveTo>
                    <a:pt x="16448" y="14367"/>
                  </a:moveTo>
                  <a:cubicBezTo>
                    <a:pt x="13787" y="14268"/>
                    <a:pt x="11126" y="14169"/>
                    <a:pt x="8387" y="14761"/>
                  </a:cubicBezTo>
                  <a:cubicBezTo>
                    <a:pt x="5648" y="15353"/>
                    <a:pt x="2830" y="16635"/>
                    <a:pt x="1343" y="17769"/>
                  </a:cubicBezTo>
                  <a:cubicBezTo>
                    <a:pt x="-143" y="18904"/>
                    <a:pt x="-300" y="19890"/>
                    <a:pt x="404" y="20531"/>
                  </a:cubicBezTo>
                  <a:cubicBezTo>
                    <a:pt x="1109" y="21172"/>
                    <a:pt x="2674" y="21468"/>
                    <a:pt x="4630" y="21271"/>
                  </a:cubicBezTo>
                  <a:cubicBezTo>
                    <a:pt x="6587" y="21073"/>
                    <a:pt x="8935" y="20383"/>
                    <a:pt x="11674" y="18756"/>
                  </a:cubicBezTo>
                  <a:cubicBezTo>
                    <a:pt x="14413" y="17128"/>
                    <a:pt x="17543" y="14564"/>
                    <a:pt x="19265" y="12000"/>
                  </a:cubicBezTo>
                  <a:cubicBezTo>
                    <a:pt x="20987" y="9435"/>
                    <a:pt x="21300" y="6871"/>
                    <a:pt x="20439" y="4849"/>
                  </a:cubicBezTo>
                  <a:cubicBezTo>
                    <a:pt x="19578" y="2827"/>
                    <a:pt x="17543" y="1347"/>
                    <a:pt x="16057" y="608"/>
                  </a:cubicBezTo>
                  <a:cubicBezTo>
                    <a:pt x="14570" y="-132"/>
                    <a:pt x="13630" y="-132"/>
                    <a:pt x="12926" y="263"/>
                  </a:cubicBezTo>
                  <a:cubicBezTo>
                    <a:pt x="12222" y="657"/>
                    <a:pt x="11752" y="1446"/>
                    <a:pt x="11517" y="3468"/>
                  </a:cubicBezTo>
                  <a:cubicBezTo>
                    <a:pt x="11283" y="5490"/>
                    <a:pt x="11283" y="8745"/>
                    <a:pt x="12848" y="11753"/>
                  </a:cubicBezTo>
                  <a:cubicBezTo>
                    <a:pt x="14413" y="14761"/>
                    <a:pt x="17543" y="17523"/>
                    <a:pt x="20674" y="20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509470" y="6479308"/>
              <a:ext cx="150094" cy="612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481" fill="norm" stroke="1" extrusionOk="0">
                  <a:moveTo>
                    <a:pt x="17903" y="1315"/>
                  </a:moveTo>
                  <a:cubicBezTo>
                    <a:pt x="16823" y="777"/>
                    <a:pt x="15743" y="240"/>
                    <a:pt x="13403" y="60"/>
                  </a:cubicBezTo>
                  <a:cubicBezTo>
                    <a:pt x="11063" y="-119"/>
                    <a:pt x="7463" y="60"/>
                    <a:pt x="4583" y="1136"/>
                  </a:cubicBezTo>
                  <a:cubicBezTo>
                    <a:pt x="1703" y="2211"/>
                    <a:pt x="-457" y="4183"/>
                    <a:pt x="83" y="6469"/>
                  </a:cubicBezTo>
                  <a:cubicBezTo>
                    <a:pt x="623" y="8754"/>
                    <a:pt x="3863" y="11353"/>
                    <a:pt x="7823" y="13908"/>
                  </a:cubicBezTo>
                  <a:cubicBezTo>
                    <a:pt x="11783" y="16462"/>
                    <a:pt x="16463" y="18971"/>
                    <a:pt x="21143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460225" y="6831153"/>
              <a:ext cx="314342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05" y="17788"/>
                    <a:pt x="2810" y="13976"/>
                    <a:pt x="6410" y="10376"/>
                  </a:cubicBezTo>
                  <a:cubicBezTo>
                    <a:pt x="10010" y="6776"/>
                    <a:pt x="15805" y="338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1119573" y="6800486"/>
              <a:ext cx="168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5600"/>
                    <a:pt x="5891" y="9600"/>
                    <a:pt x="9491" y="6000"/>
                  </a:cubicBezTo>
                  <a:cubicBezTo>
                    <a:pt x="13091" y="2400"/>
                    <a:pt x="17345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1081239" y="6999824"/>
              <a:ext cx="184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21600"/>
                  </a:moveTo>
                  <a:cubicBezTo>
                    <a:pt x="1800" y="21600"/>
                    <a:pt x="0" y="21600"/>
                    <a:pt x="0" y="21600"/>
                  </a:cubicBezTo>
                  <a:cubicBezTo>
                    <a:pt x="0" y="21600"/>
                    <a:pt x="1800" y="21600"/>
                    <a:pt x="5700" y="18000"/>
                  </a:cubicBezTo>
                  <a:cubicBezTo>
                    <a:pt x="9600" y="14400"/>
                    <a:pt x="156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9" name="Drawing"/>
          <p:cNvGrpSpPr/>
          <p:nvPr/>
        </p:nvGrpSpPr>
        <p:grpSpPr>
          <a:xfrm>
            <a:off x="214671" y="807573"/>
            <a:ext cx="12205609" cy="7894290"/>
            <a:chOff x="0" y="0"/>
            <a:chExt cx="12205608" cy="7894288"/>
          </a:xfrm>
        </p:grpSpPr>
        <p:sp>
          <p:nvSpPr>
            <p:cNvPr id="3494" name="Line"/>
            <p:cNvSpPr/>
            <p:nvPr/>
          </p:nvSpPr>
          <p:spPr>
            <a:xfrm>
              <a:off x="1889876" y="861241"/>
              <a:ext cx="663948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3" y="2400"/>
                    <a:pt x="466" y="4800"/>
                    <a:pt x="719" y="6000"/>
                  </a:cubicBezTo>
                  <a:cubicBezTo>
                    <a:pt x="973" y="7200"/>
                    <a:pt x="1247" y="7200"/>
                    <a:pt x="1530" y="7600"/>
                  </a:cubicBezTo>
                  <a:cubicBezTo>
                    <a:pt x="1812" y="8000"/>
                    <a:pt x="2103" y="8800"/>
                    <a:pt x="2436" y="9200"/>
                  </a:cubicBezTo>
                  <a:cubicBezTo>
                    <a:pt x="2769" y="9600"/>
                    <a:pt x="3143" y="9600"/>
                    <a:pt x="3513" y="9600"/>
                  </a:cubicBezTo>
                  <a:cubicBezTo>
                    <a:pt x="3883" y="9600"/>
                    <a:pt x="4248" y="9600"/>
                    <a:pt x="4585" y="9200"/>
                  </a:cubicBezTo>
                  <a:cubicBezTo>
                    <a:pt x="4922" y="8800"/>
                    <a:pt x="5230" y="8000"/>
                    <a:pt x="5533" y="7200"/>
                  </a:cubicBezTo>
                  <a:cubicBezTo>
                    <a:pt x="5836" y="6400"/>
                    <a:pt x="6136" y="5600"/>
                    <a:pt x="6456" y="5200"/>
                  </a:cubicBezTo>
                  <a:cubicBezTo>
                    <a:pt x="6776" y="4800"/>
                    <a:pt x="7117" y="4800"/>
                    <a:pt x="7466" y="4400"/>
                  </a:cubicBezTo>
                  <a:cubicBezTo>
                    <a:pt x="7815" y="4000"/>
                    <a:pt x="8173" y="3200"/>
                    <a:pt x="8530" y="2800"/>
                  </a:cubicBezTo>
                  <a:cubicBezTo>
                    <a:pt x="8888" y="2400"/>
                    <a:pt x="9245" y="2400"/>
                    <a:pt x="9578" y="2400"/>
                  </a:cubicBezTo>
                  <a:cubicBezTo>
                    <a:pt x="9910" y="2400"/>
                    <a:pt x="10218" y="2400"/>
                    <a:pt x="10534" y="2400"/>
                  </a:cubicBezTo>
                  <a:cubicBezTo>
                    <a:pt x="10850" y="2400"/>
                    <a:pt x="11174" y="2400"/>
                    <a:pt x="11511" y="2400"/>
                  </a:cubicBezTo>
                  <a:cubicBezTo>
                    <a:pt x="11848" y="2400"/>
                    <a:pt x="12197" y="2400"/>
                    <a:pt x="12533" y="2400"/>
                  </a:cubicBezTo>
                  <a:cubicBezTo>
                    <a:pt x="12870" y="2400"/>
                    <a:pt x="13194" y="2400"/>
                    <a:pt x="13527" y="2400"/>
                  </a:cubicBezTo>
                  <a:cubicBezTo>
                    <a:pt x="13860" y="2400"/>
                    <a:pt x="14200" y="2400"/>
                    <a:pt x="14533" y="2400"/>
                  </a:cubicBezTo>
                  <a:cubicBezTo>
                    <a:pt x="14866" y="2400"/>
                    <a:pt x="15190" y="2400"/>
                    <a:pt x="15518" y="2400"/>
                  </a:cubicBezTo>
                  <a:cubicBezTo>
                    <a:pt x="15847" y="2400"/>
                    <a:pt x="16179" y="2400"/>
                    <a:pt x="16508" y="2400"/>
                  </a:cubicBezTo>
                  <a:cubicBezTo>
                    <a:pt x="16836" y="2400"/>
                    <a:pt x="17160" y="2400"/>
                    <a:pt x="17489" y="2800"/>
                  </a:cubicBezTo>
                  <a:cubicBezTo>
                    <a:pt x="17817" y="3200"/>
                    <a:pt x="18150" y="4000"/>
                    <a:pt x="18486" y="4800"/>
                  </a:cubicBezTo>
                  <a:cubicBezTo>
                    <a:pt x="18823" y="5600"/>
                    <a:pt x="19164" y="6400"/>
                    <a:pt x="19488" y="7200"/>
                  </a:cubicBezTo>
                  <a:cubicBezTo>
                    <a:pt x="19812" y="8000"/>
                    <a:pt x="20120" y="8800"/>
                    <a:pt x="20424" y="9600"/>
                  </a:cubicBezTo>
                  <a:cubicBezTo>
                    <a:pt x="20727" y="10400"/>
                    <a:pt x="21026" y="11200"/>
                    <a:pt x="21222" y="13200"/>
                  </a:cubicBezTo>
                  <a:cubicBezTo>
                    <a:pt x="21417" y="15200"/>
                    <a:pt x="21509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1905209" y="1704593"/>
              <a:ext cx="699982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4" y="21333"/>
                    <a:pt x="568" y="21067"/>
                    <a:pt x="840" y="20533"/>
                  </a:cubicBezTo>
                  <a:cubicBezTo>
                    <a:pt x="1112" y="20000"/>
                    <a:pt x="1372" y="19200"/>
                    <a:pt x="1628" y="18400"/>
                  </a:cubicBezTo>
                  <a:cubicBezTo>
                    <a:pt x="1885" y="17600"/>
                    <a:pt x="2137" y="16800"/>
                    <a:pt x="2417" y="15867"/>
                  </a:cubicBezTo>
                  <a:cubicBezTo>
                    <a:pt x="2697" y="14933"/>
                    <a:pt x="3005" y="13867"/>
                    <a:pt x="3324" y="12667"/>
                  </a:cubicBezTo>
                  <a:cubicBezTo>
                    <a:pt x="3643" y="11467"/>
                    <a:pt x="3975" y="10133"/>
                    <a:pt x="4294" y="8933"/>
                  </a:cubicBezTo>
                  <a:cubicBezTo>
                    <a:pt x="4613" y="7733"/>
                    <a:pt x="4921" y="6667"/>
                    <a:pt x="5232" y="5733"/>
                  </a:cubicBezTo>
                  <a:cubicBezTo>
                    <a:pt x="5544" y="4800"/>
                    <a:pt x="5859" y="4000"/>
                    <a:pt x="6171" y="3333"/>
                  </a:cubicBezTo>
                  <a:cubicBezTo>
                    <a:pt x="6482" y="2667"/>
                    <a:pt x="6790" y="2133"/>
                    <a:pt x="7097" y="1733"/>
                  </a:cubicBezTo>
                  <a:cubicBezTo>
                    <a:pt x="7405" y="1333"/>
                    <a:pt x="7713" y="1067"/>
                    <a:pt x="8016" y="800"/>
                  </a:cubicBezTo>
                  <a:cubicBezTo>
                    <a:pt x="8320" y="533"/>
                    <a:pt x="8619" y="267"/>
                    <a:pt x="8911" y="133"/>
                  </a:cubicBezTo>
                  <a:cubicBezTo>
                    <a:pt x="9203" y="0"/>
                    <a:pt x="9487" y="0"/>
                    <a:pt x="9783" y="0"/>
                  </a:cubicBezTo>
                  <a:cubicBezTo>
                    <a:pt x="10078" y="0"/>
                    <a:pt x="10386" y="0"/>
                    <a:pt x="10686" y="0"/>
                  </a:cubicBezTo>
                  <a:cubicBezTo>
                    <a:pt x="10985" y="0"/>
                    <a:pt x="11277" y="0"/>
                    <a:pt x="11565" y="133"/>
                  </a:cubicBezTo>
                  <a:cubicBezTo>
                    <a:pt x="11853" y="267"/>
                    <a:pt x="12137" y="533"/>
                    <a:pt x="12452" y="667"/>
                  </a:cubicBezTo>
                  <a:cubicBezTo>
                    <a:pt x="12768" y="800"/>
                    <a:pt x="13115" y="800"/>
                    <a:pt x="13430" y="933"/>
                  </a:cubicBezTo>
                  <a:cubicBezTo>
                    <a:pt x="13745" y="1067"/>
                    <a:pt x="14029" y="1333"/>
                    <a:pt x="14337" y="1733"/>
                  </a:cubicBezTo>
                  <a:cubicBezTo>
                    <a:pt x="14644" y="2133"/>
                    <a:pt x="14976" y="2667"/>
                    <a:pt x="15279" y="3200"/>
                  </a:cubicBezTo>
                  <a:cubicBezTo>
                    <a:pt x="15583" y="3733"/>
                    <a:pt x="15859" y="4267"/>
                    <a:pt x="16135" y="4800"/>
                  </a:cubicBezTo>
                  <a:cubicBezTo>
                    <a:pt x="16411" y="5333"/>
                    <a:pt x="16687" y="5867"/>
                    <a:pt x="16979" y="6400"/>
                  </a:cubicBezTo>
                  <a:cubicBezTo>
                    <a:pt x="17271" y="6933"/>
                    <a:pt x="17578" y="7467"/>
                    <a:pt x="17890" y="7867"/>
                  </a:cubicBezTo>
                  <a:cubicBezTo>
                    <a:pt x="18201" y="8267"/>
                    <a:pt x="18517" y="8533"/>
                    <a:pt x="18820" y="8800"/>
                  </a:cubicBezTo>
                  <a:cubicBezTo>
                    <a:pt x="19124" y="9067"/>
                    <a:pt x="19416" y="9333"/>
                    <a:pt x="19711" y="9600"/>
                  </a:cubicBezTo>
                  <a:cubicBezTo>
                    <a:pt x="20007" y="9867"/>
                    <a:pt x="20307" y="10133"/>
                    <a:pt x="20602" y="10533"/>
                  </a:cubicBezTo>
                  <a:cubicBezTo>
                    <a:pt x="20898" y="10933"/>
                    <a:pt x="21190" y="11467"/>
                    <a:pt x="21356" y="11867"/>
                  </a:cubicBezTo>
                  <a:cubicBezTo>
                    <a:pt x="21521" y="12267"/>
                    <a:pt x="21561" y="12533"/>
                    <a:pt x="21600" y="12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1920543" y="2547946"/>
              <a:ext cx="740616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3" y="19385"/>
                    <a:pt x="507" y="17169"/>
                    <a:pt x="779" y="15231"/>
                  </a:cubicBezTo>
                  <a:cubicBezTo>
                    <a:pt x="1051" y="13292"/>
                    <a:pt x="1342" y="11631"/>
                    <a:pt x="1610" y="10246"/>
                  </a:cubicBezTo>
                  <a:cubicBezTo>
                    <a:pt x="1878" y="8862"/>
                    <a:pt x="2124" y="7754"/>
                    <a:pt x="2393" y="6646"/>
                  </a:cubicBezTo>
                  <a:cubicBezTo>
                    <a:pt x="2661" y="5538"/>
                    <a:pt x="2952" y="4431"/>
                    <a:pt x="3224" y="3600"/>
                  </a:cubicBezTo>
                  <a:cubicBezTo>
                    <a:pt x="3496" y="2769"/>
                    <a:pt x="3749" y="2215"/>
                    <a:pt x="4010" y="1662"/>
                  </a:cubicBezTo>
                  <a:cubicBezTo>
                    <a:pt x="4271" y="1108"/>
                    <a:pt x="4539" y="554"/>
                    <a:pt x="4834" y="277"/>
                  </a:cubicBezTo>
                  <a:cubicBezTo>
                    <a:pt x="5128" y="0"/>
                    <a:pt x="5448" y="0"/>
                    <a:pt x="5773" y="0"/>
                  </a:cubicBezTo>
                  <a:cubicBezTo>
                    <a:pt x="6097" y="0"/>
                    <a:pt x="6425" y="0"/>
                    <a:pt x="6749" y="0"/>
                  </a:cubicBezTo>
                  <a:cubicBezTo>
                    <a:pt x="7073" y="0"/>
                    <a:pt x="7394" y="0"/>
                    <a:pt x="7692" y="277"/>
                  </a:cubicBezTo>
                  <a:cubicBezTo>
                    <a:pt x="7990" y="554"/>
                    <a:pt x="8266" y="1108"/>
                    <a:pt x="8553" y="1385"/>
                  </a:cubicBezTo>
                  <a:cubicBezTo>
                    <a:pt x="8840" y="1662"/>
                    <a:pt x="9138" y="1662"/>
                    <a:pt x="9429" y="1938"/>
                  </a:cubicBezTo>
                  <a:cubicBezTo>
                    <a:pt x="9719" y="2215"/>
                    <a:pt x="10002" y="2769"/>
                    <a:pt x="10278" y="3323"/>
                  </a:cubicBezTo>
                  <a:cubicBezTo>
                    <a:pt x="10554" y="3877"/>
                    <a:pt x="10822" y="4431"/>
                    <a:pt x="11091" y="4985"/>
                  </a:cubicBezTo>
                  <a:cubicBezTo>
                    <a:pt x="11359" y="5538"/>
                    <a:pt x="11627" y="6092"/>
                    <a:pt x="11918" y="6369"/>
                  </a:cubicBezTo>
                  <a:cubicBezTo>
                    <a:pt x="12209" y="6646"/>
                    <a:pt x="12522" y="6646"/>
                    <a:pt x="12839" y="6646"/>
                  </a:cubicBezTo>
                  <a:cubicBezTo>
                    <a:pt x="13155" y="6646"/>
                    <a:pt x="13476" y="6646"/>
                    <a:pt x="13789" y="6646"/>
                  </a:cubicBezTo>
                  <a:cubicBezTo>
                    <a:pt x="14102" y="6646"/>
                    <a:pt x="14407" y="6646"/>
                    <a:pt x="14717" y="6646"/>
                  </a:cubicBezTo>
                  <a:cubicBezTo>
                    <a:pt x="15026" y="6646"/>
                    <a:pt x="15339" y="6646"/>
                    <a:pt x="15648" y="6646"/>
                  </a:cubicBezTo>
                  <a:cubicBezTo>
                    <a:pt x="15958" y="6646"/>
                    <a:pt x="16263" y="6646"/>
                    <a:pt x="16573" y="6646"/>
                  </a:cubicBezTo>
                  <a:cubicBezTo>
                    <a:pt x="16882" y="6646"/>
                    <a:pt x="17195" y="6646"/>
                    <a:pt x="17508" y="6646"/>
                  </a:cubicBezTo>
                  <a:cubicBezTo>
                    <a:pt x="17821" y="6646"/>
                    <a:pt x="18134" y="6646"/>
                    <a:pt x="18421" y="7200"/>
                  </a:cubicBezTo>
                  <a:cubicBezTo>
                    <a:pt x="18708" y="7754"/>
                    <a:pt x="18969" y="8862"/>
                    <a:pt x="19248" y="9692"/>
                  </a:cubicBezTo>
                  <a:cubicBezTo>
                    <a:pt x="19528" y="10523"/>
                    <a:pt x="19826" y="11077"/>
                    <a:pt x="20113" y="11631"/>
                  </a:cubicBezTo>
                  <a:cubicBezTo>
                    <a:pt x="20400" y="12185"/>
                    <a:pt x="20676" y="12738"/>
                    <a:pt x="20899" y="13292"/>
                  </a:cubicBezTo>
                  <a:cubicBezTo>
                    <a:pt x="21123" y="13846"/>
                    <a:pt x="21294" y="14400"/>
                    <a:pt x="21402" y="15785"/>
                  </a:cubicBezTo>
                  <a:cubicBezTo>
                    <a:pt x="21511" y="17169"/>
                    <a:pt x="21555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3124237" y="33222"/>
              <a:ext cx="122670" cy="327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725"/>
                    <a:pt x="21600" y="1450"/>
                    <a:pt x="21600" y="2167"/>
                  </a:cubicBezTo>
                  <a:cubicBezTo>
                    <a:pt x="21600" y="2883"/>
                    <a:pt x="21600" y="3592"/>
                    <a:pt x="21375" y="4190"/>
                  </a:cubicBezTo>
                  <a:cubicBezTo>
                    <a:pt x="21150" y="4789"/>
                    <a:pt x="20700" y="5278"/>
                    <a:pt x="20025" y="5843"/>
                  </a:cubicBezTo>
                  <a:cubicBezTo>
                    <a:pt x="19350" y="6407"/>
                    <a:pt x="18450" y="7048"/>
                    <a:pt x="17775" y="7664"/>
                  </a:cubicBezTo>
                  <a:cubicBezTo>
                    <a:pt x="17100" y="8279"/>
                    <a:pt x="16650" y="8869"/>
                    <a:pt x="16200" y="9417"/>
                  </a:cubicBezTo>
                  <a:cubicBezTo>
                    <a:pt x="15750" y="9965"/>
                    <a:pt x="15300" y="10471"/>
                    <a:pt x="15075" y="11078"/>
                  </a:cubicBezTo>
                  <a:cubicBezTo>
                    <a:pt x="14850" y="11685"/>
                    <a:pt x="14850" y="12393"/>
                    <a:pt x="14625" y="13026"/>
                  </a:cubicBezTo>
                  <a:cubicBezTo>
                    <a:pt x="14400" y="13658"/>
                    <a:pt x="13950" y="14215"/>
                    <a:pt x="13275" y="14771"/>
                  </a:cubicBezTo>
                  <a:cubicBezTo>
                    <a:pt x="12600" y="15327"/>
                    <a:pt x="11700" y="15884"/>
                    <a:pt x="10575" y="16423"/>
                  </a:cubicBezTo>
                  <a:cubicBezTo>
                    <a:pt x="9450" y="16963"/>
                    <a:pt x="8100" y="17486"/>
                    <a:pt x="6975" y="17983"/>
                  </a:cubicBezTo>
                  <a:cubicBezTo>
                    <a:pt x="5850" y="18481"/>
                    <a:pt x="4950" y="18953"/>
                    <a:pt x="4275" y="19442"/>
                  </a:cubicBezTo>
                  <a:cubicBezTo>
                    <a:pt x="3600" y="19931"/>
                    <a:pt x="3150" y="20437"/>
                    <a:pt x="2475" y="20799"/>
                  </a:cubicBezTo>
                  <a:cubicBezTo>
                    <a:pt x="1800" y="21162"/>
                    <a:pt x="900" y="213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5126383" y="0"/>
              <a:ext cx="59667" cy="3390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592" fill="norm" stroke="1" extrusionOk="0">
                  <a:moveTo>
                    <a:pt x="13112" y="651"/>
                  </a:moveTo>
                  <a:cubicBezTo>
                    <a:pt x="13112" y="488"/>
                    <a:pt x="13112" y="326"/>
                    <a:pt x="13112" y="203"/>
                  </a:cubicBezTo>
                  <a:cubicBezTo>
                    <a:pt x="13112" y="81"/>
                    <a:pt x="13112" y="0"/>
                    <a:pt x="12212" y="0"/>
                  </a:cubicBezTo>
                  <a:cubicBezTo>
                    <a:pt x="11312" y="0"/>
                    <a:pt x="9512" y="81"/>
                    <a:pt x="7262" y="326"/>
                  </a:cubicBezTo>
                  <a:cubicBezTo>
                    <a:pt x="5012" y="570"/>
                    <a:pt x="2312" y="977"/>
                    <a:pt x="962" y="1408"/>
                  </a:cubicBezTo>
                  <a:cubicBezTo>
                    <a:pt x="-388" y="1839"/>
                    <a:pt x="-388" y="2295"/>
                    <a:pt x="1412" y="2808"/>
                  </a:cubicBezTo>
                  <a:cubicBezTo>
                    <a:pt x="3212" y="3321"/>
                    <a:pt x="6812" y="3890"/>
                    <a:pt x="9962" y="4476"/>
                  </a:cubicBezTo>
                  <a:cubicBezTo>
                    <a:pt x="13112" y="5062"/>
                    <a:pt x="15812" y="5665"/>
                    <a:pt x="17162" y="6316"/>
                  </a:cubicBezTo>
                  <a:cubicBezTo>
                    <a:pt x="18512" y="6967"/>
                    <a:pt x="18512" y="7667"/>
                    <a:pt x="18512" y="8326"/>
                  </a:cubicBezTo>
                  <a:cubicBezTo>
                    <a:pt x="18512" y="8985"/>
                    <a:pt x="18512" y="9604"/>
                    <a:pt x="18512" y="10247"/>
                  </a:cubicBezTo>
                  <a:cubicBezTo>
                    <a:pt x="18512" y="10890"/>
                    <a:pt x="18512" y="11557"/>
                    <a:pt x="18062" y="12232"/>
                  </a:cubicBezTo>
                  <a:cubicBezTo>
                    <a:pt x="17612" y="12908"/>
                    <a:pt x="16712" y="13592"/>
                    <a:pt x="16712" y="14186"/>
                  </a:cubicBezTo>
                  <a:cubicBezTo>
                    <a:pt x="16712" y="14780"/>
                    <a:pt x="17612" y="15284"/>
                    <a:pt x="18512" y="15879"/>
                  </a:cubicBezTo>
                  <a:cubicBezTo>
                    <a:pt x="19412" y="16473"/>
                    <a:pt x="20312" y="17156"/>
                    <a:pt x="20762" y="17840"/>
                  </a:cubicBezTo>
                  <a:cubicBezTo>
                    <a:pt x="21212" y="18524"/>
                    <a:pt x="21212" y="19207"/>
                    <a:pt x="19412" y="19801"/>
                  </a:cubicBezTo>
                  <a:cubicBezTo>
                    <a:pt x="17612" y="20395"/>
                    <a:pt x="14012" y="20900"/>
                    <a:pt x="10862" y="21201"/>
                  </a:cubicBezTo>
                  <a:cubicBezTo>
                    <a:pt x="7712" y="21502"/>
                    <a:pt x="5012" y="21600"/>
                    <a:pt x="3662" y="21592"/>
                  </a:cubicBezTo>
                  <a:cubicBezTo>
                    <a:pt x="2312" y="21584"/>
                    <a:pt x="2312" y="21470"/>
                    <a:pt x="2312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6888655" y="186559"/>
              <a:ext cx="184005" cy="3373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409"/>
                    <a:pt x="18000" y="818"/>
                    <a:pt x="16500" y="1285"/>
                  </a:cubicBezTo>
                  <a:cubicBezTo>
                    <a:pt x="15000" y="1751"/>
                    <a:pt x="13800" y="2275"/>
                    <a:pt x="13050" y="2855"/>
                  </a:cubicBezTo>
                  <a:cubicBezTo>
                    <a:pt x="12300" y="3436"/>
                    <a:pt x="12000" y="4075"/>
                    <a:pt x="11850" y="4737"/>
                  </a:cubicBezTo>
                  <a:cubicBezTo>
                    <a:pt x="11700" y="5400"/>
                    <a:pt x="11700" y="6087"/>
                    <a:pt x="11700" y="6758"/>
                  </a:cubicBezTo>
                  <a:cubicBezTo>
                    <a:pt x="11700" y="7429"/>
                    <a:pt x="11700" y="8084"/>
                    <a:pt x="11400" y="8705"/>
                  </a:cubicBezTo>
                  <a:cubicBezTo>
                    <a:pt x="11100" y="9327"/>
                    <a:pt x="10500" y="9916"/>
                    <a:pt x="9900" y="10473"/>
                  </a:cubicBezTo>
                  <a:cubicBezTo>
                    <a:pt x="9300" y="11029"/>
                    <a:pt x="8700" y="11553"/>
                    <a:pt x="7950" y="12093"/>
                  </a:cubicBezTo>
                  <a:cubicBezTo>
                    <a:pt x="7200" y="12633"/>
                    <a:pt x="6300" y="13189"/>
                    <a:pt x="5550" y="13762"/>
                  </a:cubicBezTo>
                  <a:cubicBezTo>
                    <a:pt x="4800" y="14335"/>
                    <a:pt x="4200" y="14924"/>
                    <a:pt x="3900" y="15545"/>
                  </a:cubicBezTo>
                  <a:cubicBezTo>
                    <a:pt x="3600" y="16167"/>
                    <a:pt x="3600" y="16822"/>
                    <a:pt x="3300" y="17403"/>
                  </a:cubicBezTo>
                  <a:cubicBezTo>
                    <a:pt x="3000" y="17984"/>
                    <a:pt x="2400" y="18491"/>
                    <a:pt x="1800" y="18957"/>
                  </a:cubicBezTo>
                  <a:cubicBezTo>
                    <a:pt x="1200" y="19424"/>
                    <a:pt x="600" y="19849"/>
                    <a:pt x="300" y="20283"/>
                  </a:cubicBezTo>
                  <a:cubicBezTo>
                    <a:pt x="0" y="20716"/>
                    <a:pt x="0" y="211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3515245" y="260391"/>
              <a:ext cx="126220" cy="49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342" fill="norm" stroke="1" extrusionOk="0">
                  <a:moveTo>
                    <a:pt x="3812" y="11306"/>
                  </a:moveTo>
                  <a:cubicBezTo>
                    <a:pt x="4659" y="14266"/>
                    <a:pt x="5506" y="17227"/>
                    <a:pt x="5929" y="18981"/>
                  </a:cubicBezTo>
                  <a:cubicBezTo>
                    <a:pt x="6353" y="20735"/>
                    <a:pt x="6353" y="21283"/>
                    <a:pt x="5718" y="21338"/>
                  </a:cubicBezTo>
                  <a:cubicBezTo>
                    <a:pt x="5082" y="21393"/>
                    <a:pt x="3812" y="20954"/>
                    <a:pt x="2753" y="19200"/>
                  </a:cubicBezTo>
                  <a:cubicBezTo>
                    <a:pt x="1694" y="17446"/>
                    <a:pt x="847" y="14376"/>
                    <a:pt x="424" y="11361"/>
                  </a:cubicBezTo>
                  <a:cubicBezTo>
                    <a:pt x="0" y="8345"/>
                    <a:pt x="0" y="5385"/>
                    <a:pt x="847" y="3411"/>
                  </a:cubicBezTo>
                  <a:cubicBezTo>
                    <a:pt x="1694" y="1438"/>
                    <a:pt x="3388" y="451"/>
                    <a:pt x="6141" y="122"/>
                  </a:cubicBezTo>
                  <a:cubicBezTo>
                    <a:pt x="8894" y="-207"/>
                    <a:pt x="12706" y="122"/>
                    <a:pt x="15882" y="1218"/>
                  </a:cubicBezTo>
                  <a:cubicBezTo>
                    <a:pt x="19059" y="2315"/>
                    <a:pt x="21600" y="4179"/>
                    <a:pt x="20753" y="5714"/>
                  </a:cubicBezTo>
                  <a:cubicBezTo>
                    <a:pt x="19906" y="7249"/>
                    <a:pt x="15671" y="8455"/>
                    <a:pt x="11647" y="9332"/>
                  </a:cubicBezTo>
                  <a:cubicBezTo>
                    <a:pt x="7624" y="10209"/>
                    <a:pt x="3812" y="10757"/>
                    <a:pt x="0" y="1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3657402" y="543862"/>
              <a:ext cx="149185" cy="11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0669" fill="norm" stroke="1" extrusionOk="0">
                  <a:moveTo>
                    <a:pt x="20273" y="7285"/>
                  </a:moveTo>
                  <a:cubicBezTo>
                    <a:pt x="16978" y="5035"/>
                    <a:pt x="13683" y="2785"/>
                    <a:pt x="10754" y="1435"/>
                  </a:cubicBezTo>
                  <a:cubicBezTo>
                    <a:pt x="7825" y="85"/>
                    <a:pt x="5263" y="-365"/>
                    <a:pt x="3432" y="310"/>
                  </a:cubicBezTo>
                  <a:cubicBezTo>
                    <a:pt x="1602" y="985"/>
                    <a:pt x="503" y="2785"/>
                    <a:pt x="137" y="6160"/>
                  </a:cubicBezTo>
                  <a:cubicBezTo>
                    <a:pt x="-229" y="9535"/>
                    <a:pt x="137" y="14485"/>
                    <a:pt x="1235" y="17410"/>
                  </a:cubicBezTo>
                  <a:cubicBezTo>
                    <a:pt x="2334" y="20335"/>
                    <a:pt x="4164" y="21235"/>
                    <a:pt x="6544" y="20335"/>
                  </a:cubicBezTo>
                  <a:cubicBezTo>
                    <a:pt x="8924" y="19435"/>
                    <a:pt x="11852" y="16735"/>
                    <a:pt x="14415" y="15385"/>
                  </a:cubicBezTo>
                  <a:cubicBezTo>
                    <a:pt x="16978" y="14035"/>
                    <a:pt x="19174" y="14035"/>
                    <a:pt x="21371" y="14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3814252" y="508566"/>
              <a:ext cx="138004" cy="16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0" y="11782"/>
                  </a:moveTo>
                  <a:cubicBezTo>
                    <a:pt x="400" y="10145"/>
                    <a:pt x="800" y="8509"/>
                    <a:pt x="2000" y="7527"/>
                  </a:cubicBezTo>
                  <a:cubicBezTo>
                    <a:pt x="3200" y="6545"/>
                    <a:pt x="5200" y="6218"/>
                    <a:pt x="8200" y="7855"/>
                  </a:cubicBezTo>
                  <a:cubicBezTo>
                    <a:pt x="11200" y="9491"/>
                    <a:pt x="15200" y="13091"/>
                    <a:pt x="17200" y="15873"/>
                  </a:cubicBezTo>
                  <a:cubicBezTo>
                    <a:pt x="19200" y="18655"/>
                    <a:pt x="19200" y="20618"/>
                    <a:pt x="18200" y="21109"/>
                  </a:cubicBezTo>
                  <a:cubicBezTo>
                    <a:pt x="17200" y="21600"/>
                    <a:pt x="15200" y="20618"/>
                    <a:pt x="14000" y="19309"/>
                  </a:cubicBezTo>
                  <a:cubicBezTo>
                    <a:pt x="12800" y="18000"/>
                    <a:pt x="12400" y="16364"/>
                    <a:pt x="13800" y="13091"/>
                  </a:cubicBezTo>
                  <a:cubicBezTo>
                    <a:pt x="15200" y="9818"/>
                    <a:pt x="18400" y="49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4045396" y="278561"/>
              <a:ext cx="395478" cy="54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81" fill="norm" stroke="1" extrusionOk="0">
                  <a:moveTo>
                    <a:pt x="5753" y="0"/>
                  </a:moveTo>
                  <a:cubicBezTo>
                    <a:pt x="4784" y="1105"/>
                    <a:pt x="3815" y="2210"/>
                    <a:pt x="3261" y="4069"/>
                  </a:cubicBezTo>
                  <a:cubicBezTo>
                    <a:pt x="2707" y="5927"/>
                    <a:pt x="2569" y="8540"/>
                    <a:pt x="2500" y="10147"/>
                  </a:cubicBezTo>
                  <a:cubicBezTo>
                    <a:pt x="2430" y="11754"/>
                    <a:pt x="2430" y="12357"/>
                    <a:pt x="2638" y="12960"/>
                  </a:cubicBezTo>
                  <a:cubicBezTo>
                    <a:pt x="2846" y="13563"/>
                    <a:pt x="3261" y="14166"/>
                    <a:pt x="3746" y="14316"/>
                  </a:cubicBezTo>
                  <a:cubicBezTo>
                    <a:pt x="4230" y="14467"/>
                    <a:pt x="4784" y="14166"/>
                    <a:pt x="5061" y="13713"/>
                  </a:cubicBezTo>
                  <a:cubicBezTo>
                    <a:pt x="5338" y="13261"/>
                    <a:pt x="5338" y="12659"/>
                    <a:pt x="4923" y="11855"/>
                  </a:cubicBezTo>
                  <a:cubicBezTo>
                    <a:pt x="4507" y="11051"/>
                    <a:pt x="3676" y="10047"/>
                    <a:pt x="2915" y="9494"/>
                  </a:cubicBezTo>
                  <a:cubicBezTo>
                    <a:pt x="2153" y="8941"/>
                    <a:pt x="1461" y="8841"/>
                    <a:pt x="907" y="8992"/>
                  </a:cubicBezTo>
                  <a:cubicBezTo>
                    <a:pt x="353" y="9142"/>
                    <a:pt x="-62" y="9544"/>
                    <a:pt x="7" y="9896"/>
                  </a:cubicBezTo>
                  <a:cubicBezTo>
                    <a:pt x="76" y="10247"/>
                    <a:pt x="630" y="10549"/>
                    <a:pt x="2084" y="10649"/>
                  </a:cubicBezTo>
                  <a:cubicBezTo>
                    <a:pt x="3538" y="10750"/>
                    <a:pt x="5892" y="10649"/>
                    <a:pt x="7761" y="10298"/>
                  </a:cubicBezTo>
                  <a:cubicBezTo>
                    <a:pt x="9630" y="9946"/>
                    <a:pt x="11015" y="9343"/>
                    <a:pt x="11915" y="8841"/>
                  </a:cubicBezTo>
                  <a:cubicBezTo>
                    <a:pt x="12815" y="8339"/>
                    <a:pt x="13230" y="7937"/>
                    <a:pt x="13230" y="7937"/>
                  </a:cubicBezTo>
                  <a:cubicBezTo>
                    <a:pt x="13230" y="7937"/>
                    <a:pt x="12815" y="8339"/>
                    <a:pt x="12469" y="8791"/>
                  </a:cubicBezTo>
                  <a:cubicBezTo>
                    <a:pt x="12123" y="9243"/>
                    <a:pt x="11846" y="9745"/>
                    <a:pt x="11776" y="10247"/>
                  </a:cubicBezTo>
                  <a:cubicBezTo>
                    <a:pt x="11707" y="10750"/>
                    <a:pt x="11846" y="11252"/>
                    <a:pt x="12330" y="11503"/>
                  </a:cubicBezTo>
                  <a:cubicBezTo>
                    <a:pt x="12815" y="11754"/>
                    <a:pt x="13646" y="11754"/>
                    <a:pt x="14753" y="11453"/>
                  </a:cubicBezTo>
                  <a:cubicBezTo>
                    <a:pt x="15861" y="11152"/>
                    <a:pt x="17246" y="10549"/>
                    <a:pt x="18284" y="10247"/>
                  </a:cubicBezTo>
                  <a:cubicBezTo>
                    <a:pt x="19323" y="9946"/>
                    <a:pt x="20015" y="9946"/>
                    <a:pt x="20569" y="10599"/>
                  </a:cubicBezTo>
                  <a:cubicBezTo>
                    <a:pt x="21123" y="11252"/>
                    <a:pt x="21538" y="12558"/>
                    <a:pt x="21400" y="14316"/>
                  </a:cubicBezTo>
                  <a:cubicBezTo>
                    <a:pt x="21261" y="16074"/>
                    <a:pt x="20569" y="18285"/>
                    <a:pt x="19946" y="19540"/>
                  </a:cubicBezTo>
                  <a:cubicBezTo>
                    <a:pt x="19323" y="20796"/>
                    <a:pt x="18769" y="21098"/>
                    <a:pt x="18007" y="21299"/>
                  </a:cubicBezTo>
                  <a:cubicBezTo>
                    <a:pt x="17246" y="21500"/>
                    <a:pt x="16276" y="21600"/>
                    <a:pt x="15653" y="21248"/>
                  </a:cubicBezTo>
                  <a:cubicBezTo>
                    <a:pt x="15030" y="20897"/>
                    <a:pt x="14753" y="20093"/>
                    <a:pt x="14476" y="19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4697024" y="293292"/>
              <a:ext cx="144586" cy="34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79" fill="norm" stroke="1" extrusionOk="0">
                  <a:moveTo>
                    <a:pt x="10071" y="3850"/>
                  </a:moveTo>
                  <a:cubicBezTo>
                    <a:pt x="8176" y="5755"/>
                    <a:pt x="6281" y="7661"/>
                    <a:pt x="4955" y="10282"/>
                  </a:cubicBezTo>
                  <a:cubicBezTo>
                    <a:pt x="3628" y="12903"/>
                    <a:pt x="2871" y="16238"/>
                    <a:pt x="2113" y="18382"/>
                  </a:cubicBezTo>
                  <a:cubicBezTo>
                    <a:pt x="1355" y="20526"/>
                    <a:pt x="597" y="21479"/>
                    <a:pt x="218" y="21479"/>
                  </a:cubicBezTo>
                  <a:cubicBezTo>
                    <a:pt x="-161" y="21479"/>
                    <a:pt x="-161" y="20526"/>
                    <a:pt x="1165" y="17429"/>
                  </a:cubicBezTo>
                  <a:cubicBezTo>
                    <a:pt x="2492" y="14332"/>
                    <a:pt x="5144" y="9091"/>
                    <a:pt x="6850" y="6073"/>
                  </a:cubicBezTo>
                  <a:cubicBezTo>
                    <a:pt x="8555" y="3055"/>
                    <a:pt x="9313" y="2261"/>
                    <a:pt x="10260" y="1547"/>
                  </a:cubicBezTo>
                  <a:cubicBezTo>
                    <a:pt x="11207" y="832"/>
                    <a:pt x="12344" y="197"/>
                    <a:pt x="13860" y="38"/>
                  </a:cubicBezTo>
                  <a:cubicBezTo>
                    <a:pt x="15376" y="-121"/>
                    <a:pt x="17271" y="197"/>
                    <a:pt x="18407" y="1547"/>
                  </a:cubicBezTo>
                  <a:cubicBezTo>
                    <a:pt x="19544" y="2897"/>
                    <a:pt x="19923" y="5279"/>
                    <a:pt x="20302" y="8694"/>
                  </a:cubicBezTo>
                  <a:cubicBezTo>
                    <a:pt x="20681" y="12108"/>
                    <a:pt x="21060" y="16555"/>
                    <a:pt x="21439" y="21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5" name="Line"/>
            <p:cNvSpPr/>
            <p:nvPr/>
          </p:nvSpPr>
          <p:spPr>
            <a:xfrm>
              <a:off x="4711272" y="516233"/>
              <a:ext cx="13033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6" name="Line"/>
            <p:cNvSpPr/>
            <p:nvPr/>
          </p:nvSpPr>
          <p:spPr>
            <a:xfrm>
              <a:off x="5585292" y="268938"/>
              <a:ext cx="144377" cy="58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440" fill="norm" stroke="1" extrusionOk="0">
                  <a:moveTo>
                    <a:pt x="0" y="11623"/>
                  </a:moveTo>
                  <a:cubicBezTo>
                    <a:pt x="1862" y="14534"/>
                    <a:pt x="3724" y="17446"/>
                    <a:pt x="4469" y="19183"/>
                  </a:cubicBezTo>
                  <a:cubicBezTo>
                    <a:pt x="5214" y="20921"/>
                    <a:pt x="4841" y="21484"/>
                    <a:pt x="4469" y="21437"/>
                  </a:cubicBezTo>
                  <a:cubicBezTo>
                    <a:pt x="4097" y="21390"/>
                    <a:pt x="3724" y="20733"/>
                    <a:pt x="2979" y="18807"/>
                  </a:cubicBezTo>
                  <a:cubicBezTo>
                    <a:pt x="2234" y="16882"/>
                    <a:pt x="1117" y="13689"/>
                    <a:pt x="1303" y="10543"/>
                  </a:cubicBezTo>
                  <a:cubicBezTo>
                    <a:pt x="1490" y="7397"/>
                    <a:pt x="2979" y="4298"/>
                    <a:pt x="4469" y="2561"/>
                  </a:cubicBezTo>
                  <a:cubicBezTo>
                    <a:pt x="5959" y="823"/>
                    <a:pt x="7448" y="447"/>
                    <a:pt x="9124" y="213"/>
                  </a:cubicBezTo>
                  <a:cubicBezTo>
                    <a:pt x="10800" y="-22"/>
                    <a:pt x="12662" y="-116"/>
                    <a:pt x="14897" y="213"/>
                  </a:cubicBezTo>
                  <a:cubicBezTo>
                    <a:pt x="17131" y="541"/>
                    <a:pt x="19738" y="1293"/>
                    <a:pt x="20669" y="2561"/>
                  </a:cubicBezTo>
                  <a:cubicBezTo>
                    <a:pt x="21600" y="3828"/>
                    <a:pt x="20855" y="5613"/>
                    <a:pt x="17503" y="7115"/>
                  </a:cubicBezTo>
                  <a:cubicBezTo>
                    <a:pt x="14152" y="8618"/>
                    <a:pt x="8193" y="9839"/>
                    <a:pt x="2234" y="1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5674635" y="477899"/>
              <a:ext cx="324667" cy="226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89" fill="norm" stroke="1" extrusionOk="0">
                  <a:moveTo>
                    <a:pt x="8782" y="16018"/>
                  </a:moveTo>
                  <a:cubicBezTo>
                    <a:pt x="8276" y="15047"/>
                    <a:pt x="7769" y="14076"/>
                    <a:pt x="6672" y="13470"/>
                  </a:cubicBezTo>
                  <a:cubicBezTo>
                    <a:pt x="5576" y="12863"/>
                    <a:pt x="3888" y="12620"/>
                    <a:pt x="2622" y="13106"/>
                  </a:cubicBezTo>
                  <a:cubicBezTo>
                    <a:pt x="1357" y="13591"/>
                    <a:pt x="513" y="14804"/>
                    <a:pt x="176" y="16139"/>
                  </a:cubicBezTo>
                  <a:cubicBezTo>
                    <a:pt x="-162" y="17474"/>
                    <a:pt x="7" y="18930"/>
                    <a:pt x="513" y="19537"/>
                  </a:cubicBezTo>
                  <a:cubicBezTo>
                    <a:pt x="1019" y="20144"/>
                    <a:pt x="1863" y="19901"/>
                    <a:pt x="2622" y="19416"/>
                  </a:cubicBezTo>
                  <a:cubicBezTo>
                    <a:pt x="3382" y="18930"/>
                    <a:pt x="4057" y="18202"/>
                    <a:pt x="4732" y="18202"/>
                  </a:cubicBezTo>
                  <a:cubicBezTo>
                    <a:pt x="5407" y="18202"/>
                    <a:pt x="6082" y="18930"/>
                    <a:pt x="6757" y="18809"/>
                  </a:cubicBezTo>
                  <a:cubicBezTo>
                    <a:pt x="7432" y="18688"/>
                    <a:pt x="8107" y="17717"/>
                    <a:pt x="8697" y="16503"/>
                  </a:cubicBezTo>
                  <a:cubicBezTo>
                    <a:pt x="9288" y="15290"/>
                    <a:pt x="9794" y="13834"/>
                    <a:pt x="10469" y="13348"/>
                  </a:cubicBezTo>
                  <a:cubicBezTo>
                    <a:pt x="11144" y="12863"/>
                    <a:pt x="11988" y="13348"/>
                    <a:pt x="13169" y="14440"/>
                  </a:cubicBezTo>
                  <a:cubicBezTo>
                    <a:pt x="14351" y="15533"/>
                    <a:pt x="15869" y="17231"/>
                    <a:pt x="16713" y="18688"/>
                  </a:cubicBezTo>
                  <a:cubicBezTo>
                    <a:pt x="17557" y="20144"/>
                    <a:pt x="17725" y="21357"/>
                    <a:pt x="17472" y="21479"/>
                  </a:cubicBezTo>
                  <a:cubicBezTo>
                    <a:pt x="17219" y="21600"/>
                    <a:pt x="16544" y="20629"/>
                    <a:pt x="16122" y="18566"/>
                  </a:cubicBezTo>
                  <a:cubicBezTo>
                    <a:pt x="15701" y="16503"/>
                    <a:pt x="15532" y="13348"/>
                    <a:pt x="16460" y="10072"/>
                  </a:cubicBezTo>
                  <a:cubicBezTo>
                    <a:pt x="17388" y="6796"/>
                    <a:pt x="19413" y="3398"/>
                    <a:pt x="214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6027413" y="286228"/>
              <a:ext cx="315677" cy="51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15" fill="norm" stroke="1" extrusionOk="0">
                  <a:moveTo>
                    <a:pt x="9581" y="0"/>
                  </a:moveTo>
                  <a:cubicBezTo>
                    <a:pt x="8361" y="2647"/>
                    <a:pt x="7142" y="5294"/>
                    <a:pt x="6794" y="7306"/>
                  </a:cubicBezTo>
                  <a:cubicBezTo>
                    <a:pt x="6445" y="9318"/>
                    <a:pt x="6968" y="10694"/>
                    <a:pt x="7752" y="11700"/>
                  </a:cubicBezTo>
                  <a:cubicBezTo>
                    <a:pt x="8536" y="12706"/>
                    <a:pt x="9581" y="13341"/>
                    <a:pt x="10190" y="13394"/>
                  </a:cubicBezTo>
                  <a:cubicBezTo>
                    <a:pt x="10800" y="13447"/>
                    <a:pt x="10974" y="12918"/>
                    <a:pt x="10190" y="12071"/>
                  </a:cubicBezTo>
                  <a:cubicBezTo>
                    <a:pt x="9406" y="11224"/>
                    <a:pt x="7665" y="10059"/>
                    <a:pt x="6097" y="9424"/>
                  </a:cubicBezTo>
                  <a:cubicBezTo>
                    <a:pt x="4529" y="8788"/>
                    <a:pt x="3135" y="8682"/>
                    <a:pt x="2003" y="8682"/>
                  </a:cubicBezTo>
                  <a:cubicBezTo>
                    <a:pt x="871" y="8682"/>
                    <a:pt x="0" y="8788"/>
                    <a:pt x="0" y="9000"/>
                  </a:cubicBezTo>
                  <a:cubicBezTo>
                    <a:pt x="0" y="9212"/>
                    <a:pt x="871" y="9529"/>
                    <a:pt x="2787" y="9582"/>
                  </a:cubicBezTo>
                  <a:cubicBezTo>
                    <a:pt x="4703" y="9635"/>
                    <a:pt x="7665" y="9424"/>
                    <a:pt x="9755" y="9265"/>
                  </a:cubicBezTo>
                  <a:cubicBezTo>
                    <a:pt x="11845" y="9106"/>
                    <a:pt x="13065" y="9000"/>
                    <a:pt x="13587" y="9318"/>
                  </a:cubicBezTo>
                  <a:cubicBezTo>
                    <a:pt x="14110" y="9635"/>
                    <a:pt x="13935" y="10376"/>
                    <a:pt x="14545" y="10853"/>
                  </a:cubicBezTo>
                  <a:cubicBezTo>
                    <a:pt x="15155" y="11329"/>
                    <a:pt x="16548" y="11541"/>
                    <a:pt x="17681" y="12176"/>
                  </a:cubicBezTo>
                  <a:cubicBezTo>
                    <a:pt x="18813" y="12812"/>
                    <a:pt x="19684" y="13871"/>
                    <a:pt x="20294" y="14982"/>
                  </a:cubicBezTo>
                  <a:cubicBezTo>
                    <a:pt x="20903" y="16094"/>
                    <a:pt x="21252" y="17259"/>
                    <a:pt x="21426" y="18159"/>
                  </a:cubicBezTo>
                  <a:cubicBezTo>
                    <a:pt x="21600" y="19059"/>
                    <a:pt x="21600" y="19694"/>
                    <a:pt x="20729" y="20224"/>
                  </a:cubicBezTo>
                  <a:cubicBezTo>
                    <a:pt x="19858" y="20753"/>
                    <a:pt x="18116" y="21176"/>
                    <a:pt x="16723" y="21388"/>
                  </a:cubicBezTo>
                  <a:cubicBezTo>
                    <a:pt x="15329" y="21600"/>
                    <a:pt x="14284" y="21600"/>
                    <a:pt x="13326" y="20965"/>
                  </a:cubicBezTo>
                  <a:cubicBezTo>
                    <a:pt x="12368" y="20329"/>
                    <a:pt x="11497" y="19059"/>
                    <a:pt x="10626" y="17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6620316" y="447232"/>
              <a:ext cx="61335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2769"/>
                    <a:pt x="12600" y="5538"/>
                    <a:pt x="9000" y="9138"/>
                  </a:cubicBezTo>
                  <a:cubicBezTo>
                    <a:pt x="5400" y="12738"/>
                    <a:pt x="2700" y="171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6612649" y="389464"/>
              <a:ext cx="209072" cy="387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403" fill="norm" stroke="1" extrusionOk="0">
                  <a:moveTo>
                    <a:pt x="6171" y="4462"/>
                  </a:moveTo>
                  <a:cubicBezTo>
                    <a:pt x="6686" y="3756"/>
                    <a:pt x="7200" y="3050"/>
                    <a:pt x="8229" y="2203"/>
                  </a:cubicBezTo>
                  <a:cubicBezTo>
                    <a:pt x="9257" y="1356"/>
                    <a:pt x="10800" y="368"/>
                    <a:pt x="12086" y="85"/>
                  </a:cubicBezTo>
                  <a:cubicBezTo>
                    <a:pt x="13371" y="-197"/>
                    <a:pt x="14400" y="227"/>
                    <a:pt x="15043" y="1285"/>
                  </a:cubicBezTo>
                  <a:cubicBezTo>
                    <a:pt x="15686" y="2344"/>
                    <a:pt x="15943" y="4038"/>
                    <a:pt x="15557" y="5168"/>
                  </a:cubicBezTo>
                  <a:cubicBezTo>
                    <a:pt x="15171" y="6297"/>
                    <a:pt x="14143" y="6862"/>
                    <a:pt x="13114" y="7356"/>
                  </a:cubicBezTo>
                  <a:cubicBezTo>
                    <a:pt x="12086" y="7850"/>
                    <a:pt x="11057" y="8274"/>
                    <a:pt x="10929" y="8768"/>
                  </a:cubicBezTo>
                  <a:cubicBezTo>
                    <a:pt x="10800" y="9262"/>
                    <a:pt x="11571" y="9827"/>
                    <a:pt x="13500" y="10674"/>
                  </a:cubicBezTo>
                  <a:cubicBezTo>
                    <a:pt x="15429" y="11521"/>
                    <a:pt x="18514" y="12650"/>
                    <a:pt x="20057" y="13568"/>
                  </a:cubicBezTo>
                  <a:cubicBezTo>
                    <a:pt x="21600" y="14485"/>
                    <a:pt x="21600" y="15191"/>
                    <a:pt x="18000" y="16462"/>
                  </a:cubicBezTo>
                  <a:cubicBezTo>
                    <a:pt x="14400" y="17732"/>
                    <a:pt x="7200" y="19568"/>
                    <a:pt x="0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2365220" y="1313584"/>
              <a:ext cx="23001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189"/>
                    <a:pt x="12000" y="8378"/>
                    <a:pt x="8400" y="11978"/>
                  </a:cubicBezTo>
                  <a:cubicBezTo>
                    <a:pt x="4800" y="15578"/>
                    <a:pt x="2400" y="185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2359127" y="1305917"/>
              <a:ext cx="25143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600" fill="norm" stroke="1" extrusionOk="0">
                  <a:moveTo>
                    <a:pt x="505" y="21600"/>
                  </a:moveTo>
                  <a:cubicBezTo>
                    <a:pt x="-131" y="18554"/>
                    <a:pt x="-766" y="15508"/>
                    <a:pt x="2622" y="11908"/>
                  </a:cubicBezTo>
                  <a:cubicBezTo>
                    <a:pt x="6010" y="8308"/>
                    <a:pt x="13422" y="4154"/>
                    <a:pt x="208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2365220" y="1489922"/>
              <a:ext cx="19933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2384047" y="2060171"/>
              <a:ext cx="333848" cy="45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56" fill="norm" stroke="1" extrusionOk="0">
                  <a:moveTo>
                    <a:pt x="2742" y="9224"/>
                  </a:moveTo>
                  <a:cubicBezTo>
                    <a:pt x="2247" y="11864"/>
                    <a:pt x="1753" y="14504"/>
                    <a:pt x="1423" y="16184"/>
                  </a:cubicBezTo>
                  <a:cubicBezTo>
                    <a:pt x="1093" y="17864"/>
                    <a:pt x="928" y="18584"/>
                    <a:pt x="763" y="19424"/>
                  </a:cubicBezTo>
                  <a:cubicBezTo>
                    <a:pt x="599" y="20264"/>
                    <a:pt x="434" y="21224"/>
                    <a:pt x="269" y="21344"/>
                  </a:cubicBezTo>
                  <a:cubicBezTo>
                    <a:pt x="104" y="21464"/>
                    <a:pt x="-61" y="20744"/>
                    <a:pt x="21" y="18464"/>
                  </a:cubicBezTo>
                  <a:cubicBezTo>
                    <a:pt x="104" y="16184"/>
                    <a:pt x="434" y="12344"/>
                    <a:pt x="763" y="9344"/>
                  </a:cubicBezTo>
                  <a:cubicBezTo>
                    <a:pt x="1093" y="6344"/>
                    <a:pt x="1423" y="4184"/>
                    <a:pt x="1670" y="2804"/>
                  </a:cubicBezTo>
                  <a:cubicBezTo>
                    <a:pt x="1918" y="1424"/>
                    <a:pt x="2083" y="824"/>
                    <a:pt x="2495" y="704"/>
                  </a:cubicBezTo>
                  <a:cubicBezTo>
                    <a:pt x="2907" y="584"/>
                    <a:pt x="3566" y="944"/>
                    <a:pt x="4144" y="1724"/>
                  </a:cubicBezTo>
                  <a:cubicBezTo>
                    <a:pt x="4721" y="2504"/>
                    <a:pt x="5215" y="3704"/>
                    <a:pt x="5710" y="4664"/>
                  </a:cubicBezTo>
                  <a:cubicBezTo>
                    <a:pt x="6205" y="5624"/>
                    <a:pt x="6699" y="6344"/>
                    <a:pt x="7359" y="6884"/>
                  </a:cubicBezTo>
                  <a:cubicBezTo>
                    <a:pt x="8018" y="7424"/>
                    <a:pt x="8843" y="7784"/>
                    <a:pt x="9585" y="7724"/>
                  </a:cubicBezTo>
                  <a:cubicBezTo>
                    <a:pt x="10327" y="7664"/>
                    <a:pt x="10986" y="7184"/>
                    <a:pt x="12058" y="5924"/>
                  </a:cubicBezTo>
                  <a:cubicBezTo>
                    <a:pt x="13130" y="4664"/>
                    <a:pt x="14614" y="2624"/>
                    <a:pt x="15686" y="1424"/>
                  </a:cubicBezTo>
                  <a:cubicBezTo>
                    <a:pt x="16757" y="224"/>
                    <a:pt x="17417" y="-136"/>
                    <a:pt x="17747" y="44"/>
                  </a:cubicBezTo>
                  <a:cubicBezTo>
                    <a:pt x="18076" y="224"/>
                    <a:pt x="18076" y="944"/>
                    <a:pt x="18076" y="3164"/>
                  </a:cubicBezTo>
                  <a:cubicBezTo>
                    <a:pt x="18076" y="5384"/>
                    <a:pt x="18076" y="9104"/>
                    <a:pt x="18654" y="11624"/>
                  </a:cubicBezTo>
                  <a:cubicBezTo>
                    <a:pt x="19231" y="14144"/>
                    <a:pt x="20385" y="15464"/>
                    <a:pt x="21539" y="16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51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554588" y="369481"/>
              <a:ext cx="105419" cy="393175"/>
            </a:xfrm>
            <a:prstGeom prst="rect">
              <a:avLst/>
            </a:prstGeom>
            <a:effectLst/>
          </p:spPr>
        </p:pic>
        <p:pic>
          <p:nvPicPr>
            <p:cNvPr id="351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385237" y="338813"/>
              <a:ext cx="424522" cy="232172"/>
            </a:xfrm>
            <a:prstGeom prst="rect">
              <a:avLst/>
            </a:prstGeom>
            <a:effectLst/>
          </p:spPr>
        </p:pic>
        <p:pic>
          <p:nvPicPr>
            <p:cNvPr id="351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701284" y="562898"/>
              <a:ext cx="196809" cy="202718"/>
            </a:xfrm>
            <a:prstGeom prst="rect">
              <a:avLst/>
            </a:prstGeom>
            <a:effectLst/>
          </p:spPr>
        </p:pic>
        <p:pic>
          <p:nvPicPr>
            <p:cNvPr id="352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978819" y="338813"/>
              <a:ext cx="129947" cy="437260"/>
            </a:xfrm>
            <a:prstGeom prst="rect">
              <a:avLst/>
            </a:prstGeom>
            <a:effectLst/>
          </p:spPr>
        </p:pic>
        <p:pic>
          <p:nvPicPr>
            <p:cNvPr id="352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917485" y="545818"/>
              <a:ext cx="306284" cy="71168"/>
            </a:xfrm>
            <a:prstGeom prst="rect">
              <a:avLst/>
            </a:prstGeom>
            <a:effectLst/>
          </p:spPr>
        </p:pic>
        <p:pic>
          <p:nvPicPr>
            <p:cNvPr id="352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16381" y="251555"/>
              <a:ext cx="493198" cy="495767"/>
            </a:xfrm>
            <a:prstGeom prst="rect">
              <a:avLst/>
            </a:prstGeom>
            <a:effectLst/>
          </p:spPr>
        </p:pic>
        <p:pic>
          <p:nvPicPr>
            <p:cNvPr id="352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838443" y="216144"/>
              <a:ext cx="75341" cy="561845"/>
            </a:xfrm>
            <a:prstGeom prst="rect">
              <a:avLst/>
            </a:prstGeom>
            <a:effectLst/>
          </p:spPr>
        </p:pic>
        <p:pic>
          <p:nvPicPr>
            <p:cNvPr id="352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712280" y="614819"/>
              <a:ext cx="270506" cy="97120"/>
            </a:xfrm>
            <a:prstGeom prst="rect">
              <a:avLst/>
            </a:prstGeom>
            <a:effectLst/>
          </p:spPr>
        </p:pic>
        <p:pic>
          <p:nvPicPr>
            <p:cNvPr id="353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865617" y="591819"/>
              <a:ext cx="232171" cy="224505"/>
            </a:xfrm>
            <a:prstGeom prst="rect">
              <a:avLst/>
            </a:prstGeom>
            <a:effectLst/>
          </p:spPr>
        </p:pic>
        <p:pic>
          <p:nvPicPr>
            <p:cNvPr id="353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896460" y="2922538"/>
              <a:ext cx="101835" cy="469844"/>
            </a:xfrm>
            <a:prstGeom prst="rect">
              <a:avLst/>
            </a:prstGeom>
            <a:effectLst/>
          </p:spPr>
        </p:pic>
        <p:pic>
          <p:nvPicPr>
            <p:cNvPr id="353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689455" y="2868870"/>
              <a:ext cx="492844" cy="224504"/>
            </a:xfrm>
            <a:prstGeom prst="rect">
              <a:avLst/>
            </a:prstGeom>
            <a:effectLst/>
          </p:spPr>
        </p:pic>
        <p:pic>
          <p:nvPicPr>
            <p:cNvPr id="353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023885" y="3091208"/>
              <a:ext cx="175850" cy="203776"/>
            </a:xfrm>
            <a:prstGeom prst="rect">
              <a:avLst/>
            </a:prstGeom>
            <a:effectLst/>
          </p:spPr>
        </p:pic>
        <p:pic>
          <p:nvPicPr>
            <p:cNvPr id="3539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226702" y="2868870"/>
              <a:ext cx="131934" cy="458451"/>
            </a:xfrm>
            <a:prstGeom prst="rect">
              <a:avLst/>
            </a:prstGeom>
            <a:effectLst/>
          </p:spPr>
        </p:pic>
        <p:pic>
          <p:nvPicPr>
            <p:cNvPr id="3541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172466" y="2822355"/>
              <a:ext cx="508178" cy="433532"/>
            </a:xfrm>
            <a:prstGeom prst="rect">
              <a:avLst/>
            </a:prstGeom>
            <a:effectLst/>
          </p:spPr>
        </p:pic>
        <p:pic>
          <p:nvPicPr>
            <p:cNvPr id="3543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980795" y="3474550"/>
              <a:ext cx="707516" cy="163170"/>
            </a:xfrm>
            <a:prstGeom prst="rect">
              <a:avLst/>
            </a:prstGeom>
            <a:effectLst/>
          </p:spPr>
        </p:pic>
        <p:pic>
          <p:nvPicPr>
            <p:cNvPr id="354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486806" y="3388748"/>
              <a:ext cx="256537" cy="294974"/>
            </a:xfrm>
            <a:prstGeom prst="rect">
              <a:avLst/>
            </a:prstGeom>
            <a:effectLst/>
          </p:spPr>
        </p:pic>
        <p:pic>
          <p:nvPicPr>
            <p:cNvPr id="3547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7517531" y="1329237"/>
              <a:ext cx="92891" cy="315105"/>
            </a:xfrm>
            <a:prstGeom prst="rect">
              <a:avLst/>
            </a:prstGeom>
            <a:effectLst/>
          </p:spPr>
        </p:pic>
        <p:pic>
          <p:nvPicPr>
            <p:cNvPr id="3549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7660457" y="1373157"/>
              <a:ext cx="176244" cy="218503"/>
            </a:xfrm>
            <a:prstGeom prst="rect">
              <a:avLst/>
            </a:prstGeom>
            <a:effectLst/>
          </p:spPr>
        </p:pic>
        <p:pic>
          <p:nvPicPr>
            <p:cNvPr id="3551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863665" y="1394466"/>
              <a:ext cx="193512" cy="234462"/>
            </a:xfrm>
            <a:prstGeom prst="rect">
              <a:avLst/>
            </a:prstGeom>
            <a:effectLst/>
          </p:spPr>
        </p:pic>
        <p:pic>
          <p:nvPicPr>
            <p:cNvPr id="3553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385917" y="2115418"/>
              <a:ext cx="94168" cy="349605"/>
            </a:xfrm>
            <a:prstGeom prst="rect">
              <a:avLst/>
            </a:prstGeom>
            <a:effectLst/>
          </p:spPr>
        </p:pic>
        <p:pic>
          <p:nvPicPr>
            <p:cNvPr id="3555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536517" y="2125924"/>
              <a:ext cx="158240" cy="382716"/>
            </a:xfrm>
            <a:prstGeom prst="rect">
              <a:avLst/>
            </a:prstGeom>
            <a:effectLst/>
          </p:spPr>
        </p:pic>
        <p:pic>
          <p:nvPicPr>
            <p:cNvPr id="3557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7592922" y="2149325"/>
              <a:ext cx="285839" cy="85364"/>
            </a:xfrm>
            <a:prstGeom prst="rect">
              <a:avLst/>
            </a:prstGeom>
            <a:effectLst/>
          </p:spPr>
        </p:pic>
        <p:pic>
          <p:nvPicPr>
            <p:cNvPr id="3559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803096" y="2177239"/>
              <a:ext cx="261585" cy="292380"/>
            </a:xfrm>
            <a:prstGeom prst="rect">
              <a:avLst/>
            </a:prstGeom>
            <a:effectLst/>
          </p:spPr>
        </p:pic>
        <p:pic>
          <p:nvPicPr>
            <p:cNvPr id="3561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3521830" y="2830536"/>
              <a:ext cx="86501" cy="385509"/>
            </a:xfrm>
            <a:prstGeom prst="rect">
              <a:avLst/>
            </a:prstGeom>
            <a:effectLst/>
          </p:spPr>
        </p:pic>
        <p:pic>
          <p:nvPicPr>
            <p:cNvPr id="3563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3677909" y="2845870"/>
              <a:ext cx="290764" cy="278233"/>
            </a:xfrm>
            <a:prstGeom prst="rect">
              <a:avLst/>
            </a:prstGeom>
            <a:effectLst/>
          </p:spPr>
        </p:pic>
        <p:pic>
          <p:nvPicPr>
            <p:cNvPr id="3565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839678" y="2999206"/>
              <a:ext cx="128995" cy="248185"/>
            </a:xfrm>
            <a:prstGeom prst="rect">
              <a:avLst/>
            </a:prstGeom>
            <a:effectLst/>
          </p:spPr>
        </p:pic>
        <p:pic>
          <p:nvPicPr>
            <p:cNvPr id="3567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4004238" y="2952525"/>
              <a:ext cx="227163" cy="255712"/>
            </a:xfrm>
            <a:prstGeom prst="rect">
              <a:avLst/>
            </a:prstGeom>
            <a:effectLst/>
          </p:spPr>
        </p:pic>
        <p:pic>
          <p:nvPicPr>
            <p:cNvPr id="3569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5485500" y="2937872"/>
              <a:ext cx="100876" cy="351116"/>
            </a:xfrm>
            <a:prstGeom prst="rect">
              <a:avLst/>
            </a:prstGeom>
            <a:effectLst/>
          </p:spPr>
        </p:pic>
        <p:pic>
          <p:nvPicPr>
            <p:cNvPr id="3571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5607210" y="2953205"/>
              <a:ext cx="86502" cy="362508"/>
            </a:xfrm>
            <a:prstGeom prst="rect">
              <a:avLst/>
            </a:prstGeom>
            <a:effectLst/>
          </p:spPr>
        </p:pic>
        <p:pic>
          <p:nvPicPr>
            <p:cNvPr id="3573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5737222" y="2987598"/>
              <a:ext cx="243436" cy="278361"/>
            </a:xfrm>
            <a:prstGeom prst="rect">
              <a:avLst/>
            </a:prstGeom>
            <a:effectLst/>
          </p:spPr>
        </p:pic>
        <p:pic>
          <p:nvPicPr>
            <p:cNvPr id="3575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7244417" y="2973168"/>
              <a:ext cx="312337" cy="300686"/>
            </a:xfrm>
            <a:prstGeom prst="rect">
              <a:avLst/>
            </a:prstGeom>
            <a:effectLst/>
          </p:spPr>
        </p:pic>
        <p:pic>
          <p:nvPicPr>
            <p:cNvPr id="3577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7692590" y="2922538"/>
              <a:ext cx="256912" cy="452443"/>
            </a:xfrm>
            <a:prstGeom prst="rect">
              <a:avLst/>
            </a:prstGeom>
            <a:effectLst/>
          </p:spPr>
        </p:pic>
        <p:pic>
          <p:nvPicPr>
            <p:cNvPr id="3579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7792259" y="2952518"/>
              <a:ext cx="331841" cy="87190"/>
            </a:xfrm>
            <a:prstGeom prst="rect">
              <a:avLst/>
            </a:prstGeom>
            <a:effectLst/>
          </p:spPr>
        </p:pic>
        <p:pic>
          <p:nvPicPr>
            <p:cNvPr id="3581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8079139" y="2974788"/>
              <a:ext cx="276414" cy="336605"/>
            </a:xfrm>
            <a:prstGeom prst="rect">
              <a:avLst/>
            </a:prstGeom>
            <a:effectLst/>
          </p:spPr>
        </p:pic>
        <p:sp>
          <p:nvSpPr>
            <p:cNvPr id="3583" name="Line"/>
            <p:cNvSpPr/>
            <p:nvPr/>
          </p:nvSpPr>
          <p:spPr>
            <a:xfrm>
              <a:off x="7126327" y="3460619"/>
              <a:ext cx="989024" cy="22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21300"/>
                  </a:moveTo>
                  <a:cubicBezTo>
                    <a:pt x="1340" y="16500"/>
                    <a:pt x="2679" y="11700"/>
                    <a:pt x="4381" y="8100"/>
                  </a:cubicBezTo>
                  <a:cubicBezTo>
                    <a:pt x="6084" y="4500"/>
                    <a:pt x="8149" y="2100"/>
                    <a:pt x="10270" y="900"/>
                  </a:cubicBezTo>
                  <a:cubicBezTo>
                    <a:pt x="12391" y="-300"/>
                    <a:pt x="14567" y="-300"/>
                    <a:pt x="16465" y="900"/>
                  </a:cubicBezTo>
                  <a:cubicBezTo>
                    <a:pt x="18363" y="2100"/>
                    <a:pt x="19981" y="4500"/>
                    <a:pt x="21600" y="69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7133994" y="3578796"/>
              <a:ext cx="812685" cy="42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21134"/>
                  </a:moveTo>
                  <a:cubicBezTo>
                    <a:pt x="2174" y="16052"/>
                    <a:pt x="4347" y="10969"/>
                    <a:pt x="6623" y="7157"/>
                  </a:cubicBezTo>
                  <a:cubicBezTo>
                    <a:pt x="8898" y="3346"/>
                    <a:pt x="11275" y="804"/>
                    <a:pt x="13789" y="169"/>
                  </a:cubicBezTo>
                  <a:cubicBezTo>
                    <a:pt x="16302" y="-466"/>
                    <a:pt x="18951" y="805"/>
                    <a:pt x="21600" y="207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3591914" y="3316227"/>
              <a:ext cx="590348" cy="7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21150"/>
                  </a:moveTo>
                  <a:cubicBezTo>
                    <a:pt x="3179" y="17550"/>
                    <a:pt x="6358" y="13950"/>
                    <a:pt x="9584" y="10350"/>
                  </a:cubicBezTo>
                  <a:cubicBezTo>
                    <a:pt x="12810" y="6750"/>
                    <a:pt x="16083" y="3150"/>
                    <a:pt x="18047" y="1350"/>
                  </a:cubicBezTo>
                  <a:cubicBezTo>
                    <a:pt x="20010" y="-450"/>
                    <a:pt x="20665" y="-450"/>
                    <a:pt x="21039" y="1350"/>
                  </a:cubicBezTo>
                  <a:cubicBezTo>
                    <a:pt x="21413" y="3150"/>
                    <a:pt x="21506" y="6750"/>
                    <a:pt x="21600" y="1035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3645582" y="3411346"/>
              <a:ext cx="598014" cy="102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21155"/>
                  </a:moveTo>
                  <a:cubicBezTo>
                    <a:pt x="369" y="18521"/>
                    <a:pt x="738" y="15887"/>
                    <a:pt x="2077" y="13516"/>
                  </a:cubicBezTo>
                  <a:cubicBezTo>
                    <a:pt x="3415" y="11145"/>
                    <a:pt x="5723" y="9038"/>
                    <a:pt x="8538" y="6404"/>
                  </a:cubicBezTo>
                  <a:cubicBezTo>
                    <a:pt x="11354" y="3770"/>
                    <a:pt x="14677" y="609"/>
                    <a:pt x="16938" y="82"/>
                  </a:cubicBezTo>
                  <a:cubicBezTo>
                    <a:pt x="19200" y="-445"/>
                    <a:pt x="20400" y="1662"/>
                    <a:pt x="21600" y="377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5439622" y="3395023"/>
              <a:ext cx="490679" cy="72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0" y="21259"/>
                  </a:moveTo>
                  <a:cubicBezTo>
                    <a:pt x="2363" y="16045"/>
                    <a:pt x="4725" y="10831"/>
                    <a:pt x="7763" y="6735"/>
                  </a:cubicBezTo>
                  <a:cubicBezTo>
                    <a:pt x="10800" y="2638"/>
                    <a:pt x="14512" y="-341"/>
                    <a:pt x="16931" y="31"/>
                  </a:cubicBezTo>
                  <a:cubicBezTo>
                    <a:pt x="19350" y="404"/>
                    <a:pt x="20475" y="4128"/>
                    <a:pt x="21600" y="785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5493290" y="3490967"/>
              <a:ext cx="46767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41" y="16200"/>
                    <a:pt x="7082" y="10800"/>
                    <a:pt x="10682" y="7200"/>
                  </a:cubicBezTo>
                  <a:cubicBezTo>
                    <a:pt x="14282" y="3600"/>
                    <a:pt x="1794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7448334" y="1635592"/>
              <a:ext cx="51367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16" y="3600"/>
                    <a:pt x="6233" y="7200"/>
                    <a:pt x="9833" y="10800"/>
                  </a:cubicBezTo>
                  <a:cubicBezTo>
                    <a:pt x="13433" y="14400"/>
                    <a:pt x="17516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7517336" y="1696927"/>
              <a:ext cx="35267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96" y="0"/>
                    <a:pt x="9391" y="0"/>
                    <a:pt x="12991" y="3600"/>
                  </a:cubicBezTo>
                  <a:cubicBezTo>
                    <a:pt x="16591" y="7200"/>
                    <a:pt x="19096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3599581" y="3354049"/>
              <a:ext cx="728350" cy="166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13606"/>
                  </a:moveTo>
                  <a:cubicBezTo>
                    <a:pt x="1364" y="14261"/>
                    <a:pt x="2728" y="14916"/>
                    <a:pt x="4623" y="14916"/>
                  </a:cubicBezTo>
                  <a:cubicBezTo>
                    <a:pt x="6518" y="14916"/>
                    <a:pt x="8943" y="14261"/>
                    <a:pt x="11368" y="13116"/>
                  </a:cubicBezTo>
                  <a:cubicBezTo>
                    <a:pt x="13794" y="11970"/>
                    <a:pt x="16219" y="10334"/>
                    <a:pt x="17697" y="9516"/>
                  </a:cubicBezTo>
                  <a:cubicBezTo>
                    <a:pt x="19175" y="8697"/>
                    <a:pt x="19705" y="8697"/>
                    <a:pt x="19667" y="9025"/>
                  </a:cubicBezTo>
                  <a:cubicBezTo>
                    <a:pt x="19629" y="9352"/>
                    <a:pt x="19023" y="10006"/>
                    <a:pt x="17469" y="10661"/>
                  </a:cubicBezTo>
                  <a:cubicBezTo>
                    <a:pt x="15916" y="11316"/>
                    <a:pt x="13415" y="11970"/>
                    <a:pt x="10762" y="12788"/>
                  </a:cubicBezTo>
                  <a:cubicBezTo>
                    <a:pt x="8109" y="13606"/>
                    <a:pt x="5305" y="14588"/>
                    <a:pt x="3448" y="15406"/>
                  </a:cubicBezTo>
                  <a:cubicBezTo>
                    <a:pt x="1592" y="16225"/>
                    <a:pt x="682" y="16879"/>
                    <a:pt x="1402" y="16061"/>
                  </a:cubicBezTo>
                  <a:cubicBezTo>
                    <a:pt x="2122" y="15243"/>
                    <a:pt x="4472" y="12952"/>
                    <a:pt x="6935" y="10661"/>
                  </a:cubicBezTo>
                  <a:cubicBezTo>
                    <a:pt x="9398" y="8370"/>
                    <a:pt x="11975" y="6079"/>
                    <a:pt x="13453" y="4770"/>
                  </a:cubicBezTo>
                  <a:cubicBezTo>
                    <a:pt x="14931" y="3461"/>
                    <a:pt x="15309" y="3134"/>
                    <a:pt x="15764" y="2479"/>
                  </a:cubicBezTo>
                  <a:cubicBezTo>
                    <a:pt x="16219" y="1825"/>
                    <a:pt x="16749" y="843"/>
                    <a:pt x="16787" y="516"/>
                  </a:cubicBezTo>
                  <a:cubicBezTo>
                    <a:pt x="16825" y="188"/>
                    <a:pt x="16371" y="516"/>
                    <a:pt x="14741" y="1988"/>
                  </a:cubicBezTo>
                  <a:cubicBezTo>
                    <a:pt x="13112" y="3461"/>
                    <a:pt x="10307" y="6079"/>
                    <a:pt x="8451" y="7716"/>
                  </a:cubicBezTo>
                  <a:cubicBezTo>
                    <a:pt x="6594" y="9352"/>
                    <a:pt x="5684" y="10006"/>
                    <a:pt x="5040" y="10661"/>
                  </a:cubicBezTo>
                  <a:cubicBezTo>
                    <a:pt x="4396" y="11316"/>
                    <a:pt x="4017" y="11970"/>
                    <a:pt x="4093" y="12461"/>
                  </a:cubicBezTo>
                  <a:cubicBezTo>
                    <a:pt x="4168" y="12952"/>
                    <a:pt x="4699" y="13279"/>
                    <a:pt x="6215" y="12297"/>
                  </a:cubicBezTo>
                  <a:cubicBezTo>
                    <a:pt x="7731" y="11316"/>
                    <a:pt x="10232" y="9025"/>
                    <a:pt x="12164" y="7061"/>
                  </a:cubicBezTo>
                  <a:cubicBezTo>
                    <a:pt x="14097" y="5097"/>
                    <a:pt x="15461" y="3461"/>
                    <a:pt x="16446" y="2316"/>
                  </a:cubicBezTo>
                  <a:cubicBezTo>
                    <a:pt x="17432" y="1170"/>
                    <a:pt x="18038" y="516"/>
                    <a:pt x="18038" y="188"/>
                  </a:cubicBezTo>
                  <a:cubicBezTo>
                    <a:pt x="18038" y="-139"/>
                    <a:pt x="17432" y="-139"/>
                    <a:pt x="15764" y="1006"/>
                  </a:cubicBezTo>
                  <a:cubicBezTo>
                    <a:pt x="14097" y="2152"/>
                    <a:pt x="11368" y="4443"/>
                    <a:pt x="9512" y="6079"/>
                  </a:cubicBezTo>
                  <a:cubicBezTo>
                    <a:pt x="7655" y="7716"/>
                    <a:pt x="6669" y="8697"/>
                    <a:pt x="5646" y="9679"/>
                  </a:cubicBezTo>
                  <a:cubicBezTo>
                    <a:pt x="4623" y="10661"/>
                    <a:pt x="3562" y="11643"/>
                    <a:pt x="3297" y="11970"/>
                  </a:cubicBezTo>
                  <a:cubicBezTo>
                    <a:pt x="3032" y="12297"/>
                    <a:pt x="3562" y="11970"/>
                    <a:pt x="5116" y="10334"/>
                  </a:cubicBezTo>
                  <a:cubicBezTo>
                    <a:pt x="6669" y="8697"/>
                    <a:pt x="9246" y="5752"/>
                    <a:pt x="10724" y="3952"/>
                  </a:cubicBezTo>
                  <a:cubicBezTo>
                    <a:pt x="12202" y="2152"/>
                    <a:pt x="12581" y="1497"/>
                    <a:pt x="13149" y="1006"/>
                  </a:cubicBezTo>
                  <a:cubicBezTo>
                    <a:pt x="13718" y="516"/>
                    <a:pt x="14476" y="188"/>
                    <a:pt x="14627" y="352"/>
                  </a:cubicBezTo>
                  <a:cubicBezTo>
                    <a:pt x="14779" y="516"/>
                    <a:pt x="14324" y="1170"/>
                    <a:pt x="12695" y="3297"/>
                  </a:cubicBezTo>
                  <a:cubicBezTo>
                    <a:pt x="11065" y="5425"/>
                    <a:pt x="8261" y="9025"/>
                    <a:pt x="6139" y="11806"/>
                  </a:cubicBezTo>
                  <a:cubicBezTo>
                    <a:pt x="4017" y="14588"/>
                    <a:pt x="2577" y="16552"/>
                    <a:pt x="1667" y="18025"/>
                  </a:cubicBezTo>
                  <a:cubicBezTo>
                    <a:pt x="758" y="19497"/>
                    <a:pt x="379" y="20479"/>
                    <a:pt x="606" y="20970"/>
                  </a:cubicBezTo>
                  <a:cubicBezTo>
                    <a:pt x="834" y="21461"/>
                    <a:pt x="1667" y="21461"/>
                    <a:pt x="3486" y="20152"/>
                  </a:cubicBezTo>
                  <a:cubicBezTo>
                    <a:pt x="5305" y="18843"/>
                    <a:pt x="8109" y="16225"/>
                    <a:pt x="11027" y="14097"/>
                  </a:cubicBezTo>
                  <a:cubicBezTo>
                    <a:pt x="13945" y="11970"/>
                    <a:pt x="16977" y="10334"/>
                    <a:pt x="18758" y="9352"/>
                  </a:cubicBezTo>
                  <a:cubicBezTo>
                    <a:pt x="20539" y="8370"/>
                    <a:pt x="21069" y="8043"/>
                    <a:pt x="21600" y="771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5456161" y="3391971"/>
              <a:ext cx="641395" cy="14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37" fill="norm" stroke="1" extrusionOk="0">
                  <a:moveTo>
                    <a:pt x="2009" y="13542"/>
                  </a:moveTo>
                  <a:cubicBezTo>
                    <a:pt x="4741" y="12405"/>
                    <a:pt x="7473" y="11268"/>
                    <a:pt x="10248" y="9753"/>
                  </a:cubicBezTo>
                  <a:cubicBezTo>
                    <a:pt x="13022" y="8237"/>
                    <a:pt x="15840" y="6342"/>
                    <a:pt x="17590" y="5205"/>
                  </a:cubicBezTo>
                  <a:cubicBezTo>
                    <a:pt x="19340" y="4068"/>
                    <a:pt x="20023" y="3689"/>
                    <a:pt x="20578" y="3310"/>
                  </a:cubicBezTo>
                  <a:cubicBezTo>
                    <a:pt x="21133" y="2932"/>
                    <a:pt x="21560" y="2553"/>
                    <a:pt x="21389" y="2363"/>
                  </a:cubicBezTo>
                  <a:cubicBezTo>
                    <a:pt x="21219" y="2174"/>
                    <a:pt x="20450" y="2174"/>
                    <a:pt x="18700" y="2932"/>
                  </a:cubicBezTo>
                  <a:cubicBezTo>
                    <a:pt x="16950" y="3689"/>
                    <a:pt x="14218" y="5205"/>
                    <a:pt x="11742" y="6721"/>
                  </a:cubicBezTo>
                  <a:cubicBezTo>
                    <a:pt x="9266" y="8237"/>
                    <a:pt x="7046" y="9753"/>
                    <a:pt x="5509" y="10889"/>
                  </a:cubicBezTo>
                  <a:cubicBezTo>
                    <a:pt x="3973" y="12026"/>
                    <a:pt x="3119" y="12784"/>
                    <a:pt x="2905" y="13163"/>
                  </a:cubicBezTo>
                  <a:cubicBezTo>
                    <a:pt x="2692" y="13542"/>
                    <a:pt x="3119" y="13542"/>
                    <a:pt x="4656" y="12784"/>
                  </a:cubicBezTo>
                  <a:cubicBezTo>
                    <a:pt x="6192" y="12026"/>
                    <a:pt x="8839" y="10511"/>
                    <a:pt x="11571" y="8426"/>
                  </a:cubicBezTo>
                  <a:cubicBezTo>
                    <a:pt x="14303" y="6342"/>
                    <a:pt x="17120" y="3689"/>
                    <a:pt x="18785" y="2174"/>
                  </a:cubicBezTo>
                  <a:cubicBezTo>
                    <a:pt x="20450" y="658"/>
                    <a:pt x="20962" y="279"/>
                    <a:pt x="20962" y="89"/>
                  </a:cubicBezTo>
                  <a:cubicBezTo>
                    <a:pt x="20962" y="-100"/>
                    <a:pt x="20450" y="-100"/>
                    <a:pt x="18615" y="1226"/>
                  </a:cubicBezTo>
                  <a:cubicBezTo>
                    <a:pt x="16779" y="2553"/>
                    <a:pt x="13620" y="5205"/>
                    <a:pt x="10461" y="8047"/>
                  </a:cubicBezTo>
                  <a:cubicBezTo>
                    <a:pt x="7302" y="10889"/>
                    <a:pt x="4143" y="13921"/>
                    <a:pt x="2308" y="15816"/>
                  </a:cubicBezTo>
                  <a:cubicBezTo>
                    <a:pt x="472" y="17710"/>
                    <a:pt x="-40" y="18468"/>
                    <a:pt x="3" y="18847"/>
                  </a:cubicBezTo>
                  <a:cubicBezTo>
                    <a:pt x="45" y="19226"/>
                    <a:pt x="643" y="19226"/>
                    <a:pt x="2436" y="18089"/>
                  </a:cubicBezTo>
                  <a:cubicBezTo>
                    <a:pt x="4229" y="16953"/>
                    <a:pt x="7217" y="14679"/>
                    <a:pt x="9479" y="12784"/>
                  </a:cubicBezTo>
                  <a:cubicBezTo>
                    <a:pt x="11742" y="10889"/>
                    <a:pt x="13279" y="9374"/>
                    <a:pt x="14303" y="8237"/>
                  </a:cubicBezTo>
                  <a:cubicBezTo>
                    <a:pt x="15328" y="7100"/>
                    <a:pt x="15840" y="6342"/>
                    <a:pt x="15754" y="6153"/>
                  </a:cubicBezTo>
                  <a:cubicBezTo>
                    <a:pt x="15669" y="5963"/>
                    <a:pt x="14986" y="6342"/>
                    <a:pt x="13279" y="7858"/>
                  </a:cubicBezTo>
                  <a:cubicBezTo>
                    <a:pt x="11571" y="9374"/>
                    <a:pt x="8839" y="12026"/>
                    <a:pt x="6918" y="13921"/>
                  </a:cubicBezTo>
                  <a:cubicBezTo>
                    <a:pt x="4997" y="15816"/>
                    <a:pt x="3887" y="16953"/>
                    <a:pt x="3034" y="18089"/>
                  </a:cubicBezTo>
                  <a:cubicBezTo>
                    <a:pt x="2180" y="19226"/>
                    <a:pt x="1582" y="20363"/>
                    <a:pt x="1497" y="20932"/>
                  </a:cubicBezTo>
                  <a:cubicBezTo>
                    <a:pt x="1411" y="21500"/>
                    <a:pt x="1838" y="21500"/>
                    <a:pt x="3546" y="20742"/>
                  </a:cubicBezTo>
                  <a:cubicBezTo>
                    <a:pt x="5253" y="19984"/>
                    <a:pt x="8241" y="18468"/>
                    <a:pt x="10803" y="17521"/>
                  </a:cubicBezTo>
                  <a:cubicBezTo>
                    <a:pt x="13364" y="16574"/>
                    <a:pt x="15498" y="16195"/>
                    <a:pt x="17633" y="1581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3583939" y="3358075"/>
              <a:ext cx="634101" cy="11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88" fill="norm" stroke="1" extrusionOk="0">
                  <a:moveTo>
                    <a:pt x="6257" y="6104"/>
                  </a:moveTo>
                  <a:cubicBezTo>
                    <a:pt x="5302" y="5635"/>
                    <a:pt x="4348" y="5165"/>
                    <a:pt x="4131" y="5165"/>
                  </a:cubicBezTo>
                  <a:cubicBezTo>
                    <a:pt x="3914" y="5165"/>
                    <a:pt x="4435" y="5635"/>
                    <a:pt x="6343" y="5635"/>
                  </a:cubicBezTo>
                  <a:cubicBezTo>
                    <a:pt x="8252" y="5635"/>
                    <a:pt x="11548" y="5165"/>
                    <a:pt x="14107" y="4696"/>
                  </a:cubicBezTo>
                  <a:cubicBezTo>
                    <a:pt x="16666" y="4226"/>
                    <a:pt x="18488" y="3756"/>
                    <a:pt x="19702" y="3522"/>
                  </a:cubicBezTo>
                  <a:cubicBezTo>
                    <a:pt x="20917" y="3287"/>
                    <a:pt x="21524" y="3287"/>
                    <a:pt x="21524" y="3991"/>
                  </a:cubicBezTo>
                  <a:cubicBezTo>
                    <a:pt x="21524" y="4696"/>
                    <a:pt x="20917" y="6104"/>
                    <a:pt x="19182" y="7983"/>
                  </a:cubicBezTo>
                  <a:cubicBezTo>
                    <a:pt x="17447" y="9861"/>
                    <a:pt x="14584" y="12209"/>
                    <a:pt x="11938" y="13852"/>
                  </a:cubicBezTo>
                  <a:cubicBezTo>
                    <a:pt x="9293" y="15496"/>
                    <a:pt x="6864" y="16435"/>
                    <a:pt x="5129" y="17374"/>
                  </a:cubicBezTo>
                  <a:cubicBezTo>
                    <a:pt x="3394" y="18313"/>
                    <a:pt x="2353" y="19252"/>
                    <a:pt x="1529" y="19957"/>
                  </a:cubicBezTo>
                  <a:cubicBezTo>
                    <a:pt x="705" y="20661"/>
                    <a:pt x="97" y="21130"/>
                    <a:pt x="11" y="21365"/>
                  </a:cubicBezTo>
                  <a:cubicBezTo>
                    <a:pt x="-76" y="21600"/>
                    <a:pt x="358" y="21600"/>
                    <a:pt x="2049" y="20426"/>
                  </a:cubicBezTo>
                  <a:cubicBezTo>
                    <a:pt x="3741" y="19252"/>
                    <a:pt x="6690" y="16904"/>
                    <a:pt x="9553" y="14557"/>
                  </a:cubicBezTo>
                  <a:cubicBezTo>
                    <a:pt x="12416" y="12209"/>
                    <a:pt x="15191" y="9861"/>
                    <a:pt x="16926" y="8217"/>
                  </a:cubicBezTo>
                  <a:cubicBezTo>
                    <a:pt x="18661" y="6574"/>
                    <a:pt x="19355" y="5635"/>
                    <a:pt x="19442" y="5165"/>
                  </a:cubicBezTo>
                  <a:cubicBezTo>
                    <a:pt x="19529" y="4696"/>
                    <a:pt x="19008" y="4696"/>
                    <a:pt x="16970" y="6104"/>
                  </a:cubicBezTo>
                  <a:cubicBezTo>
                    <a:pt x="14931" y="7513"/>
                    <a:pt x="11375" y="10330"/>
                    <a:pt x="8859" y="12209"/>
                  </a:cubicBezTo>
                  <a:cubicBezTo>
                    <a:pt x="6343" y="14087"/>
                    <a:pt x="4869" y="15026"/>
                    <a:pt x="3871" y="15496"/>
                  </a:cubicBezTo>
                  <a:cubicBezTo>
                    <a:pt x="2873" y="15965"/>
                    <a:pt x="2353" y="15965"/>
                    <a:pt x="2310" y="15496"/>
                  </a:cubicBezTo>
                  <a:cubicBezTo>
                    <a:pt x="2266" y="15026"/>
                    <a:pt x="2700" y="14087"/>
                    <a:pt x="4652" y="11739"/>
                  </a:cubicBezTo>
                  <a:cubicBezTo>
                    <a:pt x="6604" y="9391"/>
                    <a:pt x="10073" y="5635"/>
                    <a:pt x="12199" y="3287"/>
                  </a:cubicBezTo>
                  <a:cubicBezTo>
                    <a:pt x="14324" y="939"/>
                    <a:pt x="15105" y="0"/>
                    <a:pt x="15148" y="0"/>
                  </a:cubicBezTo>
                  <a:cubicBezTo>
                    <a:pt x="15191" y="0"/>
                    <a:pt x="14497" y="939"/>
                    <a:pt x="12893" y="2817"/>
                  </a:cubicBezTo>
                  <a:cubicBezTo>
                    <a:pt x="11288" y="4696"/>
                    <a:pt x="8772" y="7513"/>
                    <a:pt x="7297" y="9626"/>
                  </a:cubicBezTo>
                  <a:cubicBezTo>
                    <a:pt x="5823" y="11739"/>
                    <a:pt x="5389" y="13148"/>
                    <a:pt x="5389" y="13852"/>
                  </a:cubicBezTo>
                  <a:cubicBezTo>
                    <a:pt x="5389" y="14557"/>
                    <a:pt x="5823" y="14557"/>
                    <a:pt x="7731" y="15261"/>
                  </a:cubicBezTo>
                  <a:cubicBezTo>
                    <a:pt x="9640" y="15965"/>
                    <a:pt x="13023" y="17374"/>
                    <a:pt x="16406" y="1878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5548450" y="3399609"/>
              <a:ext cx="466513" cy="106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70" fill="norm" stroke="1" extrusionOk="0">
                  <a:moveTo>
                    <a:pt x="632" y="16841"/>
                  </a:moveTo>
                  <a:cubicBezTo>
                    <a:pt x="2500" y="13756"/>
                    <a:pt x="4369" y="10670"/>
                    <a:pt x="7171" y="8613"/>
                  </a:cubicBezTo>
                  <a:cubicBezTo>
                    <a:pt x="9973" y="6556"/>
                    <a:pt x="13709" y="5527"/>
                    <a:pt x="16044" y="5013"/>
                  </a:cubicBezTo>
                  <a:cubicBezTo>
                    <a:pt x="18379" y="4499"/>
                    <a:pt x="19313" y="4499"/>
                    <a:pt x="20072" y="4499"/>
                  </a:cubicBezTo>
                  <a:cubicBezTo>
                    <a:pt x="20831" y="4499"/>
                    <a:pt x="21415" y="4499"/>
                    <a:pt x="21298" y="5013"/>
                  </a:cubicBezTo>
                  <a:cubicBezTo>
                    <a:pt x="21181" y="5527"/>
                    <a:pt x="20364" y="6556"/>
                    <a:pt x="17737" y="8356"/>
                  </a:cubicBezTo>
                  <a:cubicBezTo>
                    <a:pt x="15110" y="10156"/>
                    <a:pt x="10673" y="12727"/>
                    <a:pt x="7813" y="14527"/>
                  </a:cubicBezTo>
                  <a:cubicBezTo>
                    <a:pt x="4952" y="16327"/>
                    <a:pt x="3668" y="17356"/>
                    <a:pt x="2500" y="17870"/>
                  </a:cubicBezTo>
                  <a:cubicBezTo>
                    <a:pt x="1333" y="18384"/>
                    <a:pt x="282" y="18384"/>
                    <a:pt x="49" y="17870"/>
                  </a:cubicBezTo>
                  <a:cubicBezTo>
                    <a:pt x="-185" y="17356"/>
                    <a:pt x="399" y="16327"/>
                    <a:pt x="2325" y="14527"/>
                  </a:cubicBezTo>
                  <a:cubicBezTo>
                    <a:pt x="4252" y="12727"/>
                    <a:pt x="7521" y="10156"/>
                    <a:pt x="10381" y="7841"/>
                  </a:cubicBezTo>
                  <a:cubicBezTo>
                    <a:pt x="13242" y="5527"/>
                    <a:pt x="15694" y="3470"/>
                    <a:pt x="17329" y="2184"/>
                  </a:cubicBezTo>
                  <a:cubicBezTo>
                    <a:pt x="18963" y="899"/>
                    <a:pt x="19780" y="384"/>
                    <a:pt x="19664" y="127"/>
                  </a:cubicBezTo>
                  <a:cubicBezTo>
                    <a:pt x="19547" y="-130"/>
                    <a:pt x="18496" y="-130"/>
                    <a:pt x="16103" y="1413"/>
                  </a:cubicBezTo>
                  <a:cubicBezTo>
                    <a:pt x="13709" y="2956"/>
                    <a:pt x="9973" y="6041"/>
                    <a:pt x="7521" y="8099"/>
                  </a:cubicBezTo>
                  <a:cubicBezTo>
                    <a:pt x="5069" y="10156"/>
                    <a:pt x="3901" y="11184"/>
                    <a:pt x="2851" y="12470"/>
                  </a:cubicBezTo>
                  <a:cubicBezTo>
                    <a:pt x="1800" y="13756"/>
                    <a:pt x="866" y="15299"/>
                    <a:pt x="924" y="15813"/>
                  </a:cubicBezTo>
                  <a:cubicBezTo>
                    <a:pt x="983" y="16327"/>
                    <a:pt x="2033" y="15813"/>
                    <a:pt x="4369" y="13756"/>
                  </a:cubicBezTo>
                  <a:cubicBezTo>
                    <a:pt x="6704" y="11699"/>
                    <a:pt x="10323" y="8099"/>
                    <a:pt x="13009" y="5784"/>
                  </a:cubicBezTo>
                  <a:cubicBezTo>
                    <a:pt x="15694" y="3470"/>
                    <a:pt x="17445" y="2441"/>
                    <a:pt x="17912" y="2184"/>
                  </a:cubicBezTo>
                  <a:cubicBezTo>
                    <a:pt x="18379" y="1927"/>
                    <a:pt x="17562" y="2441"/>
                    <a:pt x="15227" y="4241"/>
                  </a:cubicBezTo>
                  <a:cubicBezTo>
                    <a:pt x="12892" y="6041"/>
                    <a:pt x="9039" y="9127"/>
                    <a:pt x="6820" y="10927"/>
                  </a:cubicBezTo>
                  <a:cubicBezTo>
                    <a:pt x="4602" y="12727"/>
                    <a:pt x="4018" y="13241"/>
                    <a:pt x="4018" y="13756"/>
                  </a:cubicBezTo>
                  <a:cubicBezTo>
                    <a:pt x="4018" y="14270"/>
                    <a:pt x="4602" y="14784"/>
                    <a:pt x="6996" y="15813"/>
                  </a:cubicBezTo>
                  <a:cubicBezTo>
                    <a:pt x="9389" y="16841"/>
                    <a:pt x="13592" y="18384"/>
                    <a:pt x="16044" y="19413"/>
                  </a:cubicBezTo>
                  <a:cubicBezTo>
                    <a:pt x="18496" y="20442"/>
                    <a:pt x="19197" y="20956"/>
                    <a:pt x="19897" y="2147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4164592" y="1222434"/>
              <a:ext cx="178673" cy="351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393" fill="norm" stroke="1" extrusionOk="0">
                  <a:moveTo>
                    <a:pt x="20974" y="415"/>
                  </a:moveTo>
                  <a:cubicBezTo>
                    <a:pt x="19174" y="104"/>
                    <a:pt x="17374" y="-207"/>
                    <a:pt x="15124" y="181"/>
                  </a:cubicBezTo>
                  <a:cubicBezTo>
                    <a:pt x="12874" y="570"/>
                    <a:pt x="10174" y="1658"/>
                    <a:pt x="7324" y="3756"/>
                  </a:cubicBezTo>
                  <a:cubicBezTo>
                    <a:pt x="4474" y="5853"/>
                    <a:pt x="1474" y="8961"/>
                    <a:pt x="424" y="11681"/>
                  </a:cubicBezTo>
                  <a:cubicBezTo>
                    <a:pt x="-626" y="14400"/>
                    <a:pt x="274" y="16731"/>
                    <a:pt x="3124" y="18285"/>
                  </a:cubicBezTo>
                  <a:cubicBezTo>
                    <a:pt x="5974" y="19839"/>
                    <a:pt x="10774" y="20616"/>
                    <a:pt x="15574" y="2139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4350931" y="1241459"/>
              <a:ext cx="207006" cy="279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21600" y="2007"/>
                  </a:moveTo>
                  <a:cubicBezTo>
                    <a:pt x="20800" y="1222"/>
                    <a:pt x="20000" y="436"/>
                    <a:pt x="18933" y="142"/>
                  </a:cubicBezTo>
                  <a:cubicBezTo>
                    <a:pt x="17867" y="-153"/>
                    <a:pt x="16533" y="43"/>
                    <a:pt x="14400" y="436"/>
                  </a:cubicBezTo>
                  <a:cubicBezTo>
                    <a:pt x="12267" y="829"/>
                    <a:pt x="9333" y="1418"/>
                    <a:pt x="7467" y="2596"/>
                  </a:cubicBezTo>
                  <a:cubicBezTo>
                    <a:pt x="5600" y="3774"/>
                    <a:pt x="4800" y="5542"/>
                    <a:pt x="4400" y="6916"/>
                  </a:cubicBezTo>
                  <a:cubicBezTo>
                    <a:pt x="4000" y="8291"/>
                    <a:pt x="4000" y="9272"/>
                    <a:pt x="4667" y="9763"/>
                  </a:cubicBezTo>
                  <a:cubicBezTo>
                    <a:pt x="5333" y="10254"/>
                    <a:pt x="6667" y="10254"/>
                    <a:pt x="8000" y="10254"/>
                  </a:cubicBezTo>
                  <a:cubicBezTo>
                    <a:pt x="9333" y="10254"/>
                    <a:pt x="10667" y="10254"/>
                    <a:pt x="11600" y="10745"/>
                  </a:cubicBezTo>
                  <a:cubicBezTo>
                    <a:pt x="12533" y="11236"/>
                    <a:pt x="13067" y="12218"/>
                    <a:pt x="13467" y="13200"/>
                  </a:cubicBezTo>
                  <a:cubicBezTo>
                    <a:pt x="13867" y="14182"/>
                    <a:pt x="14133" y="15163"/>
                    <a:pt x="14133" y="16145"/>
                  </a:cubicBezTo>
                  <a:cubicBezTo>
                    <a:pt x="14133" y="17127"/>
                    <a:pt x="13867" y="18109"/>
                    <a:pt x="12800" y="18894"/>
                  </a:cubicBezTo>
                  <a:cubicBezTo>
                    <a:pt x="11733" y="19680"/>
                    <a:pt x="9867" y="20269"/>
                    <a:pt x="7600" y="20662"/>
                  </a:cubicBezTo>
                  <a:cubicBezTo>
                    <a:pt x="5333" y="21054"/>
                    <a:pt x="2667" y="21251"/>
                    <a:pt x="0" y="2144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4626937" y="1241632"/>
              <a:ext cx="145671" cy="293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21600" y="215"/>
                  </a:moveTo>
                  <a:cubicBezTo>
                    <a:pt x="19705" y="29"/>
                    <a:pt x="17811" y="-157"/>
                    <a:pt x="15916" y="215"/>
                  </a:cubicBezTo>
                  <a:cubicBezTo>
                    <a:pt x="14021" y="588"/>
                    <a:pt x="12126" y="1519"/>
                    <a:pt x="9663" y="3940"/>
                  </a:cubicBezTo>
                  <a:cubicBezTo>
                    <a:pt x="7200" y="6360"/>
                    <a:pt x="4168" y="10271"/>
                    <a:pt x="2463" y="12691"/>
                  </a:cubicBezTo>
                  <a:cubicBezTo>
                    <a:pt x="758" y="15112"/>
                    <a:pt x="379" y="16043"/>
                    <a:pt x="189" y="16974"/>
                  </a:cubicBezTo>
                  <a:cubicBezTo>
                    <a:pt x="0" y="17905"/>
                    <a:pt x="0" y="18836"/>
                    <a:pt x="758" y="19581"/>
                  </a:cubicBezTo>
                  <a:cubicBezTo>
                    <a:pt x="1516" y="20326"/>
                    <a:pt x="3032" y="20884"/>
                    <a:pt x="4926" y="21164"/>
                  </a:cubicBezTo>
                  <a:cubicBezTo>
                    <a:pt x="6821" y="21443"/>
                    <a:pt x="9095" y="21443"/>
                    <a:pt x="11558" y="20977"/>
                  </a:cubicBezTo>
                  <a:cubicBezTo>
                    <a:pt x="14021" y="20512"/>
                    <a:pt x="16674" y="19581"/>
                    <a:pt x="18000" y="18464"/>
                  </a:cubicBezTo>
                  <a:cubicBezTo>
                    <a:pt x="19326" y="17346"/>
                    <a:pt x="19326" y="16043"/>
                    <a:pt x="18189" y="15298"/>
                  </a:cubicBezTo>
                  <a:cubicBezTo>
                    <a:pt x="17053" y="14553"/>
                    <a:pt x="14779" y="14367"/>
                    <a:pt x="11558" y="14833"/>
                  </a:cubicBezTo>
                  <a:cubicBezTo>
                    <a:pt x="8337" y="15298"/>
                    <a:pt x="4168" y="16415"/>
                    <a:pt x="0" y="1753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4833942" y="1213915"/>
              <a:ext cx="132136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600" fill="norm" stroke="1" extrusionOk="0">
                  <a:moveTo>
                    <a:pt x="4891" y="0"/>
                  </a:moveTo>
                  <a:cubicBezTo>
                    <a:pt x="8558" y="692"/>
                    <a:pt x="12226" y="1385"/>
                    <a:pt x="15487" y="3185"/>
                  </a:cubicBezTo>
                  <a:cubicBezTo>
                    <a:pt x="18747" y="4985"/>
                    <a:pt x="21600" y="7892"/>
                    <a:pt x="20989" y="10592"/>
                  </a:cubicBezTo>
                  <a:cubicBezTo>
                    <a:pt x="20377" y="13292"/>
                    <a:pt x="16302" y="15785"/>
                    <a:pt x="12226" y="17585"/>
                  </a:cubicBezTo>
                  <a:cubicBezTo>
                    <a:pt x="8151" y="19385"/>
                    <a:pt x="4075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Line"/>
            <p:cNvSpPr/>
            <p:nvPr/>
          </p:nvSpPr>
          <p:spPr>
            <a:xfrm>
              <a:off x="6165227" y="1181675"/>
              <a:ext cx="140749" cy="331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372" fill="norm" stroke="1" extrusionOk="0">
                  <a:moveTo>
                    <a:pt x="20870" y="3070"/>
                  </a:moveTo>
                  <a:cubicBezTo>
                    <a:pt x="20870" y="1916"/>
                    <a:pt x="20870" y="761"/>
                    <a:pt x="19923" y="267"/>
                  </a:cubicBezTo>
                  <a:cubicBezTo>
                    <a:pt x="18975" y="-228"/>
                    <a:pt x="17081" y="-63"/>
                    <a:pt x="14238" y="1009"/>
                  </a:cubicBezTo>
                  <a:cubicBezTo>
                    <a:pt x="11396" y="2080"/>
                    <a:pt x="7607" y="4059"/>
                    <a:pt x="4575" y="7027"/>
                  </a:cubicBezTo>
                  <a:cubicBezTo>
                    <a:pt x="1544" y="9995"/>
                    <a:pt x="-730" y="13952"/>
                    <a:pt x="217" y="16508"/>
                  </a:cubicBezTo>
                  <a:cubicBezTo>
                    <a:pt x="1165" y="19064"/>
                    <a:pt x="5333" y="20218"/>
                    <a:pt x="9502" y="2137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0" name="Line"/>
            <p:cNvSpPr/>
            <p:nvPr/>
          </p:nvSpPr>
          <p:spPr>
            <a:xfrm>
              <a:off x="6391337" y="1229249"/>
              <a:ext cx="121644" cy="19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63" fill="norm" stroke="1" extrusionOk="0">
                  <a:moveTo>
                    <a:pt x="10619" y="0"/>
                  </a:moveTo>
                  <a:cubicBezTo>
                    <a:pt x="7919" y="2304"/>
                    <a:pt x="5219" y="4608"/>
                    <a:pt x="3419" y="7488"/>
                  </a:cubicBezTo>
                  <a:cubicBezTo>
                    <a:pt x="1619" y="10368"/>
                    <a:pt x="719" y="13824"/>
                    <a:pt x="269" y="16272"/>
                  </a:cubicBezTo>
                  <a:cubicBezTo>
                    <a:pt x="-181" y="18720"/>
                    <a:pt x="-181" y="20160"/>
                    <a:pt x="1169" y="20880"/>
                  </a:cubicBezTo>
                  <a:cubicBezTo>
                    <a:pt x="2519" y="21600"/>
                    <a:pt x="5219" y="21600"/>
                    <a:pt x="8819" y="21168"/>
                  </a:cubicBezTo>
                  <a:cubicBezTo>
                    <a:pt x="12419" y="20736"/>
                    <a:pt x="16919" y="19872"/>
                    <a:pt x="21419" y="1900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1" name="Line"/>
            <p:cNvSpPr/>
            <p:nvPr/>
          </p:nvSpPr>
          <p:spPr>
            <a:xfrm>
              <a:off x="6451645" y="1328918"/>
              <a:ext cx="3833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800"/>
                    <a:pt x="10080" y="1600"/>
                    <a:pt x="6480" y="5200"/>
                  </a:cubicBezTo>
                  <a:cubicBezTo>
                    <a:pt x="2880" y="8800"/>
                    <a:pt x="1440" y="15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6552083" y="1267583"/>
              <a:ext cx="91234" cy="163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49" fill="norm" stroke="1" extrusionOk="0">
                  <a:moveTo>
                    <a:pt x="10619" y="0"/>
                  </a:moveTo>
                  <a:cubicBezTo>
                    <a:pt x="7619" y="2991"/>
                    <a:pt x="4619" y="5982"/>
                    <a:pt x="2819" y="8308"/>
                  </a:cubicBezTo>
                  <a:cubicBezTo>
                    <a:pt x="1019" y="10634"/>
                    <a:pt x="419" y="12295"/>
                    <a:pt x="119" y="14455"/>
                  </a:cubicBezTo>
                  <a:cubicBezTo>
                    <a:pt x="-181" y="16615"/>
                    <a:pt x="-181" y="19274"/>
                    <a:pt x="3419" y="20437"/>
                  </a:cubicBezTo>
                  <a:cubicBezTo>
                    <a:pt x="7019" y="21600"/>
                    <a:pt x="14219" y="21268"/>
                    <a:pt x="21419" y="2093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6606199" y="1382586"/>
              <a:ext cx="3711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12274" y="0"/>
                  </a:moveTo>
                  <a:cubicBezTo>
                    <a:pt x="7954" y="3960"/>
                    <a:pt x="3634" y="7920"/>
                    <a:pt x="1474" y="10800"/>
                  </a:cubicBezTo>
                  <a:cubicBezTo>
                    <a:pt x="-686" y="13680"/>
                    <a:pt x="-686" y="15480"/>
                    <a:pt x="2914" y="17100"/>
                  </a:cubicBezTo>
                  <a:cubicBezTo>
                    <a:pt x="6514" y="18720"/>
                    <a:pt x="13714" y="20160"/>
                    <a:pt x="20914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6681650" y="1252250"/>
              <a:ext cx="108689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600" fill="norm" stroke="1" extrusionOk="0">
                  <a:moveTo>
                    <a:pt x="10309" y="0"/>
                  </a:moveTo>
                  <a:cubicBezTo>
                    <a:pt x="12764" y="288"/>
                    <a:pt x="15218" y="576"/>
                    <a:pt x="17427" y="2088"/>
                  </a:cubicBezTo>
                  <a:cubicBezTo>
                    <a:pt x="19636" y="3600"/>
                    <a:pt x="21600" y="6336"/>
                    <a:pt x="20618" y="9288"/>
                  </a:cubicBezTo>
                  <a:cubicBezTo>
                    <a:pt x="19636" y="12240"/>
                    <a:pt x="15709" y="15408"/>
                    <a:pt x="11782" y="17496"/>
                  </a:cubicBezTo>
                  <a:cubicBezTo>
                    <a:pt x="7855" y="19584"/>
                    <a:pt x="3927" y="205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4225301" y="2098310"/>
              <a:ext cx="133298" cy="326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258" fill="norm" stroke="1" extrusionOk="0">
                  <a:moveTo>
                    <a:pt x="20863" y="323"/>
                  </a:moveTo>
                  <a:cubicBezTo>
                    <a:pt x="18863" y="-10"/>
                    <a:pt x="16863" y="-342"/>
                    <a:pt x="13663" y="738"/>
                  </a:cubicBezTo>
                  <a:cubicBezTo>
                    <a:pt x="10463" y="1818"/>
                    <a:pt x="6063" y="4310"/>
                    <a:pt x="3263" y="7301"/>
                  </a:cubicBezTo>
                  <a:cubicBezTo>
                    <a:pt x="463" y="10292"/>
                    <a:pt x="-737" y="13781"/>
                    <a:pt x="463" y="16107"/>
                  </a:cubicBezTo>
                  <a:cubicBezTo>
                    <a:pt x="1663" y="18433"/>
                    <a:pt x="5263" y="19596"/>
                    <a:pt x="8263" y="20261"/>
                  </a:cubicBezTo>
                  <a:cubicBezTo>
                    <a:pt x="11263" y="20926"/>
                    <a:pt x="13663" y="21092"/>
                    <a:pt x="16063" y="2125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>
              <a:off x="4433631" y="2158994"/>
              <a:ext cx="114083" cy="216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301" fill="norm" stroke="1" extrusionOk="0">
                  <a:moveTo>
                    <a:pt x="14081" y="4319"/>
                  </a:moveTo>
                  <a:cubicBezTo>
                    <a:pt x="12703" y="3314"/>
                    <a:pt x="11324" y="2310"/>
                    <a:pt x="9026" y="1431"/>
                  </a:cubicBezTo>
                  <a:cubicBezTo>
                    <a:pt x="6728" y="552"/>
                    <a:pt x="3511" y="-202"/>
                    <a:pt x="1673" y="49"/>
                  </a:cubicBezTo>
                  <a:cubicBezTo>
                    <a:pt x="-165" y="300"/>
                    <a:pt x="-625" y="1556"/>
                    <a:pt x="984" y="3189"/>
                  </a:cubicBezTo>
                  <a:cubicBezTo>
                    <a:pt x="2592" y="4821"/>
                    <a:pt x="6269" y="6831"/>
                    <a:pt x="9945" y="8589"/>
                  </a:cubicBezTo>
                  <a:cubicBezTo>
                    <a:pt x="13622" y="10347"/>
                    <a:pt x="17298" y="11854"/>
                    <a:pt x="19137" y="13863"/>
                  </a:cubicBezTo>
                  <a:cubicBezTo>
                    <a:pt x="20975" y="15872"/>
                    <a:pt x="20975" y="18384"/>
                    <a:pt x="19137" y="19765"/>
                  </a:cubicBezTo>
                  <a:cubicBezTo>
                    <a:pt x="17298" y="21147"/>
                    <a:pt x="13622" y="21398"/>
                    <a:pt x="10635" y="21272"/>
                  </a:cubicBezTo>
                  <a:cubicBezTo>
                    <a:pt x="7647" y="21147"/>
                    <a:pt x="5349" y="20644"/>
                    <a:pt x="4201" y="19765"/>
                  </a:cubicBezTo>
                  <a:cubicBezTo>
                    <a:pt x="3052" y="18886"/>
                    <a:pt x="3052" y="17631"/>
                    <a:pt x="5349" y="15621"/>
                  </a:cubicBezTo>
                  <a:cubicBezTo>
                    <a:pt x="7647" y="13612"/>
                    <a:pt x="12243" y="10849"/>
                    <a:pt x="15460" y="8589"/>
                  </a:cubicBezTo>
                  <a:cubicBezTo>
                    <a:pt x="18677" y="6328"/>
                    <a:pt x="20515" y="4570"/>
                    <a:pt x="19826" y="4068"/>
                  </a:cubicBezTo>
                  <a:cubicBezTo>
                    <a:pt x="19137" y="3565"/>
                    <a:pt x="15920" y="4319"/>
                    <a:pt x="12703" y="507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>
              <a:off x="4619880" y="2126270"/>
              <a:ext cx="114394" cy="19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31" fill="norm" stroke="1" extrusionOk="0">
                  <a:moveTo>
                    <a:pt x="14285" y="0"/>
                  </a:moveTo>
                  <a:cubicBezTo>
                    <a:pt x="9965" y="4648"/>
                    <a:pt x="5645" y="9296"/>
                    <a:pt x="3245" y="12304"/>
                  </a:cubicBezTo>
                  <a:cubicBezTo>
                    <a:pt x="845" y="15311"/>
                    <a:pt x="365" y="16678"/>
                    <a:pt x="125" y="18046"/>
                  </a:cubicBezTo>
                  <a:cubicBezTo>
                    <a:pt x="-115" y="19413"/>
                    <a:pt x="-115" y="20780"/>
                    <a:pt x="1085" y="21190"/>
                  </a:cubicBezTo>
                  <a:cubicBezTo>
                    <a:pt x="2285" y="21600"/>
                    <a:pt x="4685" y="21053"/>
                    <a:pt x="8285" y="20370"/>
                  </a:cubicBezTo>
                  <a:cubicBezTo>
                    <a:pt x="11885" y="19686"/>
                    <a:pt x="16685" y="18866"/>
                    <a:pt x="21485" y="1804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>
              <a:off x="4707120" y="2248939"/>
              <a:ext cx="34821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7135" y="0"/>
                  </a:moveTo>
                  <a:cubicBezTo>
                    <a:pt x="4050" y="4896"/>
                    <a:pt x="964" y="9792"/>
                    <a:pt x="192" y="12960"/>
                  </a:cubicBezTo>
                  <a:cubicBezTo>
                    <a:pt x="-579" y="16128"/>
                    <a:pt x="964" y="17568"/>
                    <a:pt x="4821" y="18720"/>
                  </a:cubicBezTo>
                  <a:cubicBezTo>
                    <a:pt x="8678" y="19872"/>
                    <a:pt x="14850" y="20736"/>
                    <a:pt x="21021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9" name="Line"/>
            <p:cNvSpPr/>
            <p:nvPr/>
          </p:nvSpPr>
          <p:spPr>
            <a:xfrm>
              <a:off x="4810942" y="2110936"/>
              <a:ext cx="11714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600" fill="norm" stroke="1" extrusionOk="0">
                  <a:moveTo>
                    <a:pt x="0" y="0"/>
                  </a:moveTo>
                  <a:cubicBezTo>
                    <a:pt x="2700" y="0"/>
                    <a:pt x="5400" y="0"/>
                    <a:pt x="8550" y="843"/>
                  </a:cubicBezTo>
                  <a:cubicBezTo>
                    <a:pt x="11700" y="1685"/>
                    <a:pt x="15300" y="3370"/>
                    <a:pt x="17775" y="5821"/>
                  </a:cubicBezTo>
                  <a:cubicBezTo>
                    <a:pt x="20250" y="8272"/>
                    <a:pt x="21600" y="11489"/>
                    <a:pt x="19800" y="14247"/>
                  </a:cubicBezTo>
                  <a:cubicBezTo>
                    <a:pt x="18000" y="17004"/>
                    <a:pt x="13050" y="19302"/>
                    <a:pt x="81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0" name="Line"/>
            <p:cNvSpPr/>
            <p:nvPr/>
          </p:nvSpPr>
          <p:spPr>
            <a:xfrm>
              <a:off x="6044347" y="2047422"/>
              <a:ext cx="177294" cy="36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427" fill="norm" stroke="1" extrusionOk="0">
                  <a:moveTo>
                    <a:pt x="21105" y="129"/>
                  </a:moveTo>
                  <a:cubicBezTo>
                    <a:pt x="19584" y="-22"/>
                    <a:pt x="18063" y="-173"/>
                    <a:pt x="15933" y="507"/>
                  </a:cubicBezTo>
                  <a:cubicBezTo>
                    <a:pt x="13804" y="1186"/>
                    <a:pt x="11066" y="2697"/>
                    <a:pt x="8328" y="5114"/>
                  </a:cubicBezTo>
                  <a:cubicBezTo>
                    <a:pt x="5590" y="7531"/>
                    <a:pt x="2851" y="10854"/>
                    <a:pt x="1330" y="13421"/>
                  </a:cubicBezTo>
                  <a:cubicBezTo>
                    <a:pt x="-191" y="15989"/>
                    <a:pt x="-495" y="17802"/>
                    <a:pt x="874" y="19010"/>
                  </a:cubicBezTo>
                  <a:cubicBezTo>
                    <a:pt x="2243" y="20219"/>
                    <a:pt x="5285" y="20823"/>
                    <a:pt x="8328" y="2142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1" name="Line"/>
            <p:cNvSpPr/>
            <p:nvPr/>
          </p:nvSpPr>
          <p:spPr>
            <a:xfrm>
              <a:off x="6221640" y="2123094"/>
              <a:ext cx="176338" cy="231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5" fill="norm" stroke="1" extrusionOk="0">
                  <a:moveTo>
                    <a:pt x="21600" y="986"/>
                  </a:moveTo>
                  <a:cubicBezTo>
                    <a:pt x="20348" y="289"/>
                    <a:pt x="19096" y="-408"/>
                    <a:pt x="16591" y="289"/>
                  </a:cubicBezTo>
                  <a:cubicBezTo>
                    <a:pt x="14087" y="986"/>
                    <a:pt x="10330" y="3076"/>
                    <a:pt x="7357" y="5979"/>
                  </a:cubicBezTo>
                  <a:cubicBezTo>
                    <a:pt x="4383" y="8882"/>
                    <a:pt x="2191" y="12598"/>
                    <a:pt x="1096" y="15037"/>
                  </a:cubicBezTo>
                  <a:cubicBezTo>
                    <a:pt x="0" y="17476"/>
                    <a:pt x="0" y="18637"/>
                    <a:pt x="1409" y="19566"/>
                  </a:cubicBezTo>
                  <a:cubicBezTo>
                    <a:pt x="2817" y="20495"/>
                    <a:pt x="5635" y="21192"/>
                    <a:pt x="7670" y="20960"/>
                  </a:cubicBezTo>
                  <a:cubicBezTo>
                    <a:pt x="9704" y="20727"/>
                    <a:pt x="10957" y="19566"/>
                    <a:pt x="10330" y="18637"/>
                  </a:cubicBezTo>
                  <a:cubicBezTo>
                    <a:pt x="9704" y="17708"/>
                    <a:pt x="7200" y="17011"/>
                    <a:pt x="5165" y="16779"/>
                  </a:cubicBezTo>
                  <a:cubicBezTo>
                    <a:pt x="3130" y="16547"/>
                    <a:pt x="1565" y="16779"/>
                    <a:pt x="0" y="1701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2" name="Line"/>
            <p:cNvSpPr/>
            <p:nvPr/>
          </p:nvSpPr>
          <p:spPr>
            <a:xfrm>
              <a:off x="6375587" y="2119748"/>
              <a:ext cx="191061" cy="251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50" fill="norm" stroke="1" extrusionOk="0">
                  <a:moveTo>
                    <a:pt x="21531" y="1866"/>
                  </a:moveTo>
                  <a:cubicBezTo>
                    <a:pt x="20667" y="993"/>
                    <a:pt x="19803" y="120"/>
                    <a:pt x="18651" y="11"/>
                  </a:cubicBezTo>
                  <a:cubicBezTo>
                    <a:pt x="17499" y="-98"/>
                    <a:pt x="16059" y="557"/>
                    <a:pt x="13035" y="3066"/>
                  </a:cubicBezTo>
                  <a:cubicBezTo>
                    <a:pt x="10011" y="5575"/>
                    <a:pt x="5403" y="9938"/>
                    <a:pt x="2955" y="12666"/>
                  </a:cubicBezTo>
                  <a:cubicBezTo>
                    <a:pt x="507" y="15393"/>
                    <a:pt x="219" y="16484"/>
                    <a:pt x="75" y="17575"/>
                  </a:cubicBezTo>
                  <a:cubicBezTo>
                    <a:pt x="-69" y="18666"/>
                    <a:pt x="-69" y="19757"/>
                    <a:pt x="651" y="20411"/>
                  </a:cubicBezTo>
                  <a:cubicBezTo>
                    <a:pt x="1371" y="21066"/>
                    <a:pt x="2811" y="21284"/>
                    <a:pt x="4251" y="21393"/>
                  </a:cubicBezTo>
                  <a:cubicBezTo>
                    <a:pt x="5691" y="21502"/>
                    <a:pt x="7131" y="21502"/>
                    <a:pt x="8715" y="20957"/>
                  </a:cubicBezTo>
                  <a:cubicBezTo>
                    <a:pt x="10299" y="20411"/>
                    <a:pt x="12027" y="19320"/>
                    <a:pt x="11883" y="18229"/>
                  </a:cubicBezTo>
                  <a:cubicBezTo>
                    <a:pt x="11739" y="17138"/>
                    <a:pt x="9723" y="16047"/>
                    <a:pt x="7707" y="1495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3" name="Line"/>
            <p:cNvSpPr/>
            <p:nvPr/>
          </p:nvSpPr>
          <p:spPr>
            <a:xfrm>
              <a:off x="6566648" y="2062203"/>
              <a:ext cx="154116" cy="378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465" fill="norm" stroke="1" extrusionOk="0">
                  <a:moveTo>
                    <a:pt x="11497" y="155"/>
                  </a:moveTo>
                  <a:cubicBezTo>
                    <a:pt x="13587" y="10"/>
                    <a:pt x="15677" y="-135"/>
                    <a:pt x="17245" y="227"/>
                  </a:cubicBezTo>
                  <a:cubicBezTo>
                    <a:pt x="18813" y="590"/>
                    <a:pt x="19858" y="1460"/>
                    <a:pt x="20555" y="3344"/>
                  </a:cubicBezTo>
                  <a:cubicBezTo>
                    <a:pt x="21252" y="5229"/>
                    <a:pt x="21600" y="8128"/>
                    <a:pt x="18116" y="11317"/>
                  </a:cubicBezTo>
                  <a:cubicBezTo>
                    <a:pt x="14632" y="14507"/>
                    <a:pt x="7316" y="17986"/>
                    <a:pt x="0" y="2146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4" name="Line"/>
            <p:cNvSpPr/>
            <p:nvPr/>
          </p:nvSpPr>
          <p:spPr>
            <a:xfrm>
              <a:off x="3465304" y="1229249"/>
              <a:ext cx="187946" cy="243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50" fill="norm" stroke="1" extrusionOk="0">
                  <a:moveTo>
                    <a:pt x="9207" y="0"/>
                  </a:moveTo>
                  <a:cubicBezTo>
                    <a:pt x="6871" y="4500"/>
                    <a:pt x="4536" y="9000"/>
                    <a:pt x="2785" y="12600"/>
                  </a:cubicBezTo>
                  <a:cubicBezTo>
                    <a:pt x="1034" y="16200"/>
                    <a:pt x="-134" y="18900"/>
                    <a:pt x="12" y="20250"/>
                  </a:cubicBezTo>
                  <a:cubicBezTo>
                    <a:pt x="158" y="21600"/>
                    <a:pt x="1617" y="21600"/>
                    <a:pt x="5412" y="21263"/>
                  </a:cubicBezTo>
                  <a:cubicBezTo>
                    <a:pt x="9207" y="20925"/>
                    <a:pt x="15336" y="20250"/>
                    <a:pt x="21466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5" name="Line"/>
            <p:cNvSpPr/>
            <p:nvPr/>
          </p:nvSpPr>
          <p:spPr>
            <a:xfrm>
              <a:off x="3607248" y="1382586"/>
              <a:ext cx="153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6" name="Line"/>
            <p:cNvSpPr/>
            <p:nvPr/>
          </p:nvSpPr>
          <p:spPr>
            <a:xfrm>
              <a:off x="3719211" y="1328918"/>
              <a:ext cx="169204" cy="22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0" h="21312" fill="norm" stroke="1" extrusionOk="0">
                  <a:moveTo>
                    <a:pt x="13327" y="0"/>
                  </a:moveTo>
                  <a:cubicBezTo>
                    <a:pt x="8698" y="3883"/>
                    <a:pt x="4070" y="7766"/>
                    <a:pt x="1755" y="11043"/>
                  </a:cubicBezTo>
                  <a:cubicBezTo>
                    <a:pt x="-559" y="14319"/>
                    <a:pt x="-559" y="16989"/>
                    <a:pt x="1601" y="18809"/>
                  </a:cubicBezTo>
                  <a:cubicBezTo>
                    <a:pt x="3761" y="20629"/>
                    <a:pt x="8081" y="21600"/>
                    <a:pt x="11784" y="21236"/>
                  </a:cubicBezTo>
                  <a:cubicBezTo>
                    <a:pt x="15487" y="20872"/>
                    <a:pt x="18572" y="19173"/>
                    <a:pt x="19807" y="16261"/>
                  </a:cubicBezTo>
                  <a:cubicBezTo>
                    <a:pt x="21041" y="13348"/>
                    <a:pt x="20424" y="9222"/>
                    <a:pt x="18110" y="6674"/>
                  </a:cubicBezTo>
                  <a:cubicBezTo>
                    <a:pt x="15795" y="4126"/>
                    <a:pt x="11784" y="3155"/>
                    <a:pt x="7772" y="2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7" name="Line"/>
            <p:cNvSpPr/>
            <p:nvPr/>
          </p:nvSpPr>
          <p:spPr>
            <a:xfrm>
              <a:off x="5468824" y="1244583"/>
              <a:ext cx="185471" cy="308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524" fill="norm" stroke="1" extrusionOk="0">
                  <a:moveTo>
                    <a:pt x="21474" y="0"/>
                  </a:moveTo>
                  <a:cubicBezTo>
                    <a:pt x="19995" y="0"/>
                    <a:pt x="18515" y="0"/>
                    <a:pt x="16592" y="625"/>
                  </a:cubicBezTo>
                  <a:cubicBezTo>
                    <a:pt x="14669" y="1250"/>
                    <a:pt x="12301" y="2499"/>
                    <a:pt x="9638" y="4641"/>
                  </a:cubicBezTo>
                  <a:cubicBezTo>
                    <a:pt x="6975" y="6783"/>
                    <a:pt x="4016" y="9818"/>
                    <a:pt x="2241" y="12317"/>
                  </a:cubicBezTo>
                  <a:cubicBezTo>
                    <a:pt x="466" y="14817"/>
                    <a:pt x="-126" y="16780"/>
                    <a:pt x="22" y="18119"/>
                  </a:cubicBezTo>
                  <a:cubicBezTo>
                    <a:pt x="170" y="19458"/>
                    <a:pt x="1058" y="20172"/>
                    <a:pt x="2981" y="20707"/>
                  </a:cubicBezTo>
                  <a:cubicBezTo>
                    <a:pt x="4904" y="21243"/>
                    <a:pt x="7863" y="21600"/>
                    <a:pt x="10082" y="21511"/>
                  </a:cubicBezTo>
                  <a:cubicBezTo>
                    <a:pt x="12301" y="21421"/>
                    <a:pt x="13781" y="20886"/>
                    <a:pt x="14669" y="20172"/>
                  </a:cubicBezTo>
                  <a:cubicBezTo>
                    <a:pt x="15556" y="19458"/>
                    <a:pt x="15852" y="18565"/>
                    <a:pt x="15408" y="17673"/>
                  </a:cubicBezTo>
                  <a:cubicBezTo>
                    <a:pt x="14964" y="16780"/>
                    <a:pt x="13781" y="15888"/>
                    <a:pt x="11266" y="15709"/>
                  </a:cubicBezTo>
                  <a:cubicBezTo>
                    <a:pt x="8751" y="15531"/>
                    <a:pt x="4904" y="16066"/>
                    <a:pt x="1058" y="16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8" name="Line"/>
            <p:cNvSpPr/>
            <p:nvPr/>
          </p:nvSpPr>
          <p:spPr>
            <a:xfrm>
              <a:off x="5716068" y="1323454"/>
              <a:ext cx="193733" cy="189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0316" fill="norm" stroke="1" extrusionOk="0">
                  <a:moveTo>
                    <a:pt x="18584" y="585"/>
                  </a:moveTo>
                  <a:cubicBezTo>
                    <a:pt x="14804" y="38"/>
                    <a:pt x="11024" y="-509"/>
                    <a:pt x="7919" y="858"/>
                  </a:cubicBezTo>
                  <a:cubicBezTo>
                    <a:pt x="4814" y="2225"/>
                    <a:pt x="2384" y="5506"/>
                    <a:pt x="1034" y="8924"/>
                  </a:cubicBezTo>
                  <a:cubicBezTo>
                    <a:pt x="-316" y="12342"/>
                    <a:pt x="-586" y="15896"/>
                    <a:pt x="1709" y="18083"/>
                  </a:cubicBezTo>
                  <a:cubicBezTo>
                    <a:pt x="4004" y="20271"/>
                    <a:pt x="8864" y="21091"/>
                    <a:pt x="12644" y="19450"/>
                  </a:cubicBezTo>
                  <a:cubicBezTo>
                    <a:pt x="16424" y="17810"/>
                    <a:pt x="19124" y="13709"/>
                    <a:pt x="20069" y="10428"/>
                  </a:cubicBezTo>
                  <a:cubicBezTo>
                    <a:pt x="21014" y="7147"/>
                    <a:pt x="20204" y="4686"/>
                    <a:pt x="18449" y="3319"/>
                  </a:cubicBezTo>
                  <a:cubicBezTo>
                    <a:pt x="16694" y="1952"/>
                    <a:pt x="13994" y="1678"/>
                    <a:pt x="11699" y="2088"/>
                  </a:cubicBezTo>
                  <a:cubicBezTo>
                    <a:pt x="9404" y="2499"/>
                    <a:pt x="7514" y="3592"/>
                    <a:pt x="5624" y="4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9" name="Line"/>
            <p:cNvSpPr/>
            <p:nvPr/>
          </p:nvSpPr>
          <p:spPr>
            <a:xfrm>
              <a:off x="3548469" y="2149270"/>
              <a:ext cx="511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200"/>
                    <a:pt x="0" y="10400"/>
                    <a:pt x="0" y="14000"/>
                  </a:cubicBezTo>
                  <a:cubicBezTo>
                    <a:pt x="0" y="17600"/>
                    <a:pt x="10800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0" name="Line"/>
            <p:cNvSpPr/>
            <p:nvPr/>
          </p:nvSpPr>
          <p:spPr>
            <a:xfrm>
              <a:off x="3659960" y="2207091"/>
              <a:ext cx="162599" cy="153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0643" fill="norm" stroke="1" extrusionOk="0">
                  <a:moveTo>
                    <a:pt x="8825" y="472"/>
                  </a:moveTo>
                  <a:cubicBezTo>
                    <a:pt x="5924" y="3557"/>
                    <a:pt x="3022" y="6643"/>
                    <a:pt x="1410" y="9900"/>
                  </a:cubicBezTo>
                  <a:cubicBezTo>
                    <a:pt x="-202" y="13157"/>
                    <a:pt x="-524" y="16586"/>
                    <a:pt x="927" y="18643"/>
                  </a:cubicBezTo>
                  <a:cubicBezTo>
                    <a:pt x="2377" y="20700"/>
                    <a:pt x="5601" y="21386"/>
                    <a:pt x="9309" y="19672"/>
                  </a:cubicBezTo>
                  <a:cubicBezTo>
                    <a:pt x="13016" y="17957"/>
                    <a:pt x="17207" y="13843"/>
                    <a:pt x="19142" y="10586"/>
                  </a:cubicBezTo>
                  <a:cubicBezTo>
                    <a:pt x="21076" y="7329"/>
                    <a:pt x="20754" y="4929"/>
                    <a:pt x="19464" y="3215"/>
                  </a:cubicBezTo>
                  <a:cubicBezTo>
                    <a:pt x="18175" y="1500"/>
                    <a:pt x="15918" y="472"/>
                    <a:pt x="13822" y="129"/>
                  </a:cubicBezTo>
                  <a:cubicBezTo>
                    <a:pt x="11727" y="-214"/>
                    <a:pt x="9792" y="129"/>
                    <a:pt x="8986" y="1157"/>
                  </a:cubicBezTo>
                  <a:cubicBezTo>
                    <a:pt x="8180" y="2186"/>
                    <a:pt x="8503" y="3900"/>
                    <a:pt x="8825" y="5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1" name="Line"/>
            <p:cNvSpPr/>
            <p:nvPr/>
          </p:nvSpPr>
          <p:spPr>
            <a:xfrm>
              <a:off x="3884532" y="2198163"/>
              <a:ext cx="149504" cy="17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0585" fill="norm" stroke="1" extrusionOk="0">
                  <a:moveTo>
                    <a:pt x="5309" y="4161"/>
                  </a:moveTo>
                  <a:cubicBezTo>
                    <a:pt x="6407" y="2361"/>
                    <a:pt x="7505" y="561"/>
                    <a:pt x="7322" y="111"/>
                  </a:cubicBezTo>
                  <a:cubicBezTo>
                    <a:pt x="7139" y="-339"/>
                    <a:pt x="5675" y="561"/>
                    <a:pt x="4210" y="3261"/>
                  </a:cubicBezTo>
                  <a:cubicBezTo>
                    <a:pt x="2746" y="5961"/>
                    <a:pt x="1281" y="10461"/>
                    <a:pt x="549" y="13461"/>
                  </a:cubicBezTo>
                  <a:cubicBezTo>
                    <a:pt x="-183" y="16461"/>
                    <a:pt x="-183" y="17961"/>
                    <a:pt x="549" y="19161"/>
                  </a:cubicBezTo>
                  <a:cubicBezTo>
                    <a:pt x="1281" y="20361"/>
                    <a:pt x="2746" y="21261"/>
                    <a:pt x="6224" y="19911"/>
                  </a:cubicBezTo>
                  <a:cubicBezTo>
                    <a:pt x="9702" y="18561"/>
                    <a:pt x="15193" y="14961"/>
                    <a:pt x="18122" y="12261"/>
                  </a:cubicBezTo>
                  <a:cubicBezTo>
                    <a:pt x="21051" y="9561"/>
                    <a:pt x="21417" y="7761"/>
                    <a:pt x="21417" y="6111"/>
                  </a:cubicBezTo>
                  <a:cubicBezTo>
                    <a:pt x="21417" y="4461"/>
                    <a:pt x="21051" y="2961"/>
                    <a:pt x="18305" y="2961"/>
                  </a:cubicBezTo>
                  <a:cubicBezTo>
                    <a:pt x="15559" y="2961"/>
                    <a:pt x="10434" y="4461"/>
                    <a:pt x="5309" y="5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2" name="Line"/>
            <p:cNvSpPr/>
            <p:nvPr/>
          </p:nvSpPr>
          <p:spPr>
            <a:xfrm>
              <a:off x="5300597" y="2070515"/>
              <a:ext cx="139026" cy="295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185" fill="norm" stroke="1" extrusionOk="0">
                  <a:moveTo>
                    <a:pt x="20983" y="149"/>
                  </a:moveTo>
                  <a:cubicBezTo>
                    <a:pt x="17126" y="-34"/>
                    <a:pt x="13269" y="-217"/>
                    <a:pt x="9604" y="698"/>
                  </a:cubicBezTo>
                  <a:cubicBezTo>
                    <a:pt x="5940" y="1614"/>
                    <a:pt x="2469" y="3627"/>
                    <a:pt x="926" y="5091"/>
                  </a:cubicBezTo>
                  <a:cubicBezTo>
                    <a:pt x="-617" y="6556"/>
                    <a:pt x="-231" y="7471"/>
                    <a:pt x="2083" y="9119"/>
                  </a:cubicBezTo>
                  <a:cubicBezTo>
                    <a:pt x="4397" y="10766"/>
                    <a:pt x="8640" y="13146"/>
                    <a:pt x="11147" y="14793"/>
                  </a:cubicBezTo>
                  <a:cubicBezTo>
                    <a:pt x="13654" y="16441"/>
                    <a:pt x="14426" y="17356"/>
                    <a:pt x="14619" y="18271"/>
                  </a:cubicBezTo>
                  <a:cubicBezTo>
                    <a:pt x="14812" y="19186"/>
                    <a:pt x="14426" y="20102"/>
                    <a:pt x="13076" y="20651"/>
                  </a:cubicBezTo>
                  <a:cubicBezTo>
                    <a:pt x="11726" y="21200"/>
                    <a:pt x="9412" y="21383"/>
                    <a:pt x="7290" y="20925"/>
                  </a:cubicBezTo>
                  <a:cubicBezTo>
                    <a:pt x="5169" y="20468"/>
                    <a:pt x="3240" y="19369"/>
                    <a:pt x="1312" y="18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3" name="Line"/>
            <p:cNvSpPr/>
            <p:nvPr/>
          </p:nvSpPr>
          <p:spPr>
            <a:xfrm>
              <a:off x="5232618" y="2087607"/>
              <a:ext cx="283674" cy="38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0" y="20424"/>
                  </a:moveTo>
                  <a:cubicBezTo>
                    <a:pt x="4281" y="10974"/>
                    <a:pt x="8562" y="1524"/>
                    <a:pt x="12162" y="174"/>
                  </a:cubicBezTo>
                  <a:cubicBezTo>
                    <a:pt x="15762" y="-1176"/>
                    <a:pt x="18681" y="5574"/>
                    <a:pt x="21600" y="12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4" name="Line"/>
            <p:cNvSpPr/>
            <p:nvPr/>
          </p:nvSpPr>
          <p:spPr>
            <a:xfrm>
              <a:off x="5526018" y="2118603"/>
              <a:ext cx="166738" cy="25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055" fill="norm" stroke="1" extrusionOk="0">
                  <a:moveTo>
                    <a:pt x="11018" y="2516"/>
                  </a:moveTo>
                  <a:cubicBezTo>
                    <a:pt x="10078" y="1678"/>
                    <a:pt x="9139" y="839"/>
                    <a:pt x="7887" y="734"/>
                  </a:cubicBezTo>
                  <a:cubicBezTo>
                    <a:pt x="6635" y="629"/>
                    <a:pt x="5070" y="1258"/>
                    <a:pt x="3505" y="3775"/>
                  </a:cubicBezTo>
                  <a:cubicBezTo>
                    <a:pt x="1939" y="6291"/>
                    <a:pt x="374" y="10695"/>
                    <a:pt x="61" y="13841"/>
                  </a:cubicBezTo>
                  <a:cubicBezTo>
                    <a:pt x="-252" y="16986"/>
                    <a:pt x="687" y="18874"/>
                    <a:pt x="1939" y="20027"/>
                  </a:cubicBezTo>
                  <a:cubicBezTo>
                    <a:pt x="3191" y="21181"/>
                    <a:pt x="4757" y="21600"/>
                    <a:pt x="8200" y="20027"/>
                  </a:cubicBezTo>
                  <a:cubicBezTo>
                    <a:pt x="11644" y="18454"/>
                    <a:pt x="16965" y="14889"/>
                    <a:pt x="19157" y="11639"/>
                  </a:cubicBezTo>
                  <a:cubicBezTo>
                    <a:pt x="21348" y="8388"/>
                    <a:pt x="20409" y="5452"/>
                    <a:pt x="18531" y="3565"/>
                  </a:cubicBezTo>
                  <a:cubicBezTo>
                    <a:pt x="16652" y="1678"/>
                    <a:pt x="13835" y="839"/>
                    <a:pt x="110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5" name="Line"/>
            <p:cNvSpPr/>
            <p:nvPr/>
          </p:nvSpPr>
          <p:spPr>
            <a:xfrm>
              <a:off x="0" y="4267874"/>
              <a:ext cx="1220560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19"/>
                  </a:moveTo>
                  <a:cubicBezTo>
                    <a:pt x="5" y="16026"/>
                    <a:pt x="9" y="14632"/>
                    <a:pt x="23" y="13703"/>
                  </a:cubicBezTo>
                  <a:cubicBezTo>
                    <a:pt x="36" y="12774"/>
                    <a:pt x="59" y="12310"/>
                    <a:pt x="122" y="12426"/>
                  </a:cubicBezTo>
                  <a:cubicBezTo>
                    <a:pt x="185" y="12542"/>
                    <a:pt x="289" y="13239"/>
                    <a:pt x="418" y="13703"/>
                  </a:cubicBezTo>
                  <a:cubicBezTo>
                    <a:pt x="547" y="14168"/>
                    <a:pt x="701" y="14400"/>
                    <a:pt x="866" y="14516"/>
                  </a:cubicBezTo>
                  <a:cubicBezTo>
                    <a:pt x="1031" y="14632"/>
                    <a:pt x="1208" y="14632"/>
                    <a:pt x="1375" y="14400"/>
                  </a:cubicBezTo>
                  <a:cubicBezTo>
                    <a:pt x="1542" y="14168"/>
                    <a:pt x="1701" y="13703"/>
                    <a:pt x="1875" y="13355"/>
                  </a:cubicBezTo>
                  <a:cubicBezTo>
                    <a:pt x="2049" y="13006"/>
                    <a:pt x="2239" y="12774"/>
                    <a:pt x="2406" y="12658"/>
                  </a:cubicBezTo>
                  <a:cubicBezTo>
                    <a:pt x="2573" y="12542"/>
                    <a:pt x="2718" y="12542"/>
                    <a:pt x="2881" y="12426"/>
                  </a:cubicBezTo>
                  <a:cubicBezTo>
                    <a:pt x="3044" y="12310"/>
                    <a:pt x="3225" y="12077"/>
                    <a:pt x="3412" y="11845"/>
                  </a:cubicBezTo>
                  <a:cubicBezTo>
                    <a:pt x="3600" y="11613"/>
                    <a:pt x="3794" y="11381"/>
                    <a:pt x="3962" y="11148"/>
                  </a:cubicBezTo>
                  <a:cubicBezTo>
                    <a:pt x="4129" y="10916"/>
                    <a:pt x="4269" y="10684"/>
                    <a:pt x="4414" y="10452"/>
                  </a:cubicBezTo>
                  <a:cubicBezTo>
                    <a:pt x="4559" y="10219"/>
                    <a:pt x="4708" y="9987"/>
                    <a:pt x="4857" y="9755"/>
                  </a:cubicBezTo>
                  <a:cubicBezTo>
                    <a:pt x="5007" y="9523"/>
                    <a:pt x="5156" y="9290"/>
                    <a:pt x="5312" y="8942"/>
                  </a:cubicBezTo>
                  <a:cubicBezTo>
                    <a:pt x="5468" y="8594"/>
                    <a:pt x="5631" y="8129"/>
                    <a:pt x="5787" y="7781"/>
                  </a:cubicBezTo>
                  <a:cubicBezTo>
                    <a:pt x="5943" y="7432"/>
                    <a:pt x="6092" y="7200"/>
                    <a:pt x="6255" y="6968"/>
                  </a:cubicBezTo>
                  <a:cubicBezTo>
                    <a:pt x="6418" y="6735"/>
                    <a:pt x="6594" y="6503"/>
                    <a:pt x="6761" y="6155"/>
                  </a:cubicBezTo>
                  <a:cubicBezTo>
                    <a:pt x="6929" y="5806"/>
                    <a:pt x="7087" y="5342"/>
                    <a:pt x="7257" y="4994"/>
                  </a:cubicBezTo>
                  <a:cubicBezTo>
                    <a:pt x="7426" y="4645"/>
                    <a:pt x="7607" y="4413"/>
                    <a:pt x="7783" y="4181"/>
                  </a:cubicBezTo>
                  <a:cubicBezTo>
                    <a:pt x="7960" y="3948"/>
                    <a:pt x="8132" y="3716"/>
                    <a:pt x="8308" y="3484"/>
                  </a:cubicBezTo>
                  <a:cubicBezTo>
                    <a:pt x="8484" y="3252"/>
                    <a:pt x="8665" y="3019"/>
                    <a:pt x="8846" y="2787"/>
                  </a:cubicBezTo>
                  <a:cubicBezTo>
                    <a:pt x="9027" y="2555"/>
                    <a:pt x="9208" y="2323"/>
                    <a:pt x="9396" y="2206"/>
                  </a:cubicBezTo>
                  <a:cubicBezTo>
                    <a:pt x="9583" y="2090"/>
                    <a:pt x="9778" y="2090"/>
                    <a:pt x="9968" y="1974"/>
                  </a:cubicBezTo>
                  <a:cubicBezTo>
                    <a:pt x="10158" y="1858"/>
                    <a:pt x="10343" y="1626"/>
                    <a:pt x="10535" y="1510"/>
                  </a:cubicBezTo>
                  <a:cubicBezTo>
                    <a:pt x="10728" y="1394"/>
                    <a:pt x="10927" y="1394"/>
                    <a:pt x="11121" y="1394"/>
                  </a:cubicBezTo>
                  <a:cubicBezTo>
                    <a:pt x="11316" y="1394"/>
                    <a:pt x="11506" y="1394"/>
                    <a:pt x="11698" y="1277"/>
                  </a:cubicBezTo>
                  <a:cubicBezTo>
                    <a:pt x="11890" y="1161"/>
                    <a:pt x="12084" y="929"/>
                    <a:pt x="12279" y="813"/>
                  </a:cubicBezTo>
                  <a:cubicBezTo>
                    <a:pt x="12473" y="697"/>
                    <a:pt x="12668" y="697"/>
                    <a:pt x="12865" y="697"/>
                  </a:cubicBezTo>
                  <a:cubicBezTo>
                    <a:pt x="13061" y="697"/>
                    <a:pt x="13260" y="697"/>
                    <a:pt x="13457" y="581"/>
                  </a:cubicBezTo>
                  <a:cubicBezTo>
                    <a:pt x="13654" y="465"/>
                    <a:pt x="13848" y="232"/>
                    <a:pt x="14045" y="116"/>
                  </a:cubicBezTo>
                  <a:cubicBezTo>
                    <a:pt x="14242" y="0"/>
                    <a:pt x="14441" y="0"/>
                    <a:pt x="14637" y="0"/>
                  </a:cubicBezTo>
                  <a:cubicBezTo>
                    <a:pt x="14834" y="0"/>
                    <a:pt x="15029" y="0"/>
                    <a:pt x="15221" y="0"/>
                  </a:cubicBezTo>
                  <a:cubicBezTo>
                    <a:pt x="15413" y="0"/>
                    <a:pt x="15603" y="0"/>
                    <a:pt x="15791" y="0"/>
                  </a:cubicBezTo>
                  <a:cubicBezTo>
                    <a:pt x="15978" y="0"/>
                    <a:pt x="16164" y="0"/>
                    <a:pt x="16347" y="232"/>
                  </a:cubicBezTo>
                  <a:cubicBezTo>
                    <a:pt x="16530" y="465"/>
                    <a:pt x="16711" y="929"/>
                    <a:pt x="16887" y="1394"/>
                  </a:cubicBezTo>
                  <a:cubicBezTo>
                    <a:pt x="17064" y="1858"/>
                    <a:pt x="17236" y="2323"/>
                    <a:pt x="17405" y="2903"/>
                  </a:cubicBezTo>
                  <a:cubicBezTo>
                    <a:pt x="17575" y="3484"/>
                    <a:pt x="17742" y="4181"/>
                    <a:pt x="17901" y="4761"/>
                  </a:cubicBezTo>
                  <a:cubicBezTo>
                    <a:pt x="18059" y="5342"/>
                    <a:pt x="18208" y="5806"/>
                    <a:pt x="18362" y="6387"/>
                  </a:cubicBezTo>
                  <a:cubicBezTo>
                    <a:pt x="18516" y="6968"/>
                    <a:pt x="18674" y="7665"/>
                    <a:pt x="18825" y="8245"/>
                  </a:cubicBezTo>
                  <a:cubicBezTo>
                    <a:pt x="18977" y="8826"/>
                    <a:pt x="19122" y="9290"/>
                    <a:pt x="19296" y="9871"/>
                  </a:cubicBezTo>
                  <a:cubicBezTo>
                    <a:pt x="19470" y="10452"/>
                    <a:pt x="19673" y="11148"/>
                    <a:pt x="19861" y="11729"/>
                  </a:cubicBezTo>
                  <a:cubicBezTo>
                    <a:pt x="20049" y="12310"/>
                    <a:pt x="20221" y="12774"/>
                    <a:pt x="20402" y="13239"/>
                  </a:cubicBezTo>
                  <a:cubicBezTo>
                    <a:pt x="20582" y="13703"/>
                    <a:pt x="20772" y="14168"/>
                    <a:pt x="20974" y="15561"/>
                  </a:cubicBezTo>
                  <a:cubicBezTo>
                    <a:pt x="21175" y="16955"/>
                    <a:pt x="21387" y="19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6" name="Line"/>
            <p:cNvSpPr/>
            <p:nvPr/>
          </p:nvSpPr>
          <p:spPr>
            <a:xfrm>
              <a:off x="998803" y="4750192"/>
              <a:ext cx="419563" cy="755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16" fill="norm" stroke="1" extrusionOk="0">
                  <a:moveTo>
                    <a:pt x="4997" y="2194"/>
                  </a:moveTo>
                  <a:cubicBezTo>
                    <a:pt x="4081" y="2847"/>
                    <a:pt x="3165" y="3499"/>
                    <a:pt x="2379" y="3934"/>
                  </a:cubicBezTo>
                  <a:cubicBezTo>
                    <a:pt x="1594" y="4369"/>
                    <a:pt x="939" y="4586"/>
                    <a:pt x="547" y="4514"/>
                  </a:cubicBezTo>
                  <a:cubicBezTo>
                    <a:pt x="154" y="4441"/>
                    <a:pt x="23" y="4079"/>
                    <a:pt x="416" y="3535"/>
                  </a:cubicBezTo>
                  <a:cubicBezTo>
                    <a:pt x="808" y="2992"/>
                    <a:pt x="1725" y="2267"/>
                    <a:pt x="2379" y="1723"/>
                  </a:cubicBezTo>
                  <a:cubicBezTo>
                    <a:pt x="3034" y="1180"/>
                    <a:pt x="3427" y="817"/>
                    <a:pt x="4081" y="491"/>
                  </a:cubicBezTo>
                  <a:cubicBezTo>
                    <a:pt x="4736" y="165"/>
                    <a:pt x="5652" y="-125"/>
                    <a:pt x="6110" y="56"/>
                  </a:cubicBezTo>
                  <a:cubicBezTo>
                    <a:pt x="6568" y="237"/>
                    <a:pt x="6568" y="890"/>
                    <a:pt x="6437" y="2303"/>
                  </a:cubicBezTo>
                  <a:cubicBezTo>
                    <a:pt x="6307" y="3717"/>
                    <a:pt x="6045" y="5891"/>
                    <a:pt x="5390" y="8138"/>
                  </a:cubicBezTo>
                  <a:cubicBezTo>
                    <a:pt x="4736" y="10385"/>
                    <a:pt x="3688" y="12705"/>
                    <a:pt x="2968" y="14154"/>
                  </a:cubicBezTo>
                  <a:cubicBezTo>
                    <a:pt x="2248" y="15604"/>
                    <a:pt x="1856" y="16184"/>
                    <a:pt x="1397" y="16582"/>
                  </a:cubicBezTo>
                  <a:cubicBezTo>
                    <a:pt x="939" y="16981"/>
                    <a:pt x="416" y="17198"/>
                    <a:pt x="154" y="17090"/>
                  </a:cubicBezTo>
                  <a:cubicBezTo>
                    <a:pt x="-108" y="16981"/>
                    <a:pt x="-108" y="16546"/>
                    <a:pt x="743" y="15459"/>
                  </a:cubicBezTo>
                  <a:cubicBezTo>
                    <a:pt x="1594" y="14372"/>
                    <a:pt x="3296" y="12632"/>
                    <a:pt x="5587" y="10603"/>
                  </a:cubicBezTo>
                  <a:cubicBezTo>
                    <a:pt x="7877" y="8573"/>
                    <a:pt x="10757" y="6254"/>
                    <a:pt x="12656" y="4768"/>
                  </a:cubicBezTo>
                  <a:cubicBezTo>
                    <a:pt x="14554" y="3282"/>
                    <a:pt x="15470" y="2629"/>
                    <a:pt x="16190" y="2122"/>
                  </a:cubicBezTo>
                  <a:cubicBezTo>
                    <a:pt x="16910" y="1615"/>
                    <a:pt x="17434" y="1252"/>
                    <a:pt x="17434" y="1325"/>
                  </a:cubicBezTo>
                  <a:cubicBezTo>
                    <a:pt x="17434" y="1397"/>
                    <a:pt x="16910" y="1905"/>
                    <a:pt x="15797" y="3318"/>
                  </a:cubicBezTo>
                  <a:cubicBezTo>
                    <a:pt x="14685" y="4731"/>
                    <a:pt x="12983" y="7051"/>
                    <a:pt x="11805" y="9624"/>
                  </a:cubicBezTo>
                  <a:cubicBezTo>
                    <a:pt x="10627" y="12197"/>
                    <a:pt x="9972" y="15024"/>
                    <a:pt x="9776" y="16836"/>
                  </a:cubicBezTo>
                  <a:cubicBezTo>
                    <a:pt x="9579" y="18648"/>
                    <a:pt x="9841" y="19445"/>
                    <a:pt x="10234" y="20025"/>
                  </a:cubicBezTo>
                  <a:cubicBezTo>
                    <a:pt x="10627" y="20605"/>
                    <a:pt x="11150" y="20968"/>
                    <a:pt x="11739" y="21185"/>
                  </a:cubicBezTo>
                  <a:cubicBezTo>
                    <a:pt x="12328" y="21403"/>
                    <a:pt x="12983" y="21475"/>
                    <a:pt x="13507" y="21366"/>
                  </a:cubicBezTo>
                  <a:cubicBezTo>
                    <a:pt x="14030" y="21258"/>
                    <a:pt x="14423" y="20968"/>
                    <a:pt x="14816" y="20170"/>
                  </a:cubicBezTo>
                  <a:cubicBezTo>
                    <a:pt x="15208" y="19373"/>
                    <a:pt x="15601" y="18068"/>
                    <a:pt x="15667" y="17235"/>
                  </a:cubicBezTo>
                  <a:cubicBezTo>
                    <a:pt x="15732" y="16401"/>
                    <a:pt x="15470" y="16039"/>
                    <a:pt x="15143" y="15713"/>
                  </a:cubicBezTo>
                  <a:cubicBezTo>
                    <a:pt x="14816" y="15386"/>
                    <a:pt x="14423" y="15096"/>
                    <a:pt x="14488" y="14807"/>
                  </a:cubicBezTo>
                  <a:cubicBezTo>
                    <a:pt x="14554" y="14517"/>
                    <a:pt x="15077" y="14227"/>
                    <a:pt x="16321" y="13828"/>
                  </a:cubicBezTo>
                  <a:cubicBezTo>
                    <a:pt x="17565" y="13429"/>
                    <a:pt x="19528" y="12922"/>
                    <a:pt x="21492" y="12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7" name="Line"/>
            <p:cNvSpPr/>
            <p:nvPr/>
          </p:nvSpPr>
          <p:spPr>
            <a:xfrm>
              <a:off x="2215674" y="4789219"/>
              <a:ext cx="253049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3244" y="0"/>
                  </a:moveTo>
                  <a:cubicBezTo>
                    <a:pt x="3028" y="4388"/>
                    <a:pt x="2812" y="8775"/>
                    <a:pt x="2704" y="11588"/>
                  </a:cubicBezTo>
                  <a:cubicBezTo>
                    <a:pt x="2596" y="14400"/>
                    <a:pt x="2596" y="15638"/>
                    <a:pt x="2596" y="16538"/>
                  </a:cubicBezTo>
                  <a:cubicBezTo>
                    <a:pt x="2596" y="17438"/>
                    <a:pt x="2596" y="18000"/>
                    <a:pt x="2272" y="18056"/>
                  </a:cubicBezTo>
                  <a:cubicBezTo>
                    <a:pt x="1948" y="18112"/>
                    <a:pt x="1300" y="17662"/>
                    <a:pt x="760" y="16875"/>
                  </a:cubicBezTo>
                  <a:cubicBezTo>
                    <a:pt x="220" y="16087"/>
                    <a:pt x="-212" y="14962"/>
                    <a:pt x="112" y="14344"/>
                  </a:cubicBezTo>
                  <a:cubicBezTo>
                    <a:pt x="436" y="13725"/>
                    <a:pt x="1516" y="13612"/>
                    <a:pt x="3784" y="12656"/>
                  </a:cubicBezTo>
                  <a:cubicBezTo>
                    <a:pt x="6052" y="11700"/>
                    <a:pt x="9508" y="9900"/>
                    <a:pt x="12208" y="8156"/>
                  </a:cubicBezTo>
                  <a:cubicBezTo>
                    <a:pt x="14908" y="6413"/>
                    <a:pt x="16852" y="4725"/>
                    <a:pt x="18256" y="3656"/>
                  </a:cubicBezTo>
                  <a:cubicBezTo>
                    <a:pt x="19660" y="2587"/>
                    <a:pt x="20524" y="2137"/>
                    <a:pt x="20848" y="2250"/>
                  </a:cubicBezTo>
                  <a:cubicBezTo>
                    <a:pt x="21172" y="2362"/>
                    <a:pt x="20956" y="3037"/>
                    <a:pt x="20524" y="5400"/>
                  </a:cubicBezTo>
                  <a:cubicBezTo>
                    <a:pt x="20092" y="7762"/>
                    <a:pt x="19444" y="11813"/>
                    <a:pt x="19552" y="14794"/>
                  </a:cubicBezTo>
                  <a:cubicBezTo>
                    <a:pt x="19660" y="17775"/>
                    <a:pt x="20524" y="19688"/>
                    <a:pt x="213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8" name="Line"/>
            <p:cNvSpPr/>
            <p:nvPr/>
          </p:nvSpPr>
          <p:spPr>
            <a:xfrm>
              <a:off x="2540279" y="5149560"/>
              <a:ext cx="100628" cy="97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153" fill="norm" stroke="1" extrusionOk="0">
                  <a:moveTo>
                    <a:pt x="7376" y="0"/>
                  </a:moveTo>
                  <a:cubicBezTo>
                    <a:pt x="5268" y="2215"/>
                    <a:pt x="3161" y="4431"/>
                    <a:pt x="1844" y="6923"/>
                  </a:cubicBezTo>
                  <a:cubicBezTo>
                    <a:pt x="527" y="9415"/>
                    <a:pt x="0" y="12185"/>
                    <a:pt x="0" y="14954"/>
                  </a:cubicBezTo>
                  <a:cubicBezTo>
                    <a:pt x="0" y="17723"/>
                    <a:pt x="527" y="20492"/>
                    <a:pt x="4215" y="21046"/>
                  </a:cubicBezTo>
                  <a:cubicBezTo>
                    <a:pt x="7902" y="21600"/>
                    <a:pt x="14751" y="19938"/>
                    <a:pt x="18176" y="17723"/>
                  </a:cubicBezTo>
                  <a:cubicBezTo>
                    <a:pt x="21600" y="15508"/>
                    <a:pt x="21600" y="12738"/>
                    <a:pt x="18176" y="9692"/>
                  </a:cubicBezTo>
                  <a:cubicBezTo>
                    <a:pt x="14751" y="6646"/>
                    <a:pt x="7902" y="3323"/>
                    <a:pt x="10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9" name="Line"/>
            <p:cNvSpPr/>
            <p:nvPr/>
          </p:nvSpPr>
          <p:spPr>
            <a:xfrm>
              <a:off x="3299020" y="4689550"/>
              <a:ext cx="664737" cy="48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80" fill="norm" stroke="1" extrusionOk="0">
                  <a:moveTo>
                    <a:pt x="5140" y="0"/>
                  </a:moveTo>
                  <a:cubicBezTo>
                    <a:pt x="4395" y="3393"/>
                    <a:pt x="3650" y="6785"/>
                    <a:pt x="3236" y="10121"/>
                  </a:cubicBezTo>
                  <a:cubicBezTo>
                    <a:pt x="2823" y="13458"/>
                    <a:pt x="2740" y="16737"/>
                    <a:pt x="2781" y="18660"/>
                  </a:cubicBezTo>
                  <a:cubicBezTo>
                    <a:pt x="2823" y="20582"/>
                    <a:pt x="2988" y="21148"/>
                    <a:pt x="3278" y="21374"/>
                  </a:cubicBezTo>
                  <a:cubicBezTo>
                    <a:pt x="3567" y="21600"/>
                    <a:pt x="3981" y="21487"/>
                    <a:pt x="4312" y="20808"/>
                  </a:cubicBezTo>
                  <a:cubicBezTo>
                    <a:pt x="4643" y="20130"/>
                    <a:pt x="4892" y="18886"/>
                    <a:pt x="4602" y="17529"/>
                  </a:cubicBezTo>
                  <a:cubicBezTo>
                    <a:pt x="4312" y="16172"/>
                    <a:pt x="3485" y="14702"/>
                    <a:pt x="2864" y="13910"/>
                  </a:cubicBezTo>
                  <a:cubicBezTo>
                    <a:pt x="2243" y="13118"/>
                    <a:pt x="1829" y="13005"/>
                    <a:pt x="1292" y="12836"/>
                  </a:cubicBezTo>
                  <a:cubicBezTo>
                    <a:pt x="754" y="12666"/>
                    <a:pt x="92" y="12440"/>
                    <a:pt x="9" y="12270"/>
                  </a:cubicBezTo>
                  <a:cubicBezTo>
                    <a:pt x="-74" y="12101"/>
                    <a:pt x="423" y="11987"/>
                    <a:pt x="1333" y="12044"/>
                  </a:cubicBezTo>
                  <a:cubicBezTo>
                    <a:pt x="2243" y="12101"/>
                    <a:pt x="3567" y="12327"/>
                    <a:pt x="4767" y="13005"/>
                  </a:cubicBezTo>
                  <a:cubicBezTo>
                    <a:pt x="5967" y="13684"/>
                    <a:pt x="7043" y="14815"/>
                    <a:pt x="7581" y="15832"/>
                  </a:cubicBezTo>
                  <a:cubicBezTo>
                    <a:pt x="8119" y="16850"/>
                    <a:pt x="8119" y="17755"/>
                    <a:pt x="7954" y="18434"/>
                  </a:cubicBezTo>
                  <a:cubicBezTo>
                    <a:pt x="7788" y="19112"/>
                    <a:pt x="7457" y="19564"/>
                    <a:pt x="7292" y="19395"/>
                  </a:cubicBezTo>
                  <a:cubicBezTo>
                    <a:pt x="7126" y="19225"/>
                    <a:pt x="7126" y="18434"/>
                    <a:pt x="7374" y="17416"/>
                  </a:cubicBezTo>
                  <a:cubicBezTo>
                    <a:pt x="7623" y="16398"/>
                    <a:pt x="8119" y="15154"/>
                    <a:pt x="8657" y="14306"/>
                  </a:cubicBezTo>
                  <a:cubicBezTo>
                    <a:pt x="9195" y="13458"/>
                    <a:pt x="9774" y="13005"/>
                    <a:pt x="10064" y="13062"/>
                  </a:cubicBezTo>
                  <a:cubicBezTo>
                    <a:pt x="10354" y="13118"/>
                    <a:pt x="10354" y="13684"/>
                    <a:pt x="10354" y="14588"/>
                  </a:cubicBezTo>
                  <a:cubicBezTo>
                    <a:pt x="10354" y="15493"/>
                    <a:pt x="10354" y="16737"/>
                    <a:pt x="10395" y="17642"/>
                  </a:cubicBezTo>
                  <a:cubicBezTo>
                    <a:pt x="10436" y="18547"/>
                    <a:pt x="10519" y="19112"/>
                    <a:pt x="10767" y="19282"/>
                  </a:cubicBezTo>
                  <a:cubicBezTo>
                    <a:pt x="11016" y="19451"/>
                    <a:pt x="11429" y="19225"/>
                    <a:pt x="11760" y="18829"/>
                  </a:cubicBezTo>
                  <a:cubicBezTo>
                    <a:pt x="12092" y="18434"/>
                    <a:pt x="12340" y="17868"/>
                    <a:pt x="12547" y="17303"/>
                  </a:cubicBezTo>
                  <a:cubicBezTo>
                    <a:pt x="12754" y="16737"/>
                    <a:pt x="12919" y="16172"/>
                    <a:pt x="13085" y="16454"/>
                  </a:cubicBezTo>
                  <a:cubicBezTo>
                    <a:pt x="13250" y="16737"/>
                    <a:pt x="13416" y="17868"/>
                    <a:pt x="13788" y="18434"/>
                  </a:cubicBezTo>
                  <a:cubicBezTo>
                    <a:pt x="14160" y="18999"/>
                    <a:pt x="14740" y="18999"/>
                    <a:pt x="15567" y="18377"/>
                  </a:cubicBezTo>
                  <a:cubicBezTo>
                    <a:pt x="16395" y="17755"/>
                    <a:pt x="17471" y="16511"/>
                    <a:pt x="18133" y="15493"/>
                  </a:cubicBezTo>
                  <a:cubicBezTo>
                    <a:pt x="18795" y="14475"/>
                    <a:pt x="19043" y="13684"/>
                    <a:pt x="18960" y="13344"/>
                  </a:cubicBezTo>
                  <a:cubicBezTo>
                    <a:pt x="18878" y="13005"/>
                    <a:pt x="18464" y="13118"/>
                    <a:pt x="17843" y="14023"/>
                  </a:cubicBezTo>
                  <a:cubicBezTo>
                    <a:pt x="17223" y="14928"/>
                    <a:pt x="16395" y="16624"/>
                    <a:pt x="15981" y="17755"/>
                  </a:cubicBezTo>
                  <a:cubicBezTo>
                    <a:pt x="15567" y="18886"/>
                    <a:pt x="15567" y="19451"/>
                    <a:pt x="15981" y="19904"/>
                  </a:cubicBezTo>
                  <a:cubicBezTo>
                    <a:pt x="16395" y="20356"/>
                    <a:pt x="17223" y="20695"/>
                    <a:pt x="18216" y="20752"/>
                  </a:cubicBezTo>
                  <a:cubicBezTo>
                    <a:pt x="19209" y="20808"/>
                    <a:pt x="20367" y="20582"/>
                    <a:pt x="21526" y="20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0" name="Line"/>
            <p:cNvSpPr/>
            <p:nvPr/>
          </p:nvSpPr>
          <p:spPr>
            <a:xfrm>
              <a:off x="4434175" y="4704204"/>
              <a:ext cx="234931" cy="435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274" fill="norm" stroke="1" extrusionOk="0">
                  <a:moveTo>
                    <a:pt x="14230" y="407"/>
                  </a:moveTo>
                  <a:cubicBezTo>
                    <a:pt x="13081" y="158"/>
                    <a:pt x="11933" y="-92"/>
                    <a:pt x="10898" y="33"/>
                  </a:cubicBezTo>
                  <a:cubicBezTo>
                    <a:pt x="9864" y="158"/>
                    <a:pt x="8945" y="657"/>
                    <a:pt x="7222" y="2717"/>
                  </a:cubicBezTo>
                  <a:cubicBezTo>
                    <a:pt x="5498" y="4777"/>
                    <a:pt x="2971" y="8398"/>
                    <a:pt x="1477" y="11582"/>
                  </a:cubicBezTo>
                  <a:cubicBezTo>
                    <a:pt x="-16" y="14766"/>
                    <a:pt x="-476" y="17513"/>
                    <a:pt x="558" y="19198"/>
                  </a:cubicBezTo>
                  <a:cubicBezTo>
                    <a:pt x="1592" y="20884"/>
                    <a:pt x="4120" y="21508"/>
                    <a:pt x="7796" y="21196"/>
                  </a:cubicBezTo>
                  <a:cubicBezTo>
                    <a:pt x="11473" y="20884"/>
                    <a:pt x="16298" y="19635"/>
                    <a:pt x="21124" y="18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1" name="Line"/>
            <p:cNvSpPr/>
            <p:nvPr/>
          </p:nvSpPr>
          <p:spPr>
            <a:xfrm>
              <a:off x="4624063" y="4975277"/>
              <a:ext cx="151768" cy="371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360" fill="norm" stroke="1" extrusionOk="0">
                  <a:moveTo>
                    <a:pt x="17145" y="764"/>
                  </a:moveTo>
                  <a:cubicBezTo>
                    <a:pt x="15705" y="323"/>
                    <a:pt x="14265" y="-118"/>
                    <a:pt x="11745" y="29"/>
                  </a:cubicBezTo>
                  <a:cubicBezTo>
                    <a:pt x="9225" y="176"/>
                    <a:pt x="5625" y="911"/>
                    <a:pt x="3465" y="1645"/>
                  </a:cubicBezTo>
                  <a:cubicBezTo>
                    <a:pt x="1305" y="2380"/>
                    <a:pt x="585" y="3115"/>
                    <a:pt x="225" y="3849"/>
                  </a:cubicBezTo>
                  <a:cubicBezTo>
                    <a:pt x="-135" y="4584"/>
                    <a:pt x="-135" y="5319"/>
                    <a:pt x="765" y="5686"/>
                  </a:cubicBezTo>
                  <a:cubicBezTo>
                    <a:pt x="1665" y="6053"/>
                    <a:pt x="3465" y="6053"/>
                    <a:pt x="6165" y="5466"/>
                  </a:cubicBezTo>
                  <a:cubicBezTo>
                    <a:pt x="8865" y="4878"/>
                    <a:pt x="12465" y="3702"/>
                    <a:pt x="15165" y="2674"/>
                  </a:cubicBezTo>
                  <a:cubicBezTo>
                    <a:pt x="17865" y="1645"/>
                    <a:pt x="19665" y="764"/>
                    <a:pt x="20565" y="690"/>
                  </a:cubicBezTo>
                  <a:cubicBezTo>
                    <a:pt x="21465" y="617"/>
                    <a:pt x="21465" y="1351"/>
                    <a:pt x="21285" y="4217"/>
                  </a:cubicBezTo>
                  <a:cubicBezTo>
                    <a:pt x="21105" y="7082"/>
                    <a:pt x="20745" y="12078"/>
                    <a:pt x="20385" y="15017"/>
                  </a:cubicBezTo>
                  <a:cubicBezTo>
                    <a:pt x="20025" y="17955"/>
                    <a:pt x="19665" y="18837"/>
                    <a:pt x="18765" y="19572"/>
                  </a:cubicBezTo>
                  <a:cubicBezTo>
                    <a:pt x="17865" y="20306"/>
                    <a:pt x="16425" y="20894"/>
                    <a:pt x="14805" y="21188"/>
                  </a:cubicBezTo>
                  <a:cubicBezTo>
                    <a:pt x="13185" y="21482"/>
                    <a:pt x="11385" y="21482"/>
                    <a:pt x="9945" y="20527"/>
                  </a:cubicBezTo>
                  <a:cubicBezTo>
                    <a:pt x="8505" y="19572"/>
                    <a:pt x="7425" y="17662"/>
                    <a:pt x="6345" y="15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2" name="Line"/>
            <p:cNvSpPr/>
            <p:nvPr/>
          </p:nvSpPr>
          <p:spPr>
            <a:xfrm>
              <a:off x="4830108" y="4705065"/>
              <a:ext cx="538951" cy="39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235" fill="norm" stroke="1" extrusionOk="0">
                  <a:moveTo>
                    <a:pt x="0" y="17852"/>
                  </a:moveTo>
                  <a:cubicBezTo>
                    <a:pt x="509" y="17852"/>
                    <a:pt x="1019" y="17852"/>
                    <a:pt x="1579" y="17298"/>
                  </a:cubicBezTo>
                  <a:cubicBezTo>
                    <a:pt x="2140" y="16744"/>
                    <a:pt x="2751" y="15637"/>
                    <a:pt x="3158" y="14737"/>
                  </a:cubicBezTo>
                  <a:cubicBezTo>
                    <a:pt x="3566" y="13837"/>
                    <a:pt x="3770" y="13144"/>
                    <a:pt x="3617" y="12937"/>
                  </a:cubicBezTo>
                  <a:cubicBezTo>
                    <a:pt x="3464" y="12729"/>
                    <a:pt x="2955" y="13006"/>
                    <a:pt x="2445" y="13767"/>
                  </a:cubicBezTo>
                  <a:cubicBezTo>
                    <a:pt x="1936" y="14529"/>
                    <a:pt x="1426" y="15775"/>
                    <a:pt x="1274" y="17090"/>
                  </a:cubicBezTo>
                  <a:cubicBezTo>
                    <a:pt x="1121" y="18406"/>
                    <a:pt x="1325" y="19790"/>
                    <a:pt x="1681" y="20552"/>
                  </a:cubicBezTo>
                  <a:cubicBezTo>
                    <a:pt x="2038" y="21314"/>
                    <a:pt x="2547" y="21452"/>
                    <a:pt x="3362" y="20898"/>
                  </a:cubicBezTo>
                  <a:cubicBezTo>
                    <a:pt x="4177" y="20344"/>
                    <a:pt x="5298" y="19098"/>
                    <a:pt x="6113" y="17990"/>
                  </a:cubicBezTo>
                  <a:cubicBezTo>
                    <a:pt x="6928" y="16883"/>
                    <a:pt x="7438" y="15914"/>
                    <a:pt x="7591" y="15775"/>
                  </a:cubicBezTo>
                  <a:cubicBezTo>
                    <a:pt x="7743" y="15637"/>
                    <a:pt x="7540" y="16329"/>
                    <a:pt x="7387" y="17021"/>
                  </a:cubicBezTo>
                  <a:cubicBezTo>
                    <a:pt x="7234" y="17714"/>
                    <a:pt x="7132" y="18406"/>
                    <a:pt x="7081" y="18337"/>
                  </a:cubicBezTo>
                  <a:cubicBezTo>
                    <a:pt x="7030" y="18267"/>
                    <a:pt x="7030" y="17437"/>
                    <a:pt x="7183" y="16675"/>
                  </a:cubicBezTo>
                  <a:cubicBezTo>
                    <a:pt x="7336" y="15914"/>
                    <a:pt x="7642" y="15221"/>
                    <a:pt x="8049" y="14598"/>
                  </a:cubicBezTo>
                  <a:cubicBezTo>
                    <a:pt x="8457" y="13975"/>
                    <a:pt x="8966" y="13421"/>
                    <a:pt x="9374" y="13560"/>
                  </a:cubicBezTo>
                  <a:cubicBezTo>
                    <a:pt x="9781" y="13698"/>
                    <a:pt x="10087" y="14529"/>
                    <a:pt x="10240" y="15290"/>
                  </a:cubicBezTo>
                  <a:cubicBezTo>
                    <a:pt x="10392" y="16052"/>
                    <a:pt x="10392" y="16744"/>
                    <a:pt x="10443" y="17437"/>
                  </a:cubicBezTo>
                  <a:cubicBezTo>
                    <a:pt x="10494" y="18129"/>
                    <a:pt x="10596" y="18821"/>
                    <a:pt x="10902" y="19237"/>
                  </a:cubicBezTo>
                  <a:cubicBezTo>
                    <a:pt x="11208" y="19652"/>
                    <a:pt x="11717" y="19790"/>
                    <a:pt x="12430" y="19583"/>
                  </a:cubicBezTo>
                  <a:cubicBezTo>
                    <a:pt x="13143" y="19375"/>
                    <a:pt x="14060" y="18821"/>
                    <a:pt x="14926" y="18060"/>
                  </a:cubicBezTo>
                  <a:cubicBezTo>
                    <a:pt x="15792" y="17298"/>
                    <a:pt x="16608" y="16329"/>
                    <a:pt x="17066" y="15498"/>
                  </a:cubicBezTo>
                  <a:cubicBezTo>
                    <a:pt x="17525" y="14667"/>
                    <a:pt x="17626" y="13975"/>
                    <a:pt x="17423" y="13629"/>
                  </a:cubicBezTo>
                  <a:cubicBezTo>
                    <a:pt x="17219" y="13283"/>
                    <a:pt x="16709" y="13283"/>
                    <a:pt x="16200" y="13490"/>
                  </a:cubicBezTo>
                  <a:cubicBezTo>
                    <a:pt x="15691" y="13698"/>
                    <a:pt x="15181" y="14114"/>
                    <a:pt x="14723" y="14944"/>
                  </a:cubicBezTo>
                  <a:cubicBezTo>
                    <a:pt x="14264" y="15775"/>
                    <a:pt x="13857" y="17021"/>
                    <a:pt x="13704" y="17990"/>
                  </a:cubicBezTo>
                  <a:cubicBezTo>
                    <a:pt x="13551" y="18960"/>
                    <a:pt x="13653" y="19652"/>
                    <a:pt x="14009" y="19998"/>
                  </a:cubicBezTo>
                  <a:cubicBezTo>
                    <a:pt x="14366" y="20344"/>
                    <a:pt x="14977" y="20344"/>
                    <a:pt x="15996" y="19167"/>
                  </a:cubicBezTo>
                  <a:cubicBezTo>
                    <a:pt x="17015" y="17990"/>
                    <a:pt x="18442" y="15637"/>
                    <a:pt x="19460" y="12521"/>
                  </a:cubicBezTo>
                  <a:cubicBezTo>
                    <a:pt x="20479" y="9406"/>
                    <a:pt x="21091" y="5529"/>
                    <a:pt x="21345" y="3244"/>
                  </a:cubicBezTo>
                  <a:cubicBezTo>
                    <a:pt x="21600" y="960"/>
                    <a:pt x="21498" y="267"/>
                    <a:pt x="21142" y="60"/>
                  </a:cubicBezTo>
                  <a:cubicBezTo>
                    <a:pt x="20785" y="-148"/>
                    <a:pt x="20174" y="129"/>
                    <a:pt x="19511" y="1860"/>
                  </a:cubicBezTo>
                  <a:cubicBezTo>
                    <a:pt x="18849" y="3590"/>
                    <a:pt x="18136" y="6775"/>
                    <a:pt x="17881" y="9198"/>
                  </a:cubicBezTo>
                  <a:cubicBezTo>
                    <a:pt x="17626" y="11621"/>
                    <a:pt x="17830" y="13283"/>
                    <a:pt x="18492" y="14460"/>
                  </a:cubicBezTo>
                  <a:cubicBezTo>
                    <a:pt x="19155" y="15637"/>
                    <a:pt x="20275" y="16329"/>
                    <a:pt x="21396" y="17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3" name="Line"/>
            <p:cNvSpPr/>
            <p:nvPr/>
          </p:nvSpPr>
          <p:spPr>
            <a:xfrm>
              <a:off x="5426648" y="4827553"/>
              <a:ext cx="308148" cy="20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fill="norm" stroke="1" extrusionOk="0">
                  <a:moveTo>
                    <a:pt x="1709" y="13434"/>
                  </a:moveTo>
                  <a:cubicBezTo>
                    <a:pt x="1531" y="12117"/>
                    <a:pt x="1352" y="10800"/>
                    <a:pt x="1531" y="9351"/>
                  </a:cubicBezTo>
                  <a:cubicBezTo>
                    <a:pt x="1709" y="7902"/>
                    <a:pt x="2245" y="6322"/>
                    <a:pt x="2155" y="6059"/>
                  </a:cubicBezTo>
                  <a:cubicBezTo>
                    <a:pt x="2066" y="5795"/>
                    <a:pt x="1352" y="6849"/>
                    <a:pt x="817" y="8824"/>
                  </a:cubicBezTo>
                  <a:cubicBezTo>
                    <a:pt x="281" y="10800"/>
                    <a:pt x="-76" y="13698"/>
                    <a:pt x="13" y="15673"/>
                  </a:cubicBezTo>
                  <a:cubicBezTo>
                    <a:pt x="103" y="17649"/>
                    <a:pt x="638" y="18702"/>
                    <a:pt x="1352" y="19098"/>
                  </a:cubicBezTo>
                  <a:cubicBezTo>
                    <a:pt x="2066" y="19493"/>
                    <a:pt x="2959" y="19229"/>
                    <a:pt x="3673" y="18439"/>
                  </a:cubicBezTo>
                  <a:cubicBezTo>
                    <a:pt x="4387" y="17649"/>
                    <a:pt x="4922" y="16332"/>
                    <a:pt x="5547" y="13829"/>
                  </a:cubicBezTo>
                  <a:cubicBezTo>
                    <a:pt x="6172" y="11327"/>
                    <a:pt x="6886" y="7639"/>
                    <a:pt x="7600" y="6981"/>
                  </a:cubicBezTo>
                  <a:cubicBezTo>
                    <a:pt x="8314" y="6322"/>
                    <a:pt x="9028" y="8693"/>
                    <a:pt x="9742" y="11195"/>
                  </a:cubicBezTo>
                  <a:cubicBezTo>
                    <a:pt x="10456" y="13698"/>
                    <a:pt x="11170" y="16332"/>
                    <a:pt x="11617" y="18307"/>
                  </a:cubicBezTo>
                  <a:cubicBezTo>
                    <a:pt x="12063" y="20283"/>
                    <a:pt x="12241" y="21600"/>
                    <a:pt x="12241" y="21600"/>
                  </a:cubicBezTo>
                  <a:cubicBezTo>
                    <a:pt x="12241" y="21600"/>
                    <a:pt x="12063" y="20283"/>
                    <a:pt x="12509" y="17385"/>
                  </a:cubicBezTo>
                  <a:cubicBezTo>
                    <a:pt x="12955" y="14488"/>
                    <a:pt x="14026" y="10010"/>
                    <a:pt x="15633" y="6849"/>
                  </a:cubicBezTo>
                  <a:cubicBezTo>
                    <a:pt x="17240" y="3688"/>
                    <a:pt x="19382" y="1844"/>
                    <a:pt x="215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4" name="Line"/>
            <p:cNvSpPr/>
            <p:nvPr/>
          </p:nvSpPr>
          <p:spPr>
            <a:xfrm>
              <a:off x="6233140" y="4706087"/>
              <a:ext cx="43447" cy="40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3812" y="1566"/>
                  </a:moveTo>
                  <a:cubicBezTo>
                    <a:pt x="8894" y="751"/>
                    <a:pt x="13976" y="-64"/>
                    <a:pt x="17153" y="4"/>
                  </a:cubicBezTo>
                  <a:cubicBezTo>
                    <a:pt x="20329" y="72"/>
                    <a:pt x="21600" y="1023"/>
                    <a:pt x="21600" y="3536"/>
                  </a:cubicBezTo>
                  <a:cubicBezTo>
                    <a:pt x="21600" y="6049"/>
                    <a:pt x="20329" y="10125"/>
                    <a:pt x="16518" y="13385"/>
                  </a:cubicBezTo>
                  <a:cubicBezTo>
                    <a:pt x="12706" y="16645"/>
                    <a:pt x="6353" y="19091"/>
                    <a:pt x="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5" name="Line"/>
            <p:cNvSpPr/>
            <p:nvPr/>
          </p:nvSpPr>
          <p:spPr>
            <a:xfrm>
              <a:off x="6064470" y="5019224"/>
              <a:ext cx="45234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63" y="20571"/>
                    <a:pt x="5125" y="19543"/>
                    <a:pt x="8725" y="15943"/>
                  </a:cubicBezTo>
                  <a:cubicBezTo>
                    <a:pt x="12325" y="12343"/>
                    <a:pt x="16963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6" name="Line"/>
            <p:cNvSpPr/>
            <p:nvPr/>
          </p:nvSpPr>
          <p:spPr>
            <a:xfrm>
              <a:off x="6835697" y="4832181"/>
              <a:ext cx="163027" cy="49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510" fill="norm" stroke="1" extrusionOk="0">
                  <a:moveTo>
                    <a:pt x="10376" y="6445"/>
                  </a:moveTo>
                  <a:cubicBezTo>
                    <a:pt x="9379" y="7442"/>
                    <a:pt x="8382" y="8439"/>
                    <a:pt x="7385" y="10378"/>
                  </a:cubicBezTo>
                  <a:cubicBezTo>
                    <a:pt x="6388" y="12316"/>
                    <a:pt x="5391" y="15196"/>
                    <a:pt x="4727" y="17024"/>
                  </a:cubicBezTo>
                  <a:cubicBezTo>
                    <a:pt x="4062" y="18852"/>
                    <a:pt x="3730" y="19627"/>
                    <a:pt x="3065" y="20292"/>
                  </a:cubicBezTo>
                  <a:cubicBezTo>
                    <a:pt x="2400" y="20956"/>
                    <a:pt x="1404" y="21510"/>
                    <a:pt x="739" y="21510"/>
                  </a:cubicBezTo>
                  <a:cubicBezTo>
                    <a:pt x="74" y="21510"/>
                    <a:pt x="-258" y="20956"/>
                    <a:pt x="240" y="18575"/>
                  </a:cubicBezTo>
                  <a:cubicBezTo>
                    <a:pt x="739" y="16193"/>
                    <a:pt x="2068" y="11984"/>
                    <a:pt x="3730" y="8882"/>
                  </a:cubicBezTo>
                  <a:cubicBezTo>
                    <a:pt x="5391" y="5781"/>
                    <a:pt x="7385" y="3787"/>
                    <a:pt x="8880" y="2513"/>
                  </a:cubicBezTo>
                  <a:cubicBezTo>
                    <a:pt x="10376" y="1239"/>
                    <a:pt x="11373" y="685"/>
                    <a:pt x="12868" y="353"/>
                  </a:cubicBezTo>
                  <a:cubicBezTo>
                    <a:pt x="14364" y="21"/>
                    <a:pt x="16357" y="-90"/>
                    <a:pt x="17853" y="76"/>
                  </a:cubicBezTo>
                  <a:cubicBezTo>
                    <a:pt x="19348" y="242"/>
                    <a:pt x="20345" y="685"/>
                    <a:pt x="20844" y="1516"/>
                  </a:cubicBezTo>
                  <a:cubicBezTo>
                    <a:pt x="21342" y="2347"/>
                    <a:pt x="21342" y="3565"/>
                    <a:pt x="20677" y="4562"/>
                  </a:cubicBezTo>
                  <a:cubicBezTo>
                    <a:pt x="20013" y="5559"/>
                    <a:pt x="18684" y="6335"/>
                    <a:pt x="16856" y="6999"/>
                  </a:cubicBezTo>
                  <a:cubicBezTo>
                    <a:pt x="15028" y="7664"/>
                    <a:pt x="12702" y="8218"/>
                    <a:pt x="12204" y="8218"/>
                  </a:cubicBezTo>
                  <a:cubicBezTo>
                    <a:pt x="11705" y="8218"/>
                    <a:pt x="13034" y="7664"/>
                    <a:pt x="14364" y="7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7" name="Line"/>
            <p:cNvSpPr/>
            <p:nvPr/>
          </p:nvSpPr>
          <p:spPr>
            <a:xfrm>
              <a:off x="7011697" y="4842887"/>
              <a:ext cx="279468" cy="18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49" fill="norm" stroke="1" extrusionOk="0">
                  <a:moveTo>
                    <a:pt x="6157" y="7881"/>
                  </a:moveTo>
                  <a:cubicBezTo>
                    <a:pt x="6746" y="6714"/>
                    <a:pt x="7335" y="5546"/>
                    <a:pt x="7138" y="4670"/>
                  </a:cubicBezTo>
                  <a:cubicBezTo>
                    <a:pt x="6942" y="3795"/>
                    <a:pt x="5960" y="3211"/>
                    <a:pt x="4684" y="4524"/>
                  </a:cubicBezTo>
                  <a:cubicBezTo>
                    <a:pt x="3408" y="5838"/>
                    <a:pt x="1837" y="9049"/>
                    <a:pt x="953" y="11676"/>
                  </a:cubicBezTo>
                  <a:cubicBezTo>
                    <a:pt x="69" y="14303"/>
                    <a:pt x="-127" y="16346"/>
                    <a:pt x="69" y="17951"/>
                  </a:cubicBezTo>
                  <a:cubicBezTo>
                    <a:pt x="266" y="19557"/>
                    <a:pt x="855" y="20724"/>
                    <a:pt x="1640" y="21162"/>
                  </a:cubicBezTo>
                  <a:cubicBezTo>
                    <a:pt x="2426" y="21600"/>
                    <a:pt x="3408" y="21308"/>
                    <a:pt x="4586" y="19849"/>
                  </a:cubicBezTo>
                  <a:cubicBezTo>
                    <a:pt x="5764" y="18389"/>
                    <a:pt x="7138" y="15762"/>
                    <a:pt x="7826" y="13427"/>
                  </a:cubicBezTo>
                  <a:cubicBezTo>
                    <a:pt x="8513" y="11092"/>
                    <a:pt x="8513" y="9049"/>
                    <a:pt x="9298" y="8027"/>
                  </a:cubicBezTo>
                  <a:cubicBezTo>
                    <a:pt x="10084" y="7005"/>
                    <a:pt x="11655" y="7005"/>
                    <a:pt x="12735" y="7589"/>
                  </a:cubicBezTo>
                  <a:cubicBezTo>
                    <a:pt x="13815" y="8173"/>
                    <a:pt x="14404" y="9341"/>
                    <a:pt x="14895" y="10654"/>
                  </a:cubicBezTo>
                  <a:cubicBezTo>
                    <a:pt x="15386" y="11968"/>
                    <a:pt x="15778" y="13427"/>
                    <a:pt x="15877" y="15032"/>
                  </a:cubicBezTo>
                  <a:cubicBezTo>
                    <a:pt x="15975" y="16638"/>
                    <a:pt x="15778" y="18389"/>
                    <a:pt x="15484" y="18535"/>
                  </a:cubicBezTo>
                  <a:cubicBezTo>
                    <a:pt x="15189" y="18681"/>
                    <a:pt x="14797" y="17222"/>
                    <a:pt x="14698" y="15032"/>
                  </a:cubicBezTo>
                  <a:cubicBezTo>
                    <a:pt x="14600" y="12843"/>
                    <a:pt x="14797" y="9924"/>
                    <a:pt x="15975" y="7297"/>
                  </a:cubicBezTo>
                  <a:cubicBezTo>
                    <a:pt x="17153" y="4670"/>
                    <a:pt x="19313" y="2335"/>
                    <a:pt x="214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8" name="Line"/>
            <p:cNvSpPr/>
            <p:nvPr/>
          </p:nvSpPr>
          <p:spPr>
            <a:xfrm>
              <a:off x="7315589" y="4691604"/>
              <a:ext cx="264556" cy="526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386" fill="norm" stroke="1" extrusionOk="0">
                  <a:moveTo>
                    <a:pt x="10279" y="540"/>
                  </a:moveTo>
                  <a:cubicBezTo>
                    <a:pt x="9464" y="229"/>
                    <a:pt x="8649" y="-83"/>
                    <a:pt x="7936" y="21"/>
                  </a:cubicBezTo>
                  <a:cubicBezTo>
                    <a:pt x="7223" y="125"/>
                    <a:pt x="6611" y="644"/>
                    <a:pt x="6102" y="2254"/>
                  </a:cubicBezTo>
                  <a:cubicBezTo>
                    <a:pt x="5592" y="3863"/>
                    <a:pt x="5185" y="6563"/>
                    <a:pt x="5083" y="8173"/>
                  </a:cubicBezTo>
                  <a:cubicBezTo>
                    <a:pt x="4981" y="9782"/>
                    <a:pt x="5185" y="10302"/>
                    <a:pt x="5491" y="10302"/>
                  </a:cubicBezTo>
                  <a:cubicBezTo>
                    <a:pt x="5796" y="10302"/>
                    <a:pt x="6204" y="9782"/>
                    <a:pt x="6000" y="9315"/>
                  </a:cubicBezTo>
                  <a:cubicBezTo>
                    <a:pt x="5796" y="8848"/>
                    <a:pt x="4981" y="8432"/>
                    <a:pt x="3657" y="8173"/>
                  </a:cubicBezTo>
                  <a:cubicBezTo>
                    <a:pt x="2332" y="7913"/>
                    <a:pt x="498" y="7809"/>
                    <a:pt x="91" y="7809"/>
                  </a:cubicBezTo>
                  <a:cubicBezTo>
                    <a:pt x="-317" y="7809"/>
                    <a:pt x="702" y="7913"/>
                    <a:pt x="2230" y="7965"/>
                  </a:cubicBezTo>
                  <a:cubicBezTo>
                    <a:pt x="3758" y="8017"/>
                    <a:pt x="5796" y="8017"/>
                    <a:pt x="7325" y="8017"/>
                  </a:cubicBezTo>
                  <a:cubicBezTo>
                    <a:pt x="8853" y="8017"/>
                    <a:pt x="9872" y="8017"/>
                    <a:pt x="10891" y="8017"/>
                  </a:cubicBezTo>
                  <a:cubicBezTo>
                    <a:pt x="11909" y="8017"/>
                    <a:pt x="12928" y="8017"/>
                    <a:pt x="13336" y="8277"/>
                  </a:cubicBezTo>
                  <a:cubicBezTo>
                    <a:pt x="13743" y="8536"/>
                    <a:pt x="13540" y="9055"/>
                    <a:pt x="14253" y="9938"/>
                  </a:cubicBezTo>
                  <a:cubicBezTo>
                    <a:pt x="14966" y="10821"/>
                    <a:pt x="16596" y="12067"/>
                    <a:pt x="17921" y="13417"/>
                  </a:cubicBezTo>
                  <a:cubicBezTo>
                    <a:pt x="19245" y="14767"/>
                    <a:pt x="20264" y="16221"/>
                    <a:pt x="20774" y="17311"/>
                  </a:cubicBezTo>
                  <a:cubicBezTo>
                    <a:pt x="21283" y="18402"/>
                    <a:pt x="21283" y="19129"/>
                    <a:pt x="20060" y="19804"/>
                  </a:cubicBezTo>
                  <a:cubicBezTo>
                    <a:pt x="18838" y="20479"/>
                    <a:pt x="16392" y="21102"/>
                    <a:pt x="14558" y="21309"/>
                  </a:cubicBezTo>
                  <a:cubicBezTo>
                    <a:pt x="12725" y="21517"/>
                    <a:pt x="11502" y="21309"/>
                    <a:pt x="10789" y="20634"/>
                  </a:cubicBezTo>
                  <a:cubicBezTo>
                    <a:pt x="10075" y="19959"/>
                    <a:pt x="9872" y="18817"/>
                    <a:pt x="9668" y="17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9" name="Line"/>
            <p:cNvSpPr/>
            <p:nvPr/>
          </p:nvSpPr>
          <p:spPr>
            <a:xfrm>
              <a:off x="7643838" y="4651215"/>
              <a:ext cx="104309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600" fill="norm" stroke="1" extrusionOk="0">
                  <a:moveTo>
                    <a:pt x="6028" y="0"/>
                  </a:moveTo>
                  <a:cubicBezTo>
                    <a:pt x="8540" y="0"/>
                    <a:pt x="11051" y="0"/>
                    <a:pt x="13312" y="655"/>
                  </a:cubicBezTo>
                  <a:cubicBezTo>
                    <a:pt x="15572" y="1309"/>
                    <a:pt x="17581" y="2618"/>
                    <a:pt x="19088" y="4844"/>
                  </a:cubicBezTo>
                  <a:cubicBezTo>
                    <a:pt x="20595" y="7069"/>
                    <a:pt x="21600" y="10211"/>
                    <a:pt x="18335" y="13156"/>
                  </a:cubicBezTo>
                  <a:cubicBezTo>
                    <a:pt x="15070" y="16102"/>
                    <a:pt x="7535" y="188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0" name="Line"/>
            <p:cNvSpPr/>
            <p:nvPr/>
          </p:nvSpPr>
          <p:spPr>
            <a:xfrm>
              <a:off x="7774174" y="5034558"/>
              <a:ext cx="6133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1" name="Line"/>
            <p:cNvSpPr/>
            <p:nvPr/>
          </p:nvSpPr>
          <p:spPr>
            <a:xfrm>
              <a:off x="7073937" y="4934888"/>
              <a:ext cx="48557" cy="10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110" fill="norm" stroke="1" extrusionOk="0">
                  <a:moveTo>
                    <a:pt x="4320" y="0"/>
                  </a:moveTo>
                  <a:cubicBezTo>
                    <a:pt x="3240" y="5023"/>
                    <a:pt x="2160" y="10047"/>
                    <a:pt x="1080" y="13814"/>
                  </a:cubicBezTo>
                  <a:cubicBezTo>
                    <a:pt x="0" y="17581"/>
                    <a:pt x="-1080" y="20093"/>
                    <a:pt x="2160" y="20847"/>
                  </a:cubicBezTo>
                  <a:cubicBezTo>
                    <a:pt x="5400" y="21600"/>
                    <a:pt x="12960" y="20595"/>
                    <a:pt x="20520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2" name="Line"/>
            <p:cNvSpPr/>
            <p:nvPr/>
          </p:nvSpPr>
          <p:spPr>
            <a:xfrm>
              <a:off x="8211795" y="4781552"/>
              <a:ext cx="237063" cy="35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34" fill="norm" stroke="1" extrusionOk="0">
                  <a:moveTo>
                    <a:pt x="21545" y="0"/>
                  </a:moveTo>
                  <a:cubicBezTo>
                    <a:pt x="17364" y="155"/>
                    <a:pt x="13184" y="311"/>
                    <a:pt x="10280" y="932"/>
                  </a:cubicBezTo>
                  <a:cubicBezTo>
                    <a:pt x="7377" y="1554"/>
                    <a:pt x="5751" y="2642"/>
                    <a:pt x="4358" y="4429"/>
                  </a:cubicBezTo>
                  <a:cubicBezTo>
                    <a:pt x="2964" y="6216"/>
                    <a:pt x="1803" y="8702"/>
                    <a:pt x="1106" y="10878"/>
                  </a:cubicBezTo>
                  <a:cubicBezTo>
                    <a:pt x="409" y="13053"/>
                    <a:pt x="177" y="14918"/>
                    <a:pt x="61" y="16550"/>
                  </a:cubicBezTo>
                  <a:cubicBezTo>
                    <a:pt x="-55" y="18181"/>
                    <a:pt x="-55" y="19580"/>
                    <a:pt x="526" y="20435"/>
                  </a:cubicBezTo>
                  <a:cubicBezTo>
                    <a:pt x="1106" y="21289"/>
                    <a:pt x="2268" y="21600"/>
                    <a:pt x="4126" y="21522"/>
                  </a:cubicBezTo>
                  <a:cubicBezTo>
                    <a:pt x="5984" y="21445"/>
                    <a:pt x="8539" y="20978"/>
                    <a:pt x="10280" y="20512"/>
                  </a:cubicBezTo>
                  <a:cubicBezTo>
                    <a:pt x="12022" y="20046"/>
                    <a:pt x="12951" y="19580"/>
                    <a:pt x="12951" y="19114"/>
                  </a:cubicBezTo>
                  <a:cubicBezTo>
                    <a:pt x="12951" y="18647"/>
                    <a:pt x="12022" y="18181"/>
                    <a:pt x="11093" y="17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3" name="Line"/>
            <p:cNvSpPr/>
            <p:nvPr/>
          </p:nvSpPr>
          <p:spPr>
            <a:xfrm>
              <a:off x="8226518" y="5003890"/>
              <a:ext cx="207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6800"/>
                    <a:pt x="11733" y="12000"/>
                    <a:pt x="15333" y="8400"/>
                  </a:cubicBezTo>
                  <a:cubicBezTo>
                    <a:pt x="18933" y="4800"/>
                    <a:pt x="2026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4" name="Line"/>
            <p:cNvSpPr/>
            <p:nvPr/>
          </p:nvSpPr>
          <p:spPr>
            <a:xfrm>
              <a:off x="8448177" y="5011557"/>
              <a:ext cx="2368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6300"/>
                    <a:pt x="-1585" y="12600"/>
                    <a:pt x="575" y="16200"/>
                  </a:cubicBezTo>
                  <a:cubicBezTo>
                    <a:pt x="2735" y="19800"/>
                    <a:pt x="11375" y="2070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5" name="Line"/>
            <p:cNvSpPr/>
            <p:nvPr/>
          </p:nvSpPr>
          <p:spPr>
            <a:xfrm>
              <a:off x="8540859" y="5088226"/>
              <a:ext cx="2300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2571"/>
                    <a:pt x="4800" y="5143"/>
                    <a:pt x="8400" y="8743"/>
                  </a:cubicBezTo>
                  <a:cubicBezTo>
                    <a:pt x="12000" y="12343"/>
                    <a:pt x="16800" y="169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6" name="Line"/>
            <p:cNvSpPr/>
            <p:nvPr/>
          </p:nvSpPr>
          <p:spPr>
            <a:xfrm>
              <a:off x="8717196" y="4896554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7" name="Line"/>
            <p:cNvSpPr/>
            <p:nvPr/>
          </p:nvSpPr>
          <p:spPr>
            <a:xfrm>
              <a:off x="8747863" y="5065225"/>
              <a:ext cx="176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35" y="18000"/>
                    <a:pt x="11270" y="14400"/>
                    <a:pt x="14870" y="10800"/>
                  </a:cubicBezTo>
                  <a:cubicBezTo>
                    <a:pt x="18470" y="7200"/>
                    <a:pt x="2003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8" name="Line"/>
            <p:cNvSpPr/>
            <p:nvPr/>
          </p:nvSpPr>
          <p:spPr>
            <a:xfrm>
              <a:off x="9370014" y="4812219"/>
              <a:ext cx="29532" cy="205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192" fill="norm" stroke="1" extrusionOk="0">
                  <a:moveTo>
                    <a:pt x="20800" y="0"/>
                  </a:moveTo>
                  <a:cubicBezTo>
                    <a:pt x="19000" y="3951"/>
                    <a:pt x="17200" y="7902"/>
                    <a:pt x="15400" y="10537"/>
                  </a:cubicBezTo>
                  <a:cubicBezTo>
                    <a:pt x="13600" y="13171"/>
                    <a:pt x="11800" y="14488"/>
                    <a:pt x="8200" y="16332"/>
                  </a:cubicBezTo>
                  <a:cubicBezTo>
                    <a:pt x="4600" y="18176"/>
                    <a:pt x="-800" y="20546"/>
                    <a:pt x="100" y="21073"/>
                  </a:cubicBezTo>
                  <a:cubicBezTo>
                    <a:pt x="1000" y="21600"/>
                    <a:pt x="8200" y="20283"/>
                    <a:pt x="15400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9" name="Line"/>
            <p:cNvSpPr/>
            <p:nvPr/>
          </p:nvSpPr>
          <p:spPr>
            <a:xfrm>
              <a:off x="9497127" y="4827553"/>
              <a:ext cx="132424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12559" y="0"/>
                  </a:moveTo>
                  <a:cubicBezTo>
                    <a:pt x="9299" y="3176"/>
                    <a:pt x="6039" y="6353"/>
                    <a:pt x="4001" y="8576"/>
                  </a:cubicBezTo>
                  <a:cubicBezTo>
                    <a:pt x="1963" y="10800"/>
                    <a:pt x="1148" y="12071"/>
                    <a:pt x="537" y="13341"/>
                  </a:cubicBezTo>
                  <a:cubicBezTo>
                    <a:pt x="-74" y="14612"/>
                    <a:pt x="-482" y="15882"/>
                    <a:pt x="1148" y="16518"/>
                  </a:cubicBezTo>
                  <a:cubicBezTo>
                    <a:pt x="2778" y="17153"/>
                    <a:pt x="6446" y="17153"/>
                    <a:pt x="9707" y="16518"/>
                  </a:cubicBezTo>
                  <a:cubicBezTo>
                    <a:pt x="12967" y="15882"/>
                    <a:pt x="15820" y="14612"/>
                    <a:pt x="17042" y="14929"/>
                  </a:cubicBezTo>
                  <a:cubicBezTo>
                    <a:pt x="18265" y="15247"/>
                    <a:pt x="17858" y="17153"/>
                    <a:pt x="18265" y="18529"/>
                  </a:cubicBezTo>
                  <a:cubicBezTo>
                    <a:pt x="18673" y="19906"/>
                    <a:pt x="19895" y="20753"/>
                    <a:pt x="211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0" name="Line"/>
            <p:cNvSpPr/>
            <p:nvPr/>
          </p:nvSpPr>
          <p:spPr>
            <a:xfrm>
              <a:off x="9692542" y="4934888"/>
              <a:ext cx="132833" cy="173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0891" fill="norm" stroke="1" extrusionOk="0">
                  <a:moveTo>
                    <a:pt x="10541" y="0"/>
                  </a:moveTo>
                  <a:cubicBezTo>
                    <a:pt x="8541" y="617"/>
                    <a:pt x="6541" y="1234"/>
                    <a:pt x="4741" y="3548"/>
                  </a:cubicBezTo>
                  <a:cubicBezTo>
                    <a:pt x="2941" y="5862"/>
                    <a:pt x="1341" y="9874"/>
                    <a:pt x="541" y="13114"/>
                  </a:cubicBezTo>
                  <a:cubicBezTo>
                    <a:pt x="-259" y="16354"/>
                    <a:pt x="-259" y="18822"/>
                    <a:pt x="1141" y="20057"/>
                  </a:cubicBezTo>
                  <a:cubicBezTo>
                    <a:pt x="2541" y="21291"/>
                    <a:pt x="5341" y="21291"/>
                    <a:pt x="8941" y="19131"/>
                  </a:cubicBezTo>
                  <a:cubicBezTo>
                    <a:pt x="12541" y="16971"/>
                    <a:pt x="16941" y="12651"/>
                    <a:pt x="19141" y="9257"/>
                  </a:cubicBezTo>
                  <a:cubicBezTo>
                    <a:pt x="21341" y="5862"/>
                    <a:pt x="21341" y="3394"/>
                    <a:pt x="19141" y="1851"/>
                  </a:cubicBezTo>
                  <a:cubicBezTo>
                    <a:pt x="16941" y="308"/>
                    <a:pt x="12541" y="-309"/>
                    <a:pt x="9341" y="308"/>
                  </a:cubicBezTo>
                  <a:cubicBezTo>
                    <a:pt x="6141" y="925"/>
                    <a:pt x="4141" y="2777"/>
                    <a:pt x="2141" y="4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1" name="Line"/>
            <p:cNvSpPr/>
            <p:nvPr/>
          </p:nvSpPr>
          <p:spPr>
            <a:xfrm>
              <a:off x="9399545" y="5272229"/>
              <a:ext cx="35267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83" y="14400"/>
                    <a:pt x="8765" y="7200"/>
                    <a:pt x="12365" y="3600"/>
                  </a:cubicBezTo>
                  <a:cubicBezTo>
                    <a:pt x="15965" y="0"/>
                    <a:pt x="1878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2" name="Line"/>
            <p:cNvSpPr/>
            <p:nvPr/>
          </p:nvSpPr>
          <p:spPr>
            <a:xfrm>
              <a:off x="9514547" y="5448567"/>
              <a:ext cx="115004" cy="174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0" y="0"/>
                  </a:moveTo>
                  <a:cubicBezTo>
                    <a:pt x="2400" y="0"/>
                    <a:pt x="4800" y="0"/>
                    <a:pt x="6720" y="626"/>
                  </a:cubicBezTo>
                  <a:cubicBezTo>
                    <a:pt x="8640" y="1252"/>
                    <a:pt x="10080" y="2504"/>
                    <a:pt x="10560" y="4696"/>
                  </a:cubicBezTo>
                  <a:cubicBezTo>
                    <a:pt x="11040" y="6887"/>
                    <a:pt x="10560" y="10017"/>
                    <a:pt x="9360" y="12209"/>
                  </a:cubicBezTo>
                  <a:cubicBezTo>
                    <a:pt x="8160" y="14400"/>
                    <a:pt x="6240" y="15652"/>
                    <a:pt x="4560" y="17061"/>
                  </a:cubicBezTo>
                  <a:cubicBezTo>
                    <a:pt x="2880" y="18470"/>
                    <a:pt x="1440" y="20035"/>
                    <a:pt x="2160" y="20817"/>
                  </a:cubicBezTo>
                  <a:cubicBezTo>
                    <a:pt x="2880" y="21600"/>
                    <a:pt x="5760" y="21600"/>
                    <a:pt x="9360" y="20348"/>
                  </a:cubicBezTo>
                  <a:cubicBezTo>
                    <a:pt x="12960" y="19096"/>
                    <a:pt x="17280" y="16591"/>
                    <a:pt x="21600" y="14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3" name="Line"/>
            <p:cNvSpPr/>
            <p:nvPr/>
          </p:nvSpPr>
          <p:spPr>
            <a:xfrm>
              <a:off x="9675551" y="5430678"/>
              <a:ext cx="92003" cy="20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fill="norm" stroke="1" extrusionOk="0">
                  <a:moveTo>
                    <a:pt x="21600" y="1067"/>
                  </a:moveTo>
                  <a:cubicBezTo>
                    <a:pt x="18600" y="533"/>
                    <a:pt x="15600" y="0"/>
                    <a:pt x="12600" y="0"/>
                  </a:cubicBezTo>
                  <a:cubicBezTo>
                    <a:pt x="9600" y="0"/>
                    <a:pt x="6600" y="533"/>
                    <a:pt x="6000" y="2133"/>
                  </a:cubicBezTo>
                  <a:cubicBezTo>
                    <a:pt x="5400" y="3733"/>
                    <a:pt x="7200" y="6400"/>
                    <a:pt x="9300" y="8533"/>
                  </a:cubicBezTo>
                  <a:cubicBezTo>
                    <a:pt x="11400" y="10667"/>
                    <a:pt x="13800" y="12267"/>
                    <a:pt x="14400" y="14400"/>
                  </a:cubicBezTo>
                  <a:cubicBezTo>
                    <a:pt x="15000" y="16533"/>
                    <a:pt x="13800" y="19200"/>
                    <a:pt x="11100" y="20400"/>
                  </a:cubicBezTo>
                  <a:cubicBezTo>
                    <a:pt x="8400" y="21600"/>
                    <a:pt x="4200" y="21333"/>
                    <a:pt x="0" y="21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4" name="Line"/>
            <p:cNvSpPr/>
            <p:nvPr/>
          </p:nvSpPr>
          <p:spPr>
            <a:xfrm>
              <a:off x="9660217" y="5425566"/>
              <a:ext cx="191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44" y="14400"/>
                    <a:pt x="7488" y="7200"/>
                    <a:pt x="11088" y="3600"/>
                  </a:cubicBezTo>
                  <a:cubicBezTo>
                    <a:pt x="14688" y="0"/>
                    <a:pt x="1814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5" name="Line"/>
            <p:cNvSpPr/>
            <p:nvPr/>
          </p:nvSpPr>
          <p:spPr>
            <a:xfrm>
              <a:off x="9838431" y="5425566"/>
              <a:ext cx="147227" cy="158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216" fill="norm" stroke="1" extrusionOk="0">
                  <a:moveTo>
                    <a:pt x="12911" y="0"/>
                  </a:moveTo>
                  <a:cubicBezTo>
                    <a:pt x="11080" y="0"/>
                    <a:pt x="9250" y="0"/>
                    <a:pt x="7053" y="1543"/>
                  </a:cubicBezTo>
                  <a:cubicBezTo>
                    <a:pt x="4856" y="3086"/>
                    <a:pt x="2294" y="6171"/>
                    <a:pt x="1012" y="9429"/>
                  </a:cubicBezTo>
                  <a:cubicBezTo>
                    <a:pt x="-269" y="12686"/>
                    <a:pt x="-269" y="16114"/>
                    <a:pt x="646" y="18343"/>
                  </a:cubicBezTo>
                  <a:cubicBezTo>
                    <a:pt x="1562" y="20571"/>
                    <a:pt x="3392" y="21600"/>
                    <a:pt x="6504" y="21086"/>
                  </a:cubicBezTo>
                  <a:cubicBezTo>
                    <a:pt x="9616" y="20571"/>
                    <a:pt x="14009" y="18514"/>
                    <a:pt x="16755" y="16457"/>
                  </a:cubicBezTo>
                  <a:cubicBezTo>
                    <a:pt x="19500" y="14400"/>
                    <a:pt x="20599" y="12343"/>
                    <a:pt x="20965" y="10457"/>
                  </a:cubicBezTo>
                  <a:cubicBezTo>
                    <a:pt x="21331" y="8571"/>
                    <a:pt x="20965" y="6857"/>
                    <a:pt x="18951" y="5829"/>
                  </a:cubicBezTo>
                  <a:cubicBezTo>
                    <a:pt x="16938" y="4800"/>
                    <a:pt x="13277" y="4457"/>
                    <a:pt x="10165" y="4114"/>
                  </a:cubicBezTo>
                  <a:cubicBezTo>
                    <a:pt x="7053" y="3771"/>
                    <a:pt x="4490" y="3429"/>
                    <a:pt x="1928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6" name="Line"/>
            <p:cNvSpPr/>
            <p:nvPr/>
          </p:nvSpPr>
          <p:spPr>
            <a:xfrm>
              <a:off x="10242897" y="5134226"/>
              <a:ext cx="20700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67" y="5538"/>
                    <a:pt x="10133" y="11077"/>
                    <a:pt x="13733" y="14677"/>
                  </a:cubicBezTo>
                  <a:cubicBezTo>
                    <a:pt x="17333" y="18277"/>
                    <a:pt x="19467" y="199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7" name="Line"/>
            <p:cNvSpPr/>
            <p:nvPr/>
          </p:nvSpPr>
          <p:spPr>
            <a:xfrm>
              <a:off x="10327233" y="5164894"/>
              <a:ext cx="11500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77"/>
                    <a:pt x="16800" y="554"/>
                    <a:pt x="13200" y="4154"/>
                  </a:cubicBezTo>
                  <a:cubicBezTo>
                    <a:pt x="9600" y="7754"/>
                    <a:pt x="4800" y="146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8" name="Line"/>
            <p:cNvSpPr/>
            <p:nvPr/>
          </p:nvSpPr>
          <p:spPr>
            <a:xfrm>
              <a:off x="10596010" y="4942555"/>
              <a:ext cx="53231" cy="25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19" fill="norm" stroke="1" extrusionOk="0">
                  <a:moveTo>
                    <a:pt x="21424" y="0"/>
                  </a:moveTo>
                  <a:cubicBezTo>
                    <a:pt x="16281" y="3208"/>
                    <a:pt x="11138" y="6416"/>
                    <a:pt x="7538" y="9517"/>
                  </a:cubicBezTo>
                  <a:cubicBezTo>
                    <a:pt x="3938" y="12618"/>
                    <a:pt x="1881" y="15612"/>
                    <a:pt x="853" y="17644"/>
                  </a:cubicBezTo>
                  <a:cubicBezTo>
                    <a:pt x="-176" y="19675"/>
                    <a:pt x="-176" y="20745"/>
                    <a:pt x="338" y="21172"/>
                  </a:cubicBezTo>
                  <a:cubicBezTo>
                    <a:pt x="853" y="21600"/>
                    <a:pt x="1881" y="21386"/>
                    <a:pt x="2910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9" name="Line"/>
            <p:cNvSpPr/>
            <p:nvPr/>
          </p:nvSpPr>
          <p:spPr>
            <a:xfrm>
              <a:off x="10670167" y="5049891"/>
              <a:ext cx="115991" cy="178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238" fill="norm" stroke="1" extrusionOk="0">
                  <a:moveTo>
                    <a:pt x="15539" y="0"/>
                  </a:moveTo>
                  <a:cubicBezTo>
                    <a:pt x="13241" y="304"/>
                    <a:pt x="10943" y="608"/>
                    <a:pt x="8186" y="3346"/>
                  </a:cubicBezTo>
                  <a:cubicBezTo>
                    <a:pt x="5428" y="6085"/>
                    <a:pt x="2211" y="11256"/>
                    <a:pt x="833" y="14603"/>
                  </a:cubicBezTo>
                  <a:cubicBezTo>
                    <a:pt x="-546" y="17949"/>
                    <a:pt x="-86" y="19470"/>
                    <a:pt x="1292" y="20383"/>
                  </a:cubicBezTo>
                  <a:cubicBezTo>
                    <a:pt x="2671" y="21296"/>
                    <a:pt x="4969" y="21600"/>
                    <a:pt x="7956" y="20687"/>
                  </a:cubicBezTo>
                  <a:cubicBezTo>
                    <a:pt x="10943" y="19775"/>
                    <a:pt x="14620" y="17645"/>
                    <a:pt x="16918" y="15820"/>
                  </a:cubicBezTo>
                  <a:cubicBezTo>
                    <a:pt x="19216" y="13994"/>
                    <a:pt x="20135" y="12473"/>
                    <a:pt x="20594" y="10648"/>
                  </a:cubicBezTo>
                  <a:cubicBezTo>
                    <a:pt x="21054" y="8823"/>
                    <a:pt x="21054" y="6693"/>
                    <a:pt x="19446" y="5324"/>
                  </a:cubicBezTo>
                  <a:cubicBezTo>
                    <a:pt x="17837" y="3955"/>
                    <a:pt x="14620" y="3346"/>
                    <a:pt x="13701" y="3651"/>
                  </a:cubicBezTo>
                  <a:cubicBezTo>
                    <a:pt x="12782" y="3955"/>
                    <a:pt x="14160" y="5172"/>
                    <a:pt x="15539" y="6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0" name="Line"/>
            <p:cNvSpPr/>
            <p:nvPr/>
          </p:nvSpPr>
          <p:spPr>
            <a:xfrm>
              <a:off x="10851133" y="5057558"/>
              <a:ext cx="124913" cy="15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230" fill="norm" stroke="1" extrusionOk="0">
                  <a:moveTo>
                    <a:pt x="12528" y="0"/>
                  </a:moveTo>
                  <a:cubicBezTo>
                    <a:pt x="8640" y="3187"/>
                    <a:pt x="4752" y="6374"/>
                    <a:pt x="2592" y="9207"/>
                  </a:cubicBezTo>
                  <a:cubicBezTo>
                    <a:pt x="432" y="12039"/>
                    <a:pt x="0" y="14518"/>
                    <a:pt x="0" y="16643"/>
                  </a:cubicBezTo>
                  <a:cubicBezTo>
                    <a:pt x="0" y="18767"/>
                    <a:pt x="432" y="20538"/>
                    <a:pt x="3024" y="21069"/>
                  </a:cubicBezTo>
                  <a:cubicBezTo>
                    <a:pt x="5616" y="21600"/>
                    <a:pt x="10368" y="20892"/>
                    <a:pt x="14040" y="17882"/>
                  </a:cubicBezTo>
                  <a:cubicBezTo>
                    <a:pt x="17712" y="14872"/>
                    <a:pt x="20304" y="9561"/>
                    <a:pt x="20952" y="6197"/>
                  </a:cubicBezTo>
                  <a:cubicBezTo>
                    <a:pt x="21600" y="2833"/>
                    <a:pt x="20304" y="1416"/>
                    <a:pt x="17280" y="885"/>
                  </a:cubicBezTo>
                  <a:cubicBezTo>
                    <a:pt x="14256" y="354"/>
                    <a:pt x="9504" y="708"/>
                    <a:pt x="4752" y="1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1" name="Line"/>
            <p:cNvSpPr/>
            <p:nvPr/>
          </p:nvSpPr>
          <p:spPr>
            <a:xfrm>
              <a:off x="11362255" y="5097947"/>
              <a:ext cx="153339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9353"/>
                  </a:moveTo>
                  <a:cubicBezTo>
                    <a:pt x="1440" y="3953"/>
                    <a:pt x="2880" y="-1447"/>
                    <a:pt x="6480" y="353"/>
                  </a:cubicBezTo>
                  <a:cubicBezTo>
                    <a:pt x="10080" y="2153"/>
                    <a:pt x="15840" y="11153"/>
                    <a:pt x="21600" y="20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2" name="Line"/>
            <p:cNvSpPr/>
            <p:nvPr/>
          </p:nvSpPr>
          <p:spPr>
            <a:xfrm>
              <a:off x="11309465" y="5249229"/>
              <a:ext cx="236796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0825" fill="norm" stroke="1" extrusionOk="0">
                  <a:moveTo>
                    <a:pt x="1286" y="0"/>
                  </a:moveTo>
                  <a:cubicBezTo>
                    <a:pt x="376" y="7200"/>
                    <a:pt x="-533" y="14400"/>
                    <a:pt x="376" y="18000"/>
                  </a:cubicBezTo>
                  <a:cubicBezTo>
                    <a:pt x="1286" y="21600"/>
                    <a:pt x="4014" y="21600"/>
                    <a:pt x="7766" y="18900"/>
                  </a:cubicBezTo>
                  <a:cubicBezTo>
                    <a:pt x="11518" y="16200"/>
                    <a:pt x="16292" y="10800"/>
                    <a:pt x="21067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3" name="Line"/>
            <p:cNvSpPr/>
            <p:nvPr/>
          </p:nvSpPr>
          <p:spPr>
            <a:xfrm>
              <a:off x="11728898" y="5065225"/>
              <a:ext cx="200705" cy="37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92" fill="norm" stroke="1" extrusionOk="0">
                  <a:moveTo>
                    <a:pt x="21473" y="0"/>
                  </a:moveTo>
                  <a:cubicBezTo>
                    <a:pt x="18739" y="0"/>
                    <a:pt x="16005" y="0"/>
                    <a:pt x="13817" y="73"/>
                  </a:cubicBezTo>
                  <a:cubicBezTo>
                    <a:pt x="11630" y="146"/>
                    <a:pt x="9989" y="292"/>
                    <a:pt x="8076" y="1678"/>
                  </a:cubicBezTo>
                  <a:cubicBezTo>
                    <a:pt x="6162" y="3065"/>
                    <a:pt x="3974" y="5692"/>
                    <a:pt x="2607" y="7370"/>
                  </a:cubicBezTo>
                  <a:cubicBezTo>
                    <a:pt x="1240" y="9049"/>
                    <a:pt x="693" y="9778"/>
                    <a:pt x="1103" y="10070"/>
                  </a:cubicBezTo>
                  <a:cubicBezTo>
                    <a:pt x="1514" y="10362"/>
                    <a:pt x="2881" y="10216"/>
                    <a:pt x="4248" y="10070"/>
                  </a:cubicBezTo>
                  <a:cubicBezTo>
                    <a:pt x="5615" y="9924"/>
                    <a:pt x="6982" y="9778"/>
                    <a:pt x="8349" y="9851"/>
                  </a:cubicBezTo>
                  <a:cubicBezTo>
                    <a:pt x="9716" y="9924"/>
                    <a:pt x="11083" y="10216"/>
                    <a:pt x="12040" y="10727"/>
                  </a:cubicBezTo>
                  <a:cubicBezTo>
                    <a:pt x="12997" y="11238"/>
                    <a:pt x="13544" y="11968"/>
                    <a:pt x="13817" y="13281"/>
                  </a:cubicBezTo>
                  <a:cubicBezTo>
                    <a:pt x="14091" y="14595"/>
                    <a:pt x="14091" y="16492"/>
                    <a:pt x="13681" y="17732"/>
                  </a:cubicBezTo>
                  <a:cubicBezTo>
                    <a:pt x="13270" y="18973"/>
                    <a:pt x="12450" y="19557"/>
                    <a:pt x="10536" y="20141"/>
                  </a:cubicBezTo>
                  <a:cubicBezTo>
                    <a:pt x="8622" y="20724"/>
                    <a:pt x="5615" y="21308"/>
                    <a:pt x="3427" y="21454"/>
                  </a:cubicBezTo>
                  <a:cubicBezTo>
                    <a:pt x="1240" y="21600"/>
                    <a:pt x="-127" y="21308"/>
                    <a:pt x="10" y="20943"/>
                  </a:cubicBezTo>
                  <a:cubicBezTo>
                    <a:pt x="146" y="20578"/>
                    <a:pt x="1787" y="20141"/>
                    <a:pt x="3291" y="19776"/>
                  </a:cubicBezTo>
                  <a:cubicBezTo>
                    <a:pt x="4795" y="19411"/>
                    <a:pt x="6162" y="19119"/>
                    <a:pt x="7529" y="18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4" name="Line"/>
            <p:cNvSpPr/>
            <p:nvPr/>
          </p:nvSpPr>
          <p:spPr>
            <a:xfrm>
              <a:off x="11998603" y="5157227"/>
              <a:ext cx="207006" cy="351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21600" y="0"/>
                  </a:moveTo>
                  <a:cubicBezTo>
                    <a:pt x="17067" y="3130"/>
                    <a:pt x="12533" y="6261"/>
                    <a:pt x="9333" y="9078"/>
                  </a:cubicBezTo>
                  <a:cubicBezTo>
                    <a:pt x="6133" y="11896"/>
                    <a:pt x="4267" y="14400"/>
                    <a:pt x="3733" y="16435"/>
                  </a:cubicBezTo>
                  <a:cubicBezTo>
                    <a:pt x="3200" y="18470"/>
                    <a:pt x="4000" y="20035"/>
                    <a:pt x="5200" y="20817"/>
                  </a:cubicBezTo>
                  <a:cubicBezTo>
                    <a:pt x="6400" y="21600"/>
                    <a:pt x="8000" y="21600"/>
                    <a:pt x="9467" y="21443"/>
                  </a:cubicBezTo>
                  <a:cubicBezTo>
                    <a:pt x="10933" y="21287"/>
                    <a:pt x="12267" y="20974"/>
                    <a:pt x="12933" y="20348"/>
                  </a:cubicBezTo>
                  <a:cubicBezTo>
                    <a:pt x="13600" y="19722"/>
                    <a:pt x="13600" y="18783"/>
                    <a:pt x="12267" y="17687"/>
                  </a:cubicBezTo>
                  <a:cubicBezTo>
                    <a:pt x="10933" y="16591"/>
                    <a:pt x="8267" y="15339"/>
                    <a:pt x="6000" y="14713"/>
                  </a:cubicBezTo>
                  <a:cubicBezTo>
                    <a:pt x="3733" y="14087"/>
                    <a:pt x="1867" y="14087"/>
                    <a:pt x="0" y="14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5" name="Line"/>
            <p:cNvSpPr/>
            <p:nvPr/>
          </p:nvSpPr>
          <p:spPr>
            <a:xfrm>
              <a:off x="11584594" y="5677096"/>
              <a:ext cx="588946" cy="17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70" fill="norm" stroke="1" extrusionOk="0">
                  <a:moveTo>
                    <a:pt x="0" y="1104"/>
                  </a:moveTo>
                  <a:cubicBezTo>
                    <a:pt x="3259" y="487"/>
                    <a:pt x="6517" y="-130"/>
                    <a:pt x="9729" y="24"/>
                  </a:cubicBezTo>
                  <a:cubicBezTo>
                    <a:pt x="12941" y="179"/>
                    <a:pt x="16107" y="1104"/>
                    <a:pt x="17922" y="1567"/>
                  </a:cubicBezTo>
                  <a:cubicBezTo>
                    <a:pt x="19738" y="2030"/>
                    <a:pt x="20203" y="2030"/>
                    <a:pt x="20669" y="2493"/>
                  </a:cubicBezTo>
                  <a:cubicBezTo>
                    <a:pt x="21134" y="2956"/>
                    <a:pt x="21600" y="3881"/>
                    <a:pt x="21414" y="4653"/>
                  </a:cubicBezTo>
                  <a:cubicBezTo>
                    <a:pt x="21228" y="5424"/>
                    <a:pt x="20390" y="6041"/>
                    <a:pt x="18062" y="6504"/>
                  </a:cubicBezTo>
                  <a:cubicBezTo>
                    <a:pt x="15734" y="6967"/>
                    <a:pt x="11917" y="7276"/>
                    <a:pt x="9031" y="7584"/>
                  </a:cubicBezTo>
                  <a:cubicBezTo>
                    <a:pt x="6145" y="7893"/>
                    <a:pt x="4190" y="8201"/>
                    <a:pt x="2933" y="8664"/>
                  </a:cubicBezTo>
                  <a:cubicBezTo>
                    <a:pt x="1676" y="9127"/>
                    <a:pt x="1117" y="9744"/>
                    <a:pt x="1071" y="10207"/>
                  </a:cubicBezTo>
                  <a:cubicBezTo>
                    <a:pt x="1024" y="10670"/>
                    <a:pt x="1490" y="10979"/>
                    <a:pt x="3398" y="11287"/>
                  </a:cubicBezTo>
                  <a:cubicBezTo>
                    <a:pt x="5307" y="11596"/>
                    <a:pt x="8659" y="11904"/>
                    <a:pt x="10614" y="12059"/>
                  </a:cubicBezTo>
                  <a:cubicBezTo>
                    <a:pt x="12569" y="12213"/>
                    <a:pt x="13128" y="12213"/>
                    <a:pt x="13640" y="12367"/>
                  </a:cubicBezTo>
                  <a:cubicBezTo>
                    <a:pt x="14152" y="12521"/>
                    <a:pt x="14617" y="12830"/>
                    <a:pt x="14524" y="13447"/>
                  </a:cubicBezTo>
                  <a:cubicBezTo>
                    <a:pt x="14431" y="14064"/>
                    <a:pt x="13779" y="14990"/>
                    <a:pt x="12197" y="15761"/>
                  </a:cubicBezTo>
                  <a:cubicBezTo>
                    <a:pt x="10614" y="16533"/>
                    <a:pt x="8100" y="17150"/>
                    <a:pt x="6610" y="17459"/>
                  </a:cubicBezTo>
                  <a:cubicBezTo>
                    <a:pt x="5121" y="17767"/>
                    <a:pt x="4655" y="17767"/>
                    <a:pt x="4655" y="17613"/>
                  </a:cubicBezTo>
                  <a:cubicBezTo>
                    <a:pt x="4655" y="17459"/>
                    <a:pt x="5121" y="17150"/>
                    <a:pt x="7309" y="17304"/>
                  </a:cubicBezTo>
                  <a:cubicBezTo>
                    <a:pt x="9497" y="17459"/>
                    <a:pt x="13407" y="18076"/>
                    <a:pt x="15921" y="18847"/>
                  </a:cubicBezTo>
                  <a:cubicBezTo>
                    <a:pt x="18434" y="19619"/>
                    <a:pt x="19552" y="20544"/>
                    <a:pt x="20669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6" name="Line"/>
            <p:cNvSpPr/>
            <p:nvPr/>
          </p:nvSpPr>
          <p:spPr>
            <a:xfrm>
              <a:off x="1847708" y="6268919"/>
              <a:ext cx="76669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3037"/>
                    <a:pt x="17280" y="6075"/>
                    <a:pt x="14400" y="9394"/>
                  </a:cubicBezTo>
                  <a:cubicBezTo>
                    <a:pt x="11520" y="12712"/>
                    <a:pt x="7920" y="16312"/>
                    <a:pt x="5400" y="18394"/>
                  </a:cubicBezTo>
                  <a:cubicBezTo>
                    <a:pt x="2880" y="20475"/>
                    <a:pt x="1440" y="210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7" name="Line"/>
            <p:cNvSpPr/>
            <p:nvPr/>
          </p:nvSpPr>
          <p:spPr>
            <a:xfrm>
              <a:off x="1824707" y="6362125"/>
              <a:ext cx="282573" cy="41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37" fill="norm" stroke="1" extrusionOk="0">
                  <a:moveTo>
                    <a:pt x="0" y="14737"/>
                  </a:moveTo>
                  <a:cubicBezTo>
                    <a:pt x="3892" y="12737"/>
                    <a:pt x="7784" y="10737"/>
                    <a:pt x="11092" y="8604"/>
                  </a:cubicBezTo>
                  <a:cubicBezTo>
                    <a:pt x="14400" y="6470"/>
                    <a:pt x="17124" y="4204"/>
                    <a:pt x="18778" y="2604"/>
                  </a:cubicBezTo>
                  <a:cubicBezTo>
                    <a:pt x="20432" y="1004"/>
                    <a:pt x="21016" y="70"/>
                    <a:pt x="21308" y="4"/>
                  </a:cubicBezTo>
                  <a:cubicBezTo>
                    <a:pt x="21600" y="-63"/>
                    <a:pt x="21600" y="737"/>
                    <a:pt x="21211" y="3204"/>
                  </a:cubicBezTo>
                  <a:cubicBezTo>
                    <a:pt x="20822" y="5670"/>
                    <a:pt x="20043" y="9804"/>
                    <a:pt x="19557" y="12870"/>
                  </a:cubicBezTo>
                  <a:cubicBezTo>
                    <a:pt x="19070" y="15937"/>
                    <a:pt x="18876" y="17937"/>
                    <a:pt x="19168" y="19204"/>
                  </a:cubicBezTo>
                  <a:cubicBezTo>
                    <a:pt x="19459" y="20470"/>
                    <a:pt x="20238" y="21004"/>
                    <a:pt x="21016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8" name="Line"/>
            <p:cNvSpPr/>
            <p:nvPr/>
          </p:nvSpPr>
          <p:spPr>
            <a:xfrm>
              <a:off x="2140513" y="6599732"/>
              <a:ext cx="111150" cy="11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2" h="20788" fill="norm" stroke="1" extrusionOk="0">
                  <a:moveTo>
                    <a:pt x="11000" y="2552"/>
                  </a:moveTo>
                  <a:cubicBezTo>
                    <a:pt x="7713" y="5769"/>
                    <a:pt x="4426" y="8986"/>
                    <a:pt x="2313" y="11974"/>
                  </a:cubicBezTo>
                  <a:cubicBezTo>
                    <a:pt x="200" y="14961"/>
                    <a:pt x="-739" y="17718"/>
                    <a:pt x="670" y="19327"/>
                  </a:cubicBezTo>
                  <a:cubicBezTo>
                    <a:pt x="2078" y="20935"/>
                    <a:pt x="5835" y="21395"/>
                    <a:pt x="9591" y="19786"/>
                  </a:cubicBezTo>
                  <a:cubicBezTo>
                    <a:pt x="13348" y="18178"/>
                    <a:pt x="17104" y="14501"/>
                    <a:pt x="18983" y="11284"/>
                  </a:cubicBezTo>
                  <a:cubicBezTo>
                    <a:pt x="20861" y="8067"/>
                    <a:pt x="20861" y="5310"/>
                    <a:pt x="19218" y="3242"/>
                  </a:cubicBezTo>
                  <a:cubicBezTo>
                    <a:pt x="17574" y="1174"/>
                    <a:pt x="14287" y="-205"/>
                    <a:pt x="11939" y="25"/>
                  </a:cubicBezTo>
                  <a:cubicBezTo>
                    <a:pt x="9591" y="255"/>
                    <a:pt x="8183" y="2093"/>
                    <a:pt x="6774" y="3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9" name="Line"/>
            <p:cNvSpPr/>
            <p:nvPr/>
          </p:nvSpPr>
          <p:spPr>
            <a:xfrm>
              <a:off x="2313913" y="6552592"/>
              <a:ext cx="177810" cy="158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19" fill="norm" stroke="1" extrusionOk="0">
                  <a:moveTo>
                    <a:pt x="2029" y="3086"/>
                  </a:moveTo>
                  <a:cubicBezTo>
                    <a:pt x="1103" y="6857"/>
                    <a:pt x="178" y="10629"/>
                    <a:pt x="23" y="13371"/>
                  </a:cubicBezTo>
                  <a:cubicBezTo>
                    <a:pt x="-131" y="16114"/>
                    <a:pt x="486" y="17829"/>
                    <a:pt x="1566" y="18343"/>
                  </a:cubicBezTo>
                  <a:cubicBezTo>
                    <a:pt x="2646" y="18857"/>
                    <a:pt x="4189" y="18171"/>
                    <a:pt x="5886" y="16971"/>
                  </a:cubicBezTo>
                  <a:cubicBezTo>
                    <a:pt x="7583" y="15771"/>
                    <a:pt x="9435" y="14057"/>
                    <a:pt x="10515" y="14057"/>
                  </a:cubicBezTo>
                  <a:cubicBezTo>
                    <a:pt x="11595" y="14057"/>
                    <a:pt x="11903" y="15771"/>
                    <a:pt x="12520" y="17486"/>
                  </a:cubicBezTo>
                  <a:cubicBezTo>
                    <a:pt x="13138" y="19200"/>
                    <a:pt x="14063" y="20914"/>
                    <a:pt x="15298" y="21257"/>
                  </a:cubicBezTo>
                  <a:cubicBezTo>
                    <a:pt x="16532" y="21600"/>
                    <a:pt x="18075" y="20571"/>
                    <a:pt x="19155" y="16800"/>
                  </a:cubicBezTo>
                  <a:cubicBezTo>
                    <a:pt x="20235" y="13029"/>
                    <a:pt x="20852" y="6514"/>
                    <a:pt x="214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0" name="Line"/>
            <p:cNvSpPr/>
            <p:nvPr/>
          </p:nvSpPr>
          <p:spPr>
            <a:xfrm>
              <a:off x="3189405" y="6552592"/>
              <a:ext cx="15334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1" name="Line"/>
            <p:cNvSpPr/>
            <p:nvPr/>
          </p:nvSpPr>
          <p:spPr>
            <a:xfrm>
              <a:off x="3204738" y="6483590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2" name="Line"/>
            <p:cNvSpPr/>
            <p:nvPr/>
          </p:nvSpPr>
          <p:spPr>
            <a:xfrm>
              <a:off x="3266073" y="6487743"/>
              <a:ext cx="126199" cy="25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5" h="21259" fill="norm" stroke="1" extrusionOk="0">
                  <a:moveTo>
                    <a:pt x="15894" y="1547"/>
                  </a:moveTo>
                  <a:cubicBezTo>
                    <a:pt x="14264" y="918"/>
                    <a:pt x="12634" y="288"/>
                    <a:pt x="10188" y="79"/>
                  </a:cubicBezTo>
                  <a:cubicBezTo>
                    <a:pt x="7743" y="-131"/>
                    <a:pt x="4483" y="79"/>
                    <a:pt x="2445" y="708"/>
                  </a:cubicBezTo>
                  <a:cubicBezTo>
                    <a:pt x="407" y="1337"/>
                    <a:pt x="-408" y="2386"/>
                    <a:pt x="2241" y="4063"/>
                  </a:cubicBezTo>
                  <a:cubicBezTo>
                    <a:pt x="4890" y="5741"/>
                    <a:pt x="11003" y="8048"/>
                    <a:pt x="15079" y="10354"/>
                  </a:cubicBezTo>
                  <a:cubicBezTo>
                    <a:pt x="19154" y="12661"/>
                    <a:pt x="21192" y="14968"/>
                    <a:pt x="19562" y="16855"/>
                  </a:cubicBezTo>
                  <a:cubicBezTo>
                    <a:pt x="17932" y="18743"/>
                    <a:pt x="12634" y="20211"/>
                    <a:pt x="8762" y="20840"/>
                  </a:cubicBezTo>
                  <a:cubicBezTo>
                    <a:pt x="4890" y="21469"/>
                    <a:pt x="2445" y="21259"/>
                    <a:pt x="0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3" name="Line"/>
            <p:cNvSpPr/>
            <p:nvPr/>
          </p:nvSpPr>
          <p:spPr>
            <a:xfrm>
              <a:off x="4115634" y="6260523"/>
              <a:ext cx="315361" cy="446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00" fill="norm" stroke="1" extrusionOk="0">
                  <a:moveTo>
                    <a:pt x="20835" y="2964"/>
                  </a:moveTo>
                  <a:cubicBezTo>
                    <a:pt x="21180" y="1866"/>
                    <a:pt x="21526" y="767"/>
                    <a:pt x="21180" y="279"/>
                  </a:cubicBezTo>
                  <a:cubicBezTo>
                    <a:pt x="20835" y="-209"/>
                    <a:pt x="19798" y="-87"/>
                    <a:pt x="17724" y="889"/>
                  </a:cubicBezTo>
                  <a:cubicBezTo>
                    <a:pt x="15651" y="1866"/>
                    <a:pt x="12540" y="3696"/>
                    <a:pt x="9516" y="6320"/>
                  </a:cubicBezTo>
                  <a:cubicBezTo>
                    <a:pt x="6492" y="8944"/>
                    <a:pt x="3555" y="12361"/>
                    <a:pt x="1913" y="14801"/>
                  </a:cubicBezTo>
                  <a:cubicBezTo>
                    <a:pt x="272" y="17242"/>
                    <a:pt x="-74" y="18706"/>
                    <a:pt x="12" y="19683"/>
                  </a:cubicBezTo>
                  <a:cubicBezTo>
                    <a:pt x="99" y="20659"/>
                    <a:pt x="617" y="21147"/>
                    <a:pt x="2432" y="21269"/>
                  </a:cubicBezTo>
                  <a:cubicBezTo>
                    <a:pt x="4246" y="21391"/>
                    <a:pt x="7356" y="21147"/>
                    <a:pt x="9689" y="20659"/>
                  </a:cubicBezTo>
                  <a:cubicBezTo>
                    <a:pt x="12022" y="20171"/>
                    <a:pt x="13577" y="19438"/>
                    <a:pt x="15132" y="18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4" name="Line"/>
            <p:cNvSpPr/>
            <p:nvPr/>
          </p:nvSpPr>
          <p:spPr>
            <a:xfrm>
              <a:off x="4109426" y="6514258"/>
              <a:ext cx="23767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90" y="16560"/>
                    <a:pt x="4181" y="11520"/>
                    <a:pt x="7781" y="7920"/>
                  </a:cubicBezTo>
                  <a:cubicBezTo>
                    <a:pt x="11381" y="4320"/>
                    <a:pt x="1649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5" name="Line"/>
            <p:cNvSpPr/>
            <p:nvPr/>
          </p:nvSpPr>
          <p:spPr>
            <a:xfrm>
              <a:off x="4416099" y="6583259"/>
              <a:ext cx="1533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6" name="Line"/>
            <p:cNvSpPr/>
            <p:nvPr/>
          </p:nvSpPr>
          <p:spPr>
            <a:xfrm>
              <a:off x="4515768" y="6652260"/>
              <a:ext cx="30668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7" name="Line"/>
            <p:cNvSpPr/>
            <p:nvPr/>
          </p:nvSpPr>
          <p:spPr>
            <a:xfrm>
              <a:off x="5180227" y="6300440"/>
              <a:ext cx="255563" cy="49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23" fill="norm" stroke="1" extrusionOk="0">
                  <a:moveTo>
                    <a:pt x="10479" y="11865"/>
                  </a:moveTo>
                  <a:cubicBezTo>
                    <a:pt x="11335" y="11535"/>
                    <a:pt x="12190" y="11204"/>
                    <a:pt x="12725" y="10763"/>
                  </a:cubicBezTo>
                  <a:cubicBezTo>
                    <a:pt x="13259" y="10322"/>
                    <a:pt x="13473" y="9771"/>
                    <a:pt x="13045" y="9496"/>
                  </a:cubicBezTo>
                  <a:cubicBezTo>
                    <a:pt x="12618" y="9220"/>
                    <a:pt x="11548" y="9220"/>
                    <a:pt x="9731" y="10102"/>
                  </a:cubicBezTo>
                  <a:cubicBezTo>
                    <a:pt x="7913" y="10984"/>
                    <a:pt x="5346" y="12747"/>
                    <a:pt x="3529" y="14455"/>
                  </a:cubicBezTo>
                  <a:cubicBezTo>
                    <a:pt x="1711" y="16163"/>
                    <a:pt x="641" y="17816"/>
                    <a:pt x="214" y="18973"/>
                  </a:cubicBezTo>
                  <a:cubicBezTo>
                    <a:pt x="-214" y="20131"/>
                    <a:pt x="0" y="20792"/>
                    <a:pt x="855" y="21122"/>
                  </a:cubicBezTo>
                  <a:cubicBezTo>
                    <a:pt x="1711" y="21453"/>
                    <a:pt x="3208" y="21453"/>
                    <a:pt x="5560" y="20516"/>
                  </a:cubicBezTo>
                  <a:cubicBezTo>
                    <a:pt x="7913" y="19580"/>
                    <a:pt x="11121" y="17706"/>
                    <a:pt x="13580" y="15171"/>
                  </a:cubicBezTo>
                  <a:cubicBezTo>
                    <a:pt x="16039" y="12637"/>
                    <a:pt x="17750" y="9441"/>
                    <a:pt x="18820" y="7071"/>
                  </a:cubicBezTo>
                  <a:cubicBezTo>
                    <a:pt x="19889" y="4702"/>
                    <a:pt x="20317" y="3159"/>
                    <a:pt x="20531" y="2057"/>
                  </a:cubicBezTo>
                  <a:cubicBezTo>
                    <a:pt x="20744" y="955"/>
                    <a:pt x="20744" y="294"/>
                    <a:pt x="20210" y="73"/>
                  </a:cubicBezTo>
                  <a:cubicBezTo>
                    <a:pt x="19675" y="-147"/>
                    <a:pt x="18606" y="73"/>
                    <a:pt x="17750" y="1506"/>
                  </a:cubicBezTo>
                  <a:cubicBezTo>
                    <a:pt x="16895" y="2939"/>
                    <a:pt x="16253" y="5584"/>
                    <a:pt x="16039" y="7843"/>
                  </a:cubicBezTo>
                  <a:cubicBezTo>
                    <a:pt x="15826" y="10102"/>
                    <a:pt x="16039" y="11975"/>
                    <a:pt x="16467" y="13298"/>
                  </a:cubicBezTo>
                  <a:cubicBezTo>
                    <a:pt x="16895" y="14620"/>
                    <a:pt x="17536" y="15392"/>
                    <a:pt x="18392" y="15777"/>
                  </a:cubicBezTo>
                  <a:cubicBezTo>
                    <a:pt x="19247" y="16163"/>
                    <a:pt x="20317" y="16163"/>
                    <a:pt x="21386" y="16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8" name="Line"/>
            <p:cNvSpPr/>
            <p:nvPr/>
          </p:nvSpPr>
          <p:spPr>
            <a:xfrm>
              <a:off x="5466456" y="6583259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9" name="Line"/>
            <p:cNvSpPr/>
            <p:nvPr/>
          </p:nvSpPr>
          <p:spPr>
            <a:xfrm>
              <a:off x="5504791" y="6468257"/>
              <a:ext cx="30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0" name="Line"/>
            <p:cNvSpPr/>
            <p:nvPr/>
          </p:nvSpPr>
          <p:spPr>
            <a:xfrm>
              <a:off x="5571580" y="6491257"/>
              <a:ext cx="163216" cy="246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219" fill="norm" stroke="1" extrusionOk="0">
                  <a:moveTo>
                    <a:pt x="21223" y="0"/>
                  </a:moveTo>
                  <a:cubicBezTo>
                    <a:pt x="15574" y="220"/>
                    <a:pt x="9925" y="441"/>
                    <a:pt x="6269" y="1102"/>
                  </a:cubicBezTo>
                  <a:cubicBezTo>
                    <a:pt x="2614" y="1763"/>
                    <a:pt x="952" y="2865"/>
                    <a:pt x="288" y="3967"/>
                  </a:cubicBezTo>
                  <a:cubicBezTo>
                    <a:pt x="-377" y="5069"/>
                    <a:pt x="-45" y="6171"/>
                    <a:pt x="2946" y="7824"/>
                  </a:cubicBezTo>
                  <a:cubicBezTo>
                    <a:pt x="5937" y="9478"/>
                    <a:pt x="11586" y="11682"/>
                    <a:pt x="14909" y="13224"/>
                  </a:cubicBezTo>
                  <a:cubicBezTo>
                    <a:pt x="18232" y="14767"/>
                    <a:pt x="19229" y="15649"/>
                    <a:pt x="19894" y="16641"/>
                  </a:cubicBezTo>
                  <a:cubicBezTo>
                    <a:pt x="20558" y="17633"/>
                    <a:pt x="20891" y="18735"/>
                    <a:pt x="19063" y="19727"/>
                  </a:cubicBezTo>
                  <a:cubicBezTo>
                    <a:pt x="17235" y="20718"/>
                    <a:pt x="13248" y="21600"/>
                    <a:pt x="9925" y="21049"/>
                  </a:cubicBezTo>
                  <a:cubicBezTo>
                    <a:pt x="6601" y="20498"/>
                    <a:pt x="3943" y="18514"/>
                    <a:pt x="1285" y="16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1" name="Line"/>
            <p:cNvSpPr/>
            <p:nvPr/>
          </p:nvSpPr>
          <p:spPr>
            <a:xfrm>
              <a:off x="5856853" y="6299586"/>
              <a:ext cx="107949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600" fill="norm" stroke="1" extrusionOk="0">
                  <a:moveTo>
                    <a:pt x="21218" y="0"/>
                  </a:moveTo>
                  <a:cubicBezTo>
                    <a:pt x="14688" y="2631"/>
                    <a:pt x="8158" y="5262"/>
                    <a:pt x="4390" y="7962"/>
                  </a:cubicBezTo>
                  <a:cubicBezTo>
                    <a:pt x="623" y="10662"/>
                    <a:pt x="-382" y="13431"/>
                    <a:pt x="120" y="15646"/>
                  </a:cubicBezTo>
                  <a:cubicBezTo>
                    <a:pt x="623" y="17862"/>
                    <a:pt x="2632" y="19523"/>
                    <a:pt x="4892" y="20423"/>
                  </a:cubicBezTo>
                  <a:cubicBezTo>
                    <a:pt x="7153" y="21323"/>
                    <a:pt x="9665" y="21462"/>
                    <a:pt x="121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2" name="Line"/>
            <p:cNvSpPr/>
            <p:nvPr/>
          </p:nvSpPr>
          <p:spPr>
            <a:xfrm>
              <a:off x="5773130" y="6468257"/>
              <a:ext cx="368009" cy="19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fill="norm" stroke="1" extrusionOk="0">
                  <a:moveTo>
                    <a:pt x="0" y="6821"/>
                  </a:moveTo>
                  <a:cubicBezTo>
                    <a:pt x="1650" y="5968"/>
                    <a:pt x="3300" y="5116"/>
                    <a:pt x="5475" y="5542"/>
                  </a:cubicBezTo>
                  <a:cubicBezTo>
                    <a:pt x="7650" y="5968"/>
                    <a:pt x="10350" y="7674"/>
                    <a:pt x="11925" y="9095"/>
                  </a:cubicBezTo>
                  <a:cubicBezTo>
                    <a:pt x="13500" y="10516"/>
                    <a:pt x="13950" y="11653"/>
                    <a:pt x="14175" y="12932"/>
                  </a:cubicBezTo>
                  <a:cubicBezTo>
                    <a:pt x="14400" y="14211"/>
                    <a:pt x="14400" y="15632"/>
                    <a:pt x="14100" y="16768"/>
                  </a:cubicBezTo>
                  <a:cubicBezTo>
                    <a:pt x="13800" y="17905"/>
                    <a:pt x="13200" y="18758"/>
                    <a:pt x="12525" y="17905"/>
                  </a:cubicBezTo>
                  <a:cubicBezTo>
                    <a:pt x="11850" y="17053"/>
                    <a:pt x="11100" y="14495"/>
                    <a:pt x="11325" y="12221"/>
                  </a:cubicBezTo>
                  <a:cubicBezTo>
                    <a:pt x="11550" y="9947"/>
                    <a:pt x="12750" y="7958"/>
                    <a:pt x="13875" y="6821"/>
                  </a:cubicBezTo>
                  <a:cubicBezTo>
                    <a:pt x="15000" y="5684"/>
                    <a:pt x="16050" y="5400"/>
                    <a:pt x="16950" y="5684"/>
                  </a:cubicBezTo>
                  <a:cubicBezTo>
                    <a:pt x="17850" y="5968"/>
                    <a:pt x="18600" y="6821"/>
                    <a:pt x="19125" y="8668"/>
                  </a:cubicBezTo>
                  <a:cubicBezTo>
                    <a:pt x="19650" y="10516"/>
                    <a:pt x="19950" y="13358"/>
                    <a:pt x="20100" y="15916"/>
                  </a:cubicBezTo>
                  <a:cubicBezTo>
                    <a:pt x="20250" y="18474"/>
                    <a:pt x="20250" y="20747"/>
                    <a:pt x="20250" y="21174"/>
                  </a:cubicBezTo>
                  <a:cubicBezTo>
                    <a:pt x="20250" y="21600"/>
                    <a:pt x="20250" y="20179"/>
                    <a:pt x="20475" y="16342"/>
                  </a:cubicBezTo>
                  <a:cubicBezTo>
                    <a:pt x="20700" y="12505"/>
                    <a:pt x="21150" y="62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3" name="Line"/>
            <p:cNvSpPr/>
            <p:nvPr/>
          </p:nvSpPr>
          <p:spPr>
            <a:xfrm>
              <a:off x="6179472" y="6314920"/>
              <a:ext cx="175122" cy="35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41" fill="norm" stroke="1" extrusionOk="0">
                  <a:moveTo>
                    <a:pt x="12209" y="0"/>
                  </a:moveTo>
                  <a:cubicBezTo>
                    <a:pt x="10330" y="3600"/>
                    <a:pt x="8452" y="7200"/>
                    <a:pt x="7357" y="10330"/>
                  </a:cubicBezTo>
                  <a:cubicBezTo>
                    <a:pt x="6261" y="13461"/>
                    <a:pt x="5948" y="16122"/>
                    <a:pt x="5635" y="17843"/>
                  </a:cubicBezTo>
                  <a:cubicBezTo>
                    <a:pt x="5322" y="19565"/>
                    <a:pt x="5009" y="20348"/>
                    <a:pt x="5165" y="20348"/>
                  </a:cubicBezTo>
                  <a:cubicBezTo>
                    <a:pt x="5322" y="20348"/>
                    <a:pt x="5948" y="19565"/>
                    <a:pt x="7513" y="18391"/>
                  </a:cubicBezTo>
                  <a:cubicBezTo>
                    <a:pt x="9078" y="17217"/>
                    <a:pt x="11583" y="15652"/>
                    <a:pt x="13617" y="14870"/>
                  </a:cubicBezTo>
                  <a:cubicBezTo>
                    <a:pt x="15652" y="14087"/>
                    <a:pt x="17217" y="14087"/>
                    <a:pt x="18470" y="14478"/>
                  </a:cubicBezTo>
                  <a:cubicBezTo>
                    <a:pt x="19722" y="14870"/>
                    <a:pt x="20661" y="15652"/>
                    <a:pt x="21130" y="16435"/>
                  </a:cubicBezTo>
                  <a:cubicBezTo>
                    <a:pt x="21600" y="17217"/>
                    <a:pt x="21600" y="18000"/>
                    <a:pt x="20817" y="18704"/>
                  </a:cubicBezTo>
                  <a:cubicBezTo>
                    <a:pt x="20035" y="19409"/>
                    <a:pt x="18470" y="20035"/>
                    <a:pt x="15809" y="20504"/>
                  </a:cubicBezTo>
                  <a:cubicBezTo>
                    <a:pt x="13148" y="20974"/>
                    <a:pt x="9391" y="21287"/>
                    <a:pt x="6730" y="21443"/>
                  </a:cubicBezTo>
                  <a:cubicBezTo>
                    <a:pt x="4070" y="21600"/>
                    <a:pt x="2504" y="21600"/>
                    <a:pt x="1565" y="21209"/>
                  </a:cubicBezTo>
                  <a:cubicBezTo>
                    <a:pt x="626" y="20817"/>
                    <a:pt x="313" y="20035"/>
                    <a:pt x="0" y="19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4" name="Line"/>
            <p:cNvSpPr/>
            <p:nvPr/>
          </p:nvSpPr>
          <p:spPr>
            <a:xfrm>
              <a:off x="6394144" y="6326356"/>
              <a:ext cx="375676" cy="339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0" y="12335"/>
                  </a:moveTo>
                  <a:cubicBezTo>
                    <a:pt x="0" y="13947"/>
                    <a:pt x="0" y="15559"/>
                    <a:pt x="0" y="16848"/>
                  </a:cubicBezTo>
                  <a:cubicBezTo>
                    <a:pt x="0" y="18138"/>
                    <a:pt x="0" y="19105"/>
                    <a:pt x="367" y="19427"/>
                  </a:cubicBezTo>
                  <a:cubicBezTo>
                    <a:pt x="735" y="19750"/>
                    <a:pt x="1469" y="19427"/>
                    <a:pt x="2057" y="18944"/>
                  </a:cubicBezTo>
                  <a:cubicBezTo>
                    <a:pt x="2645" y="18460"/>
                    <a:pt x="3086" y="17816"/>
                    <a:pt x="3527" y="17171"/>
                  </a:cubicBezTo>
                  <a:cubicBezTo>
                    <a:pt x="3967" y="16526"/>
                    <a:pt x="4408" y="15881"/>
                    <a:pt x="4702" y="15962"/>
                  </a:cubicBezTo>
                  <a:cubicBezTo>
                    <a:pt x="4996" y="16042"/>
                    <a:pt x="5143" y="16848"/>
                    <a:pt x="5290" y="17654"/>
                  </a:cubicBezTo>
                  <a:cubicBezTo>
                    <a:pt x="5437" y="18460"/>
                    <a:pt x="5584" y="19266"/>
                    <a:pt x="5951" y="19911"/>
                  </a:cubicBezTo>
                  <a:cubicBezTo>
                    <a:pt x="6318" y="20556"/>
                    <a:pt x="6906" y="21039"/>
                    <a:pt x="7567" y="21281"/>
                  </a:cubicBezTo>
                  <a:cubicBezTo>
                    <a:pt x="8229" y="21523"/>
                    <a:pt x="8963" y="21523"/>
                    <a:pt x="9992" y="20798"/>
                  </a:cubicBezTo>
                  <a:cubicBezTo>
                    <a:pt x="11020" y="20072"/>
                    <a:pt x="12343" y="18622"/>
                    <a:pt x="13812" y="15478"/>
                  </a:cubicBezTo>
                  <a:cubicBezTo>
                    <a:pt x="15282" y="12335"/>
                    <a:pt x="16898" y="7499"/>
                    <a:pt x="17706" y="4436"/>
                  </a:cubicBezTo>
                  <a:cubicBezTo>
                    <a:pt x="18514" y="1374"/>
                    <a:pt x="18514" y="84"/>
                    <a:pt x="18147" y="4"/>
                  </a:cubicBezTo>
                  <a:cubicBezTo>
                    <a:pt x="17780" y="-77"/>
                    <a:pt x="17045" y="1051"/>
                    <a:pt x="16237" y="3711"/>
                  </a:cubicBezTo>
                  <a:cubicBezTo>
                    <a:pt x="15429" y="6371"/>
                    <a:pt x="14547" y="10562"/>
                    <a:pt x="14106" y="13141"/>
                  </a:cubicBezTo>
                  <a:cubicBezTo>
                    <a:pt x="13665" y="15720"/>
                    <a:pt x="13665" y="16687"/>
                    <a:pt x="13812" y="17574"/>
                  </a:cubicBezTo>
                  <a:cubicBezTo>
                    <a:pt x="13959" y="18460"/>
                    <a:pt x="14253" y="19266"/>
                    <a:pt x="14767" y="19669"/>
                  </a:cubicBezTo>
                  <a:cubicBezTo>
                    <a:pt x="15282" y="20072"/>
                    <a:pt x="16016" y="20072"/>
                    <a:pt x="16604" y="19750"/>
                  </a:cubicBezTo>
                  <a:cubicBezTo>
                    <a:pt x="17192" y="19427"/>
                    <a:pt x="17633" y="18783"/>
                    <a:pt x="17927" y="18057"/>
                  </a:cubicBezTo>
                  <a:cubicBezTo>
                    <a:pt x="18220" y="17332"/>
                    <a:pt x="18367" y="16526"/>
                    <a:pt x="18147" y="15881"/>
                  </a:cubicBezTo>
                  <a:cubicBezTo>
                    <a:pt x="17927" y="15236"/>
                    <a:pt x="17339" y="14753"/>
                    <a:pt x="16751" y="14269"/>
                  </a:cubicBezTo>
                  <a:cubicBezTo>
                    <a:pt x="16163" y="13786"/>
                    <a:pt x="15576" y="13302"/>
                    <a:pt x="14694" y="12738"/>
                  </a:cubicBezTo>
                  <a:cubicBezTo>
                    <a:pt x="13812" y="12174"/>
                    <a:pt x="12637" y="11529"/>
                    <a:pt x="12563" y="11045"/>
                  </a:cubicBezTo>
                  <a:cubicBezTo>
                    <a:pt x="12490" y="10562"/>
                    <a:pt x="13518" y="10239"/>
                    <a:pt x="15208" y="10239"/>
                  </a:cubicBezTo>
                  <a:cubicBezTo>
                    <a:pt x="16898" y="10239"/>
                    <a:pt x="19249" y="10562"/>
                    <a:pt x="21600" y="10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5" name="Line"/>
            <p:cNvSpPr/>
            <p:nvPr/>
          </p:nvSpPr>
          <p:spPr>
            <a:xfrm>
              <a:off x="6796912" y="6295647"/>
              <a:ext cx="386040" cy="41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331" fill="norm" stroke="1" extrusionOk="0">
                  <a:moveTo>
                    <a:pt x="1892" y="12847"/>
                  </a:moveTo>
                  <a:cubicBezTo>
                    <a:pt x="2598" y="12716"/>
                    <a:pt x="3303" y="12584"/>
                    <a:pt x="4080" y="12057"/>
                  </a:cubicBezTo>
                  <a:cubicBezTo>
                    <a:pt x="4856" y="11530"/>
                    <a:pt x="5703" y="10608"/>
                    <a:pt x="5703" y="10279"/>
                  </a:cubicBezTo>
                  <a:cubicBezTo>
                    <a:pt x="5703" y="9950"/>
                    <a:pt x="4856" y="10213"/>
                    <a:pt x="3727" y="11201"/>
                  </a:cubicBezTo>
                  <a:cubicBezTo>
                    <a:pt x="2598" y="12189"/>
                    <a:pt x="1186" y="13901"/>
                    <a:pt x="480" y="15218"/>
                  </a:cubicBezTo>
                  <a:cubicBezTo>
                    <a:pt x="-226" y="16535"/>
                    <a:pt x="-226" y="17457"/>
                    <a:pt x="974" y="18116"/>
                  </a:cubicBezTo>
                  <a:cubicBezTo>
                    <a:pt x="2174" y="18774"/>
                    <a:pt x="4574" y="19169"/>
                    <a:pt x="6833" y="19038"/>
                  </a:cubicBezTo>
                  <a:cubicBezTo>
                    <a:pt x="9092" y="18906"/>
                    <a:pt x="11209" y="18247"/>
                    <a:pt x="12621" y="17655"/>
                  </a:cubicBezTo>
                  <a:cubicBezTo>
                    <a:pt x="14033" y="17062"/>
                    <a:pt x="14739" y="16535"/>
                    <a:pt x="15233" y="15942"/>
                  </a:cubicBezTo>
                  <a:cubicBezTo>
                    <a:pt x="15727" y="15350"/>
                    <a:pt x="16009" y="14691"/>
                    <a:pt x="15798" y="14362"/>
                  </a:cubicBezTo>
                  <a:cubicBezTo>
                    <a:pt x="15586" y="14033"/>
                    <a:pt x="14880" y="14033"/>
                    <a:pt x="13892" y="14494"/>
                  </a:cubicBezTo>
                  <a:cubicBezTo>
                    <a:pt x="12903" y="14955"/>
                    <a:pt x="11633" y="15877"/>
                    <a:pt x="10786" y="16667"/>
                  </a:cubicBezTo>
                  <a:cubicBezTo>
                    <a:pt x="9939" y="17457"/>
                    <a:pt x="9515" y="18116"/>
                    <a:pt x="9303" y="18774"/>
                  </a:cubicBezTo>
                  <a:cubicBezTo>
                    <a:pt x="9092" y="19433"/>
                    <a:pt x="9092" y="20091"/>
                    <a:pt x="9445" y="20618"/>
                  </a:cubicBezTo>
                  <a:cubicBezTo>
                    <a:pt x="9798" y="21145"/>
                    <a:pt x="10503" y="21540"/>
                    <a:pt x="11562" y="21211"/>
                  </a:cubicBezTo>
                  <a:cubicBezTo>
                    <a:pt x="12621" y="20881"/>
                    <a:pt x="14033" y="19828"/>
                    <a:pt x="15586" y="17655"/>
                  </a:cubicBezTo>
                  <a:cubicBezTo>
                    <a:pt x="17139" y="15481"/>
                    <a:pt x="18833" y="12189"/>
                    <a:pt x="19821" y="9291"/>
                  </a:cubicBezTo>
                  <a:cubicBezTo>
                    <a:pt x="20809" y="6394"/>
                    <a:pt x="21092" y="3891"/>
                    <a:pt x="21233" y="2311"/>
                  </a:cubicBezTo>
                  <a:cubicBezTo>
                    <a:pt x="21374" y="730"/>
                    <a:pt x="21374" y="72"/>
                    <a:pt x="21092" y="6"/>
                  </a:cubicBezTo>
                  <a:cubicBezTo>
                    <a:pt x="20809" y="-60"/>
                    <a:pt x="20245" y="467"/>
                    <a:pt x="19398" y="1916"/>
                  </a:cubicBezTo>
                  <a:cubicBezTo>
                    <a:pt x="18550" y="3364"/>
                    <a:pt x="17421" y="5735"/>
                    <a:pt x="17492" y="8303"/>
                  </a:cubicBezTo>
                  <a:cubicBezTo>
                    <a:pt x="17562" y="10872"/>
                    <a:pt x="18833" y="13638"/>
                    <a:pt x="20103" y="16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6" name="Line"/>
            <p:cNvSpPr/>
            <p:nvPr/>
          </p:nvSpPr>
          <p:spPr>
            <a:xfrm>
              <a:off x="7603772" y="6517087"/>
              <a:ext cx="185737" cy="421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229" fill="norm" stroke="1" extrusionOk="0">
                  <a:moveTo>
                    <a:pt x="21214" y="2558"/>
                  </a:moveTo>
                  <a:cubicBezTo>
                    <a:pt x="20630" y="1915"/>
                    <a:pt x="20046" y="1272"/>
                    <a:pt x="17565" y="758"/>
                  </a:cubicBezTo>
                  <a:cubicBezTo>
                    <a:pt x="15084" y="244"/>
                    <a:pt x="10706" y="-142"/>
                    <a:pt x="7349" y="51"/>
                  </a:cubicBezTo>
                  <a:cubicBezTo>
                    <a:pt x="3992" y="244"/>
                    <a:pt x="1657" y="1015"/>
                    <a:pt x="636" y="2044"/>
                  </a:cubicBezTo>
                  <a:cubicBezTo>
                    <a:pt x="-386" y="3072"/>
                    <a:pt x="-94" y="4358"/>
                    <a:pt x="928" y="5129"/>
                  </a:cubicBezTo>
                  <a:cubicBezTo>
                    <a:pt x="1949" y="5901"/>
                    <a:pt x="3700" y="6158"/>
                    <a:pt x="6911" y="5515"/>
                  </a:cubicBezTo>
                  <a:cubicBezTo>
                    <a:pt x="10122" y="4872"/>
                    <a:pt x="14792" y="3329"/>
                    <a:pt x="17273" y="2172"/>
                  </a:cubicBezTo>
                  <a:cubicBezTo>
                    <a:pt x="19755" y="1015"/>
                    <a:pt x="20046" y="244"/>
                    <a:pt x="19900" y="179"/>
                  </a:cubicBezTo>
                  <a:cubicBezTo>
                    <a:pt x="19755" y="115"/>
                    <a:pt x="19171" y="758"/>
                    <a:pt x="18879" y="3008"/>
                  </a:cubicBezTo>
                  <a:cubicBezTo>
                    <a:pt x="18587" y="5258"/>
                    <a:pt x="18587" y="9115"/>
                    <a:pt x="18295" y="12008"/>
                  </a:cubicBezTo>
                  <a:cubicBezTo>
                    <a:pt x="18003" y="14901"/>
                    <a:pt x="17419" y="16829"/>
                    <a:pt x="16544" y="18115"/>
                  </a:cubicBezTo>
                  <a:cubicBezTo>
                    <a:pt x="15668" y="19401"/>
                    <a:pt x="14501" y="20044"/>
                    <a:pt x="12603" y="20558"/>
                  </a:cubicBezTo>
                  <a:cubicBezTo>
                    <a:pt x="10706" y="21072"/>
                    <a:pt x="8079" y="21458"/>
                    <a:pt x="6328" y="21072"/>
                  </a:cubicBezTo>
                  <a:cubicBezTo>
                    <a:pt x="4576" y="20687"/>
                    <a:pt x="3701" y="19529"/>
                    <a:pt x="4138" y="17858"/>
                  </a:cubicBezTo>
                  <a:cubicBezTo>
                    <a:pt x="4576" y="16187"/>
                    <a:pt x="6328" y="14001"/>
                    <a:pt x="8079" y="11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7" name="Line"/>
            <p:cNvSpPr/>
            <p:nvPr/>
          </p:nvSpPr>
          <p:spPr>
            <a:xfrm>
              <a:off x="7873844" y="6537258"/>
              <a:ext cx="7668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8" name="Line"/>
            <p:cNvSpPr/>
            <p:nvPr/>
          </p:nvSpPr>
          <p:spPr>
            <a:xfrm>
              <a:off x="7889178" y="6452923"/>
              <a:ext cx="38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9" name="Line"/>
            <p:cNvSpPr/>
            <p:nvPr/>
          </p:nvSpPr>
          <p:spPr>
            <a:xfrm>
              <a:off x="7965846" y="6473261"/>
              <a:ext cx="490679" cy="180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0" y="2113"/>
                  </a:moveTo>
                  <a:cubicBezTo>
                    <a:pt x="0" y="7513"/>
                    <a:pt x="0" y="12913"/>
                    <a:pt x="169" y="16213"/>
                  </a:cubicBezTo>
                  <a:cubicBezTo>
                    <a:pt x="338" y="19513"/>
                    <a:pt x="675" y="20713"/>
                    <a:pt x="1013" y="20713"/>
                  </a:cubicBezTo>
                  <a:cubicBezTo>
                    <a:pt x="1350" y="20713"/>
                    <a:pt x="1688" y="19513"/>
                    <a:pt x="2194" y="17263"/>
                  </a:cubicBezTo>
                  <a:cubicBezTo>
                    <a:pt x="2700" y="15013"/>
                    <a:pt x="3375" y="11713"/>
                    <a:pt x="3937" y="9613"/>
                  </a:cubicBezTo>
                  <a:cubicBezTo>
                    <a:pt x="4500" y="7513"/>
                    <a:pt x="4950" y="6613"/>
                    <a:pt x="5344" y="6763"/>
                  </a:cubicBezTo>
                  <a:cubicBezTo>
                    <a:pt x="5737" y="6913"/>
                    <a:pt x="6075" y="8113"/>
                    <a:pt x="6638" y="8413"/>
                  </a:cubicBezTo>
                  <a:cubicBezTo>
                    <a:pt x="7200" y="8713"/>
                    <a:pt x="7988" y="8113"/>
                    <a:pt x="8550" y="6913"/>
                  </a:cubicBezTo>
                  <a:cubicBezTo>
                    <a:pt x="9113" y="5713"/>
                    <a:pt x="9450" y="3913"/>
                    <a:pt x="9338" y="3163"/>
                  </a:cubicBezTo>
                  <a:cubicBezTo>
                    <a:pt x="9225" y="2413"/>
                    <a:pt x="8663" y="2713"/>
                    <a:pt x="8213" y="3463"/>
                  </a:cubicBezTo>
                  <a:cubicBezTo>
                    <a:pt x="7763" y="4213"/>
                    <a:pt x="7425" y="5413"/>
                    <a:pt x="7144" y="6763"/>
                  </a:cubicBezTo>
                  <a:cubicBezTo>
                    <a:pt x="6863" y="8113"/>
                    <a:pt x="6638" y="9613"/>
                    <a:pt x="6581" y="11113"/>
                  </a:cubicBezTo>
                  <a:cubicBezTo>
                    <a:pt x="6525" y="12613"/>
                    <a:pt x="6638" y="14113"/>
                    <a:pt x="7031" y="15163"/>
                  </a:cubicBezTo>
                  <a:cubicBezTo>
                    <a:pt x="7425" y="16213"/>
                    <a:pt x="8100" y="16813"/>
                    <a:pt x="9000" y="16363"/>
                  </a:cubicBezTo>
                  <a:cubicBezTo>
                    <a:pt x="9900" y="15913"/>
                    <a:pt x="11025" y="14413"/>
                    <a:pt x="11925" y="12763"/>
                  </a:cubicBezTo>
                  <a:cubicBezTo>
                    <a:pt x="12825" y="11113"/>
                    <a:pt x="13500" y="9313"/>
                    <a:pt x="13781" y="9313"/>
                  </a:cubicBezTo>
                  <a:cubicBezTo>
                    <a:pt x="14063" y="9313"/>
                    <a:pt x="13950" y="11113"/>
                    <a:pt x="13781" y="12913"/>
                  </a:cubicBezTo>
                  <a:cubicBezTo>
                    <a:pt x="13612" y="14713"/>
                    <a:pt x="13387" y="16513"/>
                    <a:pt x="13162" y="18163"/>
                  </a:cubicBezTo>
                  <a:cubicBezTo>
                    <a:pt x="12937" y="19813"/>
                    <a:pt x="12713" y="21313"/>
                    <a:pt x="12600" y="21163"/>
                  </a:cubicBezTo>
                  <a:cubicBezTo>
                    <a:pt x="12488" y="21013"/>
                    <a:pt x="12488" y="19213"/>
                    <a:pt x="12881" y="15913"/>
                  </a:cubicBezTo>
                  <a:cubicBezTo>
                    <a:pt x="13275" y="12613"/>
                    <a:pt x="14063" y="7813"/>
                    <a:pt x="15019" y="4813"/>
                  </a:cubicBezTo>
                  <a:cubicBezTo>
                    <a:pt x="15975" y="1813"/>
                    <a:pt x="17100" y="613"/>
                    <a:pt x="17944" y="163"/>
                  </a:cubicBezTo>
                  <a:cubicBezTo>
                    <a:pt x="18788" y="-287"/>
                    <a:pt x="19350" y="13"/>
                    <a:pt x="19913" y="3463"/>
                  </a:cubicBezTo>
                  <a:cubicBezTo>
                    <a:pt x="20475" y="6913"/>
                    <a:pt x="21038" y="13513"/>
                    <a:pt x="21600" y="20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0" name="Line"/>
            <p:cNvSpPr/>
            <p:nvPr/>
          </p:nvSpPr>
          <p:spPr>
            <a:xfrm>
              <a:off x="8901200" y="6330254"/>
              <a:ext cx="138004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1309"/>
                    <a:pt x="15200" y="2618"/>
                    <a:pt x="12200" y="5564"/>
                  </a:cubicBezTo>
                  <a:cubicBezTo>
                    <a:pt x="9200" y="8509"/>
                    <a:pt x="6400" y="13091"/>
                    <a:pt x="4400" y="16036"/>
                  </a:cubicBezTo>
                  <a:cubicBezTo>
                    <a:pt x="2400" y="18982"/>
                    <a:pt x="1200" y="20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1" name="Line"/>
            <p:cNvSpPr/>
            <p:nvPr/>
          </p:nvSpPr>
          <p:spPr>
            <a:xfrm>
              <a:off x="8878200" y="6392729"/>
              <a:ext cx="243271" cy="228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93" fill="norm" stroke="1" extrusionOk="0">
                  <a:moveTo>
                    <a:pt x="0" y="17173"/>
                  </a:moveTo>
                  <a:cubicBezTo>
                    <a:pt x="4050" y="14533"/>
                    <a:pt x="8100" y="11893"/>
                    <a:pt x="11250" y="9253"/>
                  </a:cubicBezTo>
                  <a:cubicBezTo>
                    <a:pt x="14400" y="6613"/>
                    <a:pt x="16650" y="3973"/>
                    <a:pt x="18338" y="2293"/>
                  </a:cubicBezTo>
                  <a:cubicBezTo>
                    <a:pt x="20025" y="613"/>
                    <a:pt x="21150" y="-107"/>
                    <a:pt x="21375" y="13"/>
                  </a:cubicBezTo>
                  <a:cubicBezTo>
                    <a:pt x="21600" y="133"/>
                    <a:pt x="20925" y="1093"/>
                    <a:pt x="19687" y="3613"/>
                  </a:cubicBezTo>
                  <a:cubicBezTo>
                    <a:pt x="18450" y="6133"/>
                    <a:pt x="16650" y="10213"/>
                    <a:pt x="16087" y="13453"/>
                  </a:cubicBezTo>
                  <a:cubicBezTo>
                    <a:pt x="15525" y="16693"/>
                    <a:pt x="16200" y="19093"/>
                    <a:pt x="16875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2" name="Line"/>
            <p:cNvSpPr/>
            <p:nvPr/>
          </p:nvSpPr>
          <p:spPr>
            <a:xfrm>
              <a:off x="9120025" y="6567925"/>
              <a:ext cx="72516" cy="12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231" fill="norm" stroke="1" extrusionOk="0">
                  <a:moveTo>
                    <a:pt x="16665" y="1350"/>
                  </a:moveTo>
                  <a:cubicBezTo>
                    <a:pt x="12941" y="2700"/>
                    <a:pt x="9217" y="4050"/>
                    <a:pt x="6238" y="6300"/>
                  </a:cubicBezTo>
                  <a:cubicBezTo>
                    <a:pt x="3258" y="8550"/>
                    <a:pt x="1024" y="11700"/>
                    <a:pt x="279" y="14400"/>
                  </a:cubicBezTo>
                  <a:cubicBezTo>
                    <a:pt x="-466" y="17100"/>
                    <a:pt x="279" y="19350"/>
                    <a:pt x="2513" y="20475"/>
                  </a:cubicBezTo>
                  <a:cubicBezTo>
                    <a:pt x="4748" y="21600"/>
                    <a:pt x="8472" y="21600"/>
                    <a:pt x="11824" y="19575"/>
                  </a:cubicBezTo>
                  <a:cubicBezTo>
                    <a:pt x="15175" y="17550"/>
                    <a:pt x="18155" y="13500"/>
                    <a:pt x="19644" y="9900"/>
                  </a:cubicBezTo>
                  <a:cubicBezTo>
                    <a:pt x="21134" y="6300"/>
                    <a:pt x="21134" y="3150"/>
                    <a:pt x="211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3" name="Line"/>
            <p:cNvSpPr/>
            <p:nvPr/>
          </p:nvSpPr>
          <p:spPr>
            <a:xfrm>
              <a:off x="9635751" y="6276586"/>
              <a:ext cx="185471" cy="42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88" fill="norm" stroke="1" extrusionOk="0">
                  <a:moveTo>
                    <a:pt x="21474" y="0"/>
                  </a:moveTo>
                  <a:cubicBezTo>
                    <a:pt x="19699" y="0"/>
                    <a:pt x="17923" y="0"/>
                    <a:pt x="16000" y="639"/>
                  </a:cubicBezTo>
                  <a:cubicBezTo>
                    <a:pt x="14077" y="1278"/>
                    <a:pt x="12005" y="2556"/>
                    <a:pt x="9638" y="4729"/>
                  </a:cubicBezTo>
                  <a:cubicBezTo>
                    <a:pt x="7271" y="6902"/>
                    <a:pt x="4608" y="9969"/>
                    <a:pt x="2833" y="12717"/>
                  </a:cubicBezTo>
                  <a:cubicBezTo>
                    <a:pt x="1058" y="15465"/>
                    <a:pt x="170" y="17893"/>
                    <a:pt x="22" y="19427"/>
                  </a:cubicBezTo>
                  <a:cubicBezTo>
                    <a:pt x="-126" y="20961"/>
                    <a:pt x="466" y="21600"/>
                    <a:pt x="2241" y="21472"/>
                  </a:cubicBezTo>
                  <a:cubicBezTo>
                    <a:pt x="4016" y="21344"/>
                    <a:pt x="6975" y="20450"/>
                    <a:pt x="9934" y="19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4" name="Line"/>
            <p:cNvSpPr/>
            <p:nvPr/>
          </p:nvSpPr>
          <p:spPr>
            <a:xfrm>
              <a:off x="9537548" y="6493311"/>
              <a:ext cx="705350" cy="19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1439"/>
                  </a:moveTo>
                  <a:cubicBezTo>
                    <a:pt x="1174" y="608"/>
                    <a:pt x="2348" y="-223"/>
                    <a:pt x="3483" y="54"/>
                  </a:cubicBezTo>
                  <a:cubicBezTo>
                    <a:pt x="4617" y="331"/>
                    <a:pt x="5713" y="1715"/>
                    <a:pt x="6496" y="4208"/>
                  </a:cubicBezTo>
                  <a:cubicBezTo>
                    <a:pt x="7278" y="6700"/>
                    <a:pt x="7748" y="10300"/>
                    <a:pt x="7983" y="12792"/>
                  </a:cubicBezTo>
                  <a:cubicBezTo>
                    <a:pt x="8217" y="15285"/>
                    <a:pt x="8217" y="16669"/>
                    <a:pt x="8100" y="17915"/>
                  </a:cubicBezTo>
                  <a:cubicBezTo>
                    <a:pt x="7983" y="19162"/>
                    <a:pt x="7748" y="20269"/>
                    <a:pt x="7435" y="20823"/>
                  </a:cubicBezTo>
                  <a:cubicBezTo>
                    <a:pt x="7122" y="21377"/>
                    <a:pt x="6730" y="21377"/>
                    <a:pt x="6496" y="20546"/>
                  </a:cubicBezTo>
                  <a:cubicBezTo>
                    <a:pt x="6261" y="19715"/>
                    <a:pt x="6183" y="18054"/>
                    <a:pt x="6339" y="15562"/>
                  </a:cubicBezTo>
                  <a:cubicBezTo>
                    <a:pt x="6496" y="13069"/>
                    <a:pt x="6887" y="9746"/>
                    <a:pt x="7278" y="7669"/>
                  </a:cubicBezTo>
                  <a:cubicBezTo>
                    <a:pt x="7670" y="5592"/>
                    <a:pt x="8061" y="4762"/>
                    <a:pt x="8452" y="4069"/>
                  </a:cubicBezTo>
                  <a:cubicBezTo>
                    <a:pt x="8843" y="3377"/>
                    <a:pt x="9235" y="2823"/>
                    <a:pt x="9509" y="3239"/>
                  </a:cubicBezTo>
                  <a:cubicBezTo>
                    <a:pt x="9783" y="3654"/>
                    <a:pt x="9939" y="5039"/>
                    <a:pt x="10017" y="6423"/>
                  </a:cubicBezTo>
                  <a:cubicBezTo>
                    <a:pt x="10096" y="7808"/>
                    <a:pt x="10096" y="9192"/>
                    <a:pt x="10291" y="10162"/>
                  </a:cubicBezTo>
                  <a:cubicBezTo>
                    <a:pt x="10487" y="11131"/>
                    <a:pt x="10878" y="11685"/>
                    <a:pt x="11270" y="11408"/>
                  </a:cubicBezTo>
                  <a:cubicBezTo>
                    <a:pt x="11661" y="11131"/>
                    <a:pt x="12052" y="10023"/>
                    <a:pt x="12443" y="8777"/>
                  </a:cubicBezTo>
                  <a:cubicBezTo>
                    <a:pt x="12835" y="7531"/>
                    <a:pt x="13226" y="6146"/>
                    <a:pt x="13383" y="6285"/>
                  </a:cubicBezTo>
                  <a:cubicBezTo>
                    <a:pt x="13539" y="6423"/>
                    <a:pt x="13461" y="8085"/>
                    <a:pt x="13422" y="9608"/>
                  </a:cubicBezTo>
                  <a:cubicBezTo>
                    <a:pt x="13383" y="11131"/>
                    <a:pt x="13383" y="12515"/>
                    <a:pt x="13578" y="13485"/>
                  </a:cubicBezTo>
                  <a:cubicBezTo>
                    <a:pt x="13774" y="14454"/>
                    <a:pt x="14165" y="15008"/>
                    <a:pt x="14752" y="14731"/>
                  </a:cubicBezTo>
                  <a:cubicBezTo>
                    <a:pt x="15339" y="14454"/>
                    <a:pt x="16122" y="13346"/>
                    <a:pt x="16630" y="12100"/>
                  </a:cubicBezTo>
                  <a:cubicBezTo>
                    <a:pt x="17139" y="10854"/>
                    <a:pt x="17374" y="9469"/>
                    <a:pt x="17335" y="8362"/>
                  </a:cubicBezTo>
                  <a:cubicBezTo>
                    <a:pt x="17296" y="7254"/>
                    <a:pt x="16983" y="6423"/>
                    <a:pt x="16709" y="6839"/>
                  </a:cubicBezTo>
                  <a:cubicBezTo>
                    <a:pt x="16435" y="7254"/>
                    <a:pt x="16200" y="8915"/>
                    <a:pt x="16278" y="10439"/>
                  </a:cubicBezTo>
                  <a:cubicBezTo>
                    <a:pt x="16357" y="11962"/>
                    <a:pt x="16748" y="13346"/>
                    <a:pt x="17687" y="14592"/>
                  </a:cubicBezTo>
                  <a:cubicBezTo>
                    <a:pt x="18626" y="15839"/>
                    <a:pt x="20113" y="16946"/>
                    <a:pt x="21600" y="18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5" name="Line"/>
            <p:cNvSpPr/>
            <p:nvPr/>
          </p:nvSpPr>
          <p:spPr>
            <a:xfrm>
              <a:off x="10411568" y="6198959"/>
              <a:ext cx="155587" cy="36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355" fill="norm" stroke="1" extrusionOk="0">
                  <a:moveTo>
                    <a:pt x="1013" y="2776"/>
                  </a:moveTo>
                  <a:cubicBezTo>
                    <a:pt x="1350" y="1870"/>
                    <a:pt x="1688" y="963"/>
                    <a:pt x="2869" y="435"/>
                  </a:cubicBezTo>
                  <a:cubicBezTo>
                    <a:pt x="4050" y="-94"/>
                    <a:pt x="6075" y="-245"/>
                    <a:pt x="9113" y="586"/>
                  </a:cubicBezTo>
                  <a:cubicBezTo>
                    <a:pt x="12150" y="1417"/>
                    <a:pt x="16200" y="3229"/>
                    <a:pt x="18562" y="5344"/>
                  </a:cubicBezTo>
                  <a:cubicBezTo>
                    <a:pt x="20925" y="7458"/>
                    <a:pt x="21600" y="9875"/>
                    <a:pt x="18225" y="12594"/>
                  </a:cubicBezTo>
                  <a:cubicBezTo>
                    <a:pt x="14850" y="15313"/>
                    <a:pt x="7425" y="18334"/>
                    <a:pt x="0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6" name="Line"/>
            <p:cNvSpPr/>
            <p:nvPr/>
          </p:nvSpPr>
          <p:spPr>
            <a:xfrm>
              <a:off x="10386012" y="6713595"/>
              <a:ext cx="25557" cy="3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21600" y="0"/>
                  </a:moveTo>
                  <a:cubicBezTo>
                    <a:pt x="10800" y="8640"/>
                    <a:pt x="0" y="17280"/>
                    <a:pt x="0" y="19440"/>
                  </a:cubicBezTo>
                  <a:cubicBezTo>
                    <a:pt x="0" y="21600"/>
                    <a:pt x="10800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7" name="Line"/>
            <p:cNvSpPr/>
            <p:nvPr/>
          </p:nvSpPr>
          <p:spPr>
            <a:xfrm>
              <a:off x="5461345" y="7472613"/>
              <a:ext cx="480456" cy="20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2643" y="9483"/>
                  </a:moveTo>
                  <a:cubicBezTo>
                    <a:pt x="2068" y="10273"/>
                    <a:pt x="1494" y="11063"/>
                    <a:pt x="977" y="11063"/>
                  </a:cubicBezTo>
                  <a:cubicBezTo>
                    <a:pt x="460" y="11063"/>
                    <a:pt x="0" y="10273"/>
                    <a:pt x="0" y="9088"/>
                  </a:cubicBezTo>
                  <a:cubicBezTo>
                    <a:pt x="0" y="7902"/>
                    <a:pt x="460" y="6322"/>
                    <a:pt x="1379" y="5005"/>
                  </a:cubicBezTo>
                  <a:cubicBezTo>
                    <a:pt x="2298" y="3688"/>
                    <a:pt x="3677" y="2634"/>
                    <a:pt x="4883" y="2898"/>
                  </a:cubicBezTo>
                  <a:cubicBezTo>
                    <a:pt x="6089" y="3161"/>
                    <a:pt x="7123" y="4741"/>
                    <a:pt x="8445" y="7902"/>
                  </a:cubicBezTo>
                  <a:cubicBezTo>
                    <a:pt x="9766" y="11063"/>
                    <a:pt x="11374" y="15805"/>
                    <a:pt x="12466" y="18439"/>
                  </a:cubicBezTo>
                  <a:cubicBezTo>
                    <a:pt x="13557" y="21073"/>
                    <a:pt x="14132" y="21600"/>
                    <a:pt x="14706" y="21073"/>
                  </a:cubicBezTo>
                  <a:cubicBezTo>
                    <a:pt x="15281" y="20546"/>
                    <a:pt x="15855" y="18966"/>
                    <a:pt x="16774" y="15805"/>
                  </a:cubicBezTo>
                  <a:cubicBezTo>
                    <a:pt x="17694" y="12644"/>
                    <a:pt x="18957" y="7902"/>
                    <a:pt x="19819" y="5005"/>
                  </a:cubicBezTo>
                  <a:cubicBezTo>
                    <a:pt x="20681" y="2107"/>
                    <a:pt x="21140" y="10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8" name="Line"/>
            <p:cNvSpPr/>
            <p:nvPr/>
          </p:nvSpPr>
          <p:spPr>
            <a:xfrm>
              <a:off x="6240807" y="7357610"/>
              <a:ext cx="23001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840"/>
                    <a:pt x="12000" y="7680"/>
                    <a:pt x="8400" y="11280"/>
                  </a:cubicBezTo>
                  <a:cubicBezTo>
                    <a:pt x="4800" y="14880"/>
                    <a:pt x="2400" y="18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9" name="Line"/>
            <p:cNvSpPr/>
            <p:nvPr/>
          </p:nvSpPr>
          <p:spPr>
            <a:xfrm>
              <a:off x="6225473" y="7270846"/>
              <a:ext cx="198814" cy="468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12" fill="norm" stroke="1" extrusionOk="0">
                  <a:moveTo>
                    <a:pt x="0" y="5014"/>
                  </a:moveTo>
                  <a:cubicBezTo>
                    <a:pt x="820" y="3847"/>
                    <a:pt x="1641" y="2679"/>
                    <a:pt x="4375" y="1803"/>
                  </a:cubicBezTo>
                  <a:cubicBezTo>
                    <a:pt x="7109" y="928"/>
                    <a:pt x="11757" y="344"/>
                    <a:pt x="14765" y="111"/>
                  </a:cubicBezTo>
                  <a:cubicBezTo>
                    <a:pt x="17772" y="-123"/>
                    <a:pt x="19139" y="-6"/>
                    <a:pt x="20096" y="636"/>
                  </a:cubicBezTo>
                  <a:cubicBezTo>
                    <a:pt x="21053" y="1278"/>
                    <a:pt x="21600" y="2446"/>
                    <a:pt x="21053" y="3613"/>
                  </a:cubicBezTo>
                  <a:cubicBezTo>
                    <a:pt x="20506" y="4781"/>
                    <a:pt x="18866" y="5948"/>
                    <a:pt x="17089" y="6824"/>
                  </a:cubicBezTo>
                  <a:cubicBezTo>
                    <a:pt x="15311" y="7700"/>
                    <a:pt x="13397" y="8283"/>
                    <a:pt x="12987" y="8809"/>
                  </a:cubicBezTo>
                  <a:cubicBezTo>
                    <a:pt x="12577" y="9334"/>
                    <a:pt x="13671" y="9801"/>
                    <a:pt x="15448" y="10794"/>
                  </a:cubicBezTo>
                  <a:cubicBezTo>
                    <a:pt x="17225" y="11786"/>
                    <a:pt x="19686" y="13304"/>
                    <a:pt x="20370" y="14939"/>
                  </a:cubicBezTo>
                  <a:cubicBezTo>
                    <a:pt x="21053" y="16573"/>
                    <a:pt x="19959" y="18325"/>
                    <a:pt x="17909" y="19434"/>
                  </a:cubicBezTo>
                  <a:cubicBezTo>
                    <a:pt x="15858" y="20543"/>
                    <a:pt x="12851" y="21010"/>
                    <a:pt x="10663" y="21243"/>
                  </a:cubicBezTo>
                  <a:cubicBezTo>
                    <a:pt x="8476" y="21477"/>
                    <a:pt x="7109" y="21477"/>
                    <a:pt x="6015" y="21185"/>
                  </a:cubicBezTo>
                  <a:cubicBezTo>
                    <a:pt x="4922" y="20893"/>
                    <a:pt x="4101" y="20309"/>
                    <a:pt x="4101" y="19726"/>
                  </a:cubicBezTo>
                  <a:cubicBezTo>
                    <a:pt x="4101" y="19142"/>
                    <a:pt x="4922" y="18558"/>
                    <a:pt x="5742" y="17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0" name="Line"/>
            <p:cNvSpPr/>
            <p:nvPr/>
          </p:nvSpPr>
          <p:spPr>
            <a:xfrm>
              <a:off x="6501479" y="7572282"/>
              <a:ext cx="38335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1" name="Line"/>
            <p:cNvSpPr/>
            <p:nvPr/>
          </p:nvSpPr>
          <p:spPr>
            <a:xfrm>
              <a:off x="6501479" y="7464946"/>
              <a:ext cx="23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2" name="Line"/>
            <p:cNvSpPr/>
            <p:nvPr/>
          </p:nvSpPr>
          <p:spPr>
            <a:xfrm>
              <a:off x="6602329" y="7495613"/>
              <a:ext cx="171433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2712" y="0"/>
                  </a:moveTo>
                  <a:cubicBezTo>
                    <a:pt x="2394" y="5280"/>
                    <a:pt x="2077" y="10560"/>
                    <a:pt x="1600" y="13800"/>
                  </a:cubicBezTo>
                  <a:cubicBezTo>
                    <a:pt x="1124" y="17040"/>
                    <a:pt x="488" y="18240"/>
                    <a:pt x="171" y="17640"/>
                  </a:cubicBezTo>
                  <a:cubicBezTo>
                    <a:pt x="-147" y="17040"/>
                    <a:pt x="-147" y="14640"/>
                    <a:pt x="1282" y="11880"/>
                  </a:cubicBezTo>
                  <a:cubicBezTo>
                    <a:pt x="2712" y="9120"/>
                    <a:pt x="5571" y="6000"/>
                    <a:pt x="8588" y="4080"/>
                  </a:cubicBezTo>
                  <a:cubicBezTo>
                    <a:pt x="11606" y="2160"/>
                    <a:pt x="14782" y="1440"/>
                    <a:pt x="17165" y="2640"/>
                  </a:cubicBezTo>
                  <a:cubicBezTo>
                    <a:pt x="19547" y="3840"/>
                    <a:pt x="21135" y="6960"/>
                    <a:pt x="21294" y="10440"/>
                  </a:cubicBezTo>
                  <a:cubicBezTo>
                    <a:pt x="21453" y="13920"/>
                    <a:pt x="20182" y="17760"/>
                    <a:pt x="189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3" name="Line"/>
            <p:cNvSpPr/>
            <p:nvPr/>
          </p:nvSpPr>
          <p:spPr>
            <a:xfrm>
              <a:off x="7045944" y="7224542"/>
              <a:ext cx="176219" cy="53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505" fill="norm" stroke="1" extrusionOk="0">
                  <a:moveTo>
                    <a:pt x="19786" y="109"/>
                  </a:moveTo>
                  <a:cubicBezTo>
                    <a:pt x="18286" y="7"/>
                    <a:pt x="16786" y="-95"/>
                    <a:pt x="15436" y="160"/>
                  </a:cubicBezTo>
                  <a:cubicBezTo>
                    <a:pt x="14086" y="414"/>
                    <a:pt x="12886" y="1026"/>
                    <a:pt x="10486" y="3064"/>
                  </a:cubicBezTo>
                  <a:cubicBezTo>
                    <a:pt x="8086" y="5101"/>
                    <a:pt x="4486" y="8565"/>
                    <a:pt x="2236" y="11316"/>
                  </a:cubicBezTo>
                  <a:cubicBezTo>
                    <a:pt x="-14" y="14067"/>
                    <a:pt x="-914" y="16105"/>
                    <a:pt x="1186" y="17633"/>
                  </a:cubicBezTo>
                  <a:cubicBezTo>
                    <a:pt x="3286" y="19162"/>
                    <a:pt x="8386" y="20180"/>
                    <a:pt x="12136" y="20741"/>
                  </a:cubicBezTo>
                  <a:cubicBezTo>
                    <a:pt x="15886" y="21301"/>
                    <a:pt x="18286" y="21403"/>
                    <a:pt x="20686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4" name="Line"/>
            <p:cNvSpPr/>
            <p:nvPr/>
          </p:nvSpPr>
          <p:spPr>
            <a:xfrm>
              <a:off x="3146967" y="925052"/>
              <a:ext cx="2058207" cy="88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17" fill="norm" stroke="1" extrusionOk="0">
                  <a:moveTo>
                    <a:pt x="14755" y="747"/>
                  </a:moveTo>
                  <a:cubicBezTo>
                    <a:pt x="14353" y="437"/>
                    <a:pt x="13951" y="126"/>
                    <a:pt x="13362" y="33"/>
                  </a:cubicBezTo>
                  <a:cubicBezTo>
                    <a:pt x="12772" y="-60"/>
                    <a:pt x="11995" y="64"/>
                    <a:pt x="11191" y="157"/>
                  </a:cubicBezTo>
                  <a:cubicBezTo>
                    <a:pt x="10387" y="250"/>
                    <a:pt x="9556" y="312"/>
                    <a:pt x="8632" y="437"/>
                  </a:cubicBezTo>
                  <a:cubicBezTo>
                    <a:pt x="7707" y="561"/>
                    <a:pt x="6689" y="747"/>
                    <a:pt x="5764" y="871"/>
                  </a:cubicBezTo>
                  <a:cubicBezTo>
                    <a:pt x="4840" y="995"/>
                    <a:pt x="4009" y="1057"/>
                    <a:pt x="3352" y="1150"/>
                  </a:cubicBezTo>
                  <a:cubicBezTo>
                    <a:pt x="2696" y="1243"/>
                    <a:pt x="2213" y="1368"/>
                    <a:pt x="1865" y="1740"/>
                  </a:cubicBezTo>
                  <a:cubicBezTo>
                    <a:pt x="1517" y="2112"/>
                    <a:pt x="1302" y="2733"/>
                    <a:pt x="1115" y="3788"/>
                  </a:cubicBezTo>
                  <a:cubicBezTo>
                    <a:pt x="927" y="4843"/>
                    <a:pt x="766" y="6333"/>
                    <a:pt x="632" y="7885"/>
                  </a:cubicBezTo>
                  <a:cubicBezTo>
                    <a:pt x="498" y="9437"/>
                    <a:pt x="391" y="11050"/>
                    <a:pt x="324" y="12571"/>
                  </a:cubicBezTo>
                  <a:cubicBezTo>
                    <a:pt x="257" y="14092"/>
                    <a:pt x="230" y="15519"/>
                    <a:pt x="217" y="16388"/>
                  </a:cubicBezTo>
                  <a:cubicBezTo>
                    <a:pt x="203" y="17257"/>
                    <a:pt x="203" y="17568"/>
                    <a:pt x="391" y="17971"/>
                  </a:cubicBezTo>
                  <a:cubicBezTo>
                    <a:pt x="579" y="18374"/>
                    <a:pt x="954" y="18871"/>
                    <a:pt x="1530" y="19150"/>
                  </a:cubicBezTo>
                  <a:cubicBezTo>
                    <a:pt x="2106" y="19430"/>
                    <a:pt x="2883" y="19492"/>
                    <a:pt x="3674" y="19492"/>
                  </a:cubicBezTo>
                  <a:cubicBezTo>
                    <a:pt x="4464" y="19492"/>
                    <a:pt x="5268" y="19430"/>
                    <a:pt x="6126" y="19430"/>
                  </a:cubicBezTo>
                  <a:cubicBezTo>
                    <a:pt x="6984" y="19430"/>
                    <a:pt x="7895" y="19492"/>
                    <a:pt x="8752" y="19554"/>
                  </a:cubicBezTo>
                  <a:cubicBezTo>
                    <a:pt x="9610" y="19616"/>
                    <a:pt x="10414" y="19678"/>
                    <a:pt x="11312" y="19647"/>
                  </a:cubicBezTo>
                  <a:cubicBezTo>
                    <a:pt x="12209" y="19616"/>
                    <a:pt x="13201" y="19492"/>
                    <a:pt x="14139" y="19368"/>
                  </a:cubicBezTo>
                  <a:cubicBezTo>
                    <a:pt x="15077" y="19243"/>
                    <a:pt x="15961" y="19119"/>
                    <a:pt x="16792" y="18964"/>
                  </a:cubicBezTo>
                  <a:cubicBezTo>
                    <a:pt x="17623" y="18809"/>
                    <a:pt x="18400" y="18623"/>
                    <a:pt x="18922" y="18437"/>
                  </a:cubicBezTo>
                  <a:cubicBezTo>
                    <a:pt x="19445" y="18250"/>
                    <a:pt x="19713" y="18064"/>
                    <a:pt x="19887" y="17847"/>
                  </a:cubicBezTo>
                  <a:cubicBezTo>
                    <a:pt x="20061" y="17630"/>
                    <a:pt x="20142" y="17381"/>
                    <a:pt x="20169" y="16606"/>
                  </a:cubicBezTo>
                  <a:cubicBezTo>
                    <a:pt x="20195" y="15830"/>
                    <a:pt x="20169" y="14526"/>
                    <a:pt x="20222" y="12943"/>
                  </a:cubicBezTo>
                  <a:cubicBezTo>
                    <a:pt x="20276" y="11361"/>
                    <a:pt x="20410" y="9499"/>
                    <a:pt x="20490" y="7761"/>
                  </a:cubicBezTo>
                  <a:cubicBezTo>
                    <a:pt x="20571" y="6023"/>
                    <a:pt x="20597" y="4409"/>
                    <a:pt x="20611" y="3447"/>
                  </a:cubicBezTo>
                  <a:cubicBezTo>
                    <a:pt x="20624" y="2485"/>
                    <a:pt x="20624" y="2174"/>
                    <a:pt x="20584" y="1895"/>
                  </a:cubicBezTo>
                  <a:cubicBezTo>
                    <a:pt x="20544" y="1616"/>
                    <a:pt x="20463" y="1368"/>
                    <a:pt x="20356" y="1243"/>
                  </a:cubicBezTo>
                  <a:cubicBezTo>
                    <a:pt x="20249" y="1119"/>
                    <a:pt x="20115" y="1119"/>
                    <a:pt x="19659" y="1150"/>
                  </a:cubicBezTo>
                  <a:cubicBezTo>
                    <a:pt x="19204" y="1181"/>
                    <a:pt x="18427" y="1243"/>
                    <a:pt x="17556" y="1181"/>
                  </a:cubicBezTo>
                  <a:cubicBezTo>
                    <a:pt x="16685" y="1119"/>
                    <a:pt x="15720" y="933"/>
                    <a:pt x="14782" y="902"/>
                  </a:cubicBezTo>
                  <a:cubicBezTo>
                    <a:pt x="13844" y="871"/>
                    <a:pt x="12933" y="995"/>
                    <a:pt x="12089" y="1119"/>
                  </a:cubicBezTo>
                  <a:cubicBezTo>
                    <a:pt x="11245" y="1243"/>
                    <a:pt x="10467" y="1368"/>
                    <a:pt x="9596" y="1554"/>
                  </a:cubicBezTo>
                  <a:cubicBezTo>
                    <a:pt x="8725" y="1740"/>
                    <a:pt x="7761" y="1988"/>
                    <a:pt x="6783" y="2268"/>
                  </a:cubicBezTo>
                  <a:cubicBezTo>
                    <a:pt x="5804" y="2547"/>
                    <a:pt x="4813" y="2857"/>
                    <a:pt x="4076" y="2981"/>
                  </a:cubicBezTo>
                  <a:cubicBezTo>
                    <a:pt x="3339" y="3106"/>
                    <a:pt x="2856" y="3043"/>
                    <a:pt x="2401" y="3012"/>
                  </a:cubicBezTo>
                  <a:cubicBezTo>
                    <a:pt x="1945" y="2981"/>
                    <a:pt x="1517" y="2981"/>
                    <a:pt x="1235" y="3074"/>
                  </a:cubicBezTo>
                  <a:cubicBezTo>
                    <a:pt x="954" y="3168"/>
                    <a:pt x="820" y="3354"/>
                    <a:pt x="726" y="3757"/>
                  </a:cubicBezTo>
                  <a:cubicBezTo>
                    <a:pt x="632" y="4161"/>
                    <a:pt x="579" y="4781"/>
                    <a:pt x="485" y="6116"/>
                  </a:cubicBezTo>
                  <a:cubicBezTo>
                    <a:pt x="391" y="7450"/>
                    <a:pt x="257" y="9499"/>
                    <a:pt x="163" y="11547"/>
                  </a:cubicBezTo>
                  <a:cubicBezTo>
                    <a:pt x="69" y="13595"/>
                    <a:pt x="16" y="15643"/>
                    <a:pt x="2" y="16978"/>
                  </a:cubicBezTo>
                  <a:cubicBezTo>
                    <a:pt x="-11" y="18312"/>
                    <a:pt x="16" y="18933"/>
                    <a:pt x="244" y="19523"/>
                  </a:cubicBezTo>
                  <a:cubicBezTo>
                    <a:pt x="471" y="20112"/>
                    <a:pt x="900" y="20671"/>
                    <a:pt x="1490" y="21012"/>
                  </a:cubicBezTo>
                  <a:cubicBezTo>
                    <a:pt x="2079" y="21354"/>
                    <a:pt x="2830" y="21478"/>
                    <a:pt x="3701" y="21509"/>
                  </a:cubicBezTo>
                  <a:cubicBezTo>
                    <a:pt x="4572" y="21540"/>
                    <a:pt x="5563" y="21478"/>
                    <a:pt x="6528" y="21385"/>
                  </a:cubicBezTo>
                  <a:cubicBezTo>
                    <a:pt x="7493" y="21292"/>
                    <a:pt x="8431" y="21168"/>
                    <a:pt x="9409" y="21106"/>
                  </a:cubicBezTo>
                  <a:cubicBezTo>
                    <a:pt x="10387" y="21043"/>
                    <a:pt x="11405" y="21043"/>
                    <a:pt x="12370" y="21137"/>
                  </a:cubicBezTo>
                  <a:cubicBezTo>
                    <a:pt x="13335" y="21230"/>
                    <a:pt x="14246" y="21416"/>
                    <a:pt x="15050" y="21416"/>
                  </a:cubicBezTo>
                  <a:cubicBezTo>
                    <a:pt x="15854" y="21416"/>
                    <a:pt x="16551" y="21230"/>
                    <a:pt x="17140" y="20919"/>
                  </a:cubicBezTo>
                  <a:cubicBezTo>
                    <a:pt x="17730" y="20609"/>
                    <a:pt x="18212" y="20174"/>
                    <a:pt x="18668" y="19306"/>
                  </a:cubicBezTo>
                  <a:cubicBezTo>
                    <a:pt x="19123" y="18437"/>
                    <a:pt x="19552" y="17133"/>
                    <a:pt x="19968" y="15581"/>
                  </a:cubicBezTo>
                  <a:cubicBezTo>
                    <a:pt x="20383" y="14030"/>
                    <a:pt x="20785" y="12230"/>
                    <a:pt x="21053" y="10492"/>
                  </a:cubicBezTo>
                  <a:cubicBezTo>
                    <a:pt x="21321" y="8754"/>
                    <a:pt x="21455" y="7078"/>
                    <a:pt x="21522" y="6085"/>
                  </a:cubicBezTo>
                  <a:cubicBezTo>
                    <a:pt x="21589" y="5092"/>
                    <a:pt x="21589" y="4781"/>
                    <a:pt x="21576" y="4471"/>
                  </a:cubicBezTo>
                  <a:cubicBezTo>
                    <a:pt x="21562" y="4161"/>
                    <a:pt x="21535" y="3850"/>
                    <a:pt x="21455" y="3633"/>
                  </a:cubicBezTo>
                  <a:cubicBezTo>
                    <a:pt x="21375" y="3416"/>
                    <a:pt x="21241" y="3292"/>
                    <a:pt x="20865" y="3043"/>
                  </a:cubicBezTo>
                  <a:cubicBezTo>
                    <a:pt x="20490" y="2795"/>
                    <a:pt x="19874" y="2423"/>
                    <a:pt x="19097" y="2050"/>
                  </a:cubicBezTo>
                  <a:cubicBezTo>
                    <a:pt x="18320" y="1678"/>
                    <a:pt x="17382" y="1306"/>
                    <a:pt x="16323" y="1274"/>
                  </a:cubicBezTo>
                  <a:cubicBezTo>
                    <a:pt x="15264" y="1243"/>
                    <a:pt x="14085" y="1554"/>
                    <a:pt x="13201" y="1957"/>
                  </a:cubicBezTo>
                  <a:cubicBezTo>
                    <a:pt x="12317" y="2361"/>
                    <a:pt x="11727" y="2857"/>
                    <a:pt x="11137" y="3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5" name="Line"/>
            <p:cNvSpPr/>
            <p:nvPr/>
          </p:nvSpPr>
          <p:spPr>
            <a:xfrm>
              <a:off x="7329499" y="7342276"/>
              <a:ext cx="23001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800"/>
                    <a:pt x="0" y="11600"/>
                    <a:pt x="0" y="15000"/>
                  </a:cubicBezTo>
                  <a:cubicBezTo>
                    <a:pt x="0" y="18400"/>
                    <a:pt x="0" y="19400"/>
                    <a:pt x="3600" y="20100"/>
                  </a:cubicBezTo>
                  <a:cubicBezTo>
                    <a:pt x="7200" y="20800"/>
                    <a:pt x="14400" y="21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6" name="Line"/>
            <p:cNvSpPr/>
            <p:nvPr/>
          </p:nvSpPr>
          <p:spPr>
            <a:xfrm>
              <a:off x="7453717" y="7357610"/>
              <a:ext cx="121051" cy="267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348" fill="norm" stroke="1" extrusionOk="0">
                  <a:moveTo>
                    <a:pt x="18247" y="1223"/>
                  </a:moveTo>
                  <a:cubicBezTo>
                    <a:pt x="16484" y="611"/>
                    <a:pt x="14721" y="0"/>
                    <a:pt x="12957" y="0"/>
                  </a:cubicBezTo>
                  <a:cubicBezTo>
                    <a:pt x="11194" y="0"/>
                    <a:pt x="9431" y="611"/>
                    <a:pt x="7227" y="2853"/>
                  </a:cubicBezTo>
                  <a:cubicBezTo>
                    <a:pt x="5023" y="5094"/>
                    <a:pt x="2378" y="8966"/>
                    <a:pt x="1055" y="12023"/>
                  </a:cubicBezTo>
                  <a:cubicBezTo>
                    <a:pt x="-267" y="15079"/>
                    <a:pt x="-267" y="17321"/>
                    <a:pt x="615" y="18951"/>
                  </a:cubicBezTo>
                  <a:cubicBezTo>
                    <a:pt x="1496" y="20581"/>
                    <a:pt x="3260" y="21600"/>
                    <a:pt x="6566" y="21294"/>
                  </a:cubicBezTo>
                  <a:cubicBezTo>
                    <a:pt x="9872" y="20989"/>
                    <a:pt x="14721" y="19358"/>
                    <a:pt x="17586" y="16200"/>
                  </a:cubicBezTo>
                  <a:cubicBezTo>
                    <a:pt x="20451" y="13041"/>
                    <a:pt x="21333" y="8355"/>
                    <a:pt x="20672" y="5706"/>
                  </a:cubicBezTo>
                  <a:cubicBezTo>
                    <a:pt x="20011" y="3057"/>
                    <a:pt x="17806" y="2445"/>
                    <a:pt x="15382" y="2343"/>
                  </a:cubicBezTo>
                  <a:cubicBezTo>
                    <a:pt x="12958" y="2242"/>
                    <a:pt x="10313" y="2649"/>
                    <a:pt x="9211" y="3464"/>
                  </a:cubicBezTo>
                  <a:cubicBezTo>
                    <a:pt x="8109" y="4279"/>
                    <a:pt x="8549" y="5502"/>
                    <a:pt x="8990" y="6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7" name="Line"/>
            <p:cNvSpPr/>
            <p:nvPr/>
          </p:nvSpPr>
          <p:spPr>
            <a:xfrm>
              <a:off x="7629648" y="7386187"/>
              <a:ext cx="163860" cy="230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766" fill="norm" stroke="1" extrusionOk="0">
                  <a:moveTo>
                    <a:pt x="10494" y="188"/>
                  </a:moveTo>
                  <a:cubicBezTo>
                    <a:pt x="8882" y="188"/>
                    <a:pt x="7270" y="188"/>
                    <a:pt x="5336" y="2485"/>
                  </a:cubicBezTo>
                  <a:cubicBezTo>
                    <a:pt x="3402" y="4783"/>
                    <a:pt x="1145" y="9379"/>
                    <a:pt x="339" y="12826"/>
                  </a:cubicBezTo>
                  <a:cubicBezTo>
                    <a:pt x="-467" y="16273"/>
                    <a:pt x="178" y="18571"/>
                    <a:pt x="2112" y="19834"/>
                  </a:cubicBezTo>
                  <a:cubicBezTo>
                    <a:pt x="4046" y="21098"/>
                    <a:pt x="7270" y="21328"/>
                    <a:pt x="10655" y="18915"/>
                  </a:cubicBezTo>
                  <a:cubicBezTo>
                    <a:pt x="14040" y="16502"/>
                    <a:pt x="17587" y="11447"/>
                    <a:pt x="19360" y="8115"/>
                  </a:cubicBezTo>
                  <a:cubicBezTo>
                    <a:pt x="21133" y="4783"/>
                    <a:pt x="21133" y="3175"/>
                    <a:pt x="19199" y="1911"/>
                  </a:cubicBezTo>
                  <a:cubicBezTo>
                    <a:pt x="17264" y="647"/>
                    <a:pt x="13396" y="-272"/>
                    <a:pt x="10817" y="73"/>
                  </a:cubicBezTo>
                  <a:cubicBezTo>
                    <a:pt x="8237" y="417"/>
                    <a:pt x="6948" y="2026"/>
                    <a:pt x="5658" y="3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8" name="Line"/>
            <p:cNvSpPr/>
            <p:nvPr/>
          </p:nvSpPr>
          <p:spPr>
            <a:xfrm>
              <a:off x="7797175" y="7618283"/>
              <a:ext cx="14567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9" name="Line"/>
            <p:cNvSpPr/>
            <p:nvPr/>
          </p:nvSpPr>
          <p:spPr>
            <a:xfrm>
              <a:off x="8218851" y="7227273"/>
              <a:ext cx="76670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0" name="Line"/>
            <p:cNvSpPr/>
            <p:nvPr/>
          </p:nvSpPr>
          <p:spPr>
            <a:xfrm>
              <a:off x="8348081" y="7196606"/>
              <a:ext cx="7777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1600" fill="norm" stroke="1" extrusionOk="0">
                  <a:moveTo>
                    <a:pt x="20542" y="0"/>
                  </a:moveTo>
                  <a:cubicBezTo>
                    <a:pt x="13792" y="5538"/>
                    <a:pt x="7042" y="11077"/>
                    <a:pt x="3329" y="14538"/>
                  </a:cubicBezTo>
                  <a:cubicBezTo>
                    <a:pt x="-383" y="18000"/>
                    <a:pt x="-1058" y="19385"/>
                    <a:pt x="1642" y="20215"/>
                  </a:cubicBezTo>
                  <a:cubicBezTo>
                    <a:pt x="4342" y="21046"/>
                    <a:pt x="10417" y="21323"/>
                    <a:pt x="14129" y="21462"/>
                  </a:cubicBezTo>
                  <a:cubicBezTo>
                    <a:pt x="17842" y="21600"/>
                    <a:pt x="19192" y="21600"/>
                    <a:pt x="205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1" name="Line"/>
            <p:cNvSpPr/>
            <p:nvPr/>
          </p:nvSpPr>
          <p:spPr>
            <a:xfrm>
              <a:off x="8403294" y="7319275"/>
              <a:ext cx="37897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032"/>
                    <a:pt x="3818" y="6063"/>
                    <a:pt x="1118" y="9663"/>
                  </a:cubicBezTo>
                  <a:cubicBezTo>
                    <a:pt x="-1582" y="13263"/>
                    <a:pt x="1118" y="17432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2" name="Line"/>
            <p:cNvSpPr/>
            <p:nvPr/>
          </p:nvSpPr>
          <p:spPr>
            <a:xfrm>
              <a:off x="8500380" y="7281900"/>
              <a:ext cx="142474" cy="16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0836" fill="norm" stroke="1" extrusionOk="0">
                  <a:moveTo>
                    <a:pt x="9251" y="846"/>
                  </a:moveTo>
                  <a:cubicBezTo>
                    <a:pt x="6271" y="4715"/>
                    <a:pt x="3292" y="8583"/>
                    <a:pt x="1616" y="11807"/>
                  </a:cubicBezTo>
                  <a:cubicBezTo>
                    <a:pt x="-60" y="15031"/>
                    <a:pt x="-432" y="17610"/>
                    <a:pt x="499" y="19222"/>
                  </a:cubicBezTo>
                  <a:cubicBezTo>
                    <a:pt x="1430" y="20834"/>
                    <a:pt x="3665" y="21479"/>
                    <a:pt x="7202" y="20028"/>
                  </a:cubicBezTo>
                  <a:cubicBezTo>
                    <a:pt x="10740" y="18577"/>
                    <a:pt x="15582" y="15031"/>
                    <a:pt x="18189" y="11646"/>
                  </a:cubicBezTo>
                  <a:cubicBezTo>
                    <a:pt x="20796" y="8261"/>
                    <a:pt x="21168" y="5037"/>
                    <a:pt x="20423" y="3103"/>
                  </a:cubicBezTo>
                  <a:cubicBezTo>
                    <a:pt x="19678" y="1169"/>
                    <a:pt x="17816" y="524"/>
                    <a:pt x="15954" y="201"/>
                  </a:cubicBezTo>
                  <a:cubicBezTo>
                    <a:pt x="14092" y="-121"/>
                    <a:pt x="12230" y="-121"/>
                    <a:pt x="10554" y="685"/>
                  </a:cubicBezTo>
                  <a:cubicBezTo>
                    <a:pt x="8878" y="1491"/>
                    <a:pt x="7389" y="3103"/>
                    <a:pt x="5899" y="4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3" name="Line"/>
            <p:cNvSpPr/>
            <p:nvPr/>
          </p:nvSpPr>
          <p:spPr>
            <a:xfrm>
              <a:off x="8188184" y="7526281"/>
              <a:ext cx="40634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04" y="16800"/>
                    <a:pt x="7608" y="12000"/>
                    <a:pt x="11208" y="8400"/>
                  </a:cubicBezTo>
                  <a:cubicBezTo>
                    <a:pt x="14808" y="4800"/>
                    <a:pt x="1820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4" name="Line"/>
            <p:cNvSpPr/>
            <p:nvPr/>
          </p:nvSpPr>
          <p:spPr>
            <a:xfrm>
              <a:off x="8234185" y="7703228"/>
              <a:ext cx="184005" cy="12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8" fill="norm" stroke="1" extrusionOk="0">
                  <a:moveTo>
                    <a:pt x="0" y="1243"/>
                  </a:moveTo>
                  <a:cubicBezTo>
                    <a:pt x="1500" y="793"/>
                    <a:pt x="3000" y="343"/>
                    <a:pt x="4500" y="118"/>
                  </a:cubicBezTo>
                  <a:cubicBezTo>
                    <a:pt x="6000" y="-107"/>
                    <a:pt x="7500" y="-107"/>
                    <a:pt x="8400" y="1018"/>
                  </a:cubicBezTo>
                  <a:cubicBezTo>
                    <a:pt x="9300" y="2143"/>
                    <a:pt x="9600" y="4393"/>
                    <a:pt x="8700" y="7093"/>
                  </a:cubicBezTo>
                  <a:cubicBezTo>
                    <a:pt x="7800" y="9793"/>
                    <a:pt x="5700" y="12943"/>
                    <a:pt x="3900" y="15418"/>
                  </a:cubicBezTo>
                  <a:cubicBezTo>
                    <a:pt x="2100" y="17893"/>
                    <a:pt x="600" y="19693"/>
                    <a:pt x="750" y="20593"/>
                  </a:cubicBezTo>
                  <a:cubicBezTo>
                    <a:pt x="900" y="21493"/>
                    <a:pt x="2700" y="21493"/>
                    <a:pt x="6450" y="21043"/>
                  </a:cubicBezTo>
                  <a:cubicBezTo>
                    <a:pt x="10200" y="20593"/>
                    <a:pt x="15900" y="19693"/>
                    <a:pt x="21600" y="18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5" name="Line"/>
            <p:cNvSpPr/>
            <p:nvPr/>
          </p:nvSpPr>
          <p:spPr>
            <a:xfrm>
              <a:off x="8431165" y="7694951"/>
              <a:ext cx="95992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3" h="21600" fill="norm" stroke="1" extrusionOk="0">
                  <a:moveTo>
                    <a:pt x="19938" y="0"/>
                  </a:moveTo>
                  <a:cubicBezTo>
                    <a:pt x="13458" y="1385"/>
                    <a:pt x="6978" y="2769"/>
                    <a:pt x="3468" y="4154"/>
                  </a:cubicBezTo>
                  <a:cubicBezTo>
                    <a:pt x="-42" y="5538"/>
                    <a:pt x="-582" y="6923"/>
                    <a:pt x="498" y="8169"/>
                  </a:cubicBezTo>
                  <a:cubicBezTo>
                    <a:pt x="1578" y="9415"/>
                    <a:pt x="4278" y="10523"/>
                    <a:pt x="8058" y="12046"/>
                  </a:cubicBezTo>
                  <a:cubicBezTo>
                    <a:pt x="11838" y="13569"/>
                    <a:pt x="16698" y="15508"/>
                    <a:pt x="18858" y="17169"/>
                  </a:cubicBezTo>
                  <a:cubicBezTo>
                    <a:pt x="21018" y="18831"/>
                    <a:pt x="20478" y="20215"/>
                    <a:pt x="18858" y="20908"/>
                  </a:cubicBezTo>
                  <a:cubicBezTo>
                    <a:pt x="17238" y="21600"/>
                    <a:pt x="14538" y="21600"/>
                    <a:pt x="118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6" name="Line"/>
            <p:cNvSpPr/>
            <p:nvPr/>
          </p:nvSpPr>
          <p:spPr>
            <a:xfrm>
              <a:off x="8471857" y="7664284"/>
              <a:ext cx="253007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91" y="14400"/>
                    <a:pt x="11782" y="7200"/>
                    <a:pt x="15382" y="3600"/>
                  </a:cubicBezTo>
                  <a:cubicBezTo>
                    <a:pt x="18982" y="0"/>
                    <a:pt x="2029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7" name="Line"/>
            <p:cNvSpPr/>
            <p:nvPr/>
          </p:nvSpPr>
          <p:spPr>
            <a:xfrm>
              <a:off x="8629466" y="7648950"/>
              <a:ext cx="141728" cy="181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357" fill="norm" stroke="1" extrusionOk="0">
                  <a:moveTo>
                    <a:pt x="17556" y="6300"/>
                  </a:moveTo>
                  <a:cubicBezTo>
                    <a:pt x="12630" y="8700"/>
                    <a:pt x="7704" y="11100"/>
                    <a:pt x="4672" y="13050"/>
                  </a:cubicBezTo>
                  <a:cubicBezTo>
                    <a:pt x="1641" y="15000"/>
                    <a:pt x="504" y="16500"/>
                    <a:pt x="125" y="18000"/>
                  </a:cubicBezTo>
                  <a:cubicBezTo>
                    <a:pt x="-254" y="19500"/>
                    <a:pt x="125" y="21000"/>
                    <a:pt x="2778" y="21300"/>
                  </a:cubicBezTo>
                  <a:cubicBezTo>
                    <a:pt x="5430" y="21600"/>
                    <a:pt x="10357" y="20700"/>
                    <a:pt x="14146" y="19200"/>
                  </a:cubicBezTo>
                  <a:cubicBezTo>
                    <a:pt x="17935" y="17700"/>
                    <a:pt x="20588" y="15600"/>
                    <a:pt x="20967" y="12300"/>
                  </a:cubicBezTo>
                  <a:cubicBezTo>
                    <a:pt x="21346" y="9000"/>
                    <a:pt x="19451" y="4500"/>
                    <a:pt x="175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8" name="Line"/>
            <p:cNvSpPr/>
            <p:nvPr/>
          </p:nvSpPr>
          <p:spPr>
            <a:xfrm>
              <a:off x="8908867" y="7241131"/>
              <a:ext cx="159747" cy="614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562" fill="norm" stroke="1" extrusionOk="0">
                  <a:moveTo>
                    <a:pt x="1994" y="321"/>
                  </a:moveTo>
                  <a:cubicBezTo>
                    <a:pt x="3655" y="141"/>
                    <a:pt x="5317" y="-38"/>
                    <a:pt x="6812" y="7"/>
                  </a:cubicBezTo>
                  <a:cubicBezTo>
                    <a:pt x="8308" y="52"/>
                    <a:pt x="9637" y="321"/>
                    <a:pt x="12295" y="1844"/>
                  </a:cubicBezTo>
                  <a:cubicBezTo>
                    <a:pt x="14954" y="3368"/>
                    <a:pt x="18942" y="6146"/>
                    <a:pt x="20271" y="8925"/>
                  </a:cubicBezTo>
                  <a:cubicBezTo>
                    <a:pt x="21600" y="11703"/>
                    <a:pt x="20271" y="14482"/>
                    <a:pt x="16449" y="16588"/>
                  </a:cubicBezTo>
                  <a:cubicBezTo>
                    <a:pt x="12628" y="18694"/>
                    <a:pt x="6314" y="20128"/>
                    <a:pt x="0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Drawing"/>
          <p:cNvGrpSpPr/>
          <p:nvPr/>
        </p:nvGrpSpPr>
        <p:grpSpPr>
          <a:xfrm>
            <a:off x="1074384" y="362095"/>
            <a:ext cx="11598903" cy="7074740"/>
            <a:chOff x="0" y="0"/>
            <a:chExt cx="11598901" cy="7074739"/>
          </a:xfrm>
        </p:grpSpPr>
        <p:sp>
          <p:nvSpPr>
            <p:cNvPr id="318" name="Line"/>
            <p:cNvSpPr/>
            <p:nvPr/>
          </p:nvSpPr>
          <p:spPr>
            <a:xfrm>
              <a:off x="344300" y="0"/>
              <a:ext cx="159546" cy="65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69" fill="norm" stroke="1" extrusionOk="0">
                  <a:moveTo>
                    <a:pt x="986" y="5197"/>
                  </a:moveTo>
                  <a:cubicBezTo>
                    <a:pt x="643" y="4780"/>
                    <a:pt x="300" y="4363"/>
                    <a:pt x="128" y="4488"/>
                  </a:cubicBezTo>
                  <a:cubicBezTo>
                    <a:pt x="-43" y="4613"/>
                    <a:pt x="-43" y="5280"/>
                    <a:pt x="128" y="6782"/>
                  </a:cubicBezTo>
                  <a:cubicBezTo>
                    <a:pt x="300" y="8283"/>
                    <a:pt x="643" y="10618"/>
                    <a:pt x="986" y="12995"/>
                  </a:cubicBezTo>
                  <a:cubicBezTo>
                    <a:pt x="1328" y="15372"/>
                    <a:pt x="1671" y="17790"/>
                    <a:pt x="2014" y="19291"/>
                  </a:cubicBezTo>
                  <a:cubicBezTo>
                    <a:pt x="2357" y="20792"/>
                    <a:pt x="2700" y="21376"/>
                    <a:pt x="2871" y="21460"/>
                  </a:cubicBezTo>
                  <a:cubicBezTo>
                    <a:pt x="3043" y="21543"/>
                    <a:pt x="3043" y="21126"/>
                    <a:pt x="3043" y="19625"/>
                  </a:cubicBezTo>
                  <a:cubicBezTo>
                    <a:pt x="3043" y="18124"/>
                    <a:pt x="3043" y="15538"/>
                    <a:pt x="3043" y="12661"/>
                  </a:cubicBezTo>
                  <a:cubicBezTo>
                    <a:pt x="3043" y="9784"/>
                    <a:pt x="3043" y="6615"/>
                    <a:pt x="3386" y="4613"/>
                  </a:cubicBezTo>
                  <a:cubicBezTo>
                    <a:pt x="3728" y="2612"/>
                    <a:pt x="4414" y="1778"/>
                    <a:pt x="5271" y="1194"/>
                  </a:cubicBezTo>
                  <a:cubicBezTo>
                    <a:pt x="6128" y="610"/>
                    <a:pt x="7157" y="277"/>
                    <a:pt x="8528" y="110"/>
                  </a:cubicBezTo>
                  <a:cubicBezTo>
                    <a:pt x="9900" y="-57"/>
                    <a:pt x="11614" y="-57"/>
                    <a:pt x="13500" y="277"/>
                  </a:cubicBezTo>
                  <a:cubicBezTo>
                    <a:pt x="15386" y="610"/>
                    <a:pt x="17443" y="1277"/>
                    <a:pt x="18986" y="2403"/>
                  </a:cubicBezTo>
                  <a:cubicBezTo>
                    <a:pt x="20528" y="3529"/>
                    <a:pt x="21557" y="5114"/>
                    <a:pt x="21386" y="6365"/>
                  </a:cubicBezTo>
                  <a:cubicBezTo>
                    <a:pt x="21214" y="7616"/>
                    <a:pt x="19843" y="8533"/>
                    <a:pt x="17100" y="9158"/>
                  </a:cubicBezTo>
                  <a:cubicBezTo>
                    <a:pt x="14357" y="9784"/>
                    <a:pt x="10243" y="10118"/>
                    <a:pt x="7328" y="10201"/>
                  </a:cubicBezTo>
                  <a:cubicBezTo>
                    <a:pt x="4414" y="10284"/>
                    <a:pt x="2700" y="10118"/>
                    <a:pt x="986" y="9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514869" y="314679"/>
              <a:ext cx="189454" cy="25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341" fill="norm" stroke="1" extrusionOk="0">
                  <a:moveTo>
                    <a:pt x="2311" y="6882"/>
                  </a:moveTo>
                  <a:cubicBezTo>
                    <a:pt x="4869" y="5385"/>
                    <a:pt x="7427" y="3888"/>
                    <a:pt x="8990" y="2605"/>
                  </a:cubicBezTo>
                  <a:cubicBezTo>
                    <a:pt x="10553" y="1322"/>
                    <a:pt x="11122" y="253"/>
                    <a:pt x="10553" y="39"/>
                  </a:cubicBezTo>
                  <a:cubicBezTo>
                    <a:pt x="9985" y="-175"/>
                    <a:pt x="8280" y="467"/>
                    <a:pt x="6006" y="2712"/>
                  </a:cubicBezTo>
                  <a:cubicBezTo>
                    <a:pt x="3732" y="4958"/>
                    <a:pt x="890" y="8807"/>
                    <a:pt x="180" y="12122"/>
                  </a:cubicBezTo>
                  <a:cubicBezTo>
                    <a:pt x="-531" y="15437"/>
                    <a:pt x="890" y="18217"/>
                    <a:pt x="4016" y="19714"/>
                  </a:cubicBezTo>
                  <a:cubicBezTo>
                    <a:pt x="7143" y="21211"/>
                    <a:pt x="11974" y="21425"/>
                    <a:pt x="15101" y="21318"/>
                  </a:cubicBezTo>
                  <a:cubicBezTo>
                    <a:pt x="18227" y="21211"/>
                    <a:pt x="19648" y="20783"/>
                    <a:pt x="21069" y="20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696004" y="345311"/>
              <a:ext cx="230657" cy="22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149" fill="norm" stroke="1" extrusionOk="0">
                  <a:moveTo>
                    <a:pt x="10742" y="4127"/>
                  </a:moveTo>
                  <a:cubicBezTo>
                    <a:pt x="10030" y="3167"/>
                    <a:pt x="9318" y="2207"/>
                    <a:pt x="8368" y="1367"/>
                  </a:cubicBezTo>
                  <a:cubicBezTo>
                    <a:pt x="7419" y="527"/>
                    <a:pt x="6232" y="-193"/>
                    <a:pt x="5164" y="47"/>
                  </a:cubicBezTo>
                  <a:cubicBezTo>
                    <a:pt x="4096" y="287"/>
                    <a:pt x="3146" y="1487"/>
                    <a:pt x="2197" y="4607"/>
                  </a:cubicBezTo>
                  <a:cubicBezTo>
                    <a:pt x="1247" y="7727"/>
                    <a:pt x="298" y="12767"/>
                    <a:pt x="60" y="15887"/>
                  </a:cubicBezTo>
                  <a:cubicBezTo>
                    <a:pt x="-177" y="19007"/>
                    <a:pt x="298" y="20207"/>
                    <a:pt x="1247" y="20807"/>
                  </a:cubicBezTo>
                  <a:cubicBezTo>
                    <a:pt x="2197" y="21407"/>
                    <a:pt x="3621" y="21407"/>
                    <a:pt x="5282" y="19247"/>
                  </a:cubicBezTo>
                  <a:cubicBezTo>
                    <a:pt x="6944" y="17087"/>
                    <a:pt x="8843" y="12767"/>
                    <a:pt x="10030" y="9887"/>
                  </a:cubicBezTo>
                  <a:cubicBezTo>
                    <a:pt x="11216" y="7007"/>
                    <a:pt x="11691" y="5567"/>
                    <a:pt x="11928" y="5447"/>
                  </a:cubicBezTo>
                  <a:cubicBezTo>
                    <a:pt x="12166" y="5327"/>
                    <a:pt x="12166" y="6527"/>
                    <a:pt x="12641" y="8687"/>
                  </a:cubicBezTo>
                  <a:cubicBezTo>
                    <a:pt x="13115" y="10847"/>
                    <a:pt x="14065" y="13967"/>
                    <a:pt x="15608" y="16127"/>
                  </a:cubicBezTo>
                  <a:cubicBezTo>
                    <a:pt x="17150" y="18287"/>
                    <a:pt x="19287" y="19487"/>
                    <a:pt x="21423" y="20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934327" y="358587"/>
              <a:ext cx="191672" cy="231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2136"/>
                  </a:moveTo>
                  <a:cubicBezTo>
                    <a:pt x="2880" y="3560"/>
                    <a:pt x="5760" y="4985"/>
                    <a:pt x="7920" y="7714"/>
                  </a:cubicBezTo>
                  <a:cubicBezTo>
                    <a:pt x="10080" y="10444"/>
                    <a:pt x="11520" y="14479"/>
                    <a:pt x="12096" y="17209"/>
                  </a:cubicBezTo>
                  <a:cubicBezTo>
                    <a:pt x="12672" y="19938"/>
                    <a:pt x="12384" y="21363"/>
                    <a:pt x="11808" y="21481"/>
                  </a:cubicBezTo>
                  <a:cubicBezTo>
                    <a:pt x="11232" y="21600"/>
                    <a:pt x="10368" y="20413"/>
                    <a:pt x="9648" y="18040"/>
                  </a:cubicBezTo>
                  <a:cubicBezTo>
                    <a:pt x="8928" y="15666"/>
                    <a:pt x="8352" y="12105"/>
                    <a:pt x="10368" y="8901"/>
                  </a:cubicBezTo>
                  <a:cubicBezTo>
                    <a:pt x="12384" y="5697"/>
                    <a:pt x="16992" y="28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1275198" y="355928"/>
              <a:ext cx="109399" cy="27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406" fill="norm" stroke="1" extrusionOk="0">
                  <a:moveTo>
                    <a:pt x="11104" y="3238"/>
                  </a:moveTo>
                  <a:cubicBezTo>
                    <a:pt x="11104" y="2228"/>
                    <a:pt x="11104" y="1219"/>
                    <a:pt x="9386" y="613"/>
                  </a:cubicBezTo>
                  <a:cubicBezTo>
                    <a:pt x="7668" y="8"/>
                    <a:pt x="4231" y="-194"/>
                    <a:pt x="2268" y="210"/>
                  </a:cubicBezTo>
                  <a:cubicBezTo>
                    <a:pt x="304" y="613"/>
                    <a:pt x="-187" y="1623"/>
                    <a:pt x="58" y="3238"/>
                  </a:cubicBezTo>
                  <a:cubicBezTo>
                    <a:pt x="304" y="4853"/>
                    <a:pt x="1286" y="7073"/>
                    <a:pt x="3986" y="8789"/>
                  </a:cubicBezTo>
                  <a:cubicBezTo>
                    <a:pt x="6686" y="10505"/>
                    <a:pt x="11104" y="11716"/>
                    <a:pt x="14540" y="13129"/>
                  </a:cubicBezTo>
                  <a:cubicBezTo>
                    <a:pt x="17977" y="14542"/>
                    <a:pt x="20431" y="16157"/>
                    <a:pt x="20922" y="17369"/>
                  </a:cubicBezTo>
                  <a:cubicBezTo>
                    <a:pt x="21413" y="18580"/>
                    <a:pt x="19940" y="19387"/>
                    <a:pt x="16749" y="20094"/>
                  </a:cubicBezTo>
                  <a:cubicBezTo>
                    <a:pt x="13558" y="20800"/>
                    <a:pt x="8649" y="21406"/>
                    <a:pt x="5213" y="21406"/>
                  </a:cubicBezTo>
                  <a:cubicBezTo>
                    <a:pt x="1777" y="21406"/>
                    <a:pt x="-187" y="20800"/>
                    <a:pt x="58" y="19993"/>
                  </a:cubicBezTo>
                  <a:cubicBezTo>
                    <a:pt x="304" y="19185"/>
                    <a:pt x="2758" y="18176"/>
                    <a:pt x="5213" y="17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1430116" y="426125"/>
              <a:ext cx="147652" cy="17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774" fill="norm" stroke="1" extrusionOk="0">
                  <a:moveTo>
                    <a:pt x="13546" y="2028"/>
                  </a:moveTo>
                  <a:cubicBezTo>
                    <a:pt x="12081" y="1102"/>
                    <a:pt x="10617" y="177"/>
                    <a:pt x="8969" y="22"/>
                  </a:cubicBezTo>
                  <a:cubicBezTo>
                    <a:pt x="7322" y="-132"/>
                    <a:pt x="5492" y="485"/>
                    <a:pt x="3661" y="2645"/>
                  </a:cubicBezTo>
                  <a:cubicBezTo>
                    <a:pt x="1831" y="4805"/>
                    <a:pt x="0" y="8508"/>
                    <a:pt x="0" y="12057"/>
                  </a:cubicBezTo>
                  <a:cubicBezTo>
                    <a:pt x="0" y="15605"/>
                    <a:pt x="1831" y="18999"/>
                    <a:pt x="4759" y="20234"/>
                  </a:cubicBezTo>
                  <a:cubicBezTo>
                    <a:pt x="7688" y="21468"/>
                    <a:pt x="11715" y="20542"/>
                    <a:pt x="14827" y="17919"/>
                  </a:cubicBezTo>
                  <a:cubicBezTo>
                    <a:pt x="17939" y="15297"/>
                    <a:pt x="20136" y="10977"/>
                    <a:pt x="20868" y="8045"/>
                  </a:cubicBezTo>
                  <a:cubicBezTo>
                    <a:pt x="21600" y="5114"/>
                    <a:pt x="20868" y="3571"/>
                    <a:pt x="19220" y="2645"/>
                  </a:cubicBezTo>
                  <a:cubicBezTo>
                    <a:pt x="17573" y="1719"/>
                    <a:pt x="15010" y="1411"/>
                    <a:pt x="13546" y="1411"/>
                  </a:cubicBezTo>
                  <a:cubicBezTo>
                    <a:pt x="12081" y="1411"/>
                    <a:pt x="11715" y="1719"/>
                    <a:pt x="11349" y="2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1678010" y="408227"/>
              <a:ext cx="165858" cy="17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0852" fill="norm" stroke="1" extrusionOk="0">
                  <a:moveTo>
                    <a:pt x="0" y="4189"/>
                  </a:moveTo>
                  <a:cubicBezTo>
                    <a:pt x="0" y="7583"/>
                    <a:pt x="0" y="10978"/>
                    <a:pt x="1145" y="10361"/>
                  </a:cubicBezTo>
                  <a:cubicBezTo>
                    <a:pt x="2291" y="9743"/>
                    <a:pt x="4582" y="5115"/>
                    <a:pt x="7364" y="2492"/>
                  </a:cubicBezTo>
                  <a:cubicBezTo>
                    <a:pt x="10145" y="-131"/>
                    <a:pt x="13418" y="-748"/>
                    <a:pt x="16036" y="949"/>
                  </a:cubicBezTo>
                  <a:cubicBezTo>
                    <a:pt x="18655" y="2646"/>
                    <a:pt x="20618" y="6658"/>
                    <a:pt x="21109" y="10361"/>
                  </a:cubicBezTo>
                  <a:cubicBezTo>
                    <a:pt x="21600" y="14063"/>
                    <a:pt x="20618" y="17458"/>
                    <a:pt x="19636" y="20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1674778" y="465923"/>
              <a:ext cx="26234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6171"/>
                    <a:pt x="-1443" y="12343"/>
                    <a:pt x="1502" y="15943"/>
                  </a:cubicBezTo>
                  <a:cubicBezTo>
                    <a:pt x="4448" y="19543"/>
                    <a:pt x="12302" y="20571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1931016" y="274252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2030685" y="454810"/>
              <a:ext cx="128258" cy="22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260" fill="norm" stroke="1" extrusionOk="0">
                  <a:moveTo>
                    <a:pt x="17788" y="5485"/>
                  </a:moveTo>
                  <a:cubicBezTo>
                    <a:pt x="18212" y="4258"/>
                    <a:pt x="18635" y="3031"/>
                    <a:pt x="18000" y="2049"/>
                  </a:cubicBezTo>
                  <a:cubicBezTo>
                    <a:pt x="17365" y="1067"/>
                    <a:pt x="15671" y="331"/>
                    <a:pt x="13765" y="85"/>
                  </a:cubicBezTo>
                  <a:cubicBezTo>
                    <a:pt x="11859" y="-160"/>
                    <a:pt x="9741" y="85"/>
                    <a:pt x="7412" y="1313"/>
                  </a:cubicBezTo>
                  <a:cubicBezTo>
                    <a:pt x="5082" y="2540"/>
                    <a:pt x="2541" y="4749"/>
                    <a:pt x="1906" y="6345"/>
                  </a:cubicBezTo>
                  <a:cubicBezTo>
                    <a:pt x="1271" y="7940"/>
                    <a:pt x="2541" y="8922"/>
                    <a:pt x="5718" y="10272"/>
                  </a:cubicBezTo>
                  <a:cubicBezTo>
                    <a:pt x="8894" y="11622"/>
                    <a:pt x="13976" y="13340"/>
                    <a:pt x="17153" y="14813"/>
                  </a:cubicBezTo>
                  <a:cubicBezTo>
                    <a:pt x="20329" y="16285"/>
                    <a:pt x="21600" y="17513"/>
                    <a:pt x="21176" y="18617"/>
                  </a:cubicBezTo>
                  <a:cubicBezTo>
                    <a:pt x="20753" y="19722"/>
                    <a:pt x="18635" y="20704"/>
                    <a:pt x="14824" y="21072"/>
                  </a:cubicBezTo>
                  <a:cubicBezTo>
                    <a:pt x="11012" y="21440"/>
                    <a:pt x="5506" y="21195"/>
                    <a:pt x="0" y="20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3075246" y="168063"/>
              <a:ext cx="247083" cy="51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504" fill="norm" stroke="1" extrusionOk="0">
                  <a:moveTo>
                    <a:pt x="20786" y="4143"/>
                  </a:moveTo>
                  <a:cubicBezTo>
                    <a:pt x="21004" y="3068"/>
                    <a:pt x="21222" y="1994"/>
                    <a:pt x="21004" y="1242"/>
                  </a:cubicBezTo>
                  <a:cubicBezTo>
                    <a:pt x="20786" y="489"/>
                    <a:pt x="20131" y="59"/>
                    <a:pt x="18822" y="6"/>
                  </a:cubicBezTo>
                  <a:cubicBezTo>
                    <a:pt x="17513" y="-48"/>
                    <a:pt x="15549" y="274"/>
                    <a:pt x="13040" y="1671"/>
                  </a:cubicBezTo>
                  <a:cubicBezTo>
                    <a:pt x="10531" y="3068"/>
                    <a:pt x="7477" y="5540"/>
                    <a:pt x="5077" y="8388"/>
                  </a:cubicBezTo>
                  <a:cubicBezTo>
                    <a:pt x="2677" y="11236"/>
                    <a:pt x="931" y="14459"/>
                    <a:pt x="277" y="16609"/>
                  </a:cubicBezTo>
                  <a:cubicBezTo>
                    <a:pt x="-378" y="18758"/>
                    <a:pt x="58" y="19833"/>
                    <a:pt x="2349" y="20531"/>
                  </a:cubicBezTo>
                  <a:cubicBezTo>
                    <a:pt x="4640" y="21230"/>
                    <a:pt x="8786" y="21552"/>
                    <a:pt x="11404" y="21498"/>
                  </a:cubicBezTo>
                  <a:cubicBezTo>
                    <a:pt x="14022" y="21445"/>
                    <a:pt x="15113" y="21015"/>
                    <a:pt x="16204" y="20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3314545" y="479794"/>
              <a:ext cx="126839" cy="15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0953" fill="norm" stroke="1" extrusionOk="0">
                  <a:moveTo>
                    <a:pt x="14667" y="2328"/>
                  </a:moveTo>
                  <a:cubicBezTo>
                    <a:pt x="12973" y="1265"/>
                    <a:pt x="11279" y="203"/>
                    <a:pt x="9161" y="26"/>
                  </a:cubicBezTo>
                  <a:cubicBezTo>
                    <a:pt x="7044" y="-151"/>
                    <a:pt x="4502" y="557"/>
                    <a:pt x="2596" y="3213"/>
                  </a:cubicBezTo>
                  <a:cubicBezTo>
                    <a:pt x="691" y="5869"/>
                    <a:pt x="-580" y="10472"/>
                    <a:pt x="267" y="14013"/>
                  </a:cubicBezTo>
                  <a:cubicBezTo>
                    <a:pt x="1114" y="17554"/>
                    <a:pt x="4079" y="20033"/>
                    <a:pt x="7467" y="20741"/>
                  </a:cubicBezTo>
                  <a:cubicBezTo>
                    <a:pt x="10855" y="21449"/>
                    <a:pt x="14667" y="20387"/>
                    <a:pt x="17208" y="17554"/>
                  </a:cubicBezTo>
                  <a:cubicBezTo>
                    <a:pt x="19749" y="14721"/>
                    <a:pt x="21020" y="10118"/>
                    <a:pt x="21020" y="7108"/>
                  </a:cubicBezTo>
                  <a:cubicBezTo>
                    <a:pt x="21020" y="4098"/>
                    <a:pt x="19749" y="2682"/>
                    <a:pt x="18055" y="1974"/>
                  </a:cubicBezTo>
                  <a:cubicBezTo>
                    <a:pt x="16361" y="1265"/>
                    <a:pt x="14244" y="1265"/>
                    <a:pt x="12126" y="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3479717" y="465923"/>
              <a:ext cx="176339" cy="188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2" fill="norm" stroke="1" extrusionOk="0">
                  <a:moveTo>
                    <a:pt x="0" y="853"/>
                  </a:moveTo>
                  <a:cubicBezTo>
                    <a:pt x="2504" y="284"/>
                    <a:pt x="5009" y="-284"/>
                    <a:pt x="7200" y="711"/>
                  </a:cubicBezTo>
                  <a:cubicBezTo>
                    <a:pt x="9391" y="1705"/>
                    <a:pt x="11270" y="4263"/>
                    <a:pt x="12678" y="7248"/>
                  </a:cubicBezTo>
                  <a:cubicBezTo>
                    <a:pt x="14087" y="10232"/>
                    <a:pt x="15026" y="13642"/>
                    <a:pt x="15183" y="16200"/>
                  </a:cubicBezTo>
                  <a:cubicBezTo>
                    <a:pt x="15339" y="18758"/>
                    <a:pt x="14713" y="20463"/>
                    <a:pt x="13774" y="20890"/>
                  </a:cubicBezTo>
                  <a:cubicBezTo>
                    <a:pt x="12835" y="21316"/>
                    <a:pt x="11583" y="20463"/>
                    <a:pt x="11739" y="17337"/>
                  </a:cubicBezTo>
                  <a:cubicBezTo>
                    <a:pt x="11896" y="14211"/>
                    <a:pt x="13461" y="8811"/>
                    <a:pt x="15339" y="5542"/>
                  </a:cubicBezTo>
                  <a:cubicBezTo>
                    <a:pt x="17217" y="2274"/>
                    <a:pt x="19409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3702056" y="473590"/>
              <a:ext cx="176338" cy="21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0" y="0"/>
                  </a:moveTo>
                  <a:cubicBezTo>
                    <a:pt x="3443" y="4270"/>
                    <a:pt x="6887" y="8540"/>
                    <a:pt x="8609" y="11428"/>
                  </a:cubicBezTo>
                  <a:cubicBezTo>
                    <a:pt x="10330" y="14316"/>
                    <a:pt x="10330" y="15823"/>
                    <a:pt x="10174" y="17205"/>
                  </a:cubicBezTo>
                  <a:cubicBezTo>
                    <a:pt x="10017" y="18586"/>
                    <a:pt x="9704" y="19842"/>
                    <a:pt x="8765" y="20595"/>
                  </a:cubicBezTo>
                  <a:cubicBezTo>
                    <a:pt x="7826" y="21349"/>
                    <a:pt x="6261" y="21600"/>
                    <a:pt x="5322" y="20972"/>
                  </a:cubicBezTo>
                  <a:cubicBezTo>
                    <a:pt x="4383" y="20344"/>
                    <a:pt x="4070" y="18837"/>
                    <a:pt x="5635" y="15698"/>
                  </a:cubicBezTo>
                  <a:cubicBezTo>
                    <a:pt x="7200" y="12558"/>
                    <a:pt x="10643" y="7786"/>
                    <a:pt x="13617" y="5023"/>
                  </a:cubicBezTo>
                  <a:cubicBezTo>
                    <a:pt x="16591" y="2260"/>
                    <a:pt x="19096" y="1507"/>
                    <a:pt x="21600" y="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3881742" y="481414"/>
              <a:ext cx="226657" cy="216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0749" fill="norm" stroke="1" extrusionOk="0">
                  <a:moveTo>
                    <a:pt x="1846" y="2930"/>
                  </a:moveTo>
                  <a:cubicBezTo>
                    <a:pt x="1846" y="4157"/>
                    <a:pt x="1846" y="5384"/>
                    <a:pt x="2446" y="5998"/>
                  </a:cubicBezTo>
                  <a:cubicBezTo>
                    <a:pt x="3046" y="6612"/>
                    <a:pt x="4246" y="6612"/>
                    <a:pt x="5446" y="5998"/>
                  </a:cubicBezTo>
                  <a:cubicBezTo>
                    <a:pt x="6646" y="5384"/>
                    <a:pt x="7846" y="4157"/>
                    <a:pt x="8686" y="2930"/>
                  </a:cubicBezTo>
                  <a:cubicBezTo>
                    <a:pt x="9526" y="1703"/>
                    <a:pt x="10006" y="475"/>
                    <a:pt x="9646" y="107"/>
                  </a:cubicBezTo>
                  <a:cubicBezTo>
                    <a:pt x="9286" y="-261"/>
                    <a:pt x="8086" y="230"/>
                    <a:pt x="6286" y="2930"/>
                  </a:cubicBezTo>
                  <a:cubicBezTo>
                    <a:pt x="4486" y="5630"/>
                    <a:pt x="2086" y="10539"/>
                    <a:pt x="886" y="13730"/>
                  </a:cubicBezTo>
                  <a:cubicBezTo>
                    <a:pt x="-314" y="16921"/>
                    <a:pt x="-314" y="18394"/>
                    <a:pt x="1006" y="19498"/>
                  </a:cubicBezTo>
                  <a:cubicBezTo>
                    <a:pt x="2326" y="20603"/>
                    <a:pt x="4966" y="21339"/>
                    <a:pt x="8566" y="20112"/>
                  </a:cubicBezTo>
                  <a:cubicBezTo>
                    <a:pt x="12166" y="18884"/>
                    <a:pt x="16726" y="15694"/>
                    <a:pt x="21286" y="12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4150252" y="228251"/>
              <a:ext cx="96151" cy="44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82" fill="norm" stroke="1" extrusionOk="0">
                  <a:moveTo>
                    <a:pt x="11154" y="0"/>
                  </a:moveTo>
                  <a:cubicBezTo>
                    <a:pt x="8312" y="3559"/>
                    <a:pt x="5470" y="7118"/>
                    <a:pt x="3481" y="10370"/>
                  </a:cubicBezTo>
                  <a:cubicBezTo>
                    <a:pt x="1491" y="13623"/>
                    <a:pt x="354" y="16568"/>
                    <a:pt x="70" y="18348"/>
                  </a:cubicBezTo>
                  <a:cubicBezTo>
                    <a:pt x="-214" y="20127"/>
                    <a:pt x="354" y="20741"/>
                    <a:pt x="2060" y="21109"/>
                  </a:cubicBezTo>
                  <a:cubicBezTo>
                    <a:pt x="3765" y="21477"/>
                    <a:pt x="6607" y="21600"/>
                    <a:pt x="10018" y="21355"/>
                  </a:cubicBezTo>
                  <a:cubicBezTo>
                    <a:pt x="13428" y="21109"/>
                    <a:pt x="17407" y="20495"/>
                    <a:pt x="21386" y="19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4228157" y="111914"/>
              <a:ext cx="524257" cy="535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37" fill="norm" stroke="1" extrusionOk="0">
                  <a:moveTo>
                    <a:pt x="4209" y="17251"/>
                  </a:moveTo>
                  <a:cubicBezTo>
                    <a:pt x="4419" y="16740"/>
                    <a:pt x="4628" y="16228"/>
                    <a:pt x="4733" y="15716"/>
                  </a:cubicBezTo>
                  <a:cubicBezTo>
                    <a:pt x="4838" y="15204"/>
                    <a:pt x="4838" y="14692"/>
                    <a:pt x="4524" y="14539"/>
                  </a:cubicBezTo>
                  <a:cubicBezTo>
                    <a:pt x="4209" y="14385"/>
                    <a:pt x="3580" y="14590"/>
                    <a:pt x="2793" y="15358"/>
                  </a:cubicBezTo>
                  <a:cubicBezTo>
                    <a:pt x="2007" y="16125"/>
                    <a:pt x="1063" y="17456"/>
                    <a:pt x="539" y="18480"/>
                  </a:cubicBezTo>
                  <a:cubicBezTo>
                    <a:pt x="15" y="19504"/>
                    <a:pt x="-90" y="20220"/>
                    <a:pt x="67" y="20732"/>
                  </a:cubicBezTo>
                  <a:cubicBezTo>
                    <a:pt x="225" y="21244"/>
                    <a:pt x="644" y="21551"/>
                    <a:pt x="1326" y="21397"/>
                  </a:cubicBezTo>
                  <a:cubicBezTo>
                    <a:pt x="2007" y="21244"/>
                    <a:pt x="2951" y="20630"/>
                    <a:pt x="3737" y="19913"/>
                  </a:cubicBezTo>
                  <a:cubicBezTo>
                    <a:pt x="4524" y="19196"/>
                    <a:pt x="5153" y="18378"/>
                    <a:pt x="5467" y="18224"/>
                  </a:cubicBezTo>
                  <a:cubicBezTo>
                    <a:pt x="5782" y="18070"/>
                    <a:pt x="5782" y="18582"/>
                    <a:pt x="5887" y="19094"/>
                  </a:cubicBezTo>
                  <a:cubicBezTo>
                    <a:pt x="5992" y="19606"/>
                    <a:pt x="6201" y="20118"/>
                    <a:pt x="6568" y="20374"/>
                  </a:cubicBezTo>
                  <a:cubicBezTo>
                    <a:pt x="6935" y="20630"/>
                    <a:pt x="7460" y="20630"/>
                    <a:pt x="8193" y="20118"/>
                  </a:cubicBezTo>
                  <a:cubicBezTo>
                    <a:pt x="8927" y="19606"/>
                    <a:pt x="9871" y="18582"/>
                    <a:pt x="10972" y="16484"/>
                  </a:cubicBezTo>
                  <a:cubicBezTo>
                    <a:pt x="12073" y="14385"/>
                    <a:pt x="13331" y="11212"/>
                    <a:pt x="14275" y="8550"/>
                  </a:cubicBezTo>
                  <a:cubicBezTo>
                    <a:pt x="15219" y="5888"/>
                    <a:pt x="15848" y="3739"/>
                    <a:pt x="16267" y="2254"/>
                  </a:cubicBezTo>
                  <a:cubicBezTo>
                    <a:pt x="16687" y="770"/>
                    <a:pt x="16896" y="-49"/>
                    <a:pt x="16844" y="2"/>
                  </a:cubicBezTo>
                  <a:cubicBezTo>
                    <a:pt x="16792" y="53"/>
                    <a:pt x="16477" y="975"/>
                    <a:pt x="15953" y="2817"/>
                  </a:cubicBezTo>
                  <a:cubicBezTo>
                    <a:pt x="15428" y="4660"/>
                    <a:pt x="14694" y="7424"/>
                    <a:pt x="14223" y="10137"/>
                  </a:cubicBezTo>
                  <a:cubicBezTo>
                    <a:pt x="13751" y="12850"/>
                    <a:pt x="13541" y="15511"/>
                    <a:pt x="13489" y="17149"/>
                  </a:cubicBezTo>
                  <a:cubicBezTo>
                    <a:pt x="13436" y="18787"/>
                    <a:pt x="13541" y="19401"/>
                    <a:pt x="13751" y="19964"/>
                  </a:cubicBezTo>
                  <a:cubicBezTo>
                    <a:pt x="13960" y="20527"/>
                    <a:pt x="14275" y="21039"/>
                    <a:pt x="14642" y="21142"/>
                  </a:cubicBezTo>
                  <a:cubicBezTo>
                    <a:pt x="15009" y="21244"/>
                    <a:pt x="15428" y="20937"/>
                    <a:pt x="15743" y="19964"/>
                  </a:cubicBezTo>
                  <a:cubicBezTo>
                    <a:pt x="16058" y="18992"/>
                    <a:pt x="16267" y="17354"/>
                    <a:pt x="15900" y="16074"/>
                  </a:cubicBezTo>
                  <a:cubicBezTo>
                    <a:pt x="15533" y="14795"/>
                    <a:pt x="14590" y="13873"/>
                    <a:pt x="13698" y="13310"/>
                  </a:cubicBezTo>
                  <a:cubicBezTo>
                    <a:pt x="12807" y="12747"/>
                    <a:pt x="11968" y="12542"/>
                    <a:pt x="11287" y="12440"/>
                  </a:cubicBezTo>
                  <a:cubicBezTo>
                    <a:pt x="10605" y="12338"/>
                    <a:pt x="10081" y="12338"/>
                    <a:pt x="10081" y="12235"/>
                  </a:cubicBezTo>
                  <a:cubicBezTo>
                    <a:pt x="10081" y="12133"/>
                    <a:pt x="10605" y="11928"/>
                    <a:pt x="11654" y="11826"/>
                  </a:cubicBezTo>
                  <a:cubicBezTo>
                    <a:pt x="12702" y="11724"/>
                    <a:pt x="14275" y="11724"/>
                    <a:pt x="15481" y="12082"/>
                  </a:cubicBezTo>
                  <a:cubicBezTo>
                    <a:pt x="16687" y="12440"/>
                    <a:pt x="17526" y="13157"/>
                    <a:pt x="18050" y="14283"/>
                  </a:cubicBezTo>
                  <a:cubicBezTo>
                    <a:pt x="18574" y="15409"/>
                    <a:pt x="18784" y="16944"/>
                    <a:pt x="18889" y="18019"/>
                  </a:cubicBezTo>
                  <a:cubicBezTo>
                    <a:pt x="18993" y="19094"/>
                    <a:pt x="18993" y="19708"/>
                    <a:pt x="19046" y="18685"/>
                  </a:cubicBezTo>
                  <a:cubicBezTo>
                    <a:pt x="19098" y="17661"/>
                    <a:pt x="19203" y="14999"/>
                    <a:pt x="19308" y="13413"/>
                  </a:cubicBezTo>
                  <a:cubicBezTo>
                    <a:pt x="19413" y="11826"/>
                    <a:pt x="19518" y="11314"/>
                    <a:pt x="19885" y="11109"/>
                  </a:cubicBezTo>
                  <a:cubicBezTo>
                    <a:pt x="20252" y="10905"/>
                    <a:pt x="20881" y="11007"/>
                    <a:pt x="21510" y="1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4783667" y="412255"/>
              <a:ext cx="91416" cy="190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0940" fill="norm" stroke="1" extrusionOk="0">
                  <a:moveTo>
                    <a:pt x="19131" y="2525"/>
                  </a:moveTo>
                  <a:cubicBezTo>
                    <a:pt x="16212" y="2525"/>
                    <a:pt x="13293" y="2525"/>
                    <a:pt x="9498" y="3927"/>
                  </a:cubicBezTo>
                  <a:cubicBezTo>
                    <a:pt x="5704" y="5330"/>
                    <a:pt x="1033" y="8135"/>
                    <a:pt x="158" y="11361"/>
                  </a:cubicBezTo>
                  <a:cubicBezTo>
                    <a:pt x="-718" y="14587"/>
                    <a:pt x="2201" y="18234"/>
                    <a:pt x="5120" y="19917"/>
                  </a:cubicBezTo>
                  <a:cubicBezTo>
                    <a:pt x="8039" y="21600"/>
                    <a:pt x="10958" y="21319"/>
                    <a:pt x="13001" y="18234"/>
                  </a:cubicBezTo>
                  <a:cubicBezTo>
                    <a:pt x="15044" y="15148"/>
                    <a:pt x="16212" y="9257"/>
                    <a:pt x="15920" y="5751"/>
                  </a:cubicBezTo>
                  <a:cubicBezTo>
                    <a:pt x="15628" y="2244"/>
                    <a:pt x="13877" y="1122"/>
                    <a:pt x="14460" y="561"/>
                  </a:cubicBezTo>
                  <a:cubicBezTo>
                    <a:pt x="15044" y="0"/>
                    <a:pt x="17963" y="0"/>
                    <a:pt x="208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4913416" y="360417"/>
              <a:ext cx="249551" cy="297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68" fill="norm" stroke="1" extrusionOk="0">
                  <a:moveTo>
                    <a:pt x="0" y="3745"/>
                  </a:moveTo>
                  <a:cubicBezTo>
                    <a:pt x="1091" y="3930"/>
                    <a:pt x="2182" y="4114"/>
                    <a:pt x="2727" y="4760"/>
                  </a:cubicBezTo>
                  <a:cubicBezTo>
                    <a:pt x="3273" y="5406"/>
                    <a:pt x="3273" y="6514"/>
                    <a:pt x="3273" y="8453"/>
                  </a:cubicBezTo>
                  <a:cubicBezTo>
                    <a:pt x="3273" y="10391"/>
                    <a:pt x="3273" y="13160"/>
                    <a:pt x="3055" y="15099"/>
                  </a:cubicBezTo>
                  <a:cubicBezTo>
                    <a:pt x="2836" y="17037"/>
                    <a:pt x="2400" y="18145"/>
                    <a:pt x="2073" y="18145"/>
                  </a:cubicBezTo>
                  <a:cubicBezTo>
                    <a:pt x="1745" y="18145"/>
                    <a:pt x="1527" y="17037"/>
                    <a:pt x="3055" y="14083"/>
                  </a:cubicBezTo>
                  <a:cubicBezTo>
                    <a:pt x="4582" y="11130"/>
                    <a:pt x="7855" y="6330"/>
                    <a:pt x="10036" y="3653"/>
                  </a:cubicBezTo>
                  <a:cubicBezTo>
                    <a:pt x="12218" y="976"/>
                    <a:pt x="13309" y="422"/>
                    <a:pt x="14400" y="145"/>
                  </a:cubicBezTo>
                  <a:cubicBezTo>
                    <a:pt x="15491" y="-132"/>
                    <a:pt x="16582" y="-132"/>
                    <a:pt x="17891" y="1253"/>
                  </a:cubicBezTo>
                  <a:cubicBezTo>
                    <a:pt x="19200" y="2637"/>
                    <a:pt x="20727" y="5406"/>
                    <a:pt x="21164" y="9006"/>
                  </a:cubicBezTo>
                  <a:cubicBezTo>
                    <a:pt x="21600" y="12606"/>
                    <a:pt x="20945" y="17037"/>
                    <a:pt x="20291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6022233" y="167502"/>
              <a:ext cx="286549" cy="427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383" fill="norm" stroke="1" extrusionOk="0">
                  <a:moveTo>
                    <a:pt x="21245" y="1121"/>
                  </a:moveTo>
                  <a:cubicBezTo>
                    <a:pt x="18592" y="482"/>
                    <a:pt x="15940" y="-157"/>
                    <a:pt x="13761" y="35"/>
                  </a:cubicBezTo>
                  <a:cubicBezTo>
                    <a:pt x="11582" y="226"/>
                    <a:pt x="9877" y="1249"/>
                    <a:pt x="7603" y="3613"/>
                  </a:cubicBezTo>
                  <a:cubicBezTo>
                    <a:pt x="5329" y="5978"/>
                    <a:pt x="2487" y="9684"/>
                    <a:pt x="1066" y="12624"/>
                  </a:cubicBezTo>
                  <a:cubicBezTo>
                    <a:pt x="-355" y="15564"/>
                    <a:pt x="-355" y="17736"/>
                    <a:pt x="1066" y="19206"/>
                  </a:cubicBezTo>
                  <a:cubicBezTo>
                    <a:pt x="2487" y="20676"/>
                    <a:pt x="5329" y="21443"/>
                    <a:pt x="8456" y="21379"/>
                  </a:cubicBezTo>
                  <a:cubicBezTo>
                    <a:pt x="11582" y="21315"/>
                    <a:pt x="14992" y="20421"/>
                    <a:pt x="18403" y="19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6238149" y="427589"/>
              <a:ext cx="126446" cy="16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2" h="21076" fill="norm" stroke="1" extrusionOk="0">
                  <a:moveTo>
                    <a:pt x="10234" y="10800"/>
                  </a:moveTo>
                  <a:cubicBezTo>
                    <a:pt x="11065" y="9164"/>
                    <a:pt x="11896" y="7527"/>
                    <a:pt x="12311" y="5727"/>
                  </a:cubicBezTo>
                  <a:cubicBezTo>
                    <a:pt x="12726" y="3927"/>
                    <a:pt x="12726" y="1964"/>
                    <a:pt x="11688" y="1309"/>
                  </a:cubicBezTo>
                  <a:cubicBezTo>
                    <a:pt x="10649" y="655"/>
                    <a:pt x="8572" y="1309"/>
                    <a:pt x="6496" y="3436"/>
                  </a:cubicBezTo>
                  <a:cubicBezTo>
                    <a:pt x="4419" y="5564"/>
                    <a:pt x="2342" y="9164"/>
                    <a:pt x="1096" y="12109"/>
                  </a:cubicBezTo>
                  <a:cubicBezTo>
                    <a:pt x="-151" y="15055"/>
                    <a:pt x="-566" y="17345"/>
                    <a:pt x="1096" y="18982"/>
                  </a:cubicBezTo>
                  <a:cubicBezTo>
                    <a:pt x="2757" y="20618"/>
                    <a:pt x="6495" y="21600"/>
                    <a:pt x="10026" y="20782"/>
                  </a:cubicBezTo>
                  <a:cubicBezTo>
                    <a:pt x="13557" y="19964"/>
                    <a:pt x="16880" y="17345"/>
                    <a:pt x="18749" y="14073"/>
                  </a:cubicBezTo>
                  <a:cubicBezTo>
                    <a:pt x="20619" y="10800"/>
                    <a:pt x="21034" y="6873"/>
                    <a:pt x="19996" y="4418"/>
                  </a:cubicBezTo>
                  <a:cubicBezTo>
                    <a:pt x="18957" y="1964"/>
                    <a:pt x="16465" y="982"/>
                    <a:pt x="15219" y="491"/>
                  </a:cubicBezTo>
                  <a:cubicBezTo>
                    <a:pt x="13972" y="0"/>
                    <a:pt x="13972" y="0"/>
                    <a:pt x="139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6435077" y="356768"/>
              <a:ext cx="195713" cy="211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269" fill="norm" stroke="1" extrusionOk="0">
                  <a:moveTo>
                    <a:pt x="438" y="9440"/>
                  </a:moveTo>
                  <a:cubicBezTo>
                    <a:pt x="3484" y="8669"/>
                    <a:pt x="6530" y="7898"/>
                    <a:pt x="8469" y="6998"/>
                  </a:cubicBezTo>
                  <a:cubicBezTo>
                    <a:pt x="10407" y="6098"/>
                    <a:pt x="11238" y="5069"/>
                    <a:pt x="11792" y="3783"/>
                  </a:cubicBezTo>
                  <a:cubicBezTo>
                    <a:pt x="12345" y="2498"/>
                    <a:pt x="12622" y="955"/>
                    <a:pt x="11930" y="312"/>
                  </a:cubicBezTo>
                  <a:cubicBezTo>
                    <a:pt x="11238" y="-331"/>
                    <a:pt x="9576" y="-74"/>
                    <a:pt x="7361" y="1983"/>
                  </a:cubicBezTo>
                  <a:cubicBezTo>
                    <a:pt x="5145" y="4040"/>
                    <a:pt x="2376" y="7898"/>
                    <a:pt x="992" y="10983"/>
                  </a:cubicBezTo>
                  <a:cubicBezTo>
                    <a:pt x="-393" y="14069"/>
                    <a:pt x="-393" y="16383"/>
                    <a:pt x="1407" y="18183"/>
                  </a:cubicBezTo>
                  <a:cubicBezTo>
                    <a:pt x="3207" y="19983"/>
                    <a:pt x="6807" y="21269"/>
                    <a:pt x="10407" y="21269"/>
                  </a:cubicBezTo>
                  <a:cubicBezTo>
                    <a:pt x="14007" y="21269"/>
                    <a:pt x="17607" y="19983"/>
                    <a:pt x="21207" y="18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6738124" y="138804"/>
              <a:ext cx="115004" cy="46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49"/>
                  </a:moveTo>
                  <a:cubicBezTo>
                    <a:pt x="20160" y="475"/>
                    <a:pt x="18720" y="0"/>
                    <a:pt x="15600" y="0"/>
                  </a:cubicBezTo>
                  <a:cubicBezTo>
                    <a:pt x="12480" y="0"/>
                    <a:pt x="7680" y="475"/>
                    <a:pt x="4560" y="2136"/>
                  </a:cubicBezTo>
                  <a:cubicBezTo>
                    <a:pt x="1440" y="3798"/>
                    <a:pt x="0" y="6646"/>
                    <a:pt x="0" y="9791"/>
                  </a:cubicBezTo>
                  <a:cubicBezTo>
                    <a:pt x="0" y="12936"/>
                    <a:pt x="1440" y="16378"/>
                    <a:pt x="1920" y="18396"/>
                  </a:cubicBezTo>
                  <a:cubicBezTo>
                    <a:pt x="2400" y="20413"/>
                    <a:pt x="1920" y="21007"/>
                    <a:pt x="14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6638456" y="358587"/>
              <a:ext cx="207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8400"/>
                    <a:pt x="1600" y="15200"/>
                    <a:pt x="5200" y="11600"/>
                  </a:cubicBezTo>
                  <a:cubicBezTo>
                    <a:pt x="8800" y="8000"/>
                    <a:pt x="15200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6891461" y="105739"/>
              <a:ext cx="138004" cy="493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21600" y="3980"/>
                  </a:moveTo>
                  <a:cubicBezTo>
                    <a:pt x="21600" y="3094"/>
                    <a:pt x="21600" y="2208"/>
                    <a:pt x="21400" y="1488"/>
                  </a:cubicBezTo>
                  <a:cubicBezTo>
                    <a:pt x="21200" y="768"/>
                    <a:pt x="20800" y="214"/>
                    <a:pt x="19600" y="48"/>
                  </a:cubicBezTo>
                  <a:cubicBezTo>
                    <a:pt x="18400" y="-118"/>
                    <a:pt x="16400" y="104"/>
                    <a:pt x="13600" y="1322"/>
                  </a:cubicBezTo>
                  <a:cubicBezTo>
                    <a:pt x="10800" y="2540"/>
                    <a:pt x="7200" y="4756"/>
                    <a:pt x="5000" y="7968"/>
                  </a:cubicBezTo>
                  <a:cubicBezTo>
                    <a:pt x="2800" y="11180"/>
                    <a:pt x="2000" y="15390"/>
                    <a:pt x="1600" y="17827"/>
                  </a:cubicBezTo>
                  <a:cubicBezTo>
                    <a:pt x="1200" y="20264"/>
                    <a:pt x="1200" y="20928"/>
                    <a:pt x="1000" y="21205"/>
                  </a:cubicBezTo>
                  <a:cubicBezTo>
                    <a:pt x="800" y="21482"/>
                    <a:pt x="400" y="21371"/>
                    <a:pt x="0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6799459" y="419242"/>
              <a:ext cx="153338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680" y="11375"/>
                    <a:pt x="9360" y="2735"/>
                    <a:pt x="12960" y="575"/>
                  </a:cubicBezTo>
                  <a:cubicBezTo>
                    <a:pt x="16560" y="-1585"/>
                    <a:pt x="1908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7044798" y="427589"/>
              <a:ext cx="7667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7060131" y="335587"/>
              <a:ext cx="3066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7227382" y="406246"/>
              <a:ext cx="170092" cy="214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327" fill="norm" stroke="1" extrusionOk="0">
                  <a:moveTo>
                    <a:pt x="15423" y="2884"/>
                  </a:moveTo>
                  <a:cubicBezTo>
                    <a:pt x="16376" y="1868"/>
                    <a:pt x="17329" y="851"/>
                    <a:pt x="17012" y="343"/>
                  </a:cubicBezTo>
                  <a:cubicBezTo>
                    <a:pt x="16694" y="-165"/>
                    <a:pt x="15106" y="-165"/>
                    <a:pt x="13041" y="724"/>
                  </a:cubicBezTo>
                  <a:cubicBezTo>
                    <a:pt x="10976" y="1614"/>
                    <a:pt x="8435" y="3393"/>
                    <a:pt x="6053" y="6188"/>
                  </a:cubicBezTo>
                  <a:cubicBezTo>
                    <a:pt x="3670" y="8983"/>
                    <a:pt x="1447" y="12795"/>
                    <a:pt x="494" y="15336"/>
                  </a:cubicBezTo>
                  <a:cubicBezTo>
                    <a:pt x="-459" y="17877"/>
                    <a:pt x="-141" y="19148"/>
                    <a:pt x="2400" y="20037"/>
                  </a:cubicBezTo>
                  <a:cubicBezTo>
                    <a:pt x="4941" y="20927"/>
                    <a:pt x="9706" y="21435"/>
                    <a:pt x="13200" y="21308"/>
                  </a:cubicBezTo>
                  <a:cubicBezTo>
                    <a:pt x="16694" y="21181"/>
                    <a:pt x="18917" y="20419"/>
                    <a:pt x="21141" y="19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7510999" y="458256"/>
              <a:ext cx="1681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760"/>
                    <a:pt x="-1303" y="11520"/>
                    <a:pt x="240" y="15120"/>
                  </a:cubicBezTo>
                  <a:cubicBezTo>
                    <a:pt x="1783" y="18720"/>
                    <a:pt x="11040" y="2016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7596810" y="327920"/>
              <a:ext cx="2300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7652556" y="361906"/>
              <a:ext cx="349640" cy="26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242" fill="norm" stroke="1" extrusionOk="0">
                  <a:moveTo>
                    <a:pt x="2671" y="7611"/>
                  </a:moveTo>
                  <a:cubicBezTo>
                    <a:pt x="4069" y="6400"/>
                    <a:pt x="5468" y="5188"/>
                    <a:pt x="6400" y="3876"/>
                  </a:cubicBezTo>
                  <a:cubicBezTo>
                    <a:pt x="7332" y="2564"/>
                    <a:pt x="7799" y="1151"/>
                    <a:pt x="7643" y="445"/>
                  </a:cubicBezTo>
                  <a:cubicBezTo>
                    <a:pt x="7488" y="-262"/>
                    <a:pt x="6711" y="-262"/>
                    <a:pt x="5390" y="1454"/>
                  </a:cubicBezTo>
                  <a:cubicBezTo>
                    <a:pt x="4069" y="3170"/>
                    <a:pt x="2204" y="6602"/>
                    <a:pt x="1117" y="9731"/>
                  </a:cubicBezTo>
                  <a:cubicBezTo>
                    <a:pt x="29" y="12859"/>
                    <a:pt x="-282" y="15686"/>
                    <a:pt x="262" y="17805"/>
                  </a:cubicBezTo>
                  <a:cubicBezTo>
                    <a:pt x="806" y="19925"/>
                    <a:pt x="2204" y="21338"/>
                    <a:pt x="4069" y="21237"/>
                  </a:cubicBezTo>
                  <a:cubicBezTo>
                    <a:pt x="5934" y="21136"/>
                    <a:pt x="8265" y="19521"/>
                    <a:pt x="9974" y="16998"/>
                  </a:cubicBezTo>
                  <a:cubicBezTo>
                    <a:pt x="11683" y="14474"/>
                    <a:pt x="12771" y="11043"/>
                    <a:pt x="13471" y="8822"/>
                  </a:cubicBezTo>
                  <a:cubicBezTo>
                    <a:pt x="14170" y="6602"/>
                    <a:pt x="14481" y="5592"/>
                    <a:pt x="14403" y="5794"/>
                  </a:cubicBezTo>
                  <a:cubicBezTo>
                    <a:pt x="14325" y="5996"/>
                    <a:pt x="13859" y="7409"/>
                    <a:pt x="13471" y="9226"/>
                  </a:cubicBezTo>
                  <a:cubicBezTo>
                    <a:pt x="13082" y="11043"/>
                    <a:pt x="12771" y="13263"/>
                    <a:pt x="12616" y="14878"/>
                  </a:cubicBezTo>
                  <a:cubicBezTo>
                    <a:pt x="12460" y="16493"/>
                    <a:pt x="12460" y="17502"/>
                    <a:pt x="12538" y="17502"/>
                  </a:cubicBezTo>
                  <a:cubicBezTo>
                    <a:pt x="12616" y="17502"/>
                    <a:pt x="12771" y="16493"/>
                    <a:pt x="13626" y="14172"/>
                  </a:cubicBezTo>
                  <a:cubicBezTo>
                    <a:pt x="14481" y="11850"/>
                    <a:pt x="16035" y="8217"/>
                    <a:pt x="17200" y="6198"/>
                  </a:cubicBezTo>
                  <a:cubicBezTo>
                    <a:pt x="18365" y="4179"/>
                    <a:pt x="19142" y="3775"/>
                    <a:pt x="19764" y="4078"/>
                  </a:cubicBezTo>
                  <a:cubicBezTo>
                    <a:pt x="20386" y="4381"/>
                    <a:pt x="20852" y="5390"/>
                    <a:pt x="21085" y="7712"/>
                  </a:cubicBezTo>
                  <a:cubicBezTo>
                    <a:pt x="21318" y="10033"/>
                    <a:pt x="21318" y="13667"/>
                    <a:pt x="21085" y="16089"/>
                  </a:cubicBezTo>
                  <a:cubicBezTo>
                    <a:pt x="20852" y="18512"/>
                    <a:pt x="20386" y="19723"/>
                    <a:pt x="19919" y="20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8096696" y="172027"/>
              <a:ext cx="105795" cy="442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95" fill="norm" stroke="1" extrusionOk="0">
                  <a:moveTo>
                    <a:pt x="8947" y="1986"/>
                  </a:moveTo>
                  <a:cubicBezTo>
                    <a:pt x="11004" y="993"/>
                    <a:pt x="13061" y="0"/>
                    <a:pt x="13833" y="0"/>
                  </a:cubicBezTo>
                  <a:cubicBezTo>
                    <a:pt x="14604" y="0"/>
                    <a:pt x="14090" y="993"/>
                    <a:pt x="11519" y="3600"/>
                  </a:cubicBezTo>
                  <a:cubicBezTo>
                    <a:pt x="8947" y="6207"/>
                    <a:pt x="4319" y="10428"/>
                    <a:pt x="2004" y="13469"/>
                  </a:cubicBezTo>
                  <a:cubicBezTo>
                    <a:pt x="-310" y="16510"/>
                    <a:pt x="-310" y="18372"/>
                    <a:pt x="461" y="19552"/>
                  </a:cubicBezTo>
                  <a:cubicBezTo>
                    <a:pt x="1233" y="20731"/>
                    <a:pt x="2776" y="21228"/>
                    <a:pt x="4833" y="21414"/>
                  </a:cubicBezTo>
                  <a:cubicBezTo>
                    <a:pt x="6890" y="21600"/>
                    <a:pt x="9461" y="21476"/>
                    <a:pt x="12290" y="20917"/>
                  </a:cubicBezTo>
                  <a:cubicBezTo>
                    <a:pt x="15119" y="20359"/>
                    <a:pt x="18204" y="19366"/>
                    <a:pt x="21290" y="18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8102822" y="327920"/>
              <a:ext cx="199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8960336" y="174764"/>
              <a:ext cx="246512" cy="513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485" fill="norm" stroke="1" extrusionOk="0">
                  <a:moveTo>
                    <a:pt x="15970" y="2879"/>
                  </a:moveTo>
                  <a:cubicBezTo>
                    <a:pt x="16411" y="2344"/>
                    <a:pt x="16852" y="1810"/>
                    <a:pt x="17182" y="1275"/>
                  </a:cubicBezTo>
                  <a:cubicBezTo>
                    <a:pt x="17513" y="740"/>
                    <a:pt x="17733" y="206"/>
                    <a:pt x="17182" y="45"/>
                  </a:cubicBezTo>
                  <a:cubicBezTo>
                    <a:pt x="16631" y="-115"/>
                    <a:pt x="15309" y="99"/>
                    <a:pt x="12995" y="1435"/>
                  </a:cubicBezTo>
                  <a:cubicBezTo>
                    <a:pt x="10680" y="2772"/>
                    <a:pt x="7374" y="5232"/>
                    <a:pt x="4950" y="7905"/>
                  </a:cubicBezTo>
                  <a:cubicBezTo>
                    <a:pt x="2525" y="10578"/>
                    <a:pt x="982" y="13465"/>
                    <a:pt x="321" y="15550"/>
                  </a:cubicBezTo>
                  <a:cubicBezTo>
                    <a:pt x="-340" y="17635"/>
                    <a:pt x="-120" y="18919"/>
                    <a:pt x="2305" y="19881"/>
                  </a:cubicBezTo>
                  <a:cubicBezTo>
                    <a:pt x="4729" y="20843"/>
                    <a:pt x="9358" y="21485"/>
                    <a:pt x="12885" y="21485"/>
                  </a:cubicBezTo>
                  <a:cubicBezTo>
                    <a:pt x="16411" y="21485"/>
                    <a:pt x="18836" y="20843"/>
                    <a:pt x="21260" y="20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9421193" y="225212"/>
              <a:ext cx="144447" cy="355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323" fill="norm" stroke="1" extrusionOk="0">
                  <a:moveTo>
                    <a:pt x="1165" y="4778"/>
                  </a:moveTo>
                  <a:cubicBezTo>
                    <a:pt x="4889" y="4931"/>
                    <a:pt x="8613" y="5085"/>
                    <a:pt x="11220" y="4931"/>
                  </a:cubicBezTo>
                  <a:cubicBezTo>
                    <a:pt x="13827" y="4778"/>
                    <a:pt x="15316" y="4319"/>
                    <a:pt x="16806" y="3859"/>
                  </a:cubicBezTo>
                  <a:cubicBezTo>
                    <a:pt x="18296" y="3399"/>
                    <a:pt x="19785" y="2940"/>
                    <a:pt x="20530" y="2327"/>
                  </a:cubicBezTo>
                  <a:cubicBezTo>
                    <a:pt x="21275" y="1714"/>
                    <a:pt x="21275" y="948"/>
                    <a:pt x="20158" y="489"/>
                  </a:cubicBezTo>
                  <a:cubicBezTo>
                    <a:pt x="19041" y="29"/>
                    <a:pt x="16806" y="-124"/>
                    <a:pt x="13827" y="106"/>
                  </a:cubicBezTo>
                  <a:cubicBezTo>
                    <a:pt x="10847" y="336"/>
                    <a:pt x="7123" y="948"/>
                    <a:pt x="4330" y="2404"/>
                  </a:cubicBezTo>
                  <a:cubicBezTo>
                    <a:pt x="1537" y="3859"/>
                    <a:pt x="-325" y="6157"/>
                    <a:pt x="47" y="8072"/>
                  </a:cubicBezTo>
                  <a:cubicBezTo>
                    <a:pt x="420" y="9987"/>
                    <a:pt x="3027" y="11519"/>
                    <a:pt x="5447" y="13357"/>
                  </a:cubicBezTo>
                  <a:cubicBezTo>
                    <a:pt x="7868" y="15195"/>
                    <a:pt x="10103" y="17340"/>
                    <a:pt x="10847" y="18795"/>
                  </a:cubicBezTo>
                  <a:cubicBezTo>
                    <a:pt x="11592" y="20250"/>
                    <a:pt x="10847" y="21016"/>
                    <a:pt x="9544" y="21246"/>
                  </a:cubicBezTo>
                  <a:cubicBezTo>
                    <a:pt x="8240" y="21476"/>
                    <a:pt x="6378" y="21170"/>
                    <a:pt x="5634" y="20633"/>
                  </a:cubicBezTo>
                  <a:cubicBezTo>
                    <a:pt x="4889" y="20097"/>
                    <a:pt x="5261" y="19331"/>
                    <a:pt x="5634" y="18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9613190" y="504257"/>
              <a:ext cx="153337" cy="19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0"/>
                  </a:moveTo>
                  <a:cubicBezTo>
                    <a:pt x="3960" y="3647"/>
                    <a:pt x="7920" y="7294"/>
                    <a:pt x="10620" y="10519"/>
                  </a:cubicBezTo>
                  <a:cubicBezTo>
                    <a:pt x="13320" y="13745"/>
                    <a:pt x="14760" y="16551"/>
                    <a:pt x="16200" y="18374"/>
                  </a:cubicBezTo>
                  <a:cubicBezTo>
                    <a:pt x="17640" y="20197"/>
                    <a:pt x="19080" y="21039"/>
                    <a:pt x="19980" y="21319"/>
                  </a:cubicBezTo>
                  <a:cubicBezTo>
                    <a:pt x="20880" y="21600"/>
                    <a:pt x="21240" y="21319"/>
                    <a:pt x="21600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9613190" y="519591"/>
              <a:ext cx="16867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3900"/>
                    <a:pt x="12436" y="7800"/>
                    <a:pt x="8836" y="11400"/>
                  </a:cubicBezTo>
                  <a:cubicBezTo>
                    <a:pt x="5236" y="15000"/>
                    <a:pt x="2618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9804860" y="680594"/>
              <a:ext cx="6133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9927529" y="504257"/>
              <a:ext cx="9200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10004198" y="550258"/>
              <a:ext cx="6133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322"/>
                    <a:pt x="7200" y="10643"/>
                    <a:pt x="3600" y="14243"/>
                  </a:cubicBezTo>
                  <a:cubicBezTo>
                    <a:pt x="0" y="17843"/>
                    <a:pt x="0" y="19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10126868" y="274252"/>
              <a:ext cx="97113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526" y="0"/>
                  </a:moveTo>
                  <a:cubicBezTo>
                    <a:pt x="11368" y="1733"/>
                    <a:pt x="14211" y="3467"/>
                    <a:pt x="16768" y="5800"/>
                  </a:cubicBezTo>
                  <a:cubicBezTo>
                    <a:pt x="19326" y="8133"/>
                    <a:pt x="21600" y="11067"/>
                    <a:pt x="21600" y="13333"/>
                  </a:cubicBezTo>
                  <a:cubicBezTo>
                    <a:pt x="21600" y="15600"/>
                    <a:pt x="19326" y="17200"/>
                    <a:pt x="15347" y="18467"/>
                  </a:cubicBezTo>
                  <a:cubicBezTo>
                    <a:pt x="11368" y="19733"/>
                    <a:pt x="5684" y="20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228977" y="815423"/>
              <a:ext cx="8609862" cy="21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0" y="21410"/>
                  </a:moveTo>
                  <a:cubicBezTo>
                    <a:pt x="237" y="20908"/>
                    <a:pt x="474" y="20405"/>
                    <a:pt x="699" y="19903"/>
                  </a:cubicBezTo>
                  <a:cubicBezTo>
                    <a:pt x="923" y="19401"/>
                    <a:pt x="1135" y="18898"/>
                    <a:pt x="1362" y="18270"/>
                  </a:cubicBezTo>
                  <a:cubicBezTo>
                    <a:pt x="1590" y="17643"/>
                    <a:pt x="1834" y="16889"/>
                    <a:pt x="2084" y="16010"/>
                  </a:cubicBezTo>
                  <a:cubicBezTo>
                    <a:pt x="2334" y="15131"/>
                    <a:pt x="2590" y="14126"/>
                    <a:pt x="2827" y="13247"/>
                  </a:cubicBezTo>
                  <a:cubicBezTo>
                    <a:pt x="3065" y="12368"/>
                    <a:pt x="3283" y="11615"/>
                    <a:pt x="3513" y="10861"/>
                  </a:cubicBezTo>
                  <a:cubicBezTo>
                    <a:pt x="3744" y="10108"/>
                    <a:pt x="3988" y="9354"/>
                    <a:pt x="4238" y="8726"/>
                  </a:cubicBezTo>
                  <a:cubicBezTo>
                    <a:pt x="4488" y="8098"/>
                    <a:pt x="4744" y="7596"/>
                    <a:pt x="4994" y="7345"/>
                  </a:cubicBezTo>
                  <a:cubicBezTo>
                    <a:pt x="5245" y="7094"/>
                    <a:pt x="5488" y="7094"/>
                    <a:pt x="5732" y="6968"/>
                  </a:cubicBezTo>
                  <a:cubicBezTo>
                    <a:pt x="5975" y="6843"/>
                    <a:pt x="6219" y="6591"/>
                    <a:pt x="6463" y="6466"/>
                  </a:cubicBezTo>
                  <a:cubicBezTo>
                    <a:pt x="6706" y="6340"/>
                    <a:pt x="6950" y="6340"/>
                    <a:pt x="7197" y="6340"/>
                  </a:cubicBezTo>
                  <a:cubicBezTo>
                    <a:pt x="7444" y="6340"/>
                    <a:pt x="7694" y="6340"/>
                    <a:pt x="7944" y="6340"/>
                  </a:cubicBezTo>
                  <a:cubicBezTo>
                    <a:pt x="8194" y="6340"/>
                    <a:pt x="8444" y="6340"/>
                    <a:pt x="8700" y="6340"/>
                  </a:cubicBezTo>
                  <a:cubicBezTo>
                    <a:pt x="8957" y="6340"/>
                    <a:pt x="9220" y="6340"/>
                    <a:pt x="9482" y="6340"/>
                  </a:cubicBezTo>
                  <a:cubicBezTo>
                    <a:pt x="9745" y="6340"/>
                    <a:pt x="10008" y="6340"/>
                    <a:pt x="10249" y="6215"/>
                  </a:cubicBezTo>
                  <a:cubicBezTo>
                    <a:pt x="10489" y="6089"/>
                    <a:pt x="10707" y="5838"/>
                    <a:pt x="10925" y="5587"/>
                  </a:cubicBezTo>
                  <a:cubicBezTo>
                    <a:pt x="11143" y="5336"/>
                    <a:pt x="11361" y="5084"/>
                    <a:pt x="11585" y="4708"/>
                  </a:cubicBezTo>
                  <a:cubicBezTo>
                    <a:pt x="11810" y="4331"/>
                    <a:pt x="12041" y="3829"/>
                    <a:pt x="12268" y="3452"/>
                  </a:cubicBezTo>
                  <a:cubicBezTo>
                    <a:pt x="12496" y="3075"/>
                    <a:pt x="12720" y="2824"/>
                    <a:pt x="12954" y="2447"/>
                  </a:cubicBezTo>
                  <a:cubicBezTo>
                    <a:pt x="13188" y="2070"/>
                    <a:pt x="13432" y="1568"/>
                    <a:pt x="13666" y="1317"/>
                  </a:cubicBezTo>
                  <a:cubicBezTo>
                    <a:pt x="13900" y="1066"/>
                    <a:pt x="14124" y="1066"/>
                    <a:pt x="14352" y="1066"/>
                  </a:cubicBezTo>
                  <a:cubicBezTo>
                    <a:pt x="14580" y="1066"/>
                    <a:pt x="14810" y="1066"/>
                    <a:pt x="15035" y="1066"/>
                  </a:cubicBezTo>
                  <a:cubicBezTo>
                    <a:pt x="15259" y="1066"/>
                    <a:pt x="15477" y="1066"/>
                    <a:pt x="15702" y="1317"/>
                  </a:cubicBezTo>
                  <a:cubicBezTo>
                    <a:pt x="15926" y="1568"/>
                    <a:pt x="16157" y="2070"/>
                    <a:pt x="16407" y="2447"/>
                  </a:cubicBezTo>
                  <a:cubicBezTo>
                    <a:pt x="16657" y="2824"/>
                    <a:pt x="16926" y="3075"/>
                    <a:pt x="17192" y="3326"/>
                  </a:cubicBezTo>
                  <a:cubicBezTo>
                    <a:pt x="17458" y="3577"/>
                    <a:pt x="17721" y="3829"/>
                    <a:pt x="17978" y="3829"/>
                  </a:cubicBezTo>
                  <a:cubicBezTo>
                    <a:pt x="18234" y="3829"/>
                    <a:pt x="18484" y="3577"/>
                    <a:pt x="18721" y="3201"/>
                  </a:cubicBezTo>
                  <a:cubicBezTo>
                    <a:pt x="18959" y="2824"/>
                    <a:pt x="19183" y="2322"/>
                    <a:pt x="19423" y="1819"/>
                  </a:cubicBezTo>
                  <a:cubicBezTo>
                    <a:pt x="19664" y="1317"/>
                    <a:pt x="19920" y="815"/>
                    <a:pt x="20173" y="438"/>
                  </a:cubicBezTo>
                  <a:cubicBezTo>
                    <a:pt x="20427" y="61"/>
                    <a:pt x="20677" y="-190"/>
                    <a:pt x="20914" y="187"/>
                  </a:cubicBezTo>
                  <a:cubicBezTo>
                    <a:pt x="21151" y="563"/>
                    <a:pt x="21376" y="1568"/>
                    <a:pt x="21600" y="2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465284" y="1048603"/>
              <a:ext cx="8457891" cy="24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19" fill="norm" stroke="1" extrusionOk="0">
                  <a:moveTo>
                    <a:pt x="238" y="20498"/>
                  </a:moveTo>
                  <a:cubicBezTo>
                    <a:pt x="180" y="20498"/>
                    <a:pt x="121" y="20498"/>
                    <a:pt x="75" y="20498"/>
                  </a:cubicBezTo>
                  <a:cubicBezTo>
                    <a:pt x="30" y="20498"/>
                    <a:pt x="-3" y="20498"/>
                    <a:pt x="0" y="20718"/>
                  </a:cubicBezTo>
                  <a:cubicBezTo>
                    <a:pt x="4" y="20939"/>
                    <a:pt x="43" y="21380"/>
                    <a:pt x="173" y="21490"/>
                  </a:cubicBezTo>
                  <a:cubicBezTo>
                    <a:pt x="304" y="21600"/>
                    <a:pt x="526" y="21380"/>
                    <a:pt x="744" y="21159"/>
                  </a:cubicBezTo>
                  <a:cubicBezTo>
                    <a:pt x="963" y="20939"/>
                    <a:pt x="1178" y="20718"/>
                    <a:pt x="1397" y="20388"/>
                  </a:cubicBezTo>
                  <a:cubicBezTo>
                    <a:pt x="1615" y="20057"/>
                    <a:pt x="1837" y="19616"/>
                    <a:pt x="2079" y="19176"/>
                  </a:cubicBezTo>
                  <a:cubicBezTo>
                    <a:pt x="2320" y="18735"/>
                    <a:pt x="2581" y="18294"/>
                    <a:pt x="2829" y="17853"/>
                  </a:cubicBezTo>
                  <a:cubicBezTo>
                    <a:pt x="3077" y="17412"/>
                    <a:pt x="3312" y="16971"/>
                    <a:pt x="3557" y="16531"/>
                  </a:cubicBezTo>
                  <a:cubicBezTo>
                    <a:pt x="3801" y="16090"/>
                    <a:pt x="4056" y="15649"/>
                    <a:pt x="4314" y="15098"/>
                  </a:cubicBezTo>
                  <a:cubicBezTo>
                    <a:pt x="4572" y="14547"/>
                    <a:pt x="4833" y="13886"/>
                    <a:pt x="5067" y="13335"/>
                  </a:cubicBezTo>
                  <a:cubicBezTo>
                    <a:pt x="5302" y="12784"/>
                    <a:pt x="5511" y="12343"/>
                    <a:pt x="5727" y="11902"/>
                  </a:cubicBezTo>
                  <a:cubicBezTo>
                    <a:pt x="5942" y="11461"/>
                    <a:pt x="6164" y="11020"/>
                    <a:pt x="6389" y="10580"/>
                  </a:cubicBezTo>
                  <a:cubicBezTo>
                    <a:pt x="6614" y="10139"/>
                    <a:pt x="6842" y="9698"/>
                    <a:pt x="7071" y="9478"/>
                  </a:cubicBezTo>
                  <a:cubicBezTo>
                    <a:pt x="7299" y="9257"/>
                    <a:pt x="7528" y="9257"/>
                    <a:pt x="7795" y="9147"/>
                  </a:cubicBezTo>
                  <a:cubicBezTo>
                    <a:pt x="8063" y="9037"/>
                    <a:pt x="8369" y="8816"/>
                    <a:pt x="8627" y="8596"/>
                  </a:cubicBezTo>
                  <a:cubicBezTo>
                    <a:pt x="8885" y="8376"/>
                    <a:pt x="9094" y="8155"/>
                    <a:pt x="9335" y="7935"/>
                  </a:cubicBezTo>
                  <a:cubicBezTo>
                    <a:pt x="9577" y="7714"/>
                    <a:pt x="9851" y="7494"/>
                    <a:pt x="10125" y="7273"/>
                  </a:cubicBezTo>
                  <a:cubicBezTo>
                    <a:pt x="10399" y="7053"/>
                    <a:pt x="10673" y="6833"/>
                    <a:pt x="10947" y="6722"/>
                  </a:cubicBezTo>
                  <a:cubicBezTo>
                    <a:pt x="11221" y="6612"/>
                    <a:pt x="11495" y="6612"/>
                    <a:pt x="11766" y="6612"/>
                  </a:cubicBezTo>
                  <a:cubicBezTo>
                    <a:pt x="12037" y="6612"/>
                    <a:pt x="12304" y="6612"/>
                    <a:pt x="12582" y="6612"/>
                  </a:cubicBezTo>
                  <a:cubicBezTo>
                    <a:pt x="12859" y="6612"/>
                    <a:pt x="13146" y="6612"/>
                    <a:pt x="13404" y="6612"/>
                  </a:cubicBezTo>
                  <a:cubicBezTo>
                    <a:pt x="13662" y="6612"/>
                    <a:pt x="13890" y="6612"/>
                    <a:pt x="14119" y="6392"/>
                  </a:cubicBezTo>
                  <a:cubicBezTo>
                    <a:pt x="14347" y="6171"/>
                    <a:pt x="14575" y="5731"/>
                    <a:pt x="14814" y="5290"/>
                  </a:cubicBezTo>
                  <a:cubicBezTo>
                    <a:pt x="15052" y="4849"/>
                    <a:pt x="15300" y="4408"/>
                    <a:pt x="15544" y="3967"/>
                  </a:cubicBezTo>
                  <a:cubicBezTo>
                    <a:pt x="15789" y="3527"/>
                    <a:pt x="16031" y="3086"/>
                    <a:pt x="16272" y="2755"/>
                  </a:cubicBezTo>
                  <a:cubicBezTo>
                    <a:pt x="16513" y="2424"/>
                    <a:pt x="16755" y="2204"/>
                    <a:pt x="16987" y="1873"/>
                  </a:cubicBezTo>
                  <a:cubicBezTo>
                    <a:pt x="17218" y="1543"/>
                    <a:pt x="17440" y="1102"/>
                    <a:pt x="17691" y="771"/>
                  </a:cubicBezTo>
                  <a:cubicBezTo>
                    <a:pt x="17943" y="441"/>
                    <a:pt x="18223" y="220"/>
                    <a:pt x="18491" y="110"/>
                  </a:cubicBezTo>
                  <a:cubicBezTo>
                    <a:pt x="18758" y="0"/>
                    <a:pt x="19013" y="0"/>
                    <a:pt x="19280" y="0"/>
                  </a:cubicBezTo>
                  <a:cubicBezTo>
                    <a:pt x="19548" y="0"/>
                    <a:pt x="19829" y="0"/>
                    <a:pt x="20112" y="0"/>
                  </a:cubicBezTo>
                  <a:cubicBezTo>
                    <a:pt x="20396" y="0"/>
                    <a:pt x="20683" y="0"/>
                    <a:pt x="20931" y="0"/>
                  </a:cubicBezTo>
                  <a:cubicBezTo>
                    <a:pt x="21179" y="0"/>
                    <a:pt x="21388" y="0"/>
                    <a:pt x="215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147486" y="1697614"/>
              <a:ext cx="158161" cy="355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00" fill="norm" stroke="1" extrusionOk="0">
                  <a:moveTo>
                    <a:pt x="19162" y="2917"/>
                  </a:moveTo>
                  <a:cubicBezTo>
                    <a:pt x="18819" y="2151"/>
                    <a:pt x="18476" y="1385"/>
                    <a:pt x="16762" y="772"/>
                  </a:cubicBezTo>
                  <a:cubicBezTo>
                    <a:pt x="15048" y="160"/>
                    <a:pt x="11962" y="-300"/>
                    <a:pt x="9219" y="236"/>
                  </a:cubicBezTo>
                  <a:cubicBezTo>
                    <a:pt x="6476" y="772"/>
                    <a:pt x="4076" y="2304"/>
                    <a:pt x="2362" y="4909"/>
                  </a:cubicBezTo>
                  <a:cubicBezTo>
                    <a:pt x="648" y="7513"/>
                    <a:pt x="-381" y="11189"/>
                    <a:pt x="133" y="13717"/>
                  </a:cubicBezTo>
                  <a:cubicBezTo>
                    <a:pt x="648" y="16245"/>
                    <a:pt x="2705" y="17623"/>
                    <a:pt x="4590" y="18389"/>
                  </a:cubicBezTo>
                  <a:cubicBezTo>
                    <a:pt x="6476" y="19155"/>
                    <a:pt x="8190" y="19309"/>
                    <a:pt x="10762" y="17623"/>
                  </a:cubicBezTo>
                  <a:cubicBezTo>
                    <a:pt x="13333" y="15938"/>
                    <a:pt x="16762" y="12415"/>
                    <a:pt x="18305" y="9428"/>
                  </a:cubicBezTo>
                  <a:cubicBezTo>
                    <a:pt x="19848" y="6440"/>
                    <a:pt x="19505" y="3989"/>
                    <a:pt x="18648" y="2534"/>
                  </a:cubicBezTo>
                  <a:cubicBezTo>
                    <a:pt x="17790" y="1079"/>
                    <a:pt x="16419" y="619"/>
                    <a:pt x="13676" y="1002"/>
                  </a:cubicBezTo>
                  <a:cubicBezTo>
                    <a:pt x="10933" y="1385"/>
                    <a:pt x="6819" y="2611"/>
                    <a:pt x="4590" y="4066"/>
                  </a:cubicBezTo>
                  <a:cubicBezTo>
                    <a:pt x="2362" y="5521"/>
                    <a:pt x="2019" y="7206"/>
                    <a:pt x="1848" y="8432"/>
                  </a:cubicBezTo>
                  <a:cubicBezTo>
                    <a:pt x="1676" y="9657"/>
                    <a:pt x="1676" y="10423"/>
                    <a:pt x="4076" y="11802"/>
                  </a:cubicBezTo>
                  <a:cubicBezTo>
                    <a:pt x="6476" y="13181"/>
                    <a:pt x="11276" y="15172"/>
                    <a:pt x="14533" y="16857"/>
                  </a:cubicBezTo>
                  <a:cubicBezTo>
                    <a:pt x="17790" y="18543"/>
                    <a:pt x="19505" y="19921"/>
                    <a:pt x="21219" y="21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374647" y="1752145"/>
              <a:ext cx="69642" cy="30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371" fill="norm" stroke="1" extrusionOk="0">
                  <a:moveTo>
                    <a:pt x="2314" y="125"/>
                  </a:moveTo>
                  <a:cubicBezTo>
                    <a:pt x="6171" y="-52"/>
                    <a:pt x="10029" y="-229"/>
                    <a:pt x="13500" y="1010"/>
                  </a:cubicBezTo>
                  <a:cubicBezTo>
                    <a:pt x="16971" y="2250"/>
                    <a:pt x="20057" y="4905"/>
                    <a:pt x="20829" y="8004"/>
                  </a:cubicBezTo>
                  <a:cubicBezTo>
                    <a:pt x="21600" y="11102"/>
                    <a:pt x="20057" y="14643"/>
                    <a:pt x="16200" y="16945"/>
                  </a:cubicBezTo>
                  <a:cubicBezTo>
                    <a:pt x="12343" y="19246"/>
                    <a:pt x="6171" y="20309"/>
                    <a:pt x="0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-1" y="1746285"/>
              <a:ext cx="175312" cy="380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23" fill="norm" stroke="1" extrusionOk="0">
                  <a:moveTo>
                    <a:pt x="6448" y="0"/>
                  </a:moveTo>
                  <a:cubicBezTo>
                    <a:pt x="4883" y="0"/>
                    <a:pt x="3317" y="0"/>
                    <a:pt x="2222" y="572"/>
                  </a:cubicBezTo>
                  <a:cubicBezTo>
                    <a:pt x="1126" y="1144"/>
                    <a:pt x="500" y="2289"/>
                    <a:pt x="187" y="5007"/>
                  </a:cubicBezTo>
                  <a:cubicBezTo>
                    <a:pt x="-126" y="7725"/>
                    <a:pt x="-126" y="12016"/>
                    <a:pt x="813" y="15091"/>
                  </a:cubicBezTo>
                  <a:cubicBezTo>
                    <a:pt x="1752" y="18167"/>
                    <a:pt x="3631" y="20026"/>
                    <a:pt x="7231" y="20813"/>
                  </a:cubicBezTo>
                  <a:cubicBezTo>
                    <a:pt x="10831" y="21600"/>
                    <a:pt x="16152" y="21314"/>
                    <a:pt x="21474" y="21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874077" y="1618785"/>
              <a:ext cx="205921" cy="51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388" fill="norm" stroke="1" extrusionOk="0">
                  <a:moveTo>
                    <a:pt x="11087" y="8542"/>
                  </a:moveTo>
                  <a:cubicBezTo>
                    <a:pt x="8420" y="11750"/>
                    <a:pt x="5754" y="14958"/>
                    <a:pt x="4154" y="16936"/>
                  </a:cubicBezTo>
                  <a:cubicBezTo>
                    <a:pt x="2554" y="18915"/>
                    <a:pt x="2020" y="19663"/>
                    <a:pt x="1487" y="20305"/>
                  </a:cubicBezTo>
                  <a:cubicBezTo>
                    <a:pt x="954" y="20946"/>
                    <a:pt x="420" y="21481"/>
                    <a:pt x="154" y="21374"/>
                  </a:cubicBezTo>
                  <a:cubicBezTo>
                    <a:pt x="-113" y="21267"/>
                    <a:pt x="-113" y="20519"/>
                    <a:pt x="820" y="18433"/>
                  </a:cubicBezTo>
                  <a:cubicBezTo>
                    <a:pt x="1754" y="16348"/>
                    <a:pt x="3620" y="12927"/>
                    <a:pt x="5620" y="10039"/>
                  </a:cubicBezTo>
                  <a:cubicBezTo>
                    <a:pt x="7620" y="7152"/>
                    <a:pt x="9754" y="4800"/>
                    <a:pt x="11220" y="3303"/>
                  </a:cubicBezTo>
                  <a:cubicBezTo>
                    <a:pt x="12687" y="1806"/>
                    <a:pt x="13487" y="1164"/>
                    <a:pt x="14420" y="683"/>
                  </a:cubicBezTo>
                  <a:cubicBezTo>
                    <a:pt x="15354" y="202"/>
                    <a:pt x="16420" y="-119"/>
                    <a:pt x="16954" y="41"/>
                  </a:cubicBezTo>
                  <a:cubicBezTo>
                    <a:pt x="17487" y="202"/>
                    <a:pt x="17487" y="843"/>
                    <a:pt x="17620" y="2929"/>
                  </a:cubicBezTo>
                  <a:cubicBezTo>
                    <a:pt x="17754" y="5014"/>
                    <a:pt x="18020" y="8542"/>
                    <a:pt x="18687" y="11750"/>
                  </a:cubicBezTo>
                  <a:cubicBezTo>
                    <a:pt x="19354" y="14958"/>
                    <a:pt x="20420" y="17845"/>
                    <a:pt x="21487" y="20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941994" y="1953290"/>
              <a:ext cx="115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1179666" y="1901615"/>
              <a:ext cx="375676" cy="230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0" y="527"/>
                  </a:moveTo>
                  <a:cubicBezTo>
                    <a:pt x="1763" y="5037"/>
                    <a:pt x="3527" y="9547"/>
                    <a:pt x="4408" y="12633"/>
                  </a:cubicBezTo>
                  <a:cubicBezTo>
                    <a:pt x="5290" y="15718"/>
                    <a:pt x="5290" y="17380"/>
                    <a:pt x="5216" y="18804"/>
                  </a:cubicBezTo>
                  <a:cubicBezTo>
                    <a:pt x="5143" y="20228"/>
                    <a:pt x="4996" y="21415"/>
                    <a:pt x="4629" y="21415"/>
                  </a:cubicBezTo>
                  <a:cubicBezTo>
                    <a:pt x="4261" y="21415"/>
                    <a:pt x="3673" y="20228"/>
                    <a:pt x="3306" y="17499"/>
                  </a:cubicBezTo>
                  <a:cubicBezTo>
                    <a:pt x="2939" y="14769"/>
                    <a:pt x="2792" y="10496"/>
                    <a:pt x="3306" y="7529"/>
                  </a:cubicBezTo>
                  <a:cubicBezTo>
                    <a:pt x="3820" y="4562"/>
                    <a:pt x="4996" y="2901"/>
                    <a:pt x="5951" y="2070"/>
                  </a:cubicBezTo>
                  <a:cubicBezTo>
                    <a:pt x="6906" y="1239"/>
                    <a:pt x="7641" y="1239"/>
                    <a:pt x="8008" y="2189"/>
                  </a:cubicBezTo>
                  <a:cubicBezTo>
                    <a:pt x="8376" y="3138"/>
                    <a:pt x="8376" y="5037"/>
                    <a:pt x="8669" y="6342"/>
                  </a:cubicBezTo>
                  <a:cubicBezTo>
                    <a:pt x="8963" y="7648"/>
                    <a:pt x="9551" y="8360"/>
                    <a:pt x="10212" y="8597"/>
                  </a:cubicBezTo>
                  <a:cubicBezTo>
                    <a:pt x="10873" y="8835"/>
                    <a:pt x="11608" y="8597"/>
                    <a:pt x="12196" y="8004"/>
                  </a:cubicBezTo>
                  <a:cubicBezTo>
                    <a:pt x="12784" y="7411"/>
                    <a:pt x="13224" y="6461"/>
                    <a:pt x="13592" y="5037"/>
                  </a:cubicBezTo>
                  <a:cubicBezTo>
                    <a:pt x="13959" y="3613"/>
                    <a:pt x="14253" y="1714"/>
                    <a:pt x="14033" y="764"/>
                  </a:cubicBezTo>
                  <a:cubicBezTo>
                    <a:pt x="13812" y="-185"/>
                    <a:pt x="13078" y="-185"/>
                    <a:pt x="12416" y="408"/>
                  </a:cubicBezTo>
                  <a:cubicBezTo>
                    <a:pt x="11755" y="1002"/>
                    <a:pt x="11167" y="2189"/>
                    <a:pt x="10653" y="4681"/>
                  </a:cubicBezTo>
                  <a:cubicBezTo>
                    <a:pt x="10139" y="7173"/>
                    <a:pt x="9698" y="10971"/>
                    <a:pt x="9698" y="13345"/>
                  </a:cubicBezTo>
                  <a:cubicBezTo>
                    <a:pt x="9698" y="15718"/>
                    <a:pt x="10139" y="16668"/>
                    <a:pt x="12196" y="17024"/>
                  </a:cubicBezTo>
                  <a:cubicBezTo>
                    <a:pt x="14253" y="17380"/>
                    <a:pt x="17927" y="17142"/>
                    <a:pt x="21600" y="16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2084353" y="1730951"/>
              <a:ext cx="214672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4582"/>
                    <a:pt x="10286" y="9164"/>
                    <a:pt x="13886" y="12764"/>
                  </a:cubicBezTo>
                  <a:cubicBezTo>
                    <a:pt x="17486" y="16364"/>
                    <a:pt x="19543" y="189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2079534" y="1723285"/>
              <a:ext cx="242492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600" fill="norm" stroke="1" extrusionOk="0">
                  <a:moveTo>
                    <a:pt x="21129" y="0"/>
                  </a:moveTo>
                  <a:cubicBezTo>
                    <a:pt x="17343" y="2215"/>
                    <a:pt x="13558" y="4431"/>
                    <a:pt x="9884" y="7366"/>
                  </a:cubicBezTo>
                  <a:cubicBezTo>
                    <a:pt x="6209" y="10302"/>
                    <a:pt x="2647" y="13957"/>
                    <a:pt x="1088" y="16449"/>
                  </a:cubicBezTo>
                  <a:cubicBezTo>
                    <a:pt x="-471" y="18942"/>
                    <a:pt x="-26" y="20271"/>
                    <a:pt x="4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3043286" y="1755095"/>
              <a:ext cx="115042" cy="330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7" h="21352" fill="norm" stroke="1" extrusionOk="0">
                  <a:moveTo>
                    <a:pt x="20148" y="14766"/>
                  </a:moveTo>
                  <a:cubicBezTo>
                    <a:pt x="16548" y="13447"/>
                    <a:pt x="12948" y="12128"/>
                    <a:pt x="11598" y="9902"/>
                  </a:cubicBezTo>
                  <a:cubicBezTo>
                    <a:pt x="10248" y="7676"/>
                    <a:pt x="11148" y="4543"/>
                    <a:pt x="12273" y="2647"/>
                  </a:cubicBezTo>
                  <a:cubicBezTo>
                    <a:pt x="13398" y="750"/>
                    <a:pt x="14748" y="91"/>
                    <a:pt x="16323" y="8"/>
                  </a:cubicBezTo>
                  <a:cubicBezTo>
                    <a:pt x="17898" y="-74"/>
                    <a:pt x="19698" y="421"/>
                    <a:pt x="20148" y="1905"/>
                  </a:cubicBezTo>
                  <a:cubicBezTo>
                    <a:pt x="20598" y="3389"/>
                    <a:pt x="19698" y="5862"/>
                    <a:pt x="16548" y="8335"/>
                  </a:cubicBezTo>
                  <a:cubicBezTo>
                    <a:pt x="13398" y="10808"/>
                    <a:pt x="7998" y="13282"/>
                    <a:pt x="4398" y="14848"/>
                  </a:cubicBezTo>
                  <a:cubicBezTo>
                    <a:pt x="798" y="16415"/>
                    <a:pt x="-1002" y="17074"/>
                    <a:pt x="573" y="18063"/>
                  </a:cubicBezTo>
                  <a:cubicBezTo>
                    <a:pt x="2148" y="19053"/>
                    <a:pt x="7098" y="20372"/>
                    <a:pt x="10923" y="20949"/>
                  </a:cubicBezTo>
                  <a:cubicBezTo>
                    <a:pt x="14748" y="21526"/>
                    <a:pt x="17448" y="21361"/>
                    <a:pt x="20148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3717389" y="1700284"/>
              <a:ext cx="13033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12" y="4680"/>
                    <a:pt x="7624" y="9360"/>
                    <a:pt x="11224" y="12960"/>
                  </a:cubicBezTo>
                  <a:cubicBezTo>
                    <a:pt x="14824" y="16560"/>
                    <a:pt x="18212" y="190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3799439" y="1692617"/>
              <a:ext cx="117289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600" fill="norm" stroke="1" extrusionOk="0">
                  <a:moveTo>
                    <a:pt x="21092" y="0"/>
                  </a:moveTo>
                  <a:cubicBezTo>
                    <a:pt x="17875" y="2682"/>
                    <a:pt x="14658" y="5365"/>
                    <a:pt x="10981" y="8612"/>
                  </a:cubicBezTo>
                  <a:cubicBezTo>
                    <a:pt x="7305" y="11859"/>
                    <a:pt x="3169" y="15671"/>
                    <a:pt x="1330" y="17929"/>
                  </a:cubicBezTo>
                  <a:cubicBezTo>
                    <a:pt x="-508" y="20188"/>
                    <a:pt x="-48" y="20894"/>
                    <a:pt x="4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4714079" y="1700284"/>
              <a:ext cx="61336" cy="479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0"/>
                  </a:moveTo>
                  <a:cubicBezTo>
                    <a:pt x="0" y="5029"/>
                    <a:pt x="0" y="10057"/>
                    <a:pt x="450" y="13314"/>
                  </a:cubicBezTo>
                  <a:cubicBezTo>
                    <a:pt x="900" y="16571"/>
                    <a:pt x="1800" y="18057"/>
                    <a:pt x="3600" y="19200"/>
                  </a:cubicBezTo>
                  <a:cubicBezTo>
                    <a:pt x="5400" y="20343"/>
                    <a:pt x="8100" y="21143"/>
                    <a:pt x="11250" y="21371"/>
                  </a:cubicBezTo>
                  <a:cubicBezTo>
                    <a:pt x="14400" y="21600"/>
                    <a:pt x="18000" y="21257"/>
                    <a:pt x="21600" y="20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4844415" y="1999291"/>
              <a:ext cx="30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4875082" y="1891955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4967084" y="1891955"/>
              <a:ext cx="145671" cy="14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44" fill="norm" stroke="1" extrusionOk="0">
                  <a:moveTo>
                    <a:pt x="0" y="0"/>
                  </a:moveTo>
                  <a:cubicBezTo>
                    <a:pt x="758" y="8013"/>
                    <a:pt x="1516" y="16026"/>
                    <a:pt x="2084" y="18813"/>
                  </a:cubicBezTo>
                  <a:cubicBezTo>
                    <a:pt x="2653" y="21600"/>
                    <a:pt x="3032" y="19161"/>
                    <a:pt x="4168" y="16374"/>
                  </a:cubicBezTo>
                  <a:cubicBezTo>
                    <a:pt x="5305" y="13587"/>
                    <a:pt x="7200" y="10452"/>
                    <a:pt x="9474" y="8535"/>
                  </a:cubicBezTo>
                  <a:cubicBezTo>
                    <a:pt x="11747" y="6619"/>
                    <a:pt x="14400" y="5923"/>
                    <a:pt x="16484" y="7490"/>
                  </a:cubicBezTo>
                  <a:cubicBezTo>
                    <a:pt x="18568" y="9058"/>
                    <a:pt x="20084" y="12890"/>
                    <a:pt x="21600" y="16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5220090" y="1886165"/>
              <a:ext cx="161005" cy="15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fill="norm" stroke="1" extrusionOk="0">
                  <a:moveTo>
                    <a:pt x="0" y="13119"/>
                  </a:moveTo>
                  <a:cubicBezTo>
                    <a:pt x="3086" y="11062"/>
                    <a:pt x="6171" y="9005"/>
                    <a:pt x="8057" y="6777"/>
                  </a:cubicBezTo>
                  <a:cubicBezTo>
                    <a:pt x="9943" y="4548"/>
                    <a:pt x="10629" y="2148"/>
                    <a:pt x="9943" y="948"/>
                  </a:cubicBezTo>
                  <a:cubicBezTo>
                    <a:pt x="9257" y="-252"/>
                    <a:pt x="7200" y="-252"/>
                    <a:pt x="5657" y="605"/>
                  </a:cubicBezTo>
                  <a:cubicBezTo>
                    <a:pt x="4114" y="1462"/>
                    <a:pt x="3086" y="3177"/>
                    <a:pt x="2571" y="6091"/>
                  </a:cubicBezTo>
                  <a:cubicBezTo>
                    <a:pt x="2057" y="9005"/>
                    <a:pt x="2057" y="13119"/>
                    <a:pt x="4286" y="16034"/>
                  </a:cubicBezTo>
                  <a:cubicBezTo>
                    <a:pt x="6514" y="18948"/>
                    <a:pt x="10971" y="20662"/>
                    <a:pt x="14229" y="21005"/>
                  </a:cubicBezTo>
                  <a:cubicBezTo>
                    <a:pt x="17486" y="21348"/>
                    <a:pt x="19543" y="20319"/>
                    <a:pt x="21600" y="19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5397968" y="1871768"/>
              <a:ext cx="159464" cy="13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160" fill="norm" stroke="1" extrusionOk="0">
                  <a:moveTo>
                    <a:pt x="17279" y="1960"/>
                  </a:moveTo>
                  <a:cubicBezTo>
                    <a:pt x="15907" y="760"/>
                    <a:pt x="14536" y="-440"/>
                    <a:pt x="12136" y="160"/>
                  </a:cubicBezTo>
                  <a:cubicBezTo>
                    <a:pt x="9736" y="760"/>
                    <a:pt x="6307" y="3160"/>
                    <a:pt x="4079" y="5560"/>
                  </a:cubicBezTo>
                  <a:cubicBezTo>
                    <a:pt x="1850" y="7960"/>
                    <a:pt x="822" y="10360"/>
                    <a:pt x="307" y="12560"/>
                  </a:cubicBezTo>
                  <a:cubicBezTo>
                    <a:pt x="-207" y="14760"/>
                    <a:pt x="-207" y="16760"/>
                    <a:pt x="1336" y="17760"/>
                  </a:cubicBezTo>
                  <a:cubicBezTo>
                    <a:pt x="2879" y="18760"/>
                    <a:pt x="5964" y="18760"/>
                    <a:pt x="8364" y="17960"/>
                  </a:cubicBezTo>
                  <a:cubicBezTo>
                    <a:pt x="10764" y="17160"/>
                    <a:pt x="12479" y="15560"/>
                    <a:pt x="14536" y="15960"/>
                  </a:cubicBezTo>
                  <a:cubicBezTo>
                    <a:pt x="16593" y="16360"/>
                    <a:pt x="18993" y="18760"/>
                    <a:pt x="21393" y="21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5618766" y="1746285"/>
              <a:ext cx="191671" cy="283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0" y="12729"/>
                  </a:moveTo>
                  <a:cubicBezTo>
                    <a:pt x="0" y="11764"/>
                    <a:pt x="0" y="10800"/>
                    <a:pt x="720" y="10511"/>
                  </a:cubicBezTo>
                  <a:cubicBezTo>
                    <a:pt x="1440" y="10221"/>
                    <a:pt x="2880" y="10607"/>
                    <a:pt x="4608" y="11668"/>
                  </a:cubicBezTo>
                  <a:cubicBezTo>
                    <a:pt x="6336" y="12729"/>
                    <a:pt x="8352" y="14464"/>
                    <a:pt x="9360" y="15814"/>
                  </a:cubicBezTo>
                  <a:cubicBezTo>
                    <a:pt x="10368" y="17164"/>
                    <a:pt x="10368" y="18129"/>
                    <a:pt x="9936" y="19093"/>
                  </a:cubicBezTo>
                  <a:cubicBezTo>
                    <a:pt x="9504" y="20057"/>
                    <a:pt x="8640" y="21021"/>
                    <a:pt x="7488" y="21311"/>
                  </a:cubicBezTo>
                  <a:cubicBezTo>
                    <a:pt x="6336" y="21600"/>
                    <a:pt x="4896" y="21214"/>
                    <a:pt x="4176" y="20057"/>
                  </a:cubicBezTo>
                  <a:cubicBezTo>
                    <a:pt x="3456" y="18900"/>
                    <a:pt x="3456" y="16971"/>
                    <a:pt x="6480" y="13500"/>
                  </a:cubicBezTo>
                  <a:cubicBezTo>
                    <a:pt x="9504" y="10029"/>
                    <a:pt x="15552" y="50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5858993" y="1631282"/>
              <a:ext cx="226162" cy="667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67" fill="norm" stroke="1" extrusionOk="0">
                  <a:moveTo>
                    <a:pt x="4126" y="0"/>
                  </a:moveTo>
                  <a:cubicBezTo>
                    <a:pt x="2912" y="1636"/>
                    <a:pt x="1699" y="3273"/>
                    <a:pt x="971" y="4745"/>
                  </a:cubicBezTo>
                  <a:cubicBezTo>
                    <a:pt x="243" y="6218"/>
                    <a:pt x="0" y="7527"/>
                    <a:pt x="0" y="8386"/>
                  </a:cubicBezTo>
                  <a:cubicBezTo>
                    <a:pt x="0" y="9245"/>
                    <a:pt x="243" y="9655"/>
                    <a:pt x="971" y="9818"/>
                  </a:cubicBezTo>
                  <a:cubicBezTo>
                    <a:pt x="1699" y="9982"/>
                    <a:pt x="2912" y="9900"/>
                    <a:pt x="3883" y="9614"/>
                  </a:cubicBezTo>
                  <a:cubicBezTo>
                    <a:pt x="4854" y="9327"/>
                    <a:pt x="5582" y="8836"/>
                    <a:pt x="6067" y="8386"/>
                  </a:cubicBezTo>
                  <a:cubicBezTo>
                    <a:pt x="6553" y="7936"/>
                    <a:pt x="6796" y="7527"/>
                    <a:pt x="7645" y="7568"/>
                  </a:cubicBezTo>
                  <a:cubicBezTo>
                    <a:pt x="8494" y="7609"/>
                    <a:pt x="9951" y="8100"/>
                    <a:pt x="11285" y="8386"/>
                  </a:cubicBezTo>
                  <a:cubicBezTo>
                    <a:pt x="12620" y="8673"/>
                    <a:pt x="13834" y="8755"/>
                    <a:pt x="15047" y="8795"/>
                  </a:cubicBezTo>
                  <a:cubicBezTo>
                    <a:pt x="16261" y="8836"/>
                    <a:pt x="17474" y="8836"/>
                    <a:pt x="18566" y="8673"/>
                  </a:cubicBezTo>
                  <a:cubicBezTo>
                    <a:pt x="19658" y="8509"/>
                    <a:pt x="20629" y="8182"/>
                    <a:pt x="20872" y="8223"/>
                  </a:cubicBezTo>
                  <a:cubicBezTo>
                    <a:pt x="21115" y="8264"/>
                    <a:pt x="20629" y="8673"/>
                    <a:pt x="20387" y="9941"/>
                  </a:cubicBezTo>
                  <a:cubicBezTo>
                    <a:pt x="20144" y="11209"/>
                    <a:pt x="20144" y="13336"/>
                    <a:pt x="20387" y="14973"/>
                  </a:cubicBezTo>
                  <a:cubicBezTo>
                    <a:pt x="20629" y="16609"/>
                    <a:pt x="21115" y="17755"/>
                    <a:pt x="21357" y="18695"/>
                  </a:cubicBezTo>
                  <a:cubicBezTo>
                    <a:pt x="21600" y="19636"/>
                    <a:pt x="21600" y="20373"/>
                    <a:pt x="20144" y="20864"/>
                  </a:cubicBezTo>
                  <a:cubicBezTo>
                    <a:pt x="18688" y="21355"/>
                    <a:pt x="15775" y="21600"/>
                    <a:pt x="12863" y="21068"/>
                  </a:cubicBezTo>
                  <a:cubicBezTo>
                    <a:pt x="9951" y="20536"/>
                    <a:pt x="7038" y="19227"/>
                    <a:pt x="4126" y="17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6725327" y="1580170"/>
              <a:ext cx="250470" cy="45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89" fill="norm" stroke="1" extrusionOk="0">
                  <a:moveTo>
                    <a:pt x="16147" y="16080"/>
                  </a:moveTo>
                  <a:cubicBezTo>
                    <a:pt x="16365" y="15480"/>
                    <a:pt x="16583" y="14880"/>
                    <a:pt x="16147" y="14040"/>
                  </a:cubicBezTo>
                  <a:cubicBezTo>
                    <a:pt x="15710" y="13200"/>
                    <a:pt x="14619" y="12120"/>
                    <a:pt x="12438" y="12120"/>
                  </a:cubicBezTo>
                  <a:cubicBezTo>
                    <a:pt x="10256" y="12120"/>
                    <a:pt x="6983" y="13200"/>
                    <a:pt x="4692" y="14520"/>
                  </a:cubicBezTo>
                  <a:cubicBezTo>
                    <a:pt x="2401" y="15840"/>
                    <a:pt x="1092" y="17400"/>
                    <a:pt x="438" y="18660"/>
                  </a:cubicBezTo>
                  <a:cubicBezTo>
                    <a:pt x="-217" y="19920"/>
                    <a:pt x="-217" y="20880"/>
                    <a:pt x="983" y="21240"/>
                  </a:cubicBezTo>
                  <a:cubicBezTo>
                    <a:pt x="2183" y="21600"/>
                    <a:pt x="4583" y="21360"/>
                    <a:pt x="7092" y="19920"/>
                  </a:cubicBezTo>
                  <a:cubicBezTo>
                    <a:pt x="9601" y="18480"/>
                    <a:pt x="12219" y="15840"/>
                    <a:pt x="13965" y="12600"/>
                  </a:cubicBezTo>
                  <a:cubicBezTo>
                    <a:pt x="15710" y="9360"/>
                    <a:pt x="16583" y="5520"/>
                    <a:pt x="17128" y="3180"/>
                  </a:cubicBezTo>
                  <a:cubicBezTo>
                    <a:pt x="17674" y="840"/>
                    <a:pt x="17892" y="0"/>
                    <a:pt x="17892" y="0"/>
                  </a:cubicBezTo>
                  <a:cubicBezTo>
                    <a:pt x="17892" y="0"/>
                    <a:pt x="17674" y="840"/>
                    <a:pt x="17019" y="3360"/>
                  </a:cubicBezTo>
                  <a:cubicBezTo>
                    <a:pt x="16365" y="5880"/>
                    <a:pt x="15274" y="10080"/>
                    <a:pt x="14947" y="12840"/>
                  </a:cubicBezTo>
                  <a:cubicBezTo>
                    <a:pt x="14619" y="15600"/>
                    <a:pt x="15056" y="16920"/>
                    <a:pt x="15710" y="17760"/>
                  </a:cubicBezTo>
                  <a:cubicBezTo>
                    <a:pt x="16365" y="18600"/>
                    <a:pt x="17238" y="18960"/>
                    <a:pt x="18219" y="18780"/>
                  </a:cubicBezTo>
                  <a:cubicBezTo>
                    <a:pt x="19201" y="18600"/>
                    <a:pt x="20292" y="17880"/>
                    <a:pt x="21383" y="17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7018846" y="1812349"/>
              <a:ext cx="140956" cy="217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86" fill="norm" stroke="1" extrusionOk="0">
                  <a:moveTo>
                    <a:pt x="445" y="4809"/>
                  </a:moveTo>
                  <a:cubicBezTo>
                    <a:pt x="60" y="6065"/>
                    <a:pt x="-326" y="7321"/>
                    <a:pt x="445" y="7949"/>
                  </a:cubicBezTo>
                  <a:cubicBezTo>
                    <a:pt x="1217" y="8577"/>
                    <a:pt x="3145" y="8577"/>
                    <a:pt x="4881" y="8200"/>
                  </a:cubicBezTo>
                  <a:cubicBezTo>
                    <a:pt x="6617" y="7823"/>
                    <a:pt x="8160" y="7070"/>
                    <a:pt x="9510" y="6191"/>
                  </a:cubicBezTo>
                  <a:cubicBezTo>
                    <a:pt x="10860" y="5312"/>
                    <a:pt x="12017" y="4307"/>
                    <a:pt x="12788" y="3051"/>
                  </a:cubicBezTo>
                  <a:cubicBezTo>
                    <a:pt x="13560" y="1795"/>
                    <a:pt x="13945" y="288"/>
                    <a:pt x="12788" y="37"/>
                  </a:cubicBezTo>
                  <a:cubicBezTo>
                    <a:pt x="11631" y="-214"/>
                    <a:pt x="8931" y="791"/>
                    <a:pt x="6617" y="3177"/>
                  </a:cubicBezTo>
                  <a:cubicBezTo>
                    <a:pt x="4303" y="5563"/>
                    <a:pt x="2374" y="9330"/>
                    <a:pt x="1988" y="12595"/>
                  </a:cubicBezTo>
                  <a:cubicBezTo>
                    <a:pt x="1603" y="15860"/>
                    <a:pt x="2760" y="18623"/>
                    <a:pt x="6231" y="20005"/>
                  </a:cubicBezTo>
                  <a:cubicBezTo>
                    <a:pt x="9703" y="21386"/>
                    <a:pt x="15488" y="21386"/>
                    <a:pt x="21274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7175135" y="1777477"/>
              <a:ext cx="177969" cy="546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79" fill="norm" stroke="1" extrusionOk="0">
                  <a:moveTo>
                    <a:pt x="9127" y="6309"/>
                  </a:moveTo>
                  <a:cubicBezTo>
                    <a:pt x="6693" y="9021"/>
                    <a:pt x="4259" y="11734"/>
                    <a:pt x="2738" y="13793"/>
                  </a:cubicBezTo>
                  <a:cubicBezTo>
                    <a:pt x="1217" y="15853"/>
                    <a:pt x="608" y="17259"/>
                    <a:pt x="304" y="18264"/>
                  </a:cubicBezTo>
                  <a:cubicBezTo>
                    <a:pt x="0" y="19269"/>
                    <a:pt x="0" y="19872"/>
                    <a:pt x="0" y="20424"/>
                  </a:cubicBezTo>
                  <a:cubicBezTo>
                    <a:pt x="0" y="20977"/>
                    <a:pt x="0" y="21479"/>
                    <a:pt x="0" y="21479"/>
                  </a:cubicBezTo>
                  <a:cubicBezTo>
                    <a:pt x="0" y="21479"/>
                    <a:pt x="0" y="20977"/>
                    <a:pt x="761" y="19168"/>
                  </a:cubicBezTo>
                  <a:cubicBezTo>
                    <a:pt x="1521" y="17360"/>
                    <a:pt x="3042" y="14246"/>
                    <a:pt x="5172" y="11131"/>
                  </a:cubicBezTo>
                  <a:cubicBezTo>
                    <a:pt x="7301" y="8017"/>
                    <a:pt x="10039" y="4902"/>
                    <a:pt x="12017" y="3094"/>
                  </a:cubicBezTo>
                  <a:cubicBezTo>
                    <a:pt x="13994" y="1286"/>
                    <a:pt x="15211" y="783"/>
                    <a:pt x="16580" y="432"/>
                  </a:cubicBezTo>
                  <a:cubicBezTo>
                    <a:pt x="17949" y="80"/>
                    <a:pt x="19470" y="-121"/>
                    <a:pt x="20383" y="80"/>
                  </a:cubicBezTo>
                  <a:cubicBezTo>
                    <a:pt x="21296" y="281"/>
                    <a:pt x="21600" y="884"/>
                    <a:pt x="20383" y="2039"/>
                  </a:cubicBezTo>
                  <a:cubicBezTo>
                    <a:pt x="19166" y="3194"/>
                    <a:pt x="16428" y="4902"/>
                    <a:pt x="14146" y="5756"/>
                  </a:cubicBezTo>
                  <a:cubicBezTo>
                    <a:pt x="11865" y="6610"/>
                    <a:pt x="10039" y="6610"/>
                    <a:pt x="9583" y="6359"/>
                  </a:cubicBezTo>
                  <a:cubicBezTo>
                    <a:pt x="9127" y="6108"/>
                    <a:pt x="10039" y="5606"/>
                    <a:pt x="10952" y="5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7397473" y="1756829"/>
              <a:ext cx="138003" cy="22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7566"/>
                  </a:moveTo>
                  <a:cubicBezTo>
                    <a:pt x="4000" y="7329"/>
                    <a:pt x="8000" y="7091"/>
                    <a:pt x="11000" y="6498"/>
                  </a:cubicBezTo>
                  <a:cubicBezTo>
                    <a:pt x="14000" y="5904"/>
                    <a:pt x="16000" y="4955"/>
                    <a:pt x="17200" y="3768"/>
                  </a:cubicBezTo>
                  <a:cubicBezTo>
                    <a:pt x="18400" y="2581"/>
                    <a:pt x="18800" y="1157"/>
                    <a:pt x="18000" y="445"/>
                  </a:cubicBezTo>
                  <a:cubicBezTo>
                    <a:pt x="17200" y="-267"/>
                    <a:pt x="15200" y="-267"/>
                    <a:pt x="12200" y="1513"/>
                  </a:cubicBezTo>
                  <a:cubicBezTo>
                    <a:pt x="9200" y="3293"/>
                    <a:pt x="5200" y="6854"/>
                    <a:pt x="3000" y="10058"/>
                  </a:cubicBezTo>
                  <a:cubicBezTo>
                    <a:pt x="800" y="13263"/>
                    <a:pt x="400" y="16111"/>
                    <a:pt x="2400" y="18129"/>
                  </a:cubicBezTo>
                  <a:cubicBezTo>
                    <a:pt x="4400" y="20146"/>
                    <a:pt x="8800" y="21333"/>
                    <a:pt x="12400" y="21333"/>
                  </a:cubicBezTo>
                  <a:cubicBezTo>
                    <a:pt x="16000" y="21333"/>
                    <a:pt x="18800" y="20146"/>
                    <a:pt x="21600" y="18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7583017" y="1788347"/>
              <a:ext cx="136464" cy="203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76" fill="norm" stroke="1" extrusionOk="0">
                  <a:moveTo>
                    <a:pt x="10559" y="416"/>
                  </a:moveTo>
                  <a:cubicBezTo>
                    <a:pt x="8159" y="5546"/>
                    <a:pt x="5759" y="10676"/>
                    <a:pt x="3959" y="13781"/>
                  </a:cubicBezTo>
                  <a:cubicBezTo>
                    <a:pt x="2159" y="16886"/>
                    <a:pt x="959" y="17966"/>
                    <a:pt x="359" y="17831"/>
                  </a:cubicBezTo>
                  <a:cubicBezTo>
                    <a:pt x="-241" y="17696"/>
                    <a:pt x="-241" y="16346"/>
                    <a:pt x="1559" y="13646"/>
                  </a:cubicBezTo>
                  <a:cubicBezTo>
                    <a:pt x="3359" y="10946"/>
                    <a:pt x="6959" y="6896"/>
                    <a:pt x="9959" y="4196"/>
                  </a:cubicBezTo>
                  <a:cubicBezTo>
                    <a:pt x="12959" y="1496"/>
                    <a:pt x="15359" y="146"/>
                    <a:pt x="17159" y="11"/>
                  </a:cubicBezTo>
                  <a:cubicBezTo>
                    <a:pt x="18959" y="-124"/>
                    <a:pt x="20159" y="956"/>
                    <a:pt x="20559" y="3791"/>
                  </a:cubicBezTo>
                  <a:cubicBezTo>
                    <a:pt x="20959" y="6626"/>
                    <a:pt x="20559" y="11216"/>
                    <a:pt x="20559" y="14456"/>
                  </a:cubicBezTo>
                  <a:cubicBezTo>
                    <a:pt x="20559" y="17696"/>
                    <a:pt x="20959" y="19586"/>
                    <a:pt x="21359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7778304" y="1559359"/>
              <a:ext cx="485009" cy="40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39" fill="norm" stroke="1" extrusionOk="0">
                  <a:moveTo>
                    <a:pt x="5200" y="16450"/>
                  </a:moveTo>
                  <a:cubicBezTo>
                    <a:pt x="5426" y="15788"/>
                    <a:pt x="5653" y="15125"/>
                    <a:pt x="5539" y="14595"/>
                  </a:cubicBezTo>
                  <a:cubicBezTo>
                    <a:pt x="5426" y="14065"/>
                    <a:pt x="4974" y="13668"/>
                    <a:pt x="4465" y="13668"/>
                  </a:cubicBezTo>
                  <a:cubicBezTo>
                    <a:pt x="3956" y="13668"/>
                    <a:pt x="3391" y="14065"/>
                    <a:pt x="2656" y="14926"/>
                  </a:cubicBezTo>
                  <a:cubicBezTo>
                    <a:pt x="1921" y="15788"/>
                    <a:pt x="1016" y="17113"/>
                    <a:pt x="507" y="18239"/>
                  </a:cubicBezTo>
                  <a:cubicBezTo>
                    <a:pt x="-2" y="19366"/>
                    <a:pt x="-115" y="20293"/>
                    <a:pt x="111" y="20823"/>
                  </a:cubicBezTo>
                  <a:cubicBezTo>
                    <a:pt x="337" y="21353"/>
                    <a:pt x="903" y="21486"/>
                    <a:pt x="1864" y="20558"/>
                  </a:cubicBezTo>
                  <a:cubicBezTo>
                    <a:pt x="2825" y="19631"/>
                    <a:pt x="4182" y="17643"/>
                    <a:pt x="5370" y="14860"/>
                  </a:cubicBezTo>
                  <a:cubicBezTo>
                    <a:pt x="6557" y="12077"/>
                    <a:pt x="7575" y="8499"/>
                    <a:pt x="8254" y="6180"/>
                  </a:cubicBezTo>
                  <a:cubicBezTo>
                    <a:pt x="8932" y="3861"/>
                    <a:pt x="9271" y="2801"/>
                    <a:pt x="9498" y="1874"/>
                  </a:cubicBezTo>
                  <a:cubicBezTo>
                    <a:pt x="9724" y="946"/>
                    <a:pt x="9837" y="151"/>
                    <a:pt x="9611" y="19"/>
                  </a:cubicBezTo>
                  <a:cubicBezTo>
                    <a:pt x="9384" y="-114"/>
                    <a:pt x="8819" y="416"/>
                    <a:pt x="8254" y="2603"/>
                  </a:cubicBezTo>
                  <a:cubicBezTo>
                    <a:pt x="7688" y="4789"/>
                    <a:pt x="7123" y="8632"/>
                    <a:pt x="6783" y="11349"/>
                  </a:cubicBezTo>
                  <a:cubicBezTo>
                    <a:pt x="6444" y="14065"/>
                    <a:pt x="6331" y="15655"/>
                    <a:pt x="6444" y="16782"/>
                  </a:cubicBezTo>
                  <a:cubicBezTo>
                    <a:pt x="6557" y="17908"/>
                    <a:pt x="6897" y="18571"/>
                    <a:pt x="7688" y="18637"/>
                  </a:cubicBezTo>
                  <a:cubicBezTo>
                    <a:pt x="8480" y="18703"/>
                    <a:pt x="9724" y="18173"/>
                    <a:pt x="10628" y="17378"/>
                  </a:cubicBezTo>
                  <a:cubicBezTo>
                    <a:pt x="11533" y="16583"/>
                    <a:pt x="12099" y="15523"/>
                    <a:pt x="12438" y="14595"/>
                  </a:cubicBezTo>
                  <a:cubicBezTo>
                    <a:pt x="12777" y="13668"/>
                    <a:pt x="12890" y="12873"/>
                    <a:pt x="12664" y="12607"/>
                  </a:cubicBezTo>
                  <a:cubicBezTo>
                    <a:pt x="12438" y="12342"/>
                    <a:pt x="11872" y="12607"/>
                    <a:pt x="11307" y="13403"/>
                  </a:cubicBezTo>
                  <a:cubicBezTo>
                    <a:pt x="10742" y="14198"/>
                    <a:pt x="10176" y="15523"/>
                    <a:pt x="9893" y="16517"/>
                  </a:cubicBezTo>
                  <a:cubicBezTo>
                    <a:pt x="9611" y="17511"/>
                    <a:pt x="9611" y="18173"/>
                    <a:pt x="9724" y="18836"/>
                  </a:cubicBezTo>
                  <a:cubicBezTo>
                    <a:pt x="9837" y="19498"/>
                    <a:pt x="10063" y="20161"/>
                    <a:pt x="10515" y="20492"/>
                  </a:cubicBezTo>
                  <a:cubicBezTo>
                    <a:pt x="10968" y="20823"/>
                    <a:pt x="11646" y="20823"/>
                    <a:pt x="12268" y="20492"/>
                  </a:cubicBezTo>
                  <a:cubicBezTo>
                    <a:pt x="12890" y="20161"/>
                    <a:pt x="13456" y="19498"/>
                    <a:pt x="13908" y="18902"/>
                  </a:cubicBezTo>
                  <a:cubicBezTo>
                    <a:pt x="14360" y="18306"/>
                    <a:pt x="14700" y="17776"/>
                    <a:pt x="14813" y="17842"/>
                  </a:cubicBezTo>
                  <a:cubicBezTo>
                    <a:pt x="14926" y="17908"/>
                    <a:pt x="14813" y="18571"/>
                    <a:pt x="14643" y="19233"/>
                  </a:cubicBezTo>
                  <a:cubicBezTo>
                    <a:pt x="14473" y="19896"/>
                    <a:pt x="14247" y="20558"/>
                    <a:pt x="14247" y="20426"/>
                  </a:cubicBezTo>
                  <a:cubicBezTo>
                    <a:pt x="14247" y="20293"/>
                    <a:pt x="14473" y="19366"/>
                    <a:pt x="15095" y="17842"/>
                  </a:cubicBezTo>
                  <a:cubicBezTo>
                    <a:pt x="15717" y="16318"/>
                    <a:pt x="16735" y="14198"/>
                    <a:pt x="17527" y="12939"/>
                  </a:cubicBezTo>
                  <a:cubicBezTo>
                    <a:pt x="18319" y="11680"/>
                    <a:pt x="18884" y="11282"/>
                    <a:pt x="19449" y="11282"/>
                  </a:cubicBezTo>
                  <a:cubicBezTo>
                    <a:pt x="20015" y="11282"/>
                    <a:pt x="20580" y="11680"/>
                    <a:pt x="20920" y="12607"/>
                  </a:cubicBezTo>
                  <a:cubicBezTo>
                    <a:pt x="21259" y="13535"/>
                    <a:pt x="21372" y="14993"/>
                    <a:pt x="21428" y="16119"/>
                  </a:cubicBezTo>
                  <a:cubicBezTo>
                    <a:pt x="21485" y="17246"/>
                    <a:pt x="21485" y="18041"/>
                    <a:pt x="21315" y="18703"/>
                  </a:cubicBezTo>
                  <a:cubicBezTo>
                    <a:pt x="21146" y="19366"/>
                    <a:pt x="20806" y="19896"/>
                    <a:pt x="20580" y="19763"/>
                  </a:cubicBezTo>
                  <a:cubicBezTo>
                    <a:pt x="20354" y="19631"/>
                    <a:pt x="20241" y="18836"/>
                    <a:pt x="20298" y="18107"/>
                  </a:cubicBezTo>
                  <a:cubicBezTo>
                    <a:pt x="20354" y="17378"/>
                    <a:pt x="20580" y="16715"/>
                    <a:pt x="20806" y="16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8356855" y="1535070"/>
              <a:ext cx="106309" cy="458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272" fill="norm" stroke="1" extrusionOk="0">
                  <a:moveTo>
                    <a:pt x="5964" y="551"/>
                  </a:moveTo>
                  <a:cubicBezTo>
                    <a:pt x="8022" y="195"/>
                    <a:pt x="10079" y="-161"/>
                    <a:pt x="11107" y="76"/>
                  </a:cubicBezTo>
                  <a:cubicBezTo>
                    <a:pt x="12136" y="314"/>
                    <a:pt x="12136" y="1144"/>
                    <a:pt x="10593" y="3399"/>
                  </a:cubicBezTo>
                  <a:cubicBezTo>
                    <a:pt x="9050" y="5654"/>
                    <a:pt x="5965" y="9334"/>
                    <a:pt x="3907" y="12182"/>
                  </a:cubicBezTo>
                  <a:cubicBezTo>
                    <a:pt x="1850" y="15030"/>
                    <a:pt x="822" y="17048"/>
                    <a:pt x="307" y="18413"/>
                  </a:cubicBezTo>
                  <a:cubicBezTo>
                    <a:pt x="-207" y="19777"/>
                    <a:pt x="-207" y="20490"/>
                    <a:pt x="1336" y="20905"/>
                  </a:cubicBezTo>
                  <a:cubicBezTo>
                    <a:pt x="2879" y="21320"/>
                    <a:pt x="5964" y="21439"/>
                    <a:pt x="9564" y="20964"/>
                  </a:cubicBezTo>
                  <a:cubicBezTo>
                    <a:pt x="13164" y="20490"/>
                    <a:pt x="17279" y="19421"/>
                    <a:pt x="21393" y="18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8325160" y="1730951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4798414" y="2259963"/>
              <a:ext cx="3158739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2" y="20661"/>
                    <a:pt x="1223" y="19722"/>
                    <a:pt x="1861" y="19096"/>
                  </a:cubicBezTo>
                  <a:cubicBezTo>
                    <a:pt x="2499" y="18470"/>
                    <a:pt x="3163" y="18157"/>
                    <a:pt x="3862" y="17530"/>
                  </a:cubicBezTo>
                  <a:cubicBezTo>
                    <a:pt x="4561" y="16904"/>
                    <a:pt x="5295" y="15965"/>
                    <a:pt x="6003" y="15026"/>
                  </a:cubicBezTo>
                  <a:cubicBezTo>
                    <a:pt x="6711" y="14087"/>
                    <a:pt x="7392" y="13148"/>
                    <a:pt x="8100" y="12522"/>
                  </a:cubicBezTo>
                  <a:cubicBezTo>
                    <a:pt x="8808" y="11896"/>
                    <a:pt x="9542" y="11583"/>
                    <a:pt x="10293" y="11426"/>
                  </a:cubicBezTo>
                  <a:cubicBezTo>
                    <a:pt x="11045" y="11270"/>
                    <a:pt x="11814" y="11270"/>
                    <a:pt x="12521" y="11270"/>
                  </a:cubicBezTo>
                  <a:cubicBezTo>
                    <a:pt x="13229" y="11270"/>
                    <a:pt x="13876" y="11270"/>
                    <a:pt x="14496" y="11113"/>
                  </a:cubicBezTo>
                  <a:cubicBezTo>
                    <a:pt x="15117" y="10957"/>
                    <a:pt x="15711" y="10643"/>
                    <a:pt x="16340" y="10017"/>
                  </a:cubicBezTo>
                  <a:cubicBezTo>
                    <a:pt x="16969" y="9391"/>
                    <a:pt x="17633" y="8452"/>
                    <a:pt x="18297" y="7357"/>
                  </a:cubicBezTo>
                  <a:cubicBezTo>
                    <a:pt x="18961" y="6261"/>
                    <a:pt x="19625" y="5009"/>
                    <a:pt x="20176" y="3757"/>
                  </a:cubicBezTo>
                  <a:cubicBezTo>
                    <a:pt x="20726" y="2504"/>
                    <a:pt x="21163" y="12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5120421" y="2428634"/>
              <a:ext cx="2944067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1" y="20509"/>
                    <a:pt x="1463" y="19418"/>
                    <a:pt x="2213" y="18545"/>
                  </a:cubicBezTo>
                  <a:cubicBezTo>
                    <a:pt x="2963" y="17673"/>
                    <a:pt x="3731" y="17018"/>
                    <a:pt x="4472" y="16364"/>
                  </a:cubicBezTo>
                  <a:cubicBezTo>
                    <a:pt x="5213" y="15709"/>
                    <a:pt x="5925" y="15055"/>
                    <a:pt x="6666" y="14291"/>
                  </a:cubicBezTo>
                  <a:cubicBezTo>
                    <a:pt x="7406" y="13527"/>
                    <a:pt x="8175" y="12655"/>
                    <a:pt x="8878" y="12000"/>
                  </a:cubicBezTo>
                  <a:cubicBezTo>
                    <a:pt x="9581" y="11345"/>
                    <a:pt x="10219" y="10909"/>
                    <a:pt x="10856" y="10473"/>
                  </a:cubicBezTo>
                  <a:cubicBezTo>
                    <a:pt x="11494" y="10036"/>
                    <a:pt x="12131" y="9600"/>
                    <a:pt x="12778" y="9273"/>
                  </a:cubicBezTo>
                  <a:cubicBezTo>
                    <a:pt x="13425" y="8945"/>
                    <a:pt x="14081" y="8727"/>
                    <a:pt x="14813" y="8291"/>
                  </a:cubicBezTo>
                  <a:cubicBezTo>
                    <a:pt x="15544" y="7855"/>
                    <a:pt x="16350" y="7200"/>
                    <a:pt x="17100" y="6436"/>
                  </a:cubicBezTo>
                  <a:cubicBezTo>
                    <a:pt x="17850" y="5673"/>
                    <a:pt x="18544" y="4800"/>
                    <a:pt x="19284" y="3709"/>
                  </a:cubicBezTo>
                  <a:cubicBezTo>
                    <a:pt x="20025" y="2618"/>
                    <a:pt x="20813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1171999" y="3126316"/>
              <a:ext cx="46001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60" y="14400"/>
                    <a:pt x="9120" y="7200"/>
                    <a:pt x="12720" y="3600"/>
                  </a:cubicBezTo>
                  <a:cubicBezTo>
                    <a:pt x="16320" y="0"/>
                    <a:pt x="189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1189888" y="3187651"/>
              <a:ext cx="457456" cy="11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1689" y="19145"/>
                  </a:moveTo>
                  <a:cubicBezTo>
                    <a:pt x="845" y="20127"/>
                    <a:pt x="0" y="21109"/>
                    <a:pt x="0" y="21355"/>
                  </a:cubicBezTo>
                  <a:cubicBezTo>
                    <a:pt x="0" y="21600"/>
                    <a:pt x="845" y="21109"/>
                    <a:pt x="3318" y="18900"/>
                  </a:cubicBezTo>
                  <a:cubicBezTo>
                    <a:pt x="5792" y="16691"/>
                    <a:pt x="9895" y="12764"/>
                    <a:pt x="13213" y="9327"/>
                  </a:cubicBezTo>
                  <a:cubicBezTo>
                    <a:pt x="16532" y="5891"/>
                    <a:pt x="19066" y="29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1593675" y="3011314"/>
              <a:ext cx="190261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0" y="0"/>
                  </a:moveTo>
                  <a:cubicBezTo>
                    <a:pt x="5116" y="735"/>
                    <a:pt x="10232" y="1469"/>
                    <a:pt x="14068" y="2718"/>
                  </a:cubicBezTo>
                  <a:cubicBezTo>
                    <a:pt x="17905" y="3967"/>
                    <a:pt x="20463" y="5731"/>
                    <a:pt x="21032" y="8229"/>
                  </a:cubicBezTo>
                  <a:cubicBezTo>
                    <a:pt x="21600" y="10727"/>
                    <a:pt x="20179" y="13959"/>
                    <a:pt x="18474" y="16310"/>
                  </a:cubicBezTo>
                  <a:cubicBezTo>
                    <a:pt x="16768" y="18661"/>
                    <a:pt x="14779" y="20131"/>
                    <a:pt x="127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2327480" y="2940293"/>
              <a:ext cx="469890" cy="72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91" fill="norm" stroke="1" extrusionOk="0">
                  <a:moveTo>
                    <a:pt x="4305" y="3659"/>
                  </a:moveTo>
                  <a:cubicBezTo>
                    <a:pt x="3487" y="4184"/>
                    <a:pt x="2670" y="4709"/>
                    <a:pt x="1970" y="5009"/>
                  </a:cubicBezTo>
                  <a:cubicBezTo>
                    <a:pt x="1269" y="5309"/>
                    <a:pt x="685" y="5384"/>
                    <a:pt x="335" y="5122"/>
                  </a:cubicBezTo>
                  <a:cubicBezTo>
                    <a:pt x="-15" y="4859"/>
                    <a:pt x="-132" y="4259"/>
                    <a:pt x="277" y="3659"/>
                  </a:cubicBezTo>
                  <a:cubicBezTo>
                    <a:pt x="685" y="3059"/>
                    <a:pt x="1619" y="2459"/>
                    <a:pt x="2553" y="2084"/>
                  </a:cubicBezTo>
                  <a:cubicBezTo>
                    <a:pt x="3487" y="1709"/>
                    <a:pt x="4422" y="1559"/>
                    <a:pt x="4947" y="1672"/>
                  </a:cubicBezTo>
                  <a:cubicBezTo>
                    <a:pt x="5472" y="1784"/>
                    <a:pt x="5589" y="2159"/>
                    <a:pt x="5706" y="3547"/>
                  </a:cubicBezTo>
                  <a:cubicBezTo>
                    <a:pt x="5823" y="4934"/>
                    <a:pt x="5939" y="7334"/>
                    <a:pt x="5647" y="9059"/>
                  </a:cubicBezTo>
                  <a:cubicBezTo>
                    <a:pt x="5356" y="10784"/>
                    <a:pt x="4655" y="11834"/>
                    <a:pt x="3896" y="12697"/>
                  </a:cubicBezTo>
                  <a:cubicBezTo>
                    <a:pt x="3137" y="13559"/>
                    <a:pt x="2320" y="14234"/>
                    <a:pt x="1619" y="14572"/>
                  </a:cubicBezTo>
                  <a:cubicBezTo>
                    <a:pt x="919" y="14909"/>
                    <a:pt x="335" y="14909"/>
                    <a:pt x="102" y="14572"/>
                  </a:cubicBezTo>
                  <a:cubicBezTo>
                    <a:pt x="-132" y="14234"/>
                    <a:pt x="-15" y="13559"/>
                    <a:pt x="1036" y="12247"/>
                  </a:cubicBezTo>
                  <a:cubicBezTo>
                    <a:pt x="2086" y="10934"/>
                    <a:pt x="4071" y="8984"/>
                    <a:pt x="6231" y="7184"/>
                  </a:cubicBezTo>
                  <a:cubicBezTo>
                    <a:pt x="8391" y="5384"/>
                    <a:pt x="10726" y="3734"/>
                    <a:pt x="12069" y="2759"/>
                  </a:cubicBezTo>
                  <a:cubicBezTo>
                    <a:pt x="13412" y="1784"/>
                    <a:pt x="13762" y="1484"/>
                    <a:pt x="14287" y="1072"/>
                  </a:cubicBezTo>
                  <a:cubicBezTo>
                    <a:pt x="14813" y="659"/>
                    <a:pt x="15513" y="134"/>
                    <a:pt x="15572" y="21"/>
                  </a:cubicBezTo>
                  <a:cubicBezTo>
                    <a:pt x="15630" y="-91"/>
                    <a:pt x="15046" y="209"/>
                    <a:pt x="13879" y="1484"/>
                  </a:cubicBezTo>
                  <a:cubicBezTo>
                    <a:pt x="12711" y="2759"/>
                    <a:pt x="10960" y="5009"/>
                    <a:pt x="9559" y="7484"/>
                  </a:cubicBezTo>
                  <a:cubicBezTo>
                    <a:pt x="8158" y="9959"/>
                    <a:pt x="7107" y="12659"/>
                    <a:pt x="6698" y="14722"/>
                  </a:cubicBezTo>
                  <a:cubicBezTo>
                    <a:pt x="6290" y="16784"/>
                    <a:pt x="6523" y="18209"/>
                    <a:pt x="6873" y="19184"/>
                  </a:cubicBezTo>
                  <a:cubicBezTo>
                    <a:pt x="7224" y="20159"/>
                    <a:pt x="7691" y="20684"/>
                    <a:pt x="8274" y="21022"/>
                  </a:cubicBezTo>
                  <a:cubicBezTo>
                    <a:pt x="8858" y="21359"/>
                    <a:pt x="9559" y="21509"/>
                    <a:pt x="10376" y="21284"/>
                  </a:cubicBezTo>
                  <a:cubicBezTo>
                    <a:pt x="11193" y="21059"/>
                    <a:pt x="12127" y="20459"/>
                    <a:pt x="12828" y="19334"/>
                  </a:cubicBezTo>
                  <a:cubicBezTo>
                    <a:pt x="13529" y="18209"/>
                    <a:pt x="13996" y="16559"/>
                    <a:pt x="14171" y="15509"/>
                  </a:cubicBezTo>
                  <a:cubicBezTo>
                    <a:pt x="14346" y="14459"/>
                    <a:pt x="14229" y="14009"/>
                    <a:pt x="13937" y="13672"/>
                  </a:cubicBezTo>
                  <a:cubicBezTo>
                    <a:pt x="13645" y="13334"/>
                    <a:pt x="13178" y="13109"/>
                    <a:pt x="12653" y="13109"/>
                  </a:cubicBezTo>
                  <a:cubicBezTo>
                    <a:pt x="12127" y="13109"/>
                    <a:pt x="11544" y="13334"/>
                    <a:pt x="11544" y="13484"/>
                  </a:cubicBezTo>
                  <a:cubicBezTo>
                    <a:pt x="11544" y="13634"/>
                    <a:pt x="12127" y="13709"/>
                    <a:pt x="13879" y="13409"/>
                  </a:cubicBezTo>
                  <a:cubicBezTo>
                    <a:pt x="15630" y="13109"/>
                    <a:pt x="18549" y="12434"/>
                    <a:pt x="21468" y="11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3472051" y="3072648"/>
              <a:ext cx="306674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40" y="4186"/>
                    <a:pt x="8280" y="8372"/>
                    <a:pt x="11880" y="11972"/>
                  </a:cubicBezTo>
                  <a:cubicBezTo>
                    <a:pt x="15480" y="15572"/>
                    <a:pt x="18540" y="185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3526920" y="3034314"/>
              <a:ext cx="267139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21300" y="0"/>
                  </a:moveTo>
                  <a:cubicBezTo>
                    <a:pt x="19058" y="960"/>
                    <a:pt x="16817" y="1920"/>
                    <a:pt x="13964" y="4320"/>
                  </a:cubicBezTo>
                  <a:cubicBezTo>
                    <a:pt x="11111" y="6720"/>
                    <a:pt x="7647" y="10560"/>
                    <a:pt x="5100" y="13380"/>
                  </a:cubicBezTo>
                  <a:cubicBezTo>
                    <a:pt x="2553" y="16200"/>
                    <a:pt x="923" y="18000"/>
                    <a:pt x="311" y="19200"/>
                  </a:cubicBezTo>
                  <a:cubicBezTo>
                    <a:pt x="-300" y="20400"/>
                    <a:pt x="108" y="21000"/>
                    <a:pt x="5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4108398" y="3041981"/>
              <a:ext cx="6133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512"/>
                    <a:pt x="14400" y="5023"/>
                    <a:pt x="10800" y="8623"/>
                  </a:cubicBezTo>
                  <a:cubicBezTo>
                    <a:pt x="7200" y="12223"/>
                    <a:pt x="3600" y="169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4041952" y="3025686"/>
              <a:ext cx="173783" cy="13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8" fill="norm" stroke="1" extrusionOk="0">
                  <a:moveTo>
                    <a:pt x="10165" y="8712"/>
                  </a:moveTo>
                  <a:cubicBezTo>
                    <a:pt x="7624" y="11157"/>
                    <a:pt x="5082" y="13602"/>
                    <a:pt x="3176" y="16047"/>
                  </a:cubicBezTo>
                  <a:cubicBezTo>
                    <a:pt x="1271" y="18493"/>
                    <a:pt x="0" y="20938"/>
                    <a:pt x="0" y="20938"/>
                  </a:cubicBezTo>
                  <a:cubicBezTo>
                    <a:pt x="0" y="20938"/>
                    <a:pt x="1271" y="18493"/>
                    <a:pt x="3176" y="15436"/>
                  </a:cubicBezTo>
                  <a:cubicBezTo>
                    <a:pt x="5082" y="12379"/>
                    <a:pt x="7624" y="8712"/>
                    <a:pt x="9529" y="6063"/>
                  </a:cubicBezTo>
                  <a:cubicBezTo>
                    <a:pt x="11435" y="3413"/>
                    <a:pt x="12706" y="1783"/>
                    <a:pt x="14135" y="764"/>
                  </a:cubicBezTo>
                  <a:cubicBezTo>
                    <a:pt x="15565" y="-254"/>
                    <a:pt x="17153" y="-662"/>
                    <a:pt x="18424" y="2191"/>
                  </a:cubicBezTo>
                  <a:cubicBezTo>
                    <a:pt x="19694" y="5044"/>
                    <a:pt x="20647" y="11157"/>
                    <a:pt x="21600" y="17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4453406" y="3348654"/>
              <a:ext cx="76670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4984235" y="3026647"/>
              <a:ext cx="695866" cy="408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fill="norm" stroke="1" extrusionOk="0">
                  <a:moveTo>
                    <a:pt x="5383" y="0"/>
                  </a:moveTo>
                  <a:cubicBezTo>
                    <a:pt x="4989" y="1890"/>
                    <a:pt x="4595" y="3780"/>
                    <a:pt x="4358" y="7155"/>
                  </a:cubicBezTo>
                  <a:cubicBezTo>
                    <a:pt x="4122" y="10530"/>
                    <a:pt x="4043" y="15390"/>
                    <a:pt x="4043" y="18158"/>
                  </a:cubicBezTo>
                  <a:cubicBezTo>
                    <a:pt x="4043" y="20925"/>
                    <a:pt x="4122" y="21600"/>
                    <a:pt x="4161" y="21600"/>
                  </a:cubicBezTo>
                  <a:cubicBezTo>
                    <a:pt x="4201" y="21600"/>
                    <a:pt x="4201" y="20925"/>
                    <a:pt x="3925" y="19710"/>
                  </a:cubicBezTo>
                  <a:cubicBezTo>
                    <a:pt x="3649" y="18495"/>
                    <a:pt x="3097" y="16740"/>
                    <a:pt x="2664" y="15525"/>
                  </a:cubicBezTo>
                  <a:cubicBezTo>
                    <a:pt x="2230" y="14310"/>
                    <a:pt x="1915" y="13635"/>
                    <a:pt x="1442" y="13027"/>
                  </a:cubicBezTo>
                  <a:cubicBezTo>
                    <a:pt x="969" y="12420"/>
                    <a:pt x="338" y="11880"/>
                    <a:pt x="101" y="11272"/>
                  </a:cubicBezTo>
                  <a:cubicBezTo>
                    <a:pt x="-135" y="10665"/>
                    <a:pt x="23" y="9990"/>
                    <a:pt x="772" y="8775"/>
                  </a:cubicBezTo>
                  <a:cubicBezTo>
                    <a:pt x="1520" y="7560"/>
                    <a:pt x="2861" y="5805"/>
                    <a:pt x="4083" y="4320"/>
                  </a:cubicBezTo>
                  <a:cubicBezTo>
                    <a:pt x="5304" y="2835"/>
                    <a:pt x="6408" y="1620"/>
                    <a:pt x="7196" y="945"/>
                  </a:cubicBezTo>
                  <a:cubicBezTo>
                    <a:pt x="7985" y="270"/>
                    <a:pt x="8458" y="135"/>
                    <a:pt x="8694" y="473"/>
                  </a:cubicBezTo>
                  <a:cubicBezTo>
                    <a:pt x="8931" y="810"/>
                    <a:pt x="8931" y="1620"/>
                    <a:pt x="8655" y="3712"/>
                  </a:cubicBezTo>
                  <a:cubicBezTo>
                    <a:pt x="8379" y="5805"/>
                    <a:pt x="7827" y="9180"/>
                    <a:pt x="7472" y="11205"/>
                  </a:cubicBezTo>
                  <a:cubicBezTo>
                    <a:pt x="7118" y="13230"/>
                    <a:pt x="6960" y="13905"/>
                    <a:pt x="6920" y="13837"/>
                  </a:cubicBezTo>
                  <a:cubicBezTo>
                    <a:pt x="6881" y="13770"/>
                    <a:pt x="6960" y="12960"/>
                    <a:pt x="7078" y="12217"/>
                  </a:cubicBezTo>
                  <a:cubicBezTo>
                    <a:pt x="7196" y="11475"/>
                    <a:pt x="7354" y="10800"/>
                    <a:pt x="7630" y="10395"/>
                  </a:cubicBezTo>
                  <a:cubicBezTo>
                    <a:pt x="7906" y="9990"/>
                    <a:pt x="8300" y="9855"/>
                    <a:pt x="8655" y="10058"/>
                  </a:cubicBezTo>
                  <a:cubicBezTo>
                    <a:pt x="9010" y="10260"/>
                    <a:pt x="9325" y="10800"/>
                    <a:pt x="9837" y="11542"/>
                  </a:cubicBezTo>
                  <a:cubicBezTo>
                    <a:pt x="10350" y="12285"/>
                    <a:pt x="11059" y="13230"/>
                    <a:pt x="11611" y="13702"/>
                  </a:cubicBezTo>
                  <a:cubicBezTo>
                    <a:pt x="12163" y="14175"/>
                    <a:pt x="12557" y="14175"/>
                    <a:pt x="12872" y="13905"/>
                  </a:cubicBezTo>
                  <a:cubicBezTo>
                    <a:pt x="13188" y="13635"/>
                    <a:pt x="13424" y="13095"/>
                    <a:pt x="13582" y="12487"/>
                  </a:cubicBezTo>
                  <a:cubicBezTo>
                    <a:pt x="13739" y="11880"/>
                    <a:pt x="13818" y="11205"/>
                    <a:pt x="13661" y="10597"/>
                  </a:cubicBezTo>
                  <a:cubicBezTo>
                    <a:pt x="13503" y="9990"/>
                    <a:pt x="13109" y="9450"/>
                    <a:pt x="12872" y="9517"/>
                  </a:cubicBezTo>
                  <a:cubicBezTo>
                    <a:pt x="12636" y="9585"/>
                    <a:pt x="12557" y="10260"/>
                    <a:pt x="12715" y="10597"/>
                  </a:cubicBezTo>
                  <a:cubicBezTo>
                    <a:pt x="12872" y="10935"/>
                    <a:pt x="13266" y="10935"/>
                    <a:pt x="13661" y="10800"/>
                  </a:cubicBezTo>
                  <a:cubicBezTo>
                    <a:pt x="14055" y="10665"/>
                    <a:pt x="14449" y="10395"/>
                    <a:pt x="14764" y="10530"/>
                  </a:cubicBezTo>
                  <a:cubicBezTo>
                    <a:pt x="15080" y="10665"/>
                    <a:pt x="15316" y="11205"/>
                    <a:pt x="15434" y="12015"/>
                  </a:cubicBezTo>
                  <a:cubicBezTo>
                    <a:pt x="15553" y="12825"/>
                    <a:pt x="15553" y="13905"/>
                    <a:pt x="15710" y="13837"/>
                  </a:cubicBezTo>
                  <a:cubicBezTo>
                    <a:pt x="15868" y="13770"/>
                    <a:pt x="16183" y="12555"/>
                    <a:pt x="16617" y="11137"/>
                  </a:cubicBezTo>
                  <a:cubicBezTo>
                    <a:pt x="17050" y="9720"/>
                    <a:pt x="17602" y="8100"/>
                    <a:pt x="18075" y="7155"/>
                  </a:cubicBezTo>
                  <a:cubicBezTo>
                    <a:pt x="18548" y="6210"/>
                    <a:pt x="18942" y="5940"/>
                    <a:pt x="19337" y="5805"/>
                  </a:cubicBezTo>
                  <a:cubicBezTo>
                    <a:pt x="19731" y="5670"/>
                    <a:pt x="20125" y="5670"/>
                    <a:pt x="20440" y="6007"/>
                  </a:cubicBezTo>
                  <a:cubicBezTo>
                    <a:pt x="20756" y="6345"/>
                    <a:pt x="20992" y="7020"/>
                    <a:pt x="21150" y="8640"/>
                  </a:cubicBezTo>
                  <a:cubicBezTo>
                    <a:pt x="21307" y="10260"/>
                    <a:pt x="21386" y="12825"/>
                    <a:pt x="21465" y="15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6402976" y="2926666"/>
              <a:ext cx="304482" cy="44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360" fill="norm" stroke="1" extrusionOk="0">
                  <a:moveTo>
                    <a:pt x="12266" y="12165"/>
                  </a:moveTo>
                  <a:cubicBezTo>
                    <a:pt x="11546" y="11797"/>
                    <a:pt x="10826" y="11428"/>
                    <a:pt x="9656" y="11490"/>
                  </a:cubicBezTo>
                  <a:cubicBezTo>
                    <a:pt x="8486" y="11551"/>
                    <a:pt x="6866" y="12042"/>
                    <a:pt x="5156" y="13515"/>
                  </a:cubicBezTo>
                  <a:cubicBezTo>
                    <a:pt x="3446" y="14987"/>
                    <a:pt x="1646" y="17442"/>
                    <a:pt x="746" y="18976"/>
                  </a:cubicBezTo>
                  <a:cubicBezTo>
                    <a:pt x="-154" y="20510"/>
                    <a:pt x="-154" y="21124"/>
                    <a:pt x="296" y="21308"/>
                  </a:cubicBezTo>
                  <a:cubicBezTo>
                    <a:pt x="746" y="21492"/>
                    <a:pt x="1646" y="21247"/>
                    <a:pt x="3626" y="19528"/>
                  </a:cubicBezTo>
                  <a:cubicBezTo>
                    <a:pt x="5606" y="17810"/>
                    <a:pt x="8666" y="14619"/>
                    <a:pt x="10826" y="11428"/>
                  </a:cubicBezTo>
                  <a:cubicBezTo>
                    <a:pt x="12986" y="8237"/>
                    <a:pt x="14246" y="5047"/>
                    <a:pt x="14876" y="3022"/>
                  </a:cubicBezTo>
                  <a:cubicBezTo>
                    <a:pt x="15506" y="997"/>
                    <a:pt x="15506" y="137"/>
                    <a:pt x="15146" y="15"/>
                  </a:cubicBezTo>
                  <a:cubicBezTo>
                    <a:pt x="14786" y="-108"/>
                    <a:pt x="14066" y="506"/>
                    <a:pt x="13256" y="2469"/>
                  </a:cubicBezTo>
                  <a:cubicBezTo>
                    <a:pt x="12446" y="4433"/>
                    <a:pt x="11546" y="7747"/>
                    <a:pt x="11096" y="10508"/>
                  </a:cubicBezTo>
                  <a:cubicBezTo>
                    <a:pt x="10646" y="13269"/>
                    <a:pt x="10646" y="15478"/>
                    <a:pt x="10916" y="16828"/>
                  </a:cubicBezTo>
                  <a:cubicBezTo>
                    <a:pt x="11186" y="18178"/>
                    <a:pt x="11726" y="18669"/>
                    <a:pt x="12446" y="18792"/>
                  </a:cubicBezTo>
                  <a:cubicBezTo>
                    <a:pt x="13166" y="18915"/>
                    <a:pt x="14066" y="18669"/>
                    <a:pt x="14786" y="18240"/>
                  </a:cubicBezTo>
                  <a:cubicBezTo>
                    <a:pt x="15506" y="17810"/>
                    <a:pt x="16046" y="17197"/>
                    <a:pt x="16406" y="16583"/>
                  </a:cubicBezTo>
                  <a:cubicBezTo>
                    <a:pt x="16766" y="15969"/>
                    <a:pt x="16946" y="15356"/>
                    <a:pt x="16946" y="15356"/>
                  </a:cubicBezTo>
                  <a:cubicBezTo>
                    <a:pt x="16946" y="15356"/>
                    <a:pt x="16766" y="15969"/>
                    <a:pt x="16676" y="16583"/>
                  </a:cubicBezTo>
                  <a:cubicBezTo>
                    <a:pt x="16586" y="17197"/>
                    <a:pt x="16586" y="17810"/>
                    <a:pt x="16946" y="18301"/>
                  </a:cubicBezTo>
                  <a:cubicBezTo>
                    <a:pt x="17306" y="18792"/>
                    <a:pt x="18026" y="19160"/>
                    <a:pt x="18836" y="19222"/>
                  </a:cubicBezTo>
                  <a:cubicBezTo>
                    <a:pt x="19646" y="19283"/>
                    <a:pt x="20546" y="19037"/>
                    <a:pt x="20996" y="17565"/>
                  </a:cubicBezTo>
                  <a:cubicBezTo>
                    <a:pt x="21446" y="16092"/>
                    <a:pt x="21446" y="13392"/>
                    <a:pt x="21446" y="10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6763661" y="3136071"/>
              <a:ext cx="260209" cy="214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285" fill="norm" stroke="1" extrusionOk="0">
                  <a:moveTo>
                    <a:pt x="1040" y="9703"/>
                  </a:moveTo>
                  <a:cubicBezTo>
                    <a:pt x="2702" y="7416"/>
                    <a:pt x="4363" y="5128"/>
                    <a:pt x="5298" y="3350"/>
                  </a:cubicBezTo>
                  <a:cubicBezTo>
                    <a:pt x="6232" y="1571"/>
                    <a:pt x="6440" y="300"/>
                    <a:pt x="6025" y="46"/>
                  </a:cubicBezTo>
                  <a:cubicBezTo>
                    <a:pt x="5609" y="-208"/>
                    <a:pt x="4571" y="554"/>
                    <a:pt x="3429" y="2968"/>
                  </a:cubicBezTo>
                  <a:cubicBezTo>
                    <a:pt x="2286" y="5383"/>
                    <a:pt x="1040" y="9448"/>
                    <a:pt x="417" y="12244"/>
                  </a:cubicBezTo>
                  <a:cubicBezTo>
                    <a:pt x="-206" y="15039"/>
                    <a:pt x="-206" y="16564"/>
                    <a:pt x="936" y="17707"/>
                  </a:cubicBezTo>
                  <a:cubicBezTo>
                    <a:pt x="2079" y="18851"/>
                    <a:pt x="4363" y="19613"/>
                    <a:pt x="7063" y="18470"/>
                  </a:cubicBezTo>
                  <a:cubicBezTo>
                    <a:pt x="9763" y="17326"/>
                    <a:pt x="12879" y="14277"/>
                    <a:pt x="14852" y="11354"/>
                  </a:cubicBezTo>
                  <a:cubicBezTo>
                    <a:pt x="16825" y="8432"/>
                    <a:pt x="17656" y="5637"/>
                    <a:pt x="17863" y="3604"/>
                  </a:cubicBezTo>
                  <a:cubicBezTo>
                    <a:pt x="18071" y="1571"/>
                    <a:pt x="17656" y="300"/>
                    <a:pt x="17136" y="173"/>
                  </a:cubicBezTo>
                  <a:cubicBezTo>
                    <a:pt x="16617" y="46"/>
                    <a:pt x="15994" y="1063"/>
                    <a:pt x="16098" y="2714"/>
                  </a:cubicBezTo>
                  <a:cubicBezTo>
                    <a:pt x="16202" y="4366"/>
                    <a:pt x="17032" y="6653"/>
                    <a:pt x="18175" y="9576"/>
                  </a:cubicBezTo>
                  <a:cubicBezTo>
                    <a:pt x="19317" y="12498"/>
                    <a:pt x="20771" y="16056"/>
                    <a:pt x="21082" y="18216"/>
                  </a:cubicBezTo>
                  <a:cubicBezTo>
                    <a:pt x="21394" y="20376"/>
                    <a:pt x="20563" y="21138"/>
                    <a:pt x="18902" y="21265"/>
                  </a:cubicBezTo>
                  <a:cubicBezTo>
                    <a:pt x="17240" y="21392"/>
                    <a:pt x="14748" y="20884"/>
                    <a:pt x="12256" y="20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7711813" y="3003647"/>
              <a:ext cx="12267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50" y="6171"/>
                    <a:pt x="9900" y="12343"/>
                    <a:pt x="13500" y="15943"/>
                  </a:cubicBezTo>
                  <a:cubicBezTo>
                    <a:pt x="17100" y="19543"/>
                    <a:pt x="1935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7768199" y="2995980"/>
              <a:ext cx="196621" cy="345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45" fill="norm" stroke="1" extrusionOk="0">
                  <a:moveTo>
                    <a:pt x="21305" y="0"/>
                  </a:moveTo>
                  <a:cubicBezTo>
                    <a:pt x="17705" y="3018"/>
                    <a:pt x="14105" y="6035"/>
                    <a:pt x="10505" y="9291"/>
                  </a:cubicBezTo>
                  <a:cubicBezTo>
                    <a:pt x="6905" y="12547"/>
                    <a:pt x="3305" y="16041"/>
                    <a:pt x="1505" y="18185"/>
                  </a:cubicBezTo>
                  <a:cubicBezTo>
                    <a:pt x="-295" y="20329"/>
                    <a:pt x="-295" y="21124"/>
                    <a:pt x="536" y="21362"/>
                  </a:cubicBezTo>
                  <a:cubicBezTo>
                    <a:pt x="1367" y="21600"/>
                    <a:pt x="3028" y="21282"/>
                    <a:pt x="4690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8141156" y="2980646"/>
              <a:ext cx="69002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5322"/>
                    <a:pt x="10400" y="10643"/>
                    <a:pt x="7200" y="14087"/>
                  </a:cubicBezTo>
                  <a:cubicBezTo>
                    <a:pt x="4000" y="17530"/>
                    <a:pt x="3200" y="19096"/>
                    <a:pt x="2400" y="20035"/>
                  </a:cubicBezTo>
                  <a:cubicBezTo>
                    <a:pt x="1600" y="20974"/>
                    <a:pt x="800" y="212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8086012" y="2979245"/>
              <a:ext cx="139480" cy="11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0521" fill="norm" stroke="1" extrusionOk="0">
                  <a:moveTo>
                    <a:pt x="12009" y="5892"/>
                  </a:moveTo>
                  <a:cubicBezTo>
                    <a:pt x="8867" y="9648"/>
                    <a:pt x="5725" y="13405"/>
                    <a:pt x="3565" y="16222"/>
                  </a:cubicBezTo>
                  <a:cubicBezTo>
                    <a:pt x="1405" y="19040"/>
                    <a:pt x="227" y="20918"/>
                    <a:pt x="30" y="20448"/>
                  </a:cubicBezTo>
                  <a:cubicBezTo>
                    <a:pt x="-166" y="19979"/>
                    <a:pt x="619" y="17161"/>
                    <a:pt x="1405" y="14109"/>
                  </a:cubicBezTo>
                  <a:cubicBezTo>
                    <a:pt x="2190" y="11057"/>
                    <a:pt x="2976" y="7770"/>
                    <a:pt x="4154" y="5422"/>
                  </a:cubicBezTo>
                  <a:cubicBezTo>
                    <a:pt x="5332" y="3075"/>
                    <a:pt x="6903" y="1666"/>
                    <a:pt x="8670" y="727"/>
                  </a:cubicBezTo>
                  <a:cubicBezTo>
                    <a:pt x="10438" y="-212"/>
                    <a:pt x="12401" y="-682"/>
                    <a:pt x="14561" y="2135"/>
                  </a:cubicBezTo>
                  <a:cubicBezTo>
                    <a:pt x="16721" y="4953"/>
                    <a:pt x="19078" y="11057"/>
                    <a:pt x="21434" y="17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8695107" y="3126316"/>
              <a:ext cx="350737" cy="24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070" fill="norm" stroke="1" extrusionOk="0">
                  <a:moveTo>
                    <a:pt x="8740" y="9164"/>
                  </a:moveTo>
                  <a:cubicBezTo>
                    <a:pt x="8274" y="8291"/>
                    <a:pt x="7808" y="7418"/>
                    <a:pt x="7108" y="6982"/>
                  </a:cubicBezTo>
                  <a:cubicBezTo>
                    <a:pt x="6409" y="6545"/>
                    <a:pt x="5477" y="6545"/>
                    <a:pt x="4311" y="8073"/>
                  </a:cubicBezTo>
                  <a:cubicBezTo>
                    <a:pt x="3146" y="9600"/>
                    <a:pt x="1747" y="12655"/>
                    <a:pt x="892" y="14945"/>
                  </a:cubicBezTo>
                  <a:cubicBezTo>
                    <a:pt x="38" y="17236"/>
                    <a:pt x="-273" y="18764"/>
                    <a:pt x="271" y="19855"/>
                  </a:cubicBezTo>
                  <a:cubicBezTo>
                    <a:pt x="815" y="20945"/>
                    <a:pt x="2213" y="21600"/>
                    <a:pt x="3534" y="20509"/>
                  </a:cubicBezTo>
                  <a:cubicBezTo>
                    <a:pt x="4855" y="19418"/>
                    <a:pt x="6098" y="16582"/>
                    <a:pt x="6798" y="14618"/>
                  </a:cubicBezTo>
                  <a:cubicBezTo>
                    <a:pt x="7497" y="12655"/>
                    <a:pt x="7652" y="11564"/>
                    <a:pt x="7574" y="10364"/>
                  </a:cubicBezTo>
                  <a:cubicBezTo>
                    <a:pt x="7497" y="9164"/>
                    <a:pt x="7186" y="7855"/>
                    <a:pt x="7497" y="7091"/>
                  </a:cubicBezTo>
                  <a:cubicBezTo>
                    <a:pt x="7808" y="6327"/>
                    <a:pt x="8740" y="6109"/>
                    <a:pt x="10061" y="6218"/>
                  </a:cubicBezTo>
                  <a:cubicBezTo>
                    <a:pt x="11382" y="6327"/>
                    <a:pt x="13091" y="6764"/>
                    <a:pt x="14334" y="8073"/>
                  </a:cubicBezTo>
                  <a:cubicBezTo>
                    <a:pt x="15577" y="9382"/>
                    <a:pt x="16354" y="11564"/>
                    <a:pt x="16743" y="13527"/>
                  </a:cubicBezTo>
                  <a:cubicBezTo>
                    <a:pt x="17131" y="15491"/>
                    <a:pt x="17131" y="17236"/>
                    <a:pt x="16743" y="18000"/>
                  </a:cubicBezTo>
                  <a:cubicBezTo>
                    <a:pt x="16354" y="18764"/>
                    <a:pt x="15577" y="18545"/>
                    <a:pt x="14878" y="17127"/>
                  </a:cubicBezTo>
                  <a:cubicBezTo>
                    <a:pt x="14179" y="15709"/>
                    <a:pt x="13557" y="13091"/>
                    <a:pt x="13635" y="10473"/>
                  </a:cubicBezTo>
                  <a:cubicBezTo>
                    <a:pt x="13713" y="7855"/>
                    <a:pt x="14490" y="5236"/>
                    <a:pt x="15888" y="3491"/>
                  </a:cubicBezTo>
                  <a:cubicBezTo>
                    <a:pt x="17287" y="1745"/>
                    <a:pt x="19307" y="873"/>
                    <a:pt x="213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9475186" y="3011314"/>
              <a:ext cx="69003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891"/>
                    <a:pt x="9600" y="11782"/>
                    <a:pt x="13200" y="15382"/>
                  </a:cubicBezTo>
                  <a:cubicBezTo>
                    <a:pt x="16800" y="18982"/>
                    <a:pt x="19200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9486578" y="3011314"/>
              <a:ext cx="164947" cy="354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28" fill="norm" stroke="1" extrusionOk="0">
                  <a:moveTo>
                    <a:pt x="21448" y="0"/>
                  </a:moveTo>
                  <a:cubicBezTo>
                    <a:pt x="19454" y="1243"/>
                    <a:pt x="17460" y="2486"/>
                    <a:pt x="14802" y="5128"/>
                  </a:cubicBezTo>
                  <a:cubicBezTo>
                    <a:pt x="12143" y="7770"/>
                    <a:pt x="8820" y="11810"/>
                    <a:pt x="6660" y="14452"/>
                  </a:cubicBezTo>
                  <a:cubicBezTo>
                    <a:pt x="4500" y="17094"/>
                    <a:pt x="3503" y="18337"/>
                    <a:pt x="2340" y="19424"/>
                  </a:cubicBezTo>
                  <a:cubicBezTo>
                    <a:pt x="1177" y="20512"/>
                    <a:pt x="-152" y="21445"/>
                    <a:pt x="14" y="21522"/>
                  </a:cubicBezTo>
                  <a:cubicBezTo>
                    <a:pt x="180" y="21600"/>
                    <a:pt x="1842" y="20823"/>
                    <a:pt x="3503" y="20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9797193" y="2995980"/>
              <a:ext cx="61336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4596"/>
                    <a:pt x="16200" y="9191"/>
                    <a:pt x="12600" y="12791"/>
                  </a:cubicBezTo>
                  <a:cubicBezTo>
                    <a:pt x="9000" y="16391"/>
                    <a:pt x="4500" y="189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9720525" y="3287320"/>
              <a:ext cx="115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5760"/>
                    <a:pt x="2880" y="11520"/>
                    <a:pt x="6480" y="15120"/>
                  </a:cubicBezTo>
                  <a:cubicBezTo>
                    <a:pt x="10080" y="18720"/>
                    <a:pt x="1584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9781860" y="3310320"/>
              <a:ext cx="13033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3600"/>
                    <a:pt x="8894" y="7200"/>
                    <a:pt x="5294" y="10800"/>
                  </a:cubicBezTo>
                  <a:cubicBezTo>
                    <a:pt x="1694" y="14400"/>
                    <a:pt x="847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10244304" y="3113773"/>
              <a:ext cx="310161" cy="193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294" fill="norm" stroke="1" extrusionOk="0">
                  <a:moveTo>
                    <a:pt x="9843" y="12317"/>
                  </a:moveTo>
                  <a:cubicBezTo>
                    <a:pt x="10194" y="9512"/>
                    <a:pt x="10545" y="6707"/>
                    <a:pt x="10633" y="4603"/>
                  </a:cubicBezTo>
                  <a:cubicBezTo>
                    <a:pt x="10721" y="2499"/>
                    <a:pt x="10545" y="1097"/>
                    <a:pt x="9843" y="395"/>
                  </a:cubicBezTo>
                  <a:cubicBezTo>
                    <a:pt x="9140" y="-306"/>
                    <a:pt x="7911" y="-306"/>
                    <a:pt x="6155" y="2359"/>
                  </a:cubicBezTo>
                  <a:cubicBezTo>
                    <a:pt x="4399" y="5024"/>
                    <a:pt x="2116" y="10354"/>
                    <a:pt x="974" y="13720"/>
                  </a:cubicBezTo>
                  <a:cubicBezTo>
                    <a:pt x="-167" y="17086"/>
                    <a:pt x="-167" y="18489"/>
                    <a:pt x="272" y="19471"/>
                  </a:cubicBezTo>
                  <a:cubicBezTo>
                    <a:pt x="711" y="20452"/>
                    <a:pt x="1589" y="21013"/>
                    <a:pt x="2379" y="20873"/>
                  </a:cubicBezTo>
                  <a:cubicBezTo>
                    <a:pt x="3170" y="20733"/>
                    <a:pt x="3872" y="19891"/>
                    <a:pt x="4574" y="18769"/>
                  </a:cubicBezTo>
                  <a:cubicBezTo>
                    <a:pt x="5277" y="17647"/>
                    <a:pt x="5979" y="16245"/>
                    <a:pt x="6506" y="14562"/>
                  </a:cubicBezTo>
                  <a:cubicBezTo>
                    <a:pt x="7033" y="12878"/>
                    <a:pt x="7384" y="10915"/>
                    <a:pt x="7472" y="11055"/>
                  </a:cubicBezTo>
                  <a:cubicBezTo>
                    <a:pt x="7560" y="11195"/>
                    <a:pt x="7384" y="13439"/>
                    <a:pt x="7735" y="15263"/>
                  </a:cubicBezTo>
                  <a:cubicBezTo>
                    <a:pt x="8087" y="17086"/>
                    <a:pt x="8965" y="18489"/>
                    <a:pt x="10809" y="18208"/>
                  </a:cubicBezTo>
                  <a:cubicBezTo>
                    <a:pt x="12653" y="17928"/>
                    <a:pt x="15462" y="15964"/>
                    <a:pt x="17394" y="13439"/>
                  </a:cubicBezTo>
                  <a:cubicBezTo>
                    <a:pt x="19326" y="10915"/>
                    <a:pt x="20379" y="7829"/>
                    <a:pt x="20906" y="5585"/>
                  </a:cubicBezTo>
                  <a:cubicBezTo>
                    <a:pt x="21433" y="3341"/>
                    <a:pt x="21433" y="1938"/>
                    <a:pt x="20994" y="1097"/>
                  </a:cubicBezTo>
                  <a:cubicBezTo>
                    <a:pt x="20555" y="255"/>
                    <a:pt x="19677" y="-25"/>
                    <a:pt x="19150" y="536"/>
                  </a:cubicBezTo>
                  <a:cubicBezTo>
                    <a:pt x="18623" y="1097"/>
                    <a:pt x="18448" y="2499"/>
                    <a:pt x="18360" y="3902"/>
                  </a:cubicBezTo>
                  <a:cubicBezTo>
                    <a:pt x="18272" y="5304"/>
                    <a:pt x="18272" y="6707"/>
                    <a:pt x="18799" y="9232"/>
                  </a:cubicBezTo>
                  <a:cubicBezTo>
                    <a:pt x="19326" y="11756"/>
                    <a:pt x="20379" y="15403"/>
                    <a:pt x="20643" y="17788"/>
                  </a:cubicBezTo>
                  <a:cubicBezTo>
                    <a:pt x="20906" y="20172"/>
                    <a:pt x="20379" y="21294"/>
                    <a:pt x="19853" y="21294"/>
                  </a:cubicBezTo>
                  <a:cubicBezTo>
                    <a:pt x="19326" y="21294"/>
                    <a:pt x="18799" y="20172"/>
                    <a:pt x="18272" y="19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10836389" y="3140173"/>
              <a:ext cx="233501" cy="15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23" fill="norm" stroke="1" extrusionOk="0">
                  <a:moveTo>
                    <a:pt x="8069" y="1226"/>
                  </a:moveTo>
                  <a:cubicBezTo>
                    <a:pt x="6895" y="541"/>
                    <a:pt x="5722" y="-145"/>
                    <a:pt x="4665" y="26"/>
                  </a:cubicBezTo>
                  <a:cubicBezTo>
                    <a:pt x="3609" y="198"/>
                    <a:pt x="2669" y="1226"/>
                    <a:pt x="1848" y="3626"/>
                  </a:cubicBezTo>
                  <a:cubicBezTo>
                    <a:pt x="1026" y="6026"/>
                    <a:pt x="322" y="9798"/>
                    <a:pt x="87" y="12541"/>
                  </a:cubicBezTo>
                  <a:cubicBezTo>
                    <a:pt x="-148" y="15284"/>
                    <a:pt x="87" y="16998"/>
                    <a:pt x="909" y="18026"/>
                  </a:cubicBezTo>
                  <a:cubicBezTo>
                    <a:pt x="1730" y="19055"/>
                    <a:pt x="3139" y="19398"/>
                    <a:pt x="4313" y="19055"/>
                  </a:cubicBezTo>
                  <a:cubicBezTo>
                    <a:pt x="5487" y="18712"/>
                    <a:pt x="6426" y="17684"/>
                    <a:pt x="7365" y="17684"/>
                  </a:cubicBezTo>
                  <a:cubicBezTo>
                    <a:pt x="8304" y="17684"/>
                    <a:pt x="9243" y="18712"/>
                    <a:pt x="10300" y="19569"/>
                  </a:cubicBezTo>
                  <a:cubicBezTo>
                    <a:pt x="11356" y="20426"/>
                    <a:pt x="12530" y="21112"/>
                    <a:pt x="13704" y="21284"/>
                  </a:cubicBezTo>
                  <a:cubicBezTo>
                    <a:pt x="14878" y="21455"/>
                    <a:pt x="16052" y="21112"/>
                    <a:pt x="16874" y="19226"/>
                  </a:cubicBezTo>
                  <a:cubicBezTo>
                    <a:pt x="17695" y="17341"/>
                    <a:pt x="18165" y="13912"/>
                    <a:pt x="18869" y="11684"/>
                  </a:cubicBezTo>
                  <a:cubicBezTo>
                    <a:pt x="19574" y="9455"/>
                    <a:pt x="20513" y="8426"/>
                    <a:pt x="21452" y="7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11123562" y="3042093"/>
              <a:ext cx="460006" cy="314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18" fill="norm" stroke="1" extrusionOk="0">
                  <a:moveTo>
                    <a:pt x="1073" y="14624"/>
                  </a:moveTo>
                  <a:cubicBezTo>
                    <a:pt x="1789" y="13057"/>
                    <a:pt x="2505" y="11489"/>
                    <a:pt x="3042" y="10183"/>
                  </a:cubicBezTo>
                  <a:cubicBezTo>
                    <a:pt x="3579" y="8876"/>
                    <a:pt x="3937" y="7831"/>
                    <a:pt x="3818" y="7483"/>
                  </a:cubicBezTo>
                  <a:cubicBezTo>
                    <a:pt x="3699" y="7134"/>
                    <a:pt x="3102" y="7483"/>
                    <a:pt x="2446" y="8615"/>
                  </a:cubicBezTo>
                  <a:cubicBezTo>
                    <a:pt x="1789" y="9747"/>
                    <a:pt x="1073" y="11663"/>
                    <a:pt x="596" y="13666"/>
                  </a:cubicBezTo>
                  <a:cubicBezTo>
                    <a:pt x="119" y="15670"/>
                    <a:pt x="-120" y="17760"/>
                    <a:pt x="59" y="18979"/>
                  </a:cubicBezTo>
                  <a:cubicBezTo>
                    <a:pt x="238" y="20199"/>
                    <a:pt x="835" y="20547"/>
                    <a:pt x="1909" y="20460"/>
                  </a:cubicBezTo>
                  <a:cubicBezTo>
                    <a:pt x="2983" y="20373"/>
                    <a:pt x="4534" y="19850"/>
                    <a:pt x="6324" y="17499"/>
                  </a:cubicBezTo>
                  <a:cubicBezTo>
                    <a:pt x="8114" y="15147"/>
                    <a:pt x="10143" y="10966"/>
                    <a:pt x="11396" y="8092"/>
                  </a:cubicBezTo>
                  <a:cubicBezTo>
                    <a:pt x="12649" y="5218"/>
                    <a:pt x="13126" y="3650"/>
                    <a:pt x="13365" y="2431"/>
                  </a:cubicBezTo>
                  <a:cubicBezTo>
                    <a:pt x="13604" y="1212"/>
                    <a:pt x="13604" y="341"/>
                    <a:pt x="13305" y="79"/>
                  </a:cubicBezTo>
                  <a:cubicBezTo>
                    <a:pt x="13007" y="-182"/>
                    <a:pt x="12410" y="166"/>
                    <a:pt x="11754" y="1647"/>
                  </a:cubicBezTo>
                  <a:cubicBezTo>
                    <a:pt x="11098" y="3128"/>
                    <a:pt x="10382" y="5741"/>
                    <a:pt x="9904" y="8702"/>
                  </a:cubicBezTo>
                  <a:cubicBezTo>
                    <a:pt x="9427" y="11663"/>
                    <a:pt x="9188" y="14973"/>
                    <a:pt x="9129" y="17063"/>
                  </a:cubicBezTo>
                  <a:cubicBezTo>
                    <a:pt x="9069" y="19153"/>
                    <a:pt x="9188" y="20024"/>
                    <a:pt x="9666" y="20547"/>
                  </a:cubicBezTo>
                  <a:cubicBezTo>
                    <a:pt x="10143" y="21070"/>
                    <a:pt x="10978" y="21244"/>
                    <a:pt x="12112" y="20373"/>
                  </a:cubicBezTo>
                  <a:cubicBezTo>
                    <a:pt x="13246" y="19502"/>
                    <a:pt x="14678" y="17586"/>
                    <a:pt x="15991" y="14712"/>
                  </a:cubicBezTo>
                  <a:cubicBezTo>
                    <a:pt x="17303" y="11837"/>
                    <a:pt x="18497" y="8005"/>
                    <a:pt x="19153" y="5479"/>
                  </a:cubicBezTo>
                  <a:cubicBezTo>
                    <a:pt x="19809" y="2953"/>
                    <a:pt x="19929" y="1734"/>
                    <a:pt x="19809" y="1647"/>
                  </a:cubicBezTo>
                  <a:cubicBezTo>
                    <a:pt x="19690" y="1560"/>
                    <a:pt x="19332" y="2605"/>
                    <a:pt x="18795" y="5044"/>
                  </a:cubicBezTo>
                  <a:cubicBezTo>
                    <a:pt x="18258" y="7483"/>
                    <a:pt x="17542" y="11315"/>
                    <a:pt x="17303" y="14276"/>
                  </a:cubicBezTo>
                  <a:cubicBezTo>
                    <a:pt x="17065" y="17237"/>
                    <a:pt x="17303" y="19328"/>
                    <a:pt x="18079" y="20373"/>
                  </a:cubicBezTo>
                  <a:cubicBezTo>
                    <a:pt x="18855" y="21418"/>
                    <a:pt x="20167" y="21418"/>
                    <a:pt x="21480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3479717" y="4383678"/>
              <a:ext cx="207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7" y="18000"/>
                    <a:pt x="5333" y="14400"/>
                    <a:pt x="8933" y="10800"/>
                  </a:cubicBezTo>
                  <a:cubicBezTo>
                    <a:pt x="12533" y="7200"/>
                    <a:pt x="1706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3579387" y="4253341"/>
              <a:ext cx="76669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526"/>
                    <a:pt x="5760" y="9051"/>
                    <a:pt x="7920" y="12137"/>
                  </a:cubicBezTo>
                  <a:cubicBezTo>
                    <a:pt x="10080" y="15223"/>
                    <a:pt x="11520" y="16869"/>
                    <a:pt x="13320" y="18206"/>
                  </a:cubicBezTo>
                  <a:cubicBezTo>
                    <a:pt x="15120" y="19543"/>
                    <a:pt x="17280" y="20571"/>
                    <a:pt x="18720" y="21086"/>
                  </a:cubicBezTo>
                  <a:cubicBezTo>
                    <a:pt x="20160" y="21600"/>
                    <a:pt x="2088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3771057" y="4245675"/>
              <a:ext cx="207006" cy="22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0"/>
                  </a:moveTo>
                  <a:cubicBezTo>
                    <a:pt x="1333" y="4369"/>
                    <a:pt x="2667" y="8737"/>
                    <a:pt x="3733" y="12013"/>
                  </a:cubicBezTo>
                  <a:cubicBezTo>
                    <a:pt x="4800" y="15290"/>
                    <a:pt x="5600" y="17474"/>
                    <a:pt x="6400" y="19052"/>
                  </a:cubicBezTo>
                  <a:cubicBezTo>
                    <a:pt x="7200" y="20629"/>
                    <a:pt x="8000" y="21600"/>
                    <a:pt x="8667" y="20872"/>
                  </a:cubicBezTo>
                  <a:cubicBezTo>
                    <a:pt x="9333" y="20144"/>
                    <a:pt x="9867" y="17717"/>
                    <a:pt x="10800" y="14440"/>
                  </a:cubicBezTo>
                  <a:cubicBezTo>
                    <a:pt x="11733" y="11164"/>
                    <a:pt x="13067" y="7038"/>
                    <a:pt x="14933" y="4490"/>
                  </a:cubicBezTo>
                  <a:cubicBezTo>
                    <a:pt x="16800" y="1942"/>
                    <a:pt x="19200" y="9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3985729" y="4200369"/>
              <a:ext cx="230006" cy="190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6744"/>
                  </a:moveTo>
                  <a:cubicBezTo>
                    <a:pt x="240" y="8165"/>
                    <a:pt x="480" y="9586"/>
                    <a:pt x="1200" y="10439"/>
                  </a:cubicBezTo>
                  <a:cubicBezTo>
                    <a:pt x="1920" y="11292"/>
                    <a:pt x="3120" y="11576"/>
                    <a:pt x="4320" y="11007"/>
                  </a:cubicBezTo>
                  <a:cubicBezTo>
                    <a:pt x="5520" y="10439"/>
                    <a:pt x="6720" y="9018"/>
                    <a:pt x="7680" y="7739"/>
                  </a:cubicBezTo>
                  <a:cubicBezTo>
                    <a:pt x="8640" y="6460"/>
                    <a:pt x="9360" y="5323"/>
                    <a:pt x="9840" y="3902"/>
                  </a:cubicBezTo>
                  <a:cubicBezTo>
                    <a:pt x="10320" y="2481"/>
                    <a:pt x="10560" y="776"/>
                    <a:pt x="9960" y="207"/>
                  </a:cubicBezTo>
                  <a:cubicBezTo>
                    <a:pt x="9360" y="-361"/>
                    <a:pt x="7920" y="207"/>
                    <a:pt x="6600" y="2339"/>
                  </a:cubicBezTo>
                  <a:cubicBezTo>
                    <a:pt x="5280" y="4471"/>
                    <a:pt x="4080" y="8165"/>
                    <a:pt x="3840" y="11434"/>
                  </a:cubicBezTo>
                  <a:cubicBezTo>
                    <a:pt x="3600" y="14702"/>
                    <a:pt x="4320" y="17544"/>
                    <a:pt x="7440" y="19107"/>
                  </a:cubicBezTo>
                  <a:cubicBezTo>
                    <a:pt x="10560" y="20671"/>
                    <a:pt x="16080" y="20955"/>
                    <a:pt x="21600" y="21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4650386" y="4168150"/>
              <a:ext cx="163363" cy="237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0877" fill="norm" stroke="1" extrusionOk="0">
                  <a:moveTo>
                    <a:pt x="19248" y="3450"/>
                  </a:moveTo>
                  <a:cubicBezTo>
                    <a:pt x="18916" y="2325"/>
                    <a:pt x="18584" y="1200"/>
                    <a:pt x="17420" y="525"/>
                  </a:cubicBezTo>
                  <a:cubicBezTo>
                    <a:pt x="16257" y="-150"/>
                    <a:pt x="14264" y="-375"/>
                    <a:pt x="11273" y="1088"/>
                  </a:cubicBezTo>
                  <a:cubicBezTo>
                    <a:pt x="8282" y="2550"/>
                    <a:pt x="4294" y="5700"/>
                    <a:pt x="2134" y="8513"/>
                  </a:cubicBezTo>
                  <a:cubicBezTo>
                    <a:pt x="-26" y="11325"/>
                    <a:pt x="-358" y="13800"/>
                    <a:pt x="307" y="16050"/>
                  </a:cubicBezTo>
                  <a:cubicBezTo>
                    <a:pt x="971" y="18300"/>
                    <a:pt x="2633" y="20325"/>
                    <a:pt x="6288" y="20775"/>
                  </a:cubicBezTo>
                  <a:cubicBezTo>
                    <a:pt x="9944" y="21225"/>
                    <a:pt x="15593" y="20100"/>
                    <a:pt x="21242" y="18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4841445" y="4222614"/>
              <a:ext cx="102640" cy="14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0817" fill="norm" stroke="1" extrusionOk="0">
                  <a:moveTo>
                    <a:pt x="21159" y="1146"/>
                  </a:moveTo>
                  <a:cubicBezTo>
                    <a:pt x="18525" y="388"/>
                    <a:pt x="15891" y="-370"/>
                    <a:pt x="13257" y="198"/>
                  </a:cubicBezTo>
                  <a:cubicBezTo>
                    <a:pt x="10622" y="767"/>
                    <a:pt x="7988" y="2662"/>
                    <a:pt x="5618" y="5504"/>
                  </a:cubicBezTo>
                  <a:cubicBezTo>
                    <a:pt x="3247" y="8346"/>
                    <a:pt x="1139" y="12135"/>
                    <a:pt x="349" y="14977"/>
                  </a:cubicBezTo>
                  <a:cubicBezTo>
                    <a:pt x="-441" y="17819"/>
                    <a:pt x="86" y="19714"/>
                    <a:pt x="2193" y="20472"/>
                  </a:cubicBezTo>
                  <a:cubicBezTo>
                    <a:pt x="4300" y="21230"/>
                    <a:pt x="7988" y="20851"/>
                    <a:pt x="11413" y="18198"/>
                  </a:cubicBezTo>
                  <a:cubicBezTo>
                    <a:pt x="14837" y="15546"/>
                    <a:pt x="17998" y="10619"/>
                    <a:pt x="19052" y="7209"/>
                  </a:cubicBezTo>
                  <a:cubicBezTo>
                    <a:pt x="20105" y="3798"/>
                    <a:pt x="19052" y="1904"/>
                    <a:pt x="16944" y="1146"/>
                  </a:cubicBezTo>
                  <a:cubicBezTo>
                    <a:pt x="14837" y="388"/>
                    <a:pt x="11676" y="767"/>
                    <a:pt x="8515" y="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4974751" y="4176673"/>
              <a:ext cx="138004" cy="159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4114"/>
                  </a:moveTo>
                  <a:cubicBezTo>
                    <a:pt x="1600" y="3086"/>
                    <a:pt x="3200" y="2057"/>
                    <a:pt x="4800" y="2229"/>
                  </a:cubicBezTo>
                  <a:cubicBezTo>
                    <a:pt x="6400" y="2400"/>
                    <a:pt x="8000" y="3771"/>
                    <a:pt x="10200" y="6343"/>
                  </a:cubicBezTo>
                  <a:cubicBezTo>
                    <a:pt x="12400" y="8914"/>
                    <a:pt x="15200" y="12686"/>
                    <a:pt x="16600" y="15429"/>
                  </a:cubicBezTo>
                  <a:cubicBezTo>
                    <a:pt x="18000" y="18171"/>
                    <a:pt x="18000" y="19886"/>
                    <a:pt x="17000" y="20743"/>
                  </a:cubicBezTo>
                  <a:cubicBezTo>
                    <a:pt x="16000" y="21600"/>
                    <a:pt x="14000" y="21600"/>
                    <a:pt x="12000" y="21086"/>
                  </a:cubicBezTo>
                  <a:cubicBezTo>
                    <a:pt x="10000" y="20571"/>
                    <a:pt x="8000" y="19543"/>
                    <a:pt x="6800" y="17314"/>
                  </a:cubicBezTo>
                  <a:cubicBezTo>
                    <a:pt x="5600" y="15086"/>
                    <a:pt x="5200" y="11657"/>
                    <a:pt x="7800" y="8571"/>
                  </a:cubicBezTo>
                  <a:cubicBezTo>
                    <a:pt x="10400" y="5486"/>
                    <a:pt x="16000" y="27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5143422" y="4176673"/>
              <a:ext cx="322008" cy="16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0"/>
                  </a:moveTo>
                  <a:cubicBezTo>
                    <a:pt x="2057" y="4255"/>
                    <a:pt x="4114" y="8509"/>
                    <a:pt x="5229" y="11618"/>
                  </a:cubicBezTo>
                  <a:cubicBezTo>
                    <a:pt x="6343" y="14727"/>
                    <a:pt x="6514" y="16691"/>
                    <a:pt x="6171" y="17836"/>
                  </a:cubicBezTo>
                  <a:cubicBezTo>
                    <a:pt x="5829" y="18982"/>
                    <a:pt x="4971" y="19309"/>
                    <a:pt x="4371" y="18655"/>
                  </a:cubicBezTo>
                  <a:cubicBezTo>
                    <a:pt x="3771" y="18000"/>
                    <a:pt x="3429" y="16364"/>
                    <a:pt x="3429" y="13909"/>
                  </a:cubicBezTo>
                  <a:cubicBezTo>
                    <a:pt x="3429" y="11455"/>
                    <a:pt x="3771" y="8182"/>
                    <a:pt x="4371" y="6218"/>
                  </a:cubicBezTo>
                  <a:cubicBezTo>
                    <a:pt x="4971" y="4255"/>
                    <a:pt x="5829" y="3600"/>
                    <a:pt x="7029" y="3600"/>
                  </a:cubicBezTo>
                  <a:cubicBezTo>
                    <a:pt x="8229" y="3600"/>
                    <a:pt x="9771" y="4255"/>
                    <a:pt x="10886" y="5236"/>
                  </a:cubicBezTo>
                  <a:cubicBezTo>
                    <a:pt x="12000" y="6218"/>
                    <a:pt x="12686" y="7527"/>
                    <a:pt x="13371" y="7691"/>
                  </a:cubicBezTo>
                  <a:cubicBezTo>
                    <a:pt x="14057" y="7855"/>
                    <a:pt x="14743" y="6873"/>
                    <a:pt x="15171" y="5400"/>
                  </a:cubicBezTo>
                  <a:cubicBezTo>
                    <a:pt x="15600" y="3927"/>
                    <a:pt x="15771" y="1964"/>
                    <a:pt x="15429" y="982"/>
                  </a:cubicBezTo>
                  <a:cubicBezTo>
                    <a:pt x="15086" y="0"/>
                    <a:pt x="14229" y="0"/>
                    <a:pt x="13543" y="818"/>
                  </a:cubicBezTo>
                  <a:cubicBezTo>
                    <a:pt x="12857" y="1636"/>
                    <a:pt x="12343" y="3273"/>
                    <a:pt x="11914" y="6218"/>
                  </a:cubicBezTo>
                  <a:cubicBezTo>
                    <a:pt x="11486" y="9164"/>
                    <a:pt x="11143" y="13418"/>
                    <a:pt x="11743" y="16527"/>
                  </a:cubicBezTo>
                  <a:cubicBezTo>
                    <a:pt x="12343" y="19636"/>
                    <a:pt x="13886" y="21600"/>
                    <a:pt x="15686" y="21273"/>
                  </a:cubicBezTo>
                  <a:cubicBezTo>
                    <a:pt x="17486" y="20945"/>
                    <a:pt x="19543" y="18327"/>
                    <a:pt x="21600" y="15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5527332" y="3944763"/>
              <a:ext cx="474777" cy="395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146" fill="norm" stroke="1" extrusionOk="0">
                  <a:moveTo>
                    <a:pt x="1368" y="3383"/>
                  </a:moveTo>
                  <a:cubicBezTo>
                    <a:pt x="903" y="7348"/>
                    <a:pt x="439" y="11312"/>
                    <a:pt x="206" y="13978"/>
                  </a:cubicBezTo>
                  <a:cubicBezTo>
                    <a:pt x="-26" y="16644"/>
                    <a:pt x="-26" y="18011"/>
                    <a:pt x="32" y="19036"/>
                  </a:cubicBezTo>
                  <a:cubicBezTo>
                    <a:pt x="90" y="20062"/>
                    <a:pt x="206" y="20745"/>
                    <a:pt x="787" y="21019"/>
                  </a:cubicBezTo>
                  <a:cubicBezTo>
                    <a:pt x="1368" y="21292"/>
                    <a:pt x="2413" y="21155"/>
                    <a:pt x="3226" y="20335"/>
                  </a:cubicBezTo>
                  <a:cubicBezTo>
                    <a:pt x="4039" y="19515"/>
                    <a:pt x="4619" y="18011"/>
                    <a:pt x="4851" y="16917"/>
                  </a:cubicBezTo>
                  <a:cubicBezTo>
                    <a:pt x="5084" y="15824"/>
                    <a:pt x="4968" y="15140"/>
                    <a:pt x="4677" y="15072"/>
                  </a:cubicBezTo>
                  <a:cubicBezTo>
                    <a:pt x="4387" y="15003"/>
                    <a:pt x="3922" y="15550"/>
                    <a:pt x="3516" y="16165"/>
                  </a:cubicBezTo>
                  <a:cubicBezTo>
                    <a:pt x="3109" y="16781"/>
                    <a:pt x="2761" y="17464"/>
                    <a:pt x="2587" y="18148"/>
                  </a:cubicBezTo>
                  <a:cubicBezTo>
                    <a:pt x="2413" y="18831"/>
                    <a:pt x="2413" y="19515"/>
                    <a:pt x="2703" y="19788"/>
                  </a:cubicBezTo>
                  <a:cubicBezTo>
                    <a:pt x="2993" y="20062"/>
                    <a:pt x="3574" y="19925"/>
                    <a:pt x="4097" y="19583"/>
                  </a:cubicBezTo>
                  <a:cubicBezTo>
                    <a:pt x="4619" y="19241"/>
                    <a:pt x="5084" y="18695"/>
                    <a:pt x="5490" y="18695"/>
                  </a:cubicBezTo>
                  <a:cubicBezTo>
                    <a:pt x="5897" y="18695"/>
                    <a:pt x="6245" y="19241"/>
                    <a:pt x="6709" y="19583"/>
                  </a:cubicBezTo>
                  <a:cubicBezTo>
                    <a:pt x="7174" y="19925"/>
                    <a:pt x="7755" y="20062"/>
                    <a:pt x="8568" y="19583"/>
                  </a:cubicBezTo>
                  <a:cubicBezTo>
                    <a:pt x="9380" y="19105"/>
                    <a:pt x="10426" y="18011"/>
                    <a:pt x="11471" y="15277"/>
                  </a:cubicBezTo>
                  <a:cubicBezTo>
                    <a:pt x="12516" y="12543"/>
                    <a:pt x="13561" y="8168"/>
                    <a:pt x="14200" y="5160"/>
                  </a:cubicBezTo>
                  <a:cubicBezTo>
                    <a:pt x="14839" y="2153"/>
                    <a:pt x="15071" y="512"/>
                    <a:pt x="15013" y="102"/>
                  </a:cubicBezTo>
                  <a:cubicBezTo>
                    <a:pt x="14955" y="-308"/>
                    <a:pt x="14606" y="512"/>
                    <a:pt x="14200" y="2700"/>
                  </a:cubicBezTo>
                  <a:cubicBezTo>
                    <a:pt x="13793" y="4887"/>
                    <a:pt x="13329" y="8441"/>
                    <a:pt x="13213" y="10902"/>
                  </a:cubicBezTo>
                  <a:cubicBezTo>
                    <a:pt x="13097" y="13363"/>
                    <a:pt x="13329" y="14730"/>
                    <a:pt x="13677" y="15619"/>
                  </a:cubicBezTo>
                  <a:cubicBezTo>
                    <a:pt x="14026" y="16507"/>
                    <a:pt x="14490" y="16917"/>
                    <a:pt x="15013" y="17054"/>
                  </a:cubicBezTo>
                  <a:cubicBezTo>
                    <a:pt x="15535" y="17191"/>
                    <a:pt x="16116" y="17054"/>
                    <a:pt x="16406" y="16644"/>
                  </a:cubicBezTo>
                  <a:cubicBezTo>
                    <a:pt x="16697" y="16234"/>
                    <a:pt x="16697" y="15550"/>
                    <a:pt x="16464" y="14525"/>
                  </a:cubicBezTo>
                  <a:cubicBezTo>
                    <a:pt x="16232" y="13500"/>
                    <a:pt x="15768" y="12133"/>
                    <a:pt x="15245" y="11244"/>
                  </a:cubicBezTo>
                  <a:cubicBezTo>
                    <a:pt x="14722" y="10355"/>
                    <a:pt x="14142" y="9945"/>
                    <a:pt x="13503" y="9672"/>
                  </a:cubicBezTo>
                  <a:cubicBezTo>
                    <a:pt x="12864" y="9398"/>
                    <a:pt x="12168" y="9262"/>
                    <a:pt x="12168" y="9262"/>
                  </a:cubicBezTo>
                  <a:cubicBezTo>
                    <a:pt x="12168" y="9262"/>
                    <a:pt x="12864" y="9398"/>
                    <a:pt x="13851" y="9672"/>
                  </a:cubicBezTo>
                  <a:cubicBezTo>
                    <a:pt x="14839" y="9945"/>
                    <a:pt x="16116" y="10355"/>
                    <a:pt x="17161" y="11312"/>
                  </a:cubicBezTo>
                  <a:cubicBezTo>
                    <a:pt x="18206" y="12269"/>
                    <a:pt x="19019" y="13773"/>
                    <a:pt x="19484" y="13636"/>
                  </a:cubicBezTo>
                  <a:cubicBezTo>
                    <a:pt x="19948" y="13500"/>
                    <a:pt x="20064" y="11722"/>
                    <a:pt x="20355" y="10219"/>
                  </a:cubicBezTo>
                  <a:cubicBezTo>
                    <a:pt x="20645" y="8715"/>
                    <a:pt x="21109" y="7484"/>
                    <a:pt x="21574" y="6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6048719" y="4107672"/>
              <a:ext cx="34439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3802" y="0"/>
                  </a:moveTo>
                  <a:cubicBezTo>
                    <a:pt x="2682" y="2191"/>
                    <a:pt x="1562" y="4383"/>
                    <a:pt x="922" y="6417"/>
                  </a:cubicBezTo>
                  <a:cubicBezTo>
                    <a:pt x="282" y="8452"/>
                    <a:pt x="122" y="10330"/>
                    <a:pt x="42" y="12209"/>
                  </a:cubicBezTo>
                  <a:cubicBezTo>
                    <a:pt x="-38" y="14087"/>
                    <a:pt x="-38" y="15965"/>
                    <a:pt x="362" y="17061"/>
                  </a:cubicBezTo>
                  <a:cubicBezTo>
                    <a:pt x="762" y="18157"/>
                    <a:pt x="1562" y="18470"/>
                    <a:pt x="2682" y="16591"/>
                  </a:cubicBezTo>
                  <a:cubicBezTo>
                    <a:pt x="3802" y="14713"/>
                    <a:pt x="5242" y="10643"/>
                    <a:pt x="5882" y="7826"/>
                  </a:cubicBezTo>
                  <a:cubicBezTo>
                    <a:pt x="6522" y="5009"/>
                    <a:pt x="6362" y="3443"/>
                    <a:pt x="5882" y="2817"/>
                  </a:cubicBezTo>
                  <a:cubicBezTo>
                    <a:pt x="5402" y="2191"/>
                    <a:pt x="4602" y="2504"/>
                    <a:pt x="4602" y="2661"/>
                  </a:cubicBezTo>
                  <a:cubicBezTo>
                    <a:pt x="4602" y="2817"/>
                    <a:pt x="5402" y="2817"/>
                    <a:pt x="6202" y="2661"/>
                  </a:cubicBezTo>
                  <a:cubicBezTo>
                    <a:pt x="7002" y="2504"/>
                    <a:pt x="7802" y="2191"/>
                    <a:pt x="8762" y="2974"/>
                  </a:cubicBezTo>
                  <a:cubicBezTo>
                    <a:pt x="9722" y="3757"/>
                    <a:pt x="10842" y="5635"/>
                    <a:pt x="11482" y="7357"/>
                  </a:cubicBezTo>
                  <a:cubicBezTo>
                    <a:pt x="12122" y="9078"/>
                    <a:pt x="12282" y="10643"/>
                    <a:pt x="12442" y="12835"/>
                  </a:cubicBezTo>
                  <a:cubicBezTo>
                    <a:pt x="12602" y="15026"/>
                    <a:pt x="12762" y="17843"/>
                    <a:pt x="12842" y="18470"/>
                  </a:cubicBezTo>
                  <a:cubicBezTo>
                    <a:pt x="12922" y="19096"/>
                    <a:pt x="12922" y="17530"/>
                    <a:pt x="13082" y="15183"/>
                  </a:cubicBezTo>
                  <a:cubicBezTo>
                    <a:pt x="13242" y="12835"/>
                    <a:pt x="13562" y="9704"/>
                    <a:pt x="13962" y="7513"/>
                  </a:cubicBezTo>
                  <a:cubicBezTo>
                    <a:pt x="14362" y="5322"/>
                    <a:pt x="14842" y="4070"/>
                    <a:pt x="15642" y="3130"/>
                  </a:cubicBezTo>
                  <a:cubicBezTo>
                    <a:pt x="16442" y="2191"/>
                    <a:pt x="17562" y="1565"/>
                    <a:pt x="18362" y="1878"/>
                  </a:cubicBezTo>
                  <a:cubicBezTo>
                    <a:pt x="19162" y="2191"/>
                    <a:pt x="19642" y="3443"/>
                    <a:pt x="20122" y="6887"/>
                  </a:cubicBezTo>
                  <a:cubicBezTo>
                    <a:pt x="20602" y="10330"/>
                    <a:pt x="21082" y="15965"/>
                    <a:pt x="215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6561787" y="3846294"/>
              <a:ext cx="159347" cy="52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419" fill="norm" stroke="1" extrusionOk="0">
                  <a:moveTo>
                    <a:pt x="10286" y="658"/>
                  </a:moveTo>
                  <a:cubicBezTo>
                    <a:pt x="11314" y="238"/>
                    <a:pt x="12343" y="-181"/>
                    <a:pt x="14057" y="81"/>
                  </a:cubicBezTo>
                  <a:cubicBezTo>
                    <a:pt x="15771" y="343"/>
                    <a:pt x="18171" y="1287"/>
                    <a:pt x="19200" y="2650"/>
                  </a:cubicBezTo>
                  <a:cubicBezTo>
                    <a:pt x="20229" y="4013"/>
                    <a:pt x="19886" y="5796"/>
                    <a:pt x="18514" y="7264"/>
                  </a:cubicBezTo>
                  <a:cubicBezTo>
                    <a:pt x="17143" y="8732"/>
                    <a:pt x="14743" y="9885"/>
                    <a:pt x="13886" y="10986"/>
                  </a:cubicBezTo>
                  <a:cubicBezTo>
                    <a:pt x="13029" y="12087"/>
                    <a:pt x="13714" y="13136"/>
                    <a:pt x="15257" y="14499"/>
                  </a:cubicBezTo>
                  <a:cubicBezTo>
                    <a:pt x="16800" y="15862"/>
                    <a:pt x="19200" y="17539"/>
                    <a:pt x="20400" y="18640"/>
                  </a:cubicBezTo>
                  <a:cubicBezTo>
                    <a:pt x="21600" y="19741"/>
                    <a:pt x="21600" y="20266"/>
                    <a:pt x="20914" y="20685"/>
                  </a:cubicBezTo>
                  <a:cubicBezTo>
                    <a:pt x="20229" y="21104"/>
                    <a:pt x="18857" y="21419"/>
                    <a:pt x="15257" y="21419"/>
                  </a:cubicBezTo>
                  <a:cubicBezTo>
                    <a:pt x="11657" y="21419"/>
                    <a:pt x="5829" y="21104"/>
                    <a:pt x="0" y="20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6928063" y="3928779"/>
              <a:ext cx="354408" cy="632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384" fill="norm" stroke="1" extrusionOk="0">
                  <a:moveTo>
                    <a:pt x="9825" y="3456"/>
                  </a:moveTo>
                  <a:cubicBezTo>
                    <a:pt x="7819" y="3370"/>
                    <a:pt x="5813" y="3284"/>
                    <a:pt x="4347" y="3240"/>
                  </a:cubicBezTo>
                  <a:cubicBezTo>
                    <a:pt x="2882" y="3197"/>
                    <a:pt x="1956" y="3197"/>
                    <a:pt x="1416" y="2981"/>
                  </a:cubicBezTo>
                  <a:cubicBezTo>
                    <a:pt x="876" y="2765"/>
                    <a:pt x="722" y="2333"/>
                    <a:pt x="1185" y="1815"/>
                  </a:cubicBezTo>
                  <a:cubicBezTo>
                    <a:pt x="1647" y="1296"/>
                    <a:pt x="2727" y="692"/>
                    <a:pt x="3807" y="346"/>
                  </a:cubicBezTo>
                  <a:cubicBezTo>
                    <a:pt x="4887" y="0"/>
                    <a:pt x="5967" y="-86"/>
                    <a:pt x="6662" y="87"/>
                  </a:cubicBezTo>
                  <a:cubicBezTo>
                    <a:pt x="7356" y="260"/>
                    <a:pt x="7665" y="692"/>
                    <a:pt x="7665" y="2160"/>
                  </a:cubicBezTo>
                  <a:cubicBezTo>
                    <a:pt x="7665" y="3629"/>
                    <a:pt x="7356" y="6135"/>
                    <a:pt x="6893" y="7863"/>
                  </a:cubicBezTo>
                  <a:cubicBezTo>
                    <a:pt x="6430" y="9591"/>
                    <a:pt x="5813" y="10541"/>
                    <a:pt x="5119" y="11319"/>
                  </a:cubicBezTo>
                  <a:cubicBezTo>
                    <a:pt x="4425" y="12096"/>
                    <a:pt x="3653" y="12701"/>
                    <a:pt x="2805" y="13047"/>
                  </a:cubicBezTo>
                  <a:cubicBezTo>
                    <a:pt x="1956" y="13392"/>
                    <a:pt x="1030" y="13479"/>
                    <a:pt x="490" y="13306"/>
                  </a:cubicBezTo>
                  <a:cubicBezTo>
                    <a:pt x="-50" y="13133"/>
                    <a:pt x="-204" y="12701"/>
                    <a:pt x="336" y="11837"/>
                  </a:cubicBezTo>
                  <a:cubicBezTo>
                    <a:pt x="876" y="10973"/>
                    <a:pt x="2110" y="9677"/>
                    <a:pt x="4965" y="7820"/>
                  </a:cubicBezTo>
                  <a:cubicBezTo>
                    <a:pt x="7819" y="5962"/>
                    <a:pt x="12293" y="3543"/>
                    <a:pt x="14916" y="2117"/>
                  </a:cubicBezTo>
                  <a:cubicBezTo>
                    <a:pt x="17539" y="692"/>
                    <a:pt x="18310" y="260"/>
                    <a:pt x="18387" y="260"/>
                  </a:cubicBezTo>
                  <a:cubicBezTo>
                    <a:pt x="18465" y="260"/>
                    <a:pt x="17847" y="692"/>
                    <a:pt x="16382" y="2204"/>
                  </a:cubicBezTo>
                  <a:cubicBezTo>
                    <a:pt x="14916" y="3716"/>
                    <a:pt x="12602" y="6308"/>
                    <a:pt x="10596" y="8727"/>
                  </a:cubicBezTo>
                  <a:cubicBezTo>
                    <a:pt x="8590" y="11146"/>
                    <a:pt x="6893" y="13392"/>
                    <a:pt x="5890" y="15250"/>
                  </a:cubicBezTo>
                  <a:cubicBezTo>
                    <a:pt x="4887" y="17108"/>
                    <a:pt x="4579" y="18576"/>
                    <a:pt x="4502" y="19527"/>
                  </a:cubicBezTo>
                  <a:cubicBezTo>
                    <a:pt x="4425" y="20477"/>
                    <a:pt x="4579" y="20909"/>
                    <a:pt x="5042" y="21168"/>
                  </a:cubicBezTo>
                  <a:cubicBezTo>
                    <a:pt x="5505" y="21428"/>
                    <a:pt x="6276" y="21514"/>
                    <a:pt x="7279" y="21082"/>
                  </a:cubicBezTo>
                  <a:cubicBezTo>
                    <a:pt x="8282" y="20650"/>
                    <a:pt x="9516" y="19700"/>
                    <a:pt x="10442" y="18576"/>
                  </a:cubicBezTo>
                  <a:cubicBezTo>
                    <a:pt x="11367" y="17453"/>
                    <a:pt x="11985" y="16157"/>
                    <a:pt x="12139" y="15207"/>
                  </a:cubicBezTo>
                  <a:cubicBezTo>
                    <a:pt x="12293" y="14256"/>
                    <a:pt x="11985" y="13652"/>
                    <a:pt x="12293" y="13306"/>
                  </a:cubicBezTo>
                  <a:cubicBezTo>
                    <a:pt x="12602" y="12960"/>
                    <a:pt x="13527" y="12874"/>
                    <a:pt x="15147" y="12658"/>
                  </a:cubicBezTo>
                  <a:cubicBezTo>
                    <a:pt x="16767" y="12442"/>
                    <a:pt x="19082" y="12096"/>
                    <a:pt x="21396" y="11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7895817" y="4023336"/>
              <a:ext cx="19933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46" y="2842"/>
                    <a:pt x="6092" y="5684"/>
                    <a:pt x="9692" y="9284"/>
                  </a:cubicBezTo>
                  <a:cubicBezTo>
                    <a:pt x="13292" y="12884"/>
                    <a:pt x="17446" y="172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7934151" y="4031003"/>
              <a:ext cx="199339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15" y="167"/>
                    <a:pt x="18831" y="335"/>
                    <a:pt x="16477" y="2093"/>
                  </a:cubicBezTo>
                  <a:cubicBezTo>
                    <a:pt x="14123" y="3851"/>
                    <a:pt x="10800" y="7200"/>
                    <a:pt x="7892" y="10716"/>
                  </a:cubicBezTo>
                  <a:cubicBezTo>
                    <a:pt x="4985" y="14233"/>
                    <a:pt x="2492" y="179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8455497" y="3992669"/>
              <a:ext cx="53668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8" y="4582"/>
                    <a:pt x="9257" y="9164"/>
                    <a:pt x="6171" y="12355"/>
                  </a:cubicBezTo>
                  <a:cubicBezTo>
                    <a:pt x="3085" y="15545"/>
                    <a:pt x="3085" y="17345"/>
                    <a:pt x="2571" y="18655"/>
                  </a:cubicBezTo>
                  <a:cubicBezTo>
                    <a:pt x="2057" y="19964"/>
                    <a:pt x="1028" y="20782"/>
                    <a:pt x="514" y="21191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8373233" y="3998859"/>
              <a:ext cx="166600" cy="11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02" fill="norm" stroke="1" extrusionOk="0">
                  <a:moveTo>
                    <a:pt x="17408" y="1680"/>
                  </a:moveTo>
                  <a:cubicBezTo>
                    <a:pt x="15771" y="741"/>
                    <a:pt x="14135" y="-198"/>
                    <a:pt x="12662" y="37"/>
                  </a:cubicBezTo>
                  <a:cubicBezTo>
                    <a:pt x="11190" y="272"/>
                    <a:pt x="9880" y="1680"/>
                    <a:pt x="8408" y="3559"/>
                  </a:cubicBezTo>
                  <a:cubicBezTo>
                    <a:pt x="6935" y="5437"/>
                    <a:pt x="5299" y="7785"/>
                    <a:pt x="3662" y="10602"/>
                  </a:cubicBezTo>
                  <a:cubicBezTo>
                    <a:pt x="2026" y="13419"/>
                    <a:pt x="390" y="16706"/>
                    <a:pt x="62" y="17411"/>
                  </a:cubicBezTo>
                  <a:cubicBezTo>
                    <a:pt x="-265" y="18115"/>
                    <a:pt x="717" y="16237"/>
                    <a:pt x="2680" y="13654"/>
                  </a:cubicBezTo>
                  <a:cubicBezTo>
                    <a:pt x="4644" y="11072"/>
                    <a:pt x="7590" y="7785"/>
                    <a:pt x="9880" y="5906"/>
                  </a:cubicBezTo>
                  <a:cubicBezTo>
                    <a:pt x="12171" y="4028"/>
                    <a:pt x="13808" y="3559"/>
                    <a:pt x="14953" y="5202"/>
                  </a:cubicBezTo>
                  <a:cubicBezTo>
                    <a:pt x="16099" y="6845"/>
                    <a:pt x="16753" y="10602"/>
                    <a:pt x="17735" y="13654"/>
                  </a:cubicBezTo>
                  <a:cubicBezTo>
                    <a:pt x="18717" y="16706"/>
                    <a:pt x="20026" y="19054"/>
                    <a:pt x="21335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8792837" y="4291676"/>
              <a:ext cx="12267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9103239" y="3985002"/>
              <a:ext cx="601953" cy="370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475" fill="norm" stroke="1" extrusionOk="0">
                  <a:moveTo>
                    <a:pt x="5907" y="0"/>
                  </a:moveTo>
                  <a:cubicBezTo>
                    <a:pt x="5083" y="2071"/>
                    <a:pt x="4260" y="4142"/>
                    <a:pt x="3665" y="7175"/>
                  </a:cubicBezTo>
                  <a:cubicBezTo>
                    <a:pt x="3070" y="10208"/>
                    <a:pt x="2704" y="14203"/>
                    <a:pt x="2521" y="16570"/>
                  </a:cubicBezTo>
                  <a:cubicBezTo>
                    <a:pt x="2338" y="18937"/>
                    <a:pt x="2338" y="19677"/>
                    <a:pt x="2475" y="20342"/>
                  </a:cubicBezTo>
                  <a:cubicBezTo>
                    <a:pt x="2612" y="21008"/>
                    <a:pt x="2887" y="21600"/>
                    <a:pt x="3024" y="21452"/>
                  </a:cubicBezTo>
                  <a:cubicBezTo>
                    <a:pt x="3161" y="21304"/>
                    <a:pt x="3161" y="20416"/>
                    <a:pt x="2795" y="18937"/>
                  </a:cubicBezTo>
                  <a:cubicBezTo>
                    <a:pt x="2429" y="17458"/>
                    <a:pt x="1697" y="15386"/>
                    <a:pt x="1102" y="13981"/>
                  </a:cubicBezTo>
                  <a:cubicBezTo>
                    <a:pt x="507" y="12575"/>
                    <a:pt x="50" y="11836"/>
                    <a:pt x="4" y="11170"/>
                  </a:cubicBezTo>
                  <a:cubicBezTo>
                    <a:pt x="-42" y="10504"/>
                    <a:pt x="324" y="9912"/>
                    <a:pt x="1285" y="8655"/>
                  </a:cubicBezTo>
                  <a:cubicBezTo>
                    <a:pt x="2246" y="7397"/>
                    <a:pt x="3802" y="5474"/>
                    <a:pt x="4855" y="4290"/>
                  </a:cubicBezTo>
                  <a:cubicBezTo>
                    <a:pt x="5907" y="3107"/>
                    <a:pt x="6456" y="2663"/>
                    <a:pt x="6960" y="2367"/>
                  </a:cubicBezTo>
                  <a:cubicBezTo>
                    <a:pt x="7463" y="2071"/>
                    <a:pt x="7921" y="1923"/>
                    <a:pt x="8150" y="2367"/>
                  </a:cubicBezTo>
                  <a:cubicBezTo>
                    <a:pt x="8378" y="2811"/>
                    <a:pt x="8378" y="3847"/>
                    <a:pt x="8150" y="6066"/>
                  </a:cubicBezTo>
                  <a:cubicBezTo>
                    <a:pt x="7921" y="8285"/>
                    <a:pt x="7463" y="11688"/>
                    <a:pt x="7097" y="13981"/>
                  </a:cubicBezTo>
                  <a:cubicBezTo>
                    <a:pt x="6731" y="16274"/>
                    <a:pt x="6456" y="17458"/>
                    <a:pt x="6136" y="18493"/>
                  </a:cubicBezTo>
                  <a:cubicBezTo>
                    <a:pt x="5816" y="19529"/>
                    <a:pt x="5450" y="20416"/>
                    <a:pt x="5358" y="20416"/>
                  </a:cubicBezTo>
                  <a:cubicBezTo>
                    <a:pt x="5266" y="20416"/>
                    <a:pt x="5450" y="19529"/>
                    <a:pt x="5678" y="18789"/>
                  </a:cubicBezTo>
                  <a:cubicBezTo>
                    <a:pt x="5907" y="18049"/>
                    <a:pt x="6182" y="17458"/>
                    <a:pt x="6456" y="16866"/>
                  </a:cubicBezTo>
                  <a:cubicBezTo>
                    <a:pt x="6731" y="16274"/>
                    <a:pt x="7005" y="15682"/>
                    <a:pt x="7372" y="15386"/>
                  </a:cubicBezTo>
                  <a:cubicBezTo>
                    <a:pt x="7738" y="15090"/>
                    <a:pt x="8195" y="15090"/>
                    <a:pt x="8607" y="15682"/>
                  </a:cubicBezTo>
                  <a:cubicBezTo>
                    <a:pt x="9019" y="16274"/>
                    <a:pt x="9385" y="17458"/>
                    <a:pt x="9797" y="18197"/>
                  </a:cubicBezTo>
                  <a:cubicBezTo>
                    <a:pt x="10209" y="18937"/>
                    <a:pt x="10666" y="19233"/>
                    <a:pt x="11124" y="19381"/>
                  </a:cubicBezTo>
                  <a:cubicBezTo>
                    <a:pt x="11582" y="19529"/>
                    <a:pt x="12039" y="19529"/>
                    <a:pt x="12451" y="19307"/>
                  </a:cubicBezTo>
                  <a:cubicBezTo>
                    <a:pt x="12863" y="19085"/>
                    <a:pt x="13229" y="18641"/>
                    <a:pt x="13504" y="18049"/>
                  </a:cubicBezTo>
                  <a:cubicBezTo>
                    <a:pt x="13778" y="17458"/>
                    <a:pt x="13961" y="16718"/>
                    <a:pt x="14053" y="15978"/>
                  </a:cubicBezTo>
                  <a:cubicBezTo>
                    <a:pt x="14144" y="15238"/>
                    <a:pt x="14144" y="14499"/>
                    <a:pt x="13916" y="14055"/>
                  </a:cubicBezTo>
                  <a:cubicBezTo>
                    <a:pt x="13687" y="13611"/>
                    <a:pt x="13229" y="13463"/>
                    <a:pt x="12863" y="13685"/>
                  </a:cubicBezTo>
                  <a:cubicBezTo>
                    <a:pt x="12497" y="13907"/>
                    <a:pt x="12222" y="14499"/>
                    <a:pt x="12085" y="15164"/>
                  </a:cubicBezTo>
                  <a:cubicBezTo>
                    <a:pt x="11948" y="15830"/>
                    <a:pt x="11948" y="16570"/>
                    <a:pt x="12268" y="17014"/>
                  </a:cubicBezTo>
                  <a:cubicBezTo>
                    <a:pt x="12589" y="17458"/>
                    <a:pt x="13229" y="17605"/>
                    <a:pt x="13733" y="17458"/>
                  </a:cubicBezTo>
                  <a:cubicBezTo>
                    <a:pt x="14236" y="17310"/>
                    <a:pt x="14602" y="16866"/>
                    <a:pt x="15014" y="16496"/>
                  </a:cubicBezTo>
                  <a:cubicBezTo>
                    <a:pt x="15426" y="16126"/>
                    <a:pt x="15883" y="15830"/>
                    <a:pt x="16112" y="16052"/>
                  </a:cubicBezTo>
                  <a:cubicBezTo>
                    <a:pt x="16341" y="16274"/>
                    <a:pt x="16341" y="17014"/>
                    <a:pt x="16295" y="17753"/>
                  </a:cubicBezTo>
                  <a:cubicBezTo>
                    <a:pt x="16250" y="18493"/>
                    <a:pt x="16158" y="19233"/>
                    <a:pt x="16250" y="19233"/>
                  </a:cubicBezTo>
                  <a:cubicBezTo>
                    <a:pt x="16341" y="19233"/>
                    <a:pt x="16616" y="18493"/>
                    <a:pt x="17119" y="17088"/>
                  </a:cubicBezTo>
                  <a:cubicBezTo>
                    <a:pt x="17622" y="15682"/>
                    <a:pt x="18355" y="13611"/>
                    <a:pt x="18995" y="12501"/>
                  </a:cubicBezTo>
                  <a:cubicBezTo>
                    <a:pt x="19636" y="11392"/>
                    <a:pt x="20185" y="11244"/>
                    <a:pt x="20597" y="11466"/>
                  </a:cubicBezTo>
                  <a:cubicBezTo>
                    <a:pt x="21009" y="11688"/>
                    <a:pt x="21283" y="12279"/>
                    <a:pt x="21421" y="13759"/>
                  </a:cubicBezTo>
                  <a:cubicBezTo>
                    <a:pt x="21558" y="15238"/>
                    <a:pt x="21558" y="17605"/>
                    <a:pt x="21558" y="19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10211203" y="4046337"/>
              <a:ext cx="9200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6120"/>
                    <a:pt x="8400" y="12240"/>
                    <a:pt x="12000" y="15840"/>
                  </a:cubicBezTo>
                  <a:cubicBezTo>
                    <a:pt x="15600" y="19440"/>
                    <a:pt x="18600" y="205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10249582" y="4069338"/>
              <a:ext cx="191627" cy="304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55" fill="norm" stroke="1" extrusionOk="0">
                  <a:moveTo>
                    <a:pt x="21311" y="0"/>
                  </a:moveTo>
                  <a:cubicBezTo>
                    <a:pt x="17048" y="3240"/>
                    <a:pt x="12785" y="6480"/>
                    <a:pt x="9374" y="9720"/>
                  </a:cubicBezTo>
                  <a:cubicBezTo>
                    <a:pt x="5964" y="12960"/>
                    <a:pt x="3406" y="16200"/>
                    <a:pt x="1843" y="18270"/>
                  </a:cubicBezTo>
                  <a:cubicBezTo>
                    <a:pt x="279" y="20340"/>
                    <a:pt x="-289" y="21240"/>
                    <a:pt x="137" y="21420"/>
                  </a:cubicBezTo>
                  <a:cubicBezTo>
                    <a:pt x="564" y="21600"/>
                    <a:pt x="1985" y="21060"/>
                    <a:pt x="3406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10640545" y="4015669"/>
              <a:ext cx="5367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4136"/>
                    <a:pt x="13372" y="8272"/>
                    <a:pt x="9772" y="11872"/>
                  </a:cubicBezTo>
                  <a:cubicBezTo>
                    <a:pt x="6172" y="15472"/>
                    <a:pt x="3086" y="185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10598270" y="4035035"/>
              <a:ext cx="118945" cy="11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0843" fill="norm" stroke="1" extrusionOk="0">
                  <a:moveTo>
                    <a:pt x="10360" y="6443"/>
                  </a:moveTo>
                  <a:cubicBezTo>
                    <a:pt x="8062" y="6443"/>
                    <a:pt x="5764" y="6443"/>
                    <a:pt x="3696" y="7403"/>
                  </a:cubicBezTo>
                  <a:cubicBezTo>
                    <a:pt x="1628" y="8363"/>
                    <a:pt x="-210" y="10283"/>
                    <a:pt x="20" y="10523"/>
                  </a:cubicBezTo>
                  <a:cubicBezTo>
                    <a:pt x="250" y="10763"/>
                    <a:pt x="2547" y="9323"/>
                    <a:pt x="5075" y="7643"/>
                  </a:cubicBezTo>
                  <a:cubicBezTo>
                    <a:pt x="7603" y="5963"/>
                    <a:pt x="10360" y="4043"/>
                    <a:pt x="12658" y="2363"/>
                  </a:cubicBezTo>
                  <a:cubicBezTo>
                    <a:pt x="14956" y="683"/>
                    <a:pt x="16794" y="-757"/>
                    <a:pt x="17713" y="443"/>
                  </a:cubicBezTo>
                  <a:cubicBezTo>
                    <a:pt x="18633" y="1643"/>
                    <a:pt x="18633" y="5483"/>
                    <a:pt x="19092" y="9323"/>
                  </a:cubicBezTo>
                  <a:cubicBezTo>
                    <a:pt x="19552" y="13163"/>
                    <a:pt x="20471" y="17003"/>
                    <a:pt x="21390" y="20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3472051" y="5089027"/>
              <a:ext cx="168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91" y="18000"/>
                    <a:pt x="11782" y="14400"/>
                    <a:pt x="15382" y="10800"/>
                  </a:cubicBezTo>
                  <a:cubicBezTo>
                    <a:pt x="18982" y="7200"/>
                    <a:pt x="2029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3748057" y="5004692"/>
              <a:ext cx="191672" cy="181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0" y="0"/>
                  </a:moveTo>
                  <a:cubicBezTo>
                    <a:pt x="1152" y="5100"/>
                    <a:pt x="2304" y="10200"/>
                    <a:pt x="3168" y="13500"/>
                  </a:cubicBezTo>
                  <a:cubicBezTo>
                    <a:pt x="4032" y="16800"/>
                    <a:pt x="4608" y="18300"/>
                    <a:pt x="5472" y="19500"/>
                  </a:cubicBezTo>
                  <a:cubicBezTo>
                    <a:pt x="6336" y="20700"/>
                    <a:pt x="7488" y="21600"/>
                    <a:pt x="8640" y="21300"/>
                  </a:cubicBezTo>
                  <a:cubicBezTo>
                    <a:pt x="9792" y="21000"/>
                    <a:pt x="10944" y="19500"/>
                    <a:pt x="13104" y="16050"/>
                  </a:cubicBezTo>
                  <a:cubicBezTo>
                    <a:pt x="15264" y="12600"/>
                    <a:pt x="18432" y="7200"/>
                    <a:pt x="21600" y="1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3962728" y="4971596"/>
              <a:ext cx="237674" cy="19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9" fill="norm" stroke="1" extrusionOk="0">
                  <a:moveTo>
                    <a:pt x="0" y="8357"/>
                  </a:moveTo>
                  <a:cubicBezTo>
                    <a:pt x="465" y="9707"/>
                    <a:pt x="929" y="11057"/>
                    <a:pt x="1742" y="11597"/>
                  </a:cubicBezTo>
                  <a:cubicBezTo>
                    <a:pt x="2555" y="12137"/>
                    <a:pt x="3716" y="11867"/>
                    <a:pt x="5458" y="10382"/>
                  </a:cubicBezTo>
                  <a:cubicBezTo>
                    <a:pt x="7200" y="8897"/>
                    <a:pt x="9523" y="6197"/>
                    <a:pt x="10800" y="4172"/>
                  </a:cubicBezTo>
                  <a:cubicBezTo>
                    <a:pt x="12077" y="2147"/>
                    <a:pt x="12310" y="797"/>
                    <a:pt x="11729" y="257"/>
                  </a:cubicBezTo>
                  <a:cubicBezTo>
                    <a:pt x="11148" y="-283"/>
                    <a:pt x="9755" y="-13"/>
                    <a:pt x="8361" y="1472"/>
                  </a:cubicBezTo>
                  <a:cubicBezTo>
                    <a:pt x="6968" y="2957"/>
                    <a:pt x="5574" y="5657"/>
                    <a:pt x="4645" y="8492"/>
                  </a:cubicBezTo>
                  <a:cubicBezTo>
                    <a:pt x="3716" y="11327"/>
                    <a:pt x="3252" y="14297"/>
                    <a:pt x="3832" y="16592"/>
                  </a:cubicBezTo>
                  <a:cubicBezTo>
                    <a:pt x="4413" y="18887"/>
                    <a:pt x="6039" y="20507"/>
                    <a:pt x="9174" y="20912"/>
                  </a:cubicBezTo>
                  <a:cubicBezTo>
                    <a:pt x="12310" y="21317"/>
                    <a:pt x="16955" y="20507"/>
                    <a:pt x="21600" y="19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5250757" y="4997025"/>
              <a:ext cx="84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27" y="0"/>
                  </a:moveTo>
                  <a:cubicBezTo>
                    <a:pt x="1964" y="5657"/>
                    <a:pt x="0" y="11314"/>
                    <a:pt x="0" y="15171"/>
                  </a:cubicBezTo>
                  <a:cubicBezTo>
                    <a:pt x="0" y="19029"/>
                    <a:pt x="1964" y="21086"/>
                    <a:pt x="4255" y="20571"/>
                  </a:cubicBezTo>
                  <a:cubicBezTo>
                    <a:pt x="6545" y="20057"/>
                    <a:pt x="9164" y="16971"/>
                    <a:pt x="11455" y="14143"/>
                  </a:cubicBezTo>
                  <a:cubicBezTo>
                    <a:pt x="13745" y="11314"/>
                    <a:pt x="15709" y="8743"/>
                    <a:pt x="16691" y="8743"/>
                  </a:cubicBezTo>
                  <a:cubicBezTo>
                    <a:pt x="17673" y="8743"/>
                    <a:pt x="17673" y="11314"/>
                    <a:pt x="18327" y="13886"/>
                  </a:cubicBezTo>
                  <a:cubicBezTo>
                    <a:pt x="18982" y="16457"/>
                    <a:pt x="20291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6776459" y="4806778"/>
              <a:ext cx="76623" cy="427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528" fill="norm" stroke="1" extrusionOk="0">
                  <a:moveTo>
                    <a:pt x="4181" y="1471"/>
                  </a:moveTo>
                  <a:cubicBezTo>
                    <a:pt x="2090" y="957"/>
                    <a:pt x="0" y="442"/>
                    <a:pt x="697" y="185"/>
                  </a:cubicBezTo>
                  <a:cubicBezTo>
                    <a:pt x="1394" y="-72"/>
                    <a:pt x="4877" y="-72"/>
                    <a:pt x="7316" y="249"/>
                  </a:cubicBezTo>
                  <a:cubicBezTo>
                    <a:pt x="9755" y="571"/>
                    <a:pt x="11148" y="1214"/>
                    <a:pt x="12542" y="2178"/>
                  </a:cubicBezTo>
                  <a:cubicBezTo>
                    <a:pt x="13935" y="3142"/>
                    <a:pt x="15329" y="4428"/>
                    <a:pt x="14981" y="5328"/>
                  </a:cubicBezTo>
                  <a:cubicBezTo>
                    <a:pt x="14632" y="6228"/>
                    <a:pt x="12542" y="6742"/>
                    <a:pt x="11845" y="7642"/>
                  </a:cubicBezTo>
                  <a:cubicBezTo>
                    <a:pt x="11148" y="8542"/>
                    <a:pt x="11845" y="9828"/>
                    <a:pt x="13936" y="11821"/>
                  </a:cubicBezTo>
                  <a:cubicBezTo>
                    <a:pt x="16026" y="13814"/>
                    <a:pt x="19510" y="16514"/>
                    <a:pt x="20555" y="18185"/>
                  </a:cubicBezTo>
                  <a:cubicBezTo>
                    <a:pt x="21600" y="19857"/>
                    <a:pt x="20206" y="20499"/>
                    <a:pt x="16374" y="20885"/>
                  </a:cubicBezTo>
                  <a:cubicBezTo>
                    <a:pt x="12542" y="21271"/>
                    <a:pt x="6271" y="21399"/>
                    <a:pt x="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7159219" y="4759959"/>
              <a:ext cx="429925" cy="55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09" fill="norm" stroke="1" extrusionOk="0">
                  <a:moveTo>
                    <a:pt x="6164" y="5007"/>
                  </a:moveTo>
                  <a:cubicBezTo>
                    <a:pt x="5525" y="5007"/>
                    <a:pt x="4886" y="5007"/>
                    <a:pt x="4247" y="5007"/>
                  </a:cubicBezTo>
                  <a:cubicBezTo>
                    <a:pt x="3608" y="5007"/>
                    <a:pt x="2968" y="5007"/>
                    <a:pt x="2521" y="4760"/>
                  </a:cubicBezTo>
                  <a:cubicBezTo>
                    <a:pt x="2074" y="4514"/>
                    <a:pt x="1818" y="4020"/>
                    <a:pt x="1946" y="3478"/>
                  </a:cubicBezTo>
                  <a:cubicBezTo>
                    <a:pt x="2074" y="2936"/>
                    <a:pt x="2585" y="2344"/>
                    <a:pt x="3160" y="1949"/>
                  </a:cubicBezTo>
                  <a:cubicBezTo>
                    <a:pt x="3735" y="1555"/>
                    <a:pt x="4374" y="1357"/>
                    <a:pt x="4886" y="1456"/>
                  </a:cubicBezTo>
                  <a:cubicBezTo>
                    <a:pt x="5397" y="1555"/>
                    <a:pt x="5780" y="1949"/>
                    <a:pt x="5780" y="3281"/>
                  </a:cubicBezTo>
                  <a:cubicBezTo>
                    <a:pt x="5780" y="4612"/>
                    <a:pt x="5397" y="6881"/>
                    <a:pt x="4566" y="8755"/>
                  </a:cubicBezTo>
                  <a:cubicBezTo>
                    <a:pt x="3735" y="10629"/>
                    <a:pt x="2457" y="12108"/>
                    <a:pt x="1563" y="12996"/>
                  </a:cubicBezTo>
                  <a:cubicBezTo>
                    <a:pt x="668" y="13883"/>
                    <a:pt x="157" y="14179"/>
                    <a:pt x="29" y="14081"/>
                  </a:cubicBezTo>
                  <a:cubicBezTo>
                    <a:pt x="-99" y="13982"/>
                    <a:pt x="157" y="13489"/>
                    <a:pt x="1563" y="11911"/>
                  </a:cubicBezTo>
                  <a:cubicBezTo>
                    <a:pt x="2968" y="10333"/>
                    <a:pt x="5525" y="7670"/>
                    <a:pt x="7378" y="5648"/>
                  </a:cubicBezTo>
                  <a:cubicBezTo>
                    <a:pt x="9231" y="3626"/>
                    <a:pt x="10381" y="2245"/>
                    <a:pt x="11276" y="1308"/>
                  </a:cubicBezTo>
                  <a:cubicBezTo>
                    <a:pt x="12171" y="371"/>
                    <a:pt x="12810" y="-122"/>
                    <a:pt x="13002" y="26"/>
                  </a:cubicBezTo>
                  <a:cubicBezTo>
                    <a:pt x="13193" y="174"/>
                    <a:pt x="12938" y="963"/>
                    <a:pt x="12043" y="2738"/>
                  </a:cubicBezTo>
                  <a:cubicBezTo>
                    <a:pt x="11148" y="4514"/>
                    <a:pt x="9615" y="7275"/>
                    <a:pt x="8528" y="9840"/>
                  </a:cubicBezTo>
                  <a:cubicBezTo>
                    <a:pt x="7442" y="12404"/>
                    <a:pt x="6803" y="14771"/>
                    <a:pt x="6419" y="16399"/>
                  </a:cubicBezTo>
                  <a:cubicBezTo>
                    <a:pt x="6036" y="18026"/>
                    <a:pt x="5908" y="18914"/>
                    <a:pt x="5972" y="19604"/>
                  </a:cubicBezTo>
                  <a:cubicBezTo>
                    <a:pt x="6036" y="20294"/>
                    <a:pt x="6292" y="20788"/>
                    <a:pt x="6739" y="21083"/>
                  </a:cubicBezTo>
                  <a:cubicBezTo>
                    <a:pt x="7186" y="21379"/>
                    <a:pt x="7825" y="21478"/>
                    <a:pt x="8848" y="20788"/>
                  </a:cubicBezTo>
                  <a:cubicBezTo>
                    <a:pt x="9870" y="20097"/>
                    <a:pt x="11276" y="18618"/>
                    <a:pt x="12107" y="17336"/>
                  </a:cubicBezTo>
                  <a:cubicBezTo>
                    <a:pt x="12938" y="16053"/>
                    <a:pt x="13193" y="14968"/>
                    <a:pt x="13129" y="14179"/>
                  </a:cubicBezTo>
                  <a:cubicBezTo>
                    <a:pt x="13066" y="13390"/>
                    <a:pt x="12682" y="12897"/>
                    <a:pt x="12874" y="12601"/>
                  </a:cubicBezTo>
                  <a:cubicBezTo>
                    <a:pt x="13065" y="12305"/>
                    <a:pt x="13832" y="12207"/>
                    <a:pt x="15366" y="11862"/>
                  </a:cubicBezTo>
                  <a:cubicBezTo>
                    <a:pt x="16900" y="11516"/>
                    <a:pt x="19200" y="10925"/>
                    <a:pt x="21501" y="10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8095155" y="4882022"/>
              <a:ext cx="145671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8039621" y="4891686"/>
              <a:ext cx="216538" cy="32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304" fill="norm" stroke="1" extrusionOk="0">
                  <a:moveTo>
                    <a:pt x="21281" y="369"/>
                  </a:moveTo>
                  <a:cubicBezTo>
                    <a:pt x="19774" y="36"/>
                    <a:pt x="18267" y="-296"/>
                    <a:pt x="16383" y="452"/>
                  </a:cubicBezTo>
                  <a:cubicBezTo>
                    <a:pt x="14500" y="1199"/>
                    <a:pt x="12239" y="3027"/>
                    <a:pt x="9351" y="5852"/>
                  </a:cubicBezTo>
                  <a:cubicBezTo>
                    <a:pt x="6462" y="8676"/>
                    <a:pt x="2946" y="12498"/>
                    <a:pt x="1314" y="15239"/>
                  </a:cubicBezTo>
                  <a:cubicBezTo>
                    <a:pt x="-319" y="17981"/>
                    <a:pt x="-68" y="19642"/>
                    <a:pt x="183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8432496" y="4820688"/>
              <a:ext cx="61336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4320"/>
                    <a:pt x="12600" y="8640"/>
                    <a:pt x="9000" y="12240"/>
                  </a:cubicBezTo>
                  <a:cubicBezTo>
                    <a:pt x="5400" y="15840"/>
                    <a:pt x="27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8358684" y="4830388"/>
              <a:ext cx="196482" cy="8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0552" fill="norm" stroke="1" extrusionOk="0">
                  <a:moveTo>
                    <a:pt x="7998" y="13547"/>
                  </a:moveTo>
                  <a:cubicBezTo>
                    <a:pt x="6613" y="12963"/>
                    <a:pt x="5228" y="12379"/>
                    <a:pt x="3705" y="13839"/>
                  </a:cubicBezTo>
                  <a:cubicBezTo>
                    <a:pt x="2182" y="15298"/>
                    <a:pt x="521" y="18801"/>
                    <a:pt x="105" y="19093"/>
                  </a:cubicBezTo>
                  <a:cubicBezTo>
                    <a:pt x="-310" y="19384"/>
                    <a:pt x="521" y="16466"/>
                    <a:pt x="2182" y="12379"/>
                  </a:cubicBezTo>
                  <a:cubicBezTo>
                    <a:pt x="3844" y="8293"/>
                    <a:pt x="6336" y="3039"/>
                    <a:pt x="8967" y="995"/>
                  </a:cubicBezTo>
                  <a:cubicBezTo>
                    <a:pt x="11598" y="-1048"/>
                    <a:pt x="14367" y="120"/>
                    <a:pt x="16444" y="3914"/>
                  </a:cubicBezTo>
                  <a:cubicBezTo>
                    <a:pt x="18521" y="7709"/>
                    <a:pt x="19905" y="14130"/>
                    <a:pt x="21290" y="20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8593500" y="5119694"/>
              <a:ext cx="92002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9165957" y="4726523"/>
              <a:ext cx="630627" cy="4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442" fill="norm" stroke="1" extrusionOk="0">
                  <a:moveTo>
                    <a:pt x="6121" y="1756"/>
                  </a:moveTo>
                  <a:cubicBezTo>
                    <a:pt x="6296" y="936"/>
                    <a:pt x="6471" y="115"/>
                    <a:pt x="6471" y="47"/>
                  </a:cubicBezTo>
                  <a:cubicBezTo>
                    <a:pt x="6471" y="-21"/>
                    <a:pt x="6296" y="662"/>
                    <a:pt x="5772" y="2713"/>
                  </a:cubicBezTo>
                  <a:cubicBezTo>
                    <a:pt x="5247" y="4764"/>
                    <a:pt x="4372" y="8181"/>
                    <a:pt x="3804" y="11120"/>
                  </a:cubicBezTo>
                  <a:cubicBezTo>
                    <a:pt x="3236" y="14060"/>
                    <a:pt x="2973" y="16520"/>
                    <a:pt x="2886" y="18093"/>
                  </a:cubicBezTo>
                  <a:cubicBezTo>
                    <a:pt x="2798" y="19665"/>
                    <a:pt x="2886" y="20348"/>
                    <a:pt x="2973" y="20280"/>
                  </a:cubicBezTo>
                  <a:cubicBezTo>
                    <a:pt x="3061" y="20212"/>
                    <a:pt x="3148" y="19391"/>
                    <a:pt x="2973" y="17956"/>
                  </a:cubicBezTo>
                  <a:cubicBezTo>
                    <a:pt x="2798" y="16520"/>
                    <a:pt x="2361" y="14470"/>
                    <a:pt x="1968" y="13239"/>
                  </a:cubicBezTo>
                  <a:cubicBezTo>
                    <a:pt x="1574" y="12009"/>
                    <a:pt x="1224" y="11599"/>
                    <a:pt x="831" y="11120"/>
                  </a:cubicBezTo>
                  <a:cubicBezTo>
                    <a:pt x="437" y="10642"/>
                    <a:pt x="0" y="10095"/>
                    <a:pt x="0" y="9548"/>
                  </a:cubicBezTo>
                  <a:cubicBezTo>
                    <a:pt x="0" y="9001"/>
                    <a:pt x="437" y="8455"/>
                    <a:pt x="1574" y="6883"/>
                  </a:cubicBezTo>
                  <a:cubicBezTo>
                    <a:pt x="2711" y="5310"/>
                    <a:pt x="4547" y="2713"/>
                    <a:pt x="5772" y="1346"/>
                  </a:cubicBezTo>
                  <a:cubicBezTo>
                    <a:pt x="6996" y="-21"/>
                    <a:pt x="7608" y="-158"/>
                    <a:pt x="7914" y="115"/>
                  </a:cubicBezTo>
                  <a:cubicBezTo>
                    <a:pt x="8220" y="389"/>
                    <a:pt x="8220" y="1072"/>
                    <a:pt x="8089" y="3191"/>
                  </a:cubicBezTo>
                  <a:cubicBezTo>
                    <a:pt x="7958" y="5310"/>
                    <a:pt x="7696" y="8865"/>
                    <a:pt x="7433" y="11394"/>
                  </a:cubicBezTo>
                  <a:cubicBezTo>
                    <a:pt x="7171" y="13923"/>
                    <a:pt x="6909" y="15427"/>
                    <a:pt x="6602" y="16726"/>
                  </a:cubicBezTo>
                  <a:cubicBezTo>
                    <a:pt x="6296" y="18024"/>
                    <a:pt x="5947" y="19118"/>
                    <a:pt x="5859" y="19255"/>
                  </a:cubicBezTo>
                  <a:cubicBezTo>
                    <a:pt x="5772" y="19391"/>
                    <a:pt x="5947" y="18571"/>
                    <a:pt x="6165" y="17888"/>
                  </a:cubicBezTo>
                  <a:cubicBezTo>
                    <a:pt x="6384" y="17204"/>
                    <a:pt x="6646" y="16657"/>
                    <a:pt x="6952" y="16179"/>
                  </a:cubicBezTo>
                  <a:cubicBezTo>
                    <a:pt x="7258" y="15700"/>
                    <a:pt x="7608" y="15290"/>
                    <a:pt x="8002" y="15153"/>
                  </a:cubicBezTo>
                  <a:cubicBezTo>
                    <a:pt x="8395" y="15017"/>
                    <a:pt x="8832" y="15153"/>
                    <a:pt x="9182" y="15564"/>
                  </a:cubicBezTo>
                  <a:cubicBezTo>
                    <a:pt x="9532" y="15974"/>
                    <a:pt x="9794" y="16657"/>
                    <a:pt x="10363" y="17067"/>
                  </a:cubicBezTo>
                  <a:cubicBezTo>
                    <a:pt x="10931" y="17477"/>
                    <a:pt x="11806" y="17614"/>
                    <a:pt x="12418" y="17409"/>
                  </a:cubicBezTo>
                  <a:cubicBezTo>
                    <a:pt x="13030" y="17204"/>
                    <a:pt x="13380" y="16657"/>
                    <a:pt x="13555" y="15837"/>
                  </a:cubicBezTo>
                  <a:cubicBezTo>
                    <a:pt x="13730" y="15017"/>
                    <a:pt x="13730" y="13923"/>
                    <a:pt x="13686" y="13718"/>
                  </a:cubicBezTo>
                  <a:cubicBezTo>
                    <a:pt x="13642" y="13513"/>
                    <a:pt x="13555" y="14196"/>
                    <a:pt x="13511" y="14880"/>
                  </a:cubicBezTo>
                  <a:cubicBezTo>
                    <a:pt x="13467" y="15564"/>
                    <a:pt x="13467" y="16247"/>
                    <a:pt x="13511" y="16931"/>
                  </a:cubicBezTo>
                  <a:cubicBezTo>
                    <a:pt x="13555" y="17614"/>
                    <a:pt x="13642" y="18298"/>
                    <a:pt x="13817" y="18913"/>
                  </a:cubicBezTo>
                  <a:cubicBezTo>
                    <a:pt x="13992" y="19528"/>
                    <a:pt x="14254" y="20075"/>
                    <a:pt x="14692" y="19938"/>
                  </a:cubicBezTo>
                  <a:cubicBezTo>
                    <a:pt x="15129" y="19801"/>
                    <a:pt x="15741" y="18981"/>
                    <a:pt x="16397" y="18161"/>
                  </a:cubicBezTo>
                  <a:cubicBezTo>
                    <a:pt x="17053" y="17341"/>
                    <a:pt x="17752" y="16520"/>
                    <a:pt x="18408" y="15564"/>
                  </a:cubicBezTo>
                  <a:cubicBezTo>
                    <a:pt x="19064" y="14607"/>
                    <a:pt x="19676" y="13513"/>
                    <a:pt x="20201" y="12761"/>
                  </a:cubicBezTo>
                  <a:cubicBezTo>
                    <a:pt x="20726" y="12009"/>
                    <a:pt x="21163" y="11599"/>
                    <a:pt x="21381" y="11941"/>
                  </a:cubicBezTo>
                  <a:cubicBezTo>
                    <a:pt x="21600" y="12283"/>
                    <a:pt x="21600" y="13376"/>
                    <a:pt x="21556" y="15085"/>
                  </a:cubicBezTo>
                  <a:cubicBezTo>
                    <a:pt x="21513" y="16794"/>
                    <a:pt x="21425" y="19118"/>
                    <a:pt x="21338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10392456" y="4774687"/>
              <a:ext cx="64086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1" h="21600" fill="norm" stroke="1" extrusionOk="0">
                  <a:moveTo>
                    <a:pt x="3261" y="0"/>
                  </a:moveTo>
                  <a:cubicBezTo>
                    <a:pt x="861" y="1371"/>
                    <a:pt x="-1539" y="2743"/>
                    <a:pt x="1261" y="6343"/>
                  </a:cubicBezTo>
                  <a:cubicBezTo>
                    <a:pt x="4061" y="9943"/>
                    <a:pt x="12061" y="15771"/>
                    <a:pt x="200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10362623" y="4782354"/>
              <a:ext cx="247256" cy="393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482" fill="norm" stroke="1" extrusionOk="0">
                  <a:moveTo>
                    <a:pt x="21324" y="0"/>
                  </a:moveTo>
                  <a:cubicBezTo>
                    <a:pt x="17577" y="3066"/>
                    <a:pt x="13830" y="6132"/>
                    <a:pt x="10634" y="9058"/>
                  </a:cubicBezTo>
                  <a:cubicBezTo>
                    <a:pt x="7438" y="11985"/>
                    <a:pt x="4793" y="14772"/>
                    <a:pt x="3140" y="16514"/>
                  </a:cubicBezTo>
                  <a:cubicBezTo>
                    <a:pt x="1487" y="18255"/>
                    <a:pt x="826" y="18952"/>
                    <a:pt x="385" y="19719"/>
                  </a:cubicBezTo>
                  <a:cubicBezTo>
                    <a:pt x="-56" y="20485"/>
                    <a:pt x="-276" y="21321"/>
                    <a:pt x="606" y="21461"/>
                  </a:cubicBezTo>
                  <a:cubicBezTo>
                    <a:pt x="1487" y="21600"/>
                    <a:pt x="3471" y="21043"/>
                    <a:pt x="5455" y="20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10778549" y="4805354"/>
              <a:ext cx="99670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3900"/>
                    <a:pt x="11631" y="7800"/>
                    <a:pt x="8031" y="11400"/>
                  </a:cubicBezTo>
                  <a:cubicBezTo>
                    <a:pt x="4431" y="15000"/>
                    <a:pt x="2215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10709547" y="5104361"/>
              <a:ext cx="8433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00"/>
                    <a:pt x="0" y="9600"/>
                    <a:pt x="3600" y="13200"/>
                  </a:cubicBezTo>
                  <a:cubicBezTo>
                    <a:pt x="7200" y="16800"/>
                    <a:pt x="144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10786216" y="5135028"/>
              <a:ext cx="12267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3671389" y="5768740"/>
              <a:ext cx="214672" cy="23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11388"/>
                  </a:moveTo>
                  <a:cubicBezTo>
                    <a:pt x="0" y="13943"/>
                    <a:pt x="0" y="16498"/>
                    <a:pt x="129" y="18356"/>
                  </a:cubicBezTo>
                  <a:cubicBezTo>
                    <a:pt x="257" y="20214"/>
                    <a:pt x="514" y="21375"/>
                    <a:pt x="771" y="21375"/>
                  </a:cubicBezTo>
                  <a:cubicBezTo>
                    <a:pt x="1029" y="21375"/>
                    <a:pt x="1286" y="20214"/>
                    <a:pt x="2186" y="16846"/>
                  </a:cubicBezTo>
                  <a:cubicBezTo>
                    <a:pt x="3086" y="13478"/>
                    <a:pt x="4629" y="7904"/>
                    <a:pt x="5914" y="4652"/>
                  </a:cubicBezTo>
                  <a:cubicBezTo>
                    <a:pt x="7200" y="1401"/>
                    <a:pt x="8229" y="472"/>
                    <a:pt x="9386" y="123"/>
                  </a:cubicBezTo>
                  <a:cubicBezTo>
                    <a:pt x="10543" y="-225"/>
                    <a:pt x="11829" y="7"/>
                    <a:pt x="13886" y="2910"/>
                  </a:cubicBezTo>
                  <a:cubicBezTo>
                    <a:pt x="15943" y="5814"/>
                    <a:pt x="18771" y="11388"/>
                    <a:pt x="21600" y="16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3914654" y="5809710"/>
              <a:ext cx="166428" cy="16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102" fill="norm" stroke="1" extrusionOk="0">
                  <a:moveTo>
                    <a:pt x="18363" y="1994"/>
                  </a:moveTo>
                  <a:cubicBezTo>
                    <a:pt x="14234" y="2658"/>
                    <a:pt x="10104" y="3323"/>
                    <a:pt x="6928" y="5649"/>
                  </a:cubicBezTo>
                  <a:cubicBezTo>
                    <a:pt x="3751" y="7975"/>
                    <a:pt x="1528" y="11963"/>
                    <a:pt x="575" y="14788"/>
                  </a:cubicBezTo>
                  <a:cubicBezTo>
                    <a:pt x="-378" y="17612"/>
                    <a:pt x="-60" y="19274"/>
                    <a:pt x="893" y="20271"/>
                  </a:cubicBezTo>
                  <a:cubicBezTo>
                    <a:pt x="1846" y="21268"/>
                    <a:pt x="3434" y="21600"/>
                    <a:pt x="6928" y="19938"/>
                  </a:cubicBezTo>
                  <a:cubicBezTo>
                    <a:pt x="10422" y="18277"/>
                    <a:pt x="15822" y="14622"/>
                    <a:pt x="18522" y="11631"/>
                  </a:cubicBezTo>
                  <a:cubicBezTo>
                    <a:pt x="21222" y="8640"/>
                    <a:pt x="21222" y="6314"/>
                    <a:pt x="19475" y="4486"/>
                  </a:cubicBezTo>
                  <a:cubicBezTo>
                    <a:pt x="17728" y="2658"/>
                    <a:pt x="14234" y="1329"/>
                    <a:pt x="107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4610802" y="5792558"/>
              <a:ext cx="241281" cy="255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165" fill="norm" stroke="1" extrusionOk="0">
                  <a:moveTo>
                    <a:pt x="15680" y="5233"/>
                  </a:moveTo>
                  <a:cubicBezTo>
                    <a:pt x="14789" y="4598"/>
                    <a:pt x="13898" y="3962"/>
                    <a:pt x="13230" y="3009"/>
                  </a:cubicBezTo>
                  <a:cubicBezTo>
                    <a:pt x="12562" y="2056"/>
                    <a:pt x="12117" y="786"/>
                    <a:pt x="11226" y="256"/>
                  </a:cubicBezTo>
                  <a:cubicBezTo>
                    <a:pt x="10335" y="-273"/>
                    <a:pt x="8999" y="-61"/>
                    <a:pt x="6884" y="1633"/>
                  </a:cubicBezTo>
                  <a:cubicBezTo>
                    <a:pt x="4768" y="3327"/>
                    <a:pt x="1873" y="6503"/>
                    <a:pt x="649" y="9892"/>
                  </a:cubicBezTo>
                  <a:cubicBezTo>
                    <a:pt x="-576" y="13280"/>
                    <a:pt x="-131" y="16880"/>
                    <a:pt x="2542" y="18892"/>
                  </a:cubicBezTo>
                  <a:cubicBezTo>
                    <a:pt x="5214" y="20903"/>
                    <a:pt x="10113" y="21327"/>
                    <a:pt x="13564" y="21115"/>
                  </a:cubicBezTo>
                  <a:cubicBezTo>
                    <a:pt x="17016" y="20903"/>
                    <a:pt x="19020" y="20056"/>
                    <a:pt x="21024" y="19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4798414" y="5871045"/>
              <a:ext cx="130666" cy="132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067" fill="norm" stroke="1" extrusionOk="0">
                  <a:moveTo>
                    <a:pt x="19938" y="3668"/>
                  </a:moveTo>
                  <a:cubicBezTo>
                    <a:pt x="18277" y="2445"/>
                    <a:pt x="16615" y="1223"/>
                    <a:pt x="13708" y="1223"/>
                  </a:cubicBezTo>
                  <a:cubicBezTo>
                    <a:pt x="10800" y="1223"/>
                    <a:pt x="6646" y="2445"/>
                    <a:pt x="3946" y="5094"/>
                  </a:cubicBezTo>
                  <a:cubicBezTo>
                    <a:pt x="1246" y="7743"/>
                    <a:pt x="0" y="11819"/>
                    <a:pt x="0" y="14672"/>
                  </a:cubicBezTo>
                  <a:cubicBezTo>
                    <a:pt x="0" y="17525"/>
                    <a:pt x="1246" y="19155"/>
                    <a:pt x="3946" y="20174"/>
                  </a:cubicBezTo>
                  <a:cubicBezTo>
                    <a:pt x="6646" y="21192"/>
                    <a:pt x="10800" y="21600"/>
                    <a:pt x="14331" y="19970"/>
                  </a:cubicBezTo>
                  <a:cubicBezTo>
                    <a:pt x="17862" y="18340"/>
                    <a:pt x="20769" y="14672"/>
                    <a:pt x="21185" y="11004"/>
                  </a:cubicBezTo>
                  <a:cubicBezTo>
                    <a:pt x="21600" y="7336"/>
                    <a:pt x="19523" y="3668"/>
                    <a:pt x="174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4959417" y="5832710"/>
              <a:ext cx="176339" cy="189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0" y="1728"/>
                  </a:moveTo>
                  <a:cubicBezTo>
                    <a:pt x="1565" y="864"/>
                    <a:pt x="3130" y="0"/>
                    <a:pt x="4539" y="0"/>
                  </a:cubicBezTo>
                  <a:cubicBezTo>
                    <a:pt x="5948" y="0"/>
                    <a:pt x="7200" y="864"/>
                    <a:pt x="8765" y="3456"/>
                  </a:cubicBezTo>
                  <a:cubicBezTo>
                    <a:pt x="10330" y="6048"/>
                    <a:pt x="12209" y="10368"/>
                    <a:pt x="12991" y="13392"/>
                  </a:cubicBezTo>
                  <a:cubicBezTo>
                    <a:pt x="13774" y="16416"/>
                    <a:pt x="13461" y="18144"/>
                    <a:pt x="12365" y="19440"/>
                  </a:cubicBezTo>
                  <a:cubicBezTo>
                    <a:pt x="11270" y="20736"/>
                    <a:pt x="9391" y="21600"/>
                    <a:pt x="8139" y="21312"/>
                  </a:cubicBezTo>
                  <a:cubicBezTo>
                    <a:pt x="6887" y="21024"/>
                    <a:pt x="6261" y="19584"/>
                    <a:pt x="6730" y="17424"/>
                  </a:cubicBezTo>
                  <a:cubicBezTo>
                    <a:pt x="7200" y="15264"/>
                    <a:pt x="8765" y="12384"/>
                    <a:pt x="11426" y="10080"/>
                  </a:cubicBezTo>
                  <a:cubicBezTo>
                    <a:pt x="14087" y="7776"/>
                    <a:pt x="17843" y="6048"/>
                    <a:pt x="21600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5174089" y="5826920"/>
              <a:ext cx="452345" cy="192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0" fill="norm" stroke="1" extrusionOk="0">
                  <a:moveTo>
                    <a:pt x="0" y="636"/>
                  </a:moveTo>
                  <a:cubicBezTo>
                    <a:pt x="610" y="636"/>
                    <a:pt x="1220" y="636"/>
                    <a:pt x="2075" y="3301"/>
                  </a:cubicBezTo>
                  <a:cubicBezTo>
                    <a:pt x="2929" y="5965"/>
                    <a:pt x="4027" y="11295"/>
                    <a:pt x="4576" y="14802"/>
                  </a:cubicBezTo>
                  <a:cubicBezTo>
                    <a:pt x="5125" y="18308"/>
                    <a:pt x="5125" y="19991"/>
                    <a:pt x="4820" y="20693"/>
                  </a:cubicBezTo>
                  <a:cubicBezTo>
                    <a:pt x="4515" y="21394"/>
                    <a:pt x="3905" y="21113"/>
                    <a:pt x="3417" y="20272"/>
                  </a:cubicBezTo>
                  <a:cubicBezTo>
                    <a:pt x="2929" y="19430"/>
                    <a:pt x="2563" y="18028"/>
                    <a:pt x="2563" y="15643"/>
                  </a:cubicBezTo>
                  <a:cubicBezTo>
                    <a:pt x="2563" y="13259"/>
                    <a:pt x="2929" y="9893"/>
                    <a:pt x="4088" y="7508"/>
                  </a:cubicBezTo>
                  <a:cubicBezTo>
                    <a:pt x="5247" y="5124"/>
                    <a:pt x="7200" y="3721"/>
                    <a:pt x="8481" y="3160"/>
                  </a:cubicBezTo>
                  <a:cubicBezTo>
                    <a:pt x="9763" y="2599"/>
                    <a:pt x="10373" y="2880"/>
                    <a:pt x="10922" y="3441"/>
                  </a:cubicBezTo>
                  <a:cubicBezTo>
                    <a:pt x="11471" y="4002"/>
                    <a:pt x="11959" y="4843"/>
                    <a:pt x="12386" y="4282"/>
                  </a:cubicBezTo>
                  <a:cubicBezTo>
                    <a:pt x="12814" y="3721"/>
                    <a:pt x="13180" y="1758"/>
                    <a:pt x="13058" y="776"/>
                  </a:cubicBezTo>
                  <a:cubicBezTo>
                    <a:pt x="12936" y="-206"/>
                    <a:pt x="12325" y="-206"/>
                    <a:pt x="11776" y="495"/>
                  </a:cubicBezTo>
                  <a:cubicBezTo>
                    <a:pt x="11227" y="1197"/>
                    <a:pt x="10739" y="2599"/>
                    <a:pt x="10312" y="4984"/>
                  </a:cubicBezTo>
                  <a:cubicBezTo>
                    <a:pt x="9885" y="7368"/>
                    <a:pt x="9519" y="10734"/>
                    <a:pt x="9763" y="13680"/>
                  </a:cubicBezTo>
                  <a:cubicBezTo>
                    <a:pt x="10007" y="16625"/>
                    <a:pt x="10861" y="19150"/>
                    <a:pt x="12447" y="19851"/>
                  </a:cubicBezTo>
                  <a:cubicBezTo>
                    <a:pt x="14034" y="20552"/>
                    <a:pt x="16353" y="19430"/>
                    <a:pt x="18000" y="17607"/>
                  </a:cubicBezTo>
                  <a:cubicBezTo>
                    <a:pt x="19647" y="15784"/>
                    <a:pt x="20624" y="13259"/>
                    <a:pt x="21600" y="10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5673208" y="5656044"/>
              <a:ext cx="106562" cy="34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392" fill="norm" stroke="1" extrusionOk="0">
                  <a:moveTo>
                    <a:pt x="2930" y="1429"/>
                  </a:moveTo>
                  <a:cubicBezTo>
                    <a:pt x="3444" y="647"/>
                    <a:pt x="3958" y="-136"/>
                    <a:pt x="3958" y="21"/>
                  </a:cubicBezTo>
                  <a:cubicBezTo>
                    <a:pt x="3958" y="177"/>
                    <a:pt x="3444" y="1273"/>
                    <a:pt x="2673" y="3542"/>
                  </a:cubicBezTo>
                  <a:cubicBezTo>
                    <a:pt x="1901" y="5812"/>
                    <a:pt x="873" y="9255"/>
                    <a:pt x="358" y="12229"/>
                  </a:cubicBezTo>
                  <a:cubicBezTo>
                    <a:pt x="-156" y="15203"/>
                    <a:pt x="-156" y="17707"/>
                    <a:pt x="615" y="19273"/>
                  </a:cubicBezTo>
                  <a:cubicBezTo>
                    <a:pt x="1387" y="20838"/>
                    <a:pt x="2930" y="21464"/>
                    <a:pt x="6530" y="21386"/>
                  </a:cubicBezTo>
                  <a:cubicBezTo>
                    <a:pt x="10130" y="21307"/>
                    <a:pt x="15787" y="20525"/>
                    <a:pt x="21444" y="19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5727080" y="5665532"/>
              <a:ext cx="466700" cy="33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270" fill="norm" stroke="1" extrusionOk="0">
                  <a:moveTo>
                    <a:pt x="5238" y="16471"/>
                  </a:moveTo>
                  <a:cubicBezTo>
                    <a:pt x="5238" y="15659"/>
                    <a:pt x="5238" y="14847"/>
                    <a:pt x="4710" y="14360"/>
                  </a:cubicBezTo>
                  <a:cubicBezTo>
                    <a:pt x="4181" y="13872"/>
                    <a:pt x="3125" y="13710"/>
                    <a:pt x="2186" y="14522"/>
                  </a:cubicBezTo>
                  <a:cubicBezTo>
                    <a:pt x="1247" y="15334"/>
                    <a:pt x="425" y="17120"/>
                    <a:pt x="131" y="18420"/>
                  </a:cubicBezTo>
                  <a:cubicBezTo>
                    <a:pt x="-162" y="19719"/>
                    <a:pt x="73" y="20531"/>
                    <a:pt x="484" y="20937"/>
                  </a:cubicBezTo>
                  <a:cubicBezTo>
                    <a:pt x="895" y="21343"/>
                    <a:pt x="1481" y="21343"/>
                    <a:pt x="2362" y="21018"/>
                  </a:cubicBezTo>
                  <a:cubicBezTo>
                    <a:pt x="3242" y="20693"/>
                    <a:pt x="4416" y="20044"/>
                    <a:pt x="5179" y="19394"/>
                  </a:cubicBezTo>
                  <a:cubicBezTo>
                    <a:pt x="5942" y="18745"/>
                    <a:pt x="6295" y="18095"/>
                    <a:pt x="6705" y="18095"/>
                  </a:cubicBezTo>
                  <a:cubicBezTo>
                    <a:pt x="7116" y="18095"/>
                    <a:pt x="7586" y="18745"/>
                    <a:pt x="8173" y="19151"/>
                  </a:cubicBezTo>
                  <a:cubicBezTo>
                    <a:pt x="8760" y="19557"/>
                    <a:pt x="9464" y="19719"/>
                    <a:pt x="10286" y="19151"/>
                  </a:cubicBezTo>
                  <a:cubicBezTo>
                    <a:pt x="11108" y="18582"/>
                    <a:pt x="12047" y="17283"/>
                    <a:pt x="13162" y="14522"/>
                  </a:cubicBezTo>
                  <a:cubicBezTo>
                    <a:pt x="14277" y="11761"/>
                    <a:pt x="15568" y="7538"/>
                    <a:pt x="16273" y="4696"/>
                  </a:cubicBezTo>
                  <a:cubicBezTo>
                    <a:pt x="16977" y="1854"/>
                    <a:pt x="17095" y="393"/>
                    <a:pt x="16918" y="68"/>
                  </a:cubicBezTo>
                  <a:cubicBezTo>
                    <a:pt x="16742" y="-257"/>
                    <a:pt x="16273" y="555"/>
                    <a:pt x="15568" y="3235"/>
                  </a:cubicBezTo>
                  <a:cubicBezTo>
                    <a:pt x="14864" y="5914"/>
                    <a:pt x="13925" y="10462"/>
                    <a:pt x="13573" y="13629"/>
                  </a:cubicBezTo>
                  <a:cubicBezTo>
                    <a:pt x="13221" y="16796"/>
                    <a:pt x="13455" y="18582"/>
                    <a:pt x="13808" y="19719"/>
                  </a:cubicBezTo>
                  <a:cubicBezTo>
                    <a:pt x="14160" y="20856"/>
                    <a:pt x="14629" y="21343"/>
                    <a:pt x="15040" y="21262"/>
                  </a:cubicBezTo>
                  <a:cubicBezTo>
                    <a:pt x="15451" y="21181"/>
                    <a:pt x="15803" y="20531"/>
                    <a:pt x="15803" y="19800"/>
                  </a:cubicBezTo>
                  <a:cubicBezTo>
                    <a:pt x="15803" y="19069"/>
                    <a:pt x="15451" y="18257"/>
                    <a:pt x="15040" y="17526"/>
                  </a:cubicBezTo>
                  <a:cubicBezTo>
                    <a:pt x="14629" y="16796"/>
                    <a:pt x="14160" y="16146"/>
                    <a:pt x="13514" y="15172"/>
                  </a:cubicBezTo>
                  <a:cubicBezTo>
                    <a:pt x="12868" y="14197"/>
                    <a:pt x="12047" y="12898"/>
                    <a:pt x="11929" y="12167"/>
                  </a:cubicBezTo>
                  <a:cubicBezTo>
                    <a:pt x="11812" y="11436"/>
                    <a:pt x="12399" y="11274"/>
                    <a:pt x="13279" y="11193"/>
                  </a:cubicBezTo>
                  <a:cubicBezTo>
                    <a:pt x="14160" y="11111"/>
                    <a:pt x="15334" y="11111"/>
                    <a:pt x="16331" y="11680"/>
                  </a:cubicBezTo>
                  <a:cubicBezTo>
                    <a:pt x="17329" y="12248"/>
                    <a:pt x="18151" y="13385"/>
                    <a:pt x="18679" y="14522"/>
                  </a:cubicBezTo>
                  <a:cubicBezTo>
                    <a:pt x="19208" y="15659"/>
                    <a:pt x="19442" y="16796"/>
                    <a:pt x="19560" y="16877"/>
                  </a:cubicBezTo>
                  <a:cubicBezTo>
                    <a:pt x="19677" y="16958"/>
                    <a:pt x="19677" y="15984"/>
                    <a:pt x="19971" y="14035"/>
                  </a:cubicBezTo>
                  <a:cubicBezTo>
                    <a:pt x="20264" y="12086"/>
                    <a:pt x="20851" y="9163"/>
                    <a:pt x="21438" y="6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6202920" y="5768501"/>
              <a:ext cx="343534" cy="217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134" fill="norm" stroke="1" extrusionOk="0">
                  <a:moveTo>
                    <a:pt x="5668" y="7727"/>
                  </a:moveTo>
                  <a:cubicBezTo>
                    <a:pt x="4868" y="7479"/>
                    <a:pt x="4068" y="7231"/>
                    <a:pt x="3348" y="7603"/>
                  </a:cubicBezTo>
                  <a:cubicBezTo>
                    <a:pt x="2628" y="7975"/>
                    <a:pt x="1988" y="8968"/>
                    <a:pt x="1428" y="9962"/>
                  </a:cubicBezTo>
                  <a:cubicBezTo>
                    <a:pt x="868" y="10955"/>
                    <a:pt x="388" y="11948"/>
                    <a:pt x="148" y="13065"/>
                  </a:cubicBezTo>
                  <a:cubicBezTo>
                    <a:pt x="-92" y="14182"/>
                    <a:pt x="-92" y="15424"/>
                    <a:pt x="548" y="16044"/>
                  </a:cubicBezTo>
                  <a:cubicBezTo>
                    <a:pt x="1188" y="16665"/>
                    <a:pt x="2468" y="16665"/>
                    <a:pt x="3428" y="15300"/>
                  </a:cubicBezTo>
                  <a:cubicBezTo>
                    <a:pt x="4388" y="13934"/>
                    <a:pt x="5028" y="11203"/>
                    <a:pt x="5268" y="9217"/>
                  </a:cubicBezTo>
                  <a:cubicBezTo>
                    <a:pt x="5508" y="7231"/>
                    <a:pt x="5348" y="5989"/>
                    <a:pt x="5668" y="5244"/>
                  </a:cubicBezTo>
                  <a:cubicBezTo>
                    <a:pt x="5988" y="4500"/>
                    <a:pt x="6788" y="4251"/>
                    <a:pt x="7508" y="4748"/>
                  </a:cubicBezTo>
                  <a:cubicBezTo>
                    <a:pt x="8228" y="5244"/>
                    <a:pt x="8868" y="6486"/>
                    <a:pt x="9348" y="7975"/>
                  </a:cubicBezTo>
                  <a:cubicBezTo>
                    <a:pt x="9828" y="9465"/>
                    <a:pt x="10148" y="11203"/>
                    <a:pt x="10308" y="12693"/>
                  </a:cubicBezTo>
                  <a:cubicBezTo>
                    <a:pt x="10468" y="14182"/>
                    <a:pt x="10468" y="15424"/>
                    <a:pt x="10708" y="15051"/>
                  </a:cubicBezTo>
                  <a:cubicBezTo>
                    <a:pt x="10948" y="14679"/>
                    <a:pt x="11428" y="12693"/>
                    <a:pt x="12628" y="9837"/>
                  </a:cubicBezTo>
                  <a:cubicBezTo>
                    <a:pt x="13828" y="6982"/>
                    <a:pt x="15748" y="3258"/>
                    <a:pt x="17188" y="1396"/>
                  </a:cubicBezTo>
                  <a:cubicBezTo>
                    <a:pt x="18628" y="-466"/>
                    <a:pt x="19588" y="-466"/>
                    <a:pt x="20308" y="1396"/>
                  </a:cubicBezTo>
                  <a:cubicBezTo>
                    <a:pt x="21028" y="3258"/>
                    <a:pt x="21508" y="6982"/>
                    <a:pt x="21508" y="10582"/>
                  </a:cubicBezTo>
                  <a:cubicBezTo>
                    <a:pt x="21508" y="14182"/>
                    <a:pt x="21028" y="17658"/>
                    <a:pt x="20548" y="21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6860794" y="5603849"/>
              <a:ext cx="156031" cy="53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554" fill="norm" stroke="1" extrusionOk="0">
                  <a:moveTo>
                    <a:pt x="5143" y="880"/>
                  </a:moveTo>
                  <a:cubicBezTo>
                    <a:pt x="6514" y="468"/>
                    <a:pt x="7886" y="57"/>
                    <a:pt x="9257" y="5"/>
                  </a:cubicBezTo>
                  <a:cubicBezTo>
                    <a:pt x="10629" y="-46"/>
                    <a:pt x="12000" y="263"/>
                    <a:pt x="13200" y="1188"/>
                  </a:cubicBezTo>
                  <a:cubicBezTo>
                    <a:pt x="14400" y="2114"/>
                    <a:pt x="15429" y="3657"/>
                    <a:pt x="14914" y="4943"/>
                  </a:cubicBezTo>
                  <a:cubicBezTo>
                    <a:pt x="14400" y="6228"/>
                    <a:pt x="12343" y="7257"/>
                    <a:pt x="10629" y="7977"/>
                  </a:cubicBezTo>
                  <a:cubicBezTo>
                    <a:pt x="8914" y="8697"/>
                    <a:pt x="7543" y="9108"/>
                    <a:pt x="6686" y="9571"/>
                  </a:cubicBezTo>
                  <a:cubicBezTo>
                    <a:pt x="5829" y="10034"/>
                    <a:pt x="5486" y="10548"/>
                    <a:pt x="6000" y="11011"/>
                  </a:cubicBezTo>
                  <a:cubicBezTo>
                    <a:pt x="6514" y="11474"/>
                    <a:pt x="7886" y="11885"/>
                    <a:pt x="10629" y="12811"/>
                  </a:cubicBezTo>
                  <a:cubicBezTo>
                    <a:pt x="13371" y="13737"/>
                    <a:pt x="17486" y="15177"/>
                    <a:pt x="19543" y="16411"/>
                  </a:cubicBezTo>
                  <a:cubicBezTo>
                    <a:pt x="21600" y="17645"/>
                    <a:pt x="21600" y="18674"/>
                    <a:pt x="18000" y="19497"/>
                  </a:cubicBezTo>
                  <a:cubicBezTo>
                    <a:pt x="14400" y="20320"/>
                    <a:pt x="7200" y="20937"/>
                    <a:pt x="0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7443474" y="5694707"/>
              <a:ext cx="245339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25" y="167"/>
                    <a:pt x="2250" y="335"/>
                    <a:pt x="3825" y="1758"/>
                  </a:cubicBezTo>
                  <a:cubicBezTo>
                    <a:pt x="5400" y="3181"/>
                    <a:pt x="7425" y="5860"/>
                    <a:pt x="10462" y="9377"/>
                  </a:cubicBezTo>
                  <a:cubicBezTo>
                    <a:pt x="13500" y="12893"/>
                    <a:pt x="17550" y="172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7476849" y="5710041"/>
              <a:ext cx="24263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fill="norm" stroke="1" extrusionOk="0">
                  <a:moveTo>
                    <a:pt x="21141" y="0"/>
                  </a:moveTo>
                  <a:cubicBezTo>
                    <a:pt x="19805" y="0"/>
                    <a:pt x="18469" y="0"/>
                    <a:pt x="16465" y="1227"/>
                  </a:cubicBezTo>
                  <a:cubicBezTo>
                    <a:pt x="14461" y="2455"/>
                    <a:pt x="11788" y="4909"/>
                    <a:pt x="8782" y="8100"/>
                  </a:cubicBezTo>
                  <a:cubicBezTo>
                    <a:pt x="5776" y="11291"/>
                    <a:pt x="2436" y="15218"/>
                    <a:pt x="988" y="17591"/>
                  </a:cubicBezTo>
                  <a:cubicBezTo>
                    <a:pt x="-459" y="19964"/>
                    <a:pt x="-14" y="20782"/>
                    <a:pt x="4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7941818" y="5694707"/>
              <a:ext cx="69003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4500"/>
                    <a:pt x="8800" y="9000"/>
                    <a:pt x="5200" y="12600"/>
                  </a:cubicBezTo>
                  <a:cubicBezTo>
                    <a:pt x="1600" y="16200"/>
                    <a:pt x="80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7827474" y="5683000"/>
              <a:ext cx="206347" cy="120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0769" fill="norm" stroke="1" extrusionOk="0">
                  <a:moveTo>
                    <a:pt x="12576" y="9954"/>
                  </a:moveTo>
                  <a:cubicBezTo>
                    <a:pt x="11786" y="8190"/>
                    <a:pt x="10996" y="6427"/>
                    <a:pt x="9942" y="6207"/>
                  </a:cubicBezTo>
                  <a:cubicBezTo>
                    <a:pt x="8889" y="5986"/>
                    <a:pt x="7571" y="7309"/>
                    <a:pt x="6518" y="9072"/>
                  </a:cubicBezTo>
                  <a:cubicBezTo>
                    <a:pt x="5464" y="10835"/>
                    <a:pt x="4674" y="13039"/>
                    <a:pt x="3489" y="15464"/>
                  </a:cubicBezTo>
                  <a:cubicBezTo>
                    <a:pt x="2303" y="17888"/>
                    <a:pt x="723" y="20533"/>
                    <a:pt x="196" y="20754"/>
                  </a:cubicBezTo>
                  <a:cubicBezTo>
                    <a:pt x="-331" y="20974"/>
                    <a:pt x="196" y="18770"/>
                    <a:pt x="1908" y="14803"/>
                  </a:cubicBezTo>
                  <a:cubicBezTo>
                    <a:pt x="3620" y="10835"/>
                    <a:pt x="6518" y="5105"/>
                    <a:pt x="8757" y="2239"/>
                  </a:cubicBezTo>
                  <a:cubicBezTo>
                    <a:pt x="10996" y="-626"/>
                    <a:pt x="12576" y="-626"/>
                    <a:pt x="14552" y="1578"/>
                  </a:cubicBezTo>
                  <a:cubicBezTo>
                    <a:pt x="16528" y="3782"/>
                    <a:pt x="18898" y="8190"/>
                    <a:pt x="21269" y="12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8475634" y="5571722"/>
              <a:ext cx="295677" cy="47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24" fill="norm" stroke="1" extrusionOk="0">
                  <a:moveTo>
                    <a:pt x="15715" y="15100"/>
                  </a:moveTo>
                  <a:cubicBezTo>
                    <a:pt x="15530" y="14529"/>
                    <a:pt x="15346" y="13957"/>
                    <a:pt x="14146" y="13443"/>
                  </a:cubicBezTo>
                  <a:cubicBezTo>
                    <a:pt x="12946" y="12929"/>
                    <a:pt x="10730" y="12471"/>
                    <a:pt x="8423" y="13043"/>
                  </a:cubicBezTo>
                  <a:cubicBezTo>
                    <a:pt x="6115" y="13614"/>
                    <a:pt x="3715" y="15214"/>
                    <a:pt x="2330" y="16357"/>
                  </a:cubicBezTo>
                  <a:cubicBezTo>
                    <a:pt x="946" y="17500"/>
                    <a:pt x="576" y="18186"/>
                    <a:pt x="300" y="18929"/>
                  </a:cubicBezTo>
                  <a:cubicBezTo>
                    <a:pt x="23" y="19671"/>
                    <a:pt x="-162" y="20471"/>
                    <a:pt x="207" y="20929"/>
                  </a:cubicBezTo>
                  <a:cubicBezTo>
                    <a:pt x="576" y="21386"/>
                    <a:pt x="1500" y="21500"/>
                    <a:pt x="3161" y="20986"/>
                  </a:cubicBezTo>
                  <a:cubicBezTo>
                    <a:pt x="4823" y="20471"/>
                    <a:pt x="7223" y="19329"/>
                    <a:pt x="9438" y="17100"/>
                  </a:cubicBezTo>
                  <a:cubicBezTo>
                    <a:pt x="11653" y="14871"/>
                    <a:pt x="13684" y="11557"/>
                    <a:pt x="14700" y="8700"/>
                  </a:cubicBezTo>
                  <a:cubicBezTo>
                    <a:pt x="15715" y="5843"/>
                    <a:pt x="15715" y="3443"/>
                    <a:pt x="15623" y="1957"/>
                  </a:cubicBezTo>
                  <a:cubicBezTo>
                    <a:pt x="15530" y="471"/>
                    <a:pt x="15346" y="-100"/>
                    <a:pt x="14976" y="14"/>
                  </a:cubicBezTo>
                  <a:cubicBezTo>
                    <a:pt x="14607" y="129"/>
                    <a:pt x="14053" y="929"/>
                    <a:pt x="13315" y="3043"/>
                  </a:cubicBezTo>
                  <a:cubicBezTo>
                    <a:pt x="12576" y="5157"/>
                    <a:pt x="11653" y="8586"/>
                    <a:pt x="11284" y="11157"/>
                  </a:cubicBezTo>
                  <a:cubicBezTo>
                    <a:pt x="10915" y="13729"/>
                    <a:pt x="11100" y="15443"/>
                    <a:pt x="11561" y="16471"/>
                  </a:cubicBezTo>
                  <a:cubicBezTo>
                    <a:pt x="12023" y="17500"/>
                    <a:pt x="12761" y="17843"/>
                    <a:pt x="13592" y="17900"/>
                  </a:cubicBezTo>
                  <a:cubicBezTo>
                    <a:pt x="14423" y="17957"/>
                    <a:pt x="15346" y="17729"/>
                    <a:pt x="16453" y="16986"/>
                  </a:cubicBezTo>
                  <a:cubicBezTo>
                    <a:pt x="17561" y="16243"/>
                    <a:pt x="18853" y="14986"/>
                    <a:pt x="19592" y="14014"/>
                  </a:cubicBezTo>
                  <a:cubicBezTo>
                    <a:pt x="20330" y="13043"/>
                    <a:pt x="20515" y="12357"/>
                    <a:pt x="20146" y="12186"/>
                  </a:cubicBezTo>
                  <a:cubicBezTo>
                    <a:pt x="19776" y="12014"/>
                    <a:pt x="18853" y="12357"/>
                    <a:pt x="18207" y="12871"/>
                  </a:cubicBezTo>
                  <a:cubicBezTo>
                    <a:pt x="17561" y="13386"/>
                    <a:pt x="17192" y="14071"/>
                    <a:pt x="16915" y="14700"/>
                  </a:cubicBezTo>
                  <a:cubicBezTo>
                    <a:pt x="16638" y="15329"/>
                    <a:pt x="16453" y="15900"/>
                    <a:pt x="16453" y="16471"/>
                  </a:cubicBezTo>
                  <a:cubicBezTo>
                    <a:pt x="16453" y="17043"/>
                    <a:pt x="16638" y="17614"/>
                    <a:pt x="17284" y="17900"/>
                  </a:cubicBezTo>
                  <a:cubicBezTo>
                    <a:pt x="17930" y="18186"/>
                    <a:pt x="19038" y="18186"/>
                    <a:pt x="19869" y="17729"/>
                  </a:cubicBezTo>
                  <a:cubicBezTo>
                    <a:pt x="20700" y="17271"/>
                    <a:pt x="21253" y="16357"/>
                    <a:pt x="21346" y="15329"/>
                  </a:cubicBezTo>
                  <a:cubicBezTo>
                    <a:pt x="21438" y="14300"/>
                    <a:pt x="21069" y="13157"/>
                    <a:pt x="20515" y="12357"/>
                  </a:cubicBezTo>
                  <a:cubicBezTo>
                    <a:pt x="19961" y="11557"/>
                    <a:pt x="19223" y="11100"/>
                    <a:pt x="18946" y="10986"/>
                  </a:cubicBezTo>
                  <a:cubicBezTo>
                    <a:pt x="18669" y="10871"/>
                    <a:pt x="18853" y="11100"/>
                    <a:pt x="19038" y="11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8792837" y="5798103"/>
              <a:ext cx="268968" cy="19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203" fill="norm" stroke="1" extrusionOk="0">
                  <a:moveTo>
                    <a:pt x="0" y="8735"/>
                  </a:moveTo>
                  <a:cubicBezTo>
                    <a:pt x="1019" y="9565"/>
                    <a:pt x="2038" y="10396"/>
                    <a:pt x="3464" y="10258"/>
                  </a:cubicBezTo>
                  <a:cubicBezTo>
                    <a:pt x="4891" y="10119"/>
                    <a:pt x="6725" y="9011"/>
                    <a:pt x="7845" y="7765"/>
                  </a:cubicBezTo>
                  <a:cubicBezTo>
                    <a:pt x="8966" y="6519"/>
                    <a:pt x="9374" y="5135"/>
                    <a:pt x="9475" y="3750"/>
                  </a:cubicBezTo>
                  <a:cubicBezTo>
                    <a:pt x="9577" y="2365"/>
                    <a:pt x="9374" y="981"/>
                    <a:pt x="8660" y="427"/>
                  </a:cubicBezTo>
                  <a:cubicBezTo>
                    <a:pt x="7947" y="-127"/>
                    <a:pt x="6724" y="150"/>
                    <a:pt x="5298" y="2227"/>
                  </a:cubicBezTo>
                  <a:cubicBezTo>
                    <a:pt x="3872" y="4304"/>
                    <a:pt x="2242" y="8181"/>
                    <a:pt x="1325" y="11088"/>
                  </a:cubicBezTo>
                  <a:cubicBezTo>
                    <a:pt x="408" y="13996"/>
                    <a:pt x="204" y="15935"/>
                    <a:pt x="1121" y="17735"/>
                  </a:cubicBezTo>
                  <a:cubicBezTo>
                    <a:pt x="2038" y="19535"/>
                    <a:pt x="4075" y="21196"/>
                    <a:pt x="6725" y="20642"/>
                  </a:cubicBezTo>
                  <a:cubicBezTo>
                    <a:pt x="9374" y="20088"/>
                    <a:pt x="12634" y="17319"/>
                    <a:pt x="14774" y="13996"/>
                  </a:cubicBezTo>
                  <a:cubicBezTo>
                    <a:pt x="16913" y="10673"/>
                    <a:pt x="17932" y="6796"/>
                    <a:pt x="18340" y="4165"/>
                  </a:cubicBezTo>
                  <a:cubicBezTo>
                    <a:pt x="18747" y="1535"/>
                    <a:pt x="18543" y="150"/>
                    <a:pt x="18136" y="11"/>
                  </a:cubicBezTo>
                  <a:cubicBezTo>
                    <a:pt x="17728" y="-127"/>
                    <a:pt x="17117" y="981"/>
                    <a:pt x="17321" y="2919"/>
                  </a:cubicBezTo>
                  <a:cubicBezTo>
                    <a:pt x="17524" y="4858"/>
                    <a:pt x="18543" y="7627"/>
                    <a:pt x="19460" y="10258"/>
                  </a:cubicBezTo>
                  <a:cubicBezTo>
                    <a:pt x="20377" y="12888"/>
                    <a:pt x="21192" y="15381"/>
                    <a:pt x="21396" y="17319"/>
                  </a:cubicBezTo>
                  <a:cubicBezTo>
                    <a:pt x="21600" y="19258"/>
                    <a:pt x="21192" y="20642"/>
                    <a:pt x="19970" y="21058"/>
                  </a:cubicBezTo>
                  <a:cubicBezTo>
                    <a:pt x="18747" y="21473"/>
                    <a:pt x="16709" y="20919"/>
                    <a:pt x="14672" y="20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9299493" y="5811134"/>
              <a:ext cx="221695" cy="17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284" fill="norm" stroke="1" extrusionOk="0">
                  <a:moveTo>
                    <a:pt x="5896" y="5382"/>
                  </a:moveTo>
                  <a:cubicBezTo>
                    <a:pt x="4654" y="6308"/>
                    <a:pt x="3413" y="7234"/>
                    <a:pt x="2544" y="9394"/>
                  </a:cubicBezTo>
                  <a:cubicBezTo>
                    <a:pt x="1675" y="11554"/>
                    <a:pt x="1178" y="14948"/>
                    <a:pt x="806" y="17417"/>
                  </a:cubicBezTo>
                  <a:cubicBezTo>
                    <a:pt x="434" y="19885"/>
                    <a:pt x="185" y="21428"/>
                    <a:pt x="61" y="21274"/>
                  </a:cubicBezTo>
                  <a:cubicBezTo>
                    <a:pt x="-63" y="21119"/>
                    <a:pt x="-63" y="19268"/>
                    <a:pt x="682" y="16028"/>
                  </a:cubicBezTo>
                  <a:cubicBezTo>
                    <a:pt x="1427" y="12788"/>
                    <a:pt x="2916" y="8159"/>
                    <a:pt x="4034" y="5228"/>
                  </a:cubicBezTo>
                  <a:cubicBezTo>
                    <a:pt x="5151" y="2297"/>
                    <a:pt x="5896" y="1062"/>
                    <a:pt x="6889" y="445"/>
                  </a:cubicBezTo>
                  <a:cubicBezTo>
                    <a:pt x="7882" y="-172"/>
                    <a:pt x="9123" y="-172"/>
                    <a:pt x="9868" y="599"/>
                  </a:cubicBezTo>
                  <a:cubicBezTo>
                    <a:pt x="10613" y="1371"/>
                    <a:pt x="10861" y="2914"/>
                    <a:pt x="10985" y="5999"/>
                  </a:cubicBezTo>
                  <a:cubicBezTo>
                    <a:pt x="11109" y="9085"/>
                    <a:pt x="11109" y="13714"/>
                    <a:pt x="11482" y="16645"/>
                  </a:cubicBezTo>
                  <a:cubicBezTo>
                    <a:pt x="11854" y="19577"/>
                    <a:pt x="12599" y="20811"/>
                    <a:pt x="14337" y="20811"/>
                  </a:cubicBezTo>
                  <a:cubicBezTo>
                    <a:pt x="16075" y="20811"/>
                    <a:pt x="18806" y="19577"/>
                    <a:pt x="21537" y="18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9468835" y="5794376"/>
              <a:ext cx="129022" cy="19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968" fill="norm" stroke="1" extrusionOk="0">
                  <a:moveTo>
                    <a:pt x="17570" y="12304"/>
                  </a:moveTo>
                  <a:cubicBezTo>
                    <a:pt x="18841" y="10390"/>
                    <a:pt x="20111" y="8476"/>
                    <a:pt x="19476" y="7519"/>
                  </a:cubicBezTo>
                  <a:cubicBezTo>
                    <a:pt x="18841" y="6562"/>
                    <a:pt x="16300" y="6562"/>
                    <a:pt x="13335" y="7519"/>
                  </a:cubicBezTo>
                  <a:cubicBezTo>
                    <a:pt x="10370" y="8476"/>
                    <a:pt x="6982" y="10390"/>
                    <a:pt x="4653" y="12030"/>
                  </a:cubicBezTo>
                  <a:cubicBezTo>
                    <a:pt x="2323" y="13671"/>
                    <a:pt x="1053" y="15038"/>
                    <a:pt x="417" y="16405"/>
                  </a:cubicBezTo>
                  <a:cubicBezTo>
                    <a:pt x="-218" y="17772"/>
                    <a:pt x="-218" y="19139"/>
                    <a:pt x="1053" y="20096"/>
                  </a:cubicBezTo>
                  <a:cubicBezTo>
                    <a:pt x="2323" y="21053"/>
                    <a:pt x="4864" y="21600"/>
                    <a:pt x="7194" y="19686"/>
                  </a:cubicBezTo>
                  <a:cubicBezTo>
                    <a:pt x="9523" y="17772"/>
                    <a:pt x="11641" y="13397"/>
                    <a:pt x="13970" y="9706"/>
                  </a:cubicBezTo>
                  <a:cubicBezTo>
                    <a:pt x="16300" y="6015"/>
                    <a:pt x="18841" y="3008"/>
                    <a:pt x="213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9608486" y="5610372"/>
              <a:ext cx="18870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600" fill="norm" stroke="1" extrusionOk="0">
                  <a:moveTo>
                    <a:pt x="15018" y="0"/>
                  </a:moveTo>
                  <a:cubicBezTo>
                    <a:pt x="11891" y="4702"/>
                    <a:pt x="8765" y="9404"/>
                    <a:pt x="6775" y="12343"/>
                  </a:cubicBezTo>
                  <a:cubicBezTo>
                    <a:pt x="4786" y="15282"/>
                    <a:pt x="3933" y="16457"/>
                    <a:pt x="3507" y="17559"/>
                  </a:cubicBezTo>
                  <a:cubicBezTo>
                    <a:pt x="3081" y="18661"/>
                    <a:pt x="3081" y="19690"/>
                    <a:pt x="3649" y="20424"/>
                  </a:cubicBezTo>
                  <a:cubicBezTo>
                    <a:pt x="4218" y="21159"/>
                    <a:pt x="5354" y="21600"/>
                    <a:pt x="6633" y="21600"/>
                  </a:cubicBezTo>
                  <a:cubicBezTo>
                    <a:pt x="7912" y="21600"/>
                    <a:pt x="9333" y="21159"/>
                    <a:pt x="10328" y="20571"/>
                  </a:cubicBezTo>
                  <a:cubicBezTo>
                    <a:pt x="11323" y="19984"/>
                    <a:pt x="11891" y="19249"/>
                    <a:pt x="12033" y="18441"/>
                  </a:cubicBezTo>
                  <a:cubicBezTo>
                    <a:pt x="12175" y="17633"/>
                    <a:pt x="11891" y="16751"/>
                    <a:pt x="11039" y="16016"/>
                  </a:cubicBezTo>
                  <a:cubicBezTo>
                    <a:pt x="10186" y="15282"/>
                    <a:pt x="8765" y="14694"/>
                    <a:pt x="6491" y="14106"/>
                  </a:cubicBezTo>
                  <a:cubicBezTo>
                    <a:pt x="4218" y="13518"/>
                    <a:pt x="1091" y="12931"/>
                    <a:pt x="239" y="12637"/>
                  </a:cubicBezTo>
                  <a:cubicBezTo>
                    <a:pt x="-614" y="12343"/>
                    <a:pt x="807" y="12343"/>
                    <a:pt x="4644" y="12343"/>
                  </a:cubicBezTo>
                  <a:cubicBezTo>
                    <a:pt x="8481" y="12343"/>
                    <a:pt x="14733" y="12343"/>
                    <a:pt x="20986" y="12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10027198" y="5886379"/>
              <a:ext cx="53669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10065532" y="5763709"/>
              <a:ext cx="3066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10189344" y="5840377"/>
              <a:ext cx="289526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fill="norm" stroke="1" extrusionOk="0">
                  <a:moveTo>
                    <a:pt x="3894" y="0"/>
                  </a:moveTo>
                  <a:cubicBezTo>
                    <a:pt x="3704" y="2400"/>
                    <a:pt x="3515" y="4800"/>
                    <a:pt x="3136" y="6960"/>
                  </a:cubicBezTo>
                  <a:cubicBezTo>
                    <a:pt x="2757" y="9120"/>
                    <a:pt x="2189" y="11040"/>
                    <a:pt x="1526" y="12600"/>
                  </a:cubicBezTo>
                  <a:cubicBezTo>
                    <a:pt x="862" y="14160"/>
                    <a:pt x="104" y="15360"/>
                    <a:pt x="10" y="15360"/>
                  </a:cubicBezTo>
                  <a:cubicBezTo>
                    <a:pt x="-85" y="15360"/>
                    <a:pt x="483" y="14160"/>
                    <a:pt x="1810" y="12000"/>
                  </a:cubicBezTo>
                  <a:cubicBezTo>
                    <a:pt x="3136" y="9840"/>
                    <a:pt x="5220" y="6720"/>
                    <a:pt x="6736" y="4920"/>
                  </a:cubicBezTo>
                  <a:cubicBezTo>
                    <a:pt x="8252" y="3120"/>
                    <a:pt x="9199" y="2640"/>
                    <a:pt x="9768" y="3000"/>
                  </a:cubicBezTo>
                  <a:cubicBezTo>
                    <a:pt x="10336" y="3360"/>
                    <a:pt x="10526" y="4560"/>
                    <a:pt x="10431" y="6240"/>
                  </a:cubicBezTo>
                  <a:cubicBezTo>
                    <a:pt x="10336" y="7920"/>
                    <a:pt x="9957" y="10080"/>
                    <a:pt x="10147" y="10800"/>
                  </a:cubicBezTo>
                  <a:cubicBezTo>
                    <a:pt x="10336" y="11520"/>
                    <a:pt x="11094" y="10800"/>
                    <a:pt x="12420" y="9600"/>
                  </a:cubicBezTo>
                  <a:cubicBezTo>
                    <a:pt x="13747" y="8400"/>
                    <a:pt x="15641" y="6720"/>
                    <a:pt x="17252" y="5640"/>
                  </a:cubicBezTo>
                  <a:cubicBezTo>
                    <a:pt x="18862" y="4560"/>
                    <a:pt x="20189" y="4080"/>
                    <a:pt x="20852" y="4800"/>
                  </a:cubicBezTo>
                  <a:cubicBezTo>
                    <a:pt x="21515" y="5520"/>
                    <a:pt x="21515" y="7440"/>
                    <a:pt x="21420" y="10440"/>
                  </a:cubicBezTo>
                  <a:cubicBezTo>
                    <a:pt x="21326" y="13440"/>
                    <a:pt x="21136" y="17520"/>
                    <a:pt x="209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10529826" y="5776107"/>
              <a:ext cx="240412" cy="42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30" fill="norm" stroke="1" extrusionOk="0">
                  <a:moveTo>
                    <a:pt x="9850" y="8199"/>
                  </a:moveTo>
                  <a:cubicBezTo>
                    <a:pt x="7577" y="11266"/>
                    <a:pt x="5303" y="14334"/>
                    <a:pt x="3939" y="16187"/>
                  </a:cubicBezTo>
                  <a:cubicBezTo>
                    <a:pt x="2574" y="18040"/>
                    <a:pt x="2120" y="18679"/>
                    <a:pt x="1551" y="19510"/>
                  </a:cubicBezTo>
                  <a:cubicBezTo>
                    <a:pt x="983" y="20341"/>
                    <a:pt x="301" y="21363"/>
                    <a:pt x="73" y="21427"/>
                  </a:cubicBezTo>
                  <a:cubicBezTo>
                    <a:pt x="-154" y="21491"/>
                    <a:pt x="73" y="20596"/>
                    <a:pt x="1779" y="18104"/>
                  </a:cubicBezTo>
                  <a:cubicBezTo>
                    <a:pt x="3484" y="15612"/>
                    <a:pt x="6667" y="11522"/>
                    <a:pt x="9509" y="8390"/>
                  </a:cubicBezTo>
                  <a:cubicBezTo>
                    <a:pt x="12351" y="5259"/>
                    <a:pt x="14852" y="3086"/>
                    <a:pt x="16785" y="1744"/>
                  </a:cubicBezTo>
                  <a:cubicBezTo>
                    <a:pt x="18718" y="402"/>
                    <a:pt x="20082" y="-109"/>
                    <a:pt x="20764" y="19"/>
                  </a:cubicBezTo>
                  <a:cubicBezTo>
                    <a:pt x="21446" y="147"/>
                    <a:pt x="21446" y="913"/>
                    <a:pt x="21332" y="2383"/>
                  </a:cubicBezTo>
                  <a:cubicBezTo>
                    <a:pt x="21219" y="3853"/>
                    <a:pt x="20991" y="6026"/>
                    <a:pt x="19741" y="7432"/>
                  </a:cubicBezTo>
                  <a:cubicBezTo>
                    <a:pt x="18490" y="8838"/>
                    <a:pt x="16217" y="9477"/>
                    <a:pt x="14284" y="9796"/>
                  </a:cubicBezTo>
                  <a:cubicBezTo>
                    <a:pt x="12351" y="10116"/>
                    <a:pt x="10760" y="10116"/>
                    <a:pt x="9737" y="9796"/>
                  </a:cubicBezTo>
                  <a:cubicBezTo>
                    <a:pt x="8713" y="9477"/>
                    <a:pt x="8259" y="8838"/>
                    <a:pt x="8259" y="8071"/>
                  </a:cubicBezTo>
                  <a:cubicBezTo>
                    <a:pt x="8259" y="7304"/>
                    <a:pt x="8713" y="6409"/>
                    <a:pt x="9168" y="5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10810640" y="5679374"/>
              <a:ext cx="230048" cy="67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533" fill="norm" stroke="1" extrusionOk="0">
                  <a:moveTo>
                    <a:pt x="9125" y="0"/>
                  </a:moveTo>
                  <a:cubicBezTo>
                    <a:pt x="7226" y="1636"/>
                    <a:pt x="5327" y="3273"/>
                    <a:pt x="3785" y="4664"/>
                  </a:cubicBezTo>
                  <a:cubicBezTo>
                    <a:pt x="2242" y="6055"/>
                    <a:pt x="1055" y="7200"/>
                    <a:pt x="461" y="8100"/>
                  </a:cubicBezTo>
                  <a:cubicBezTo>
                    <a:pt x="-132" y="9000"/>
                    <a:pt x="-132" y="9655"/>
                    <a:pt x="343" y="10105"/>
                  </a:cubicBezTo>
                  <a:cubicBezTo>
                    <a:pt x="817" y="10555"/>
                    <a:pt x="1767" y="10800"/>
                    <a:pt x="2835" y="10759"/>
                  </a:cubicBezTo>
                  <a:cubicBezTo>
                    <a:pt x="3903" y="10718"/>
                    <a:pt x="5090" y="10391"/>
                    <a:pt x="6396" y="9900"/>
                  </a:cubicBezTo>
                  <a:cubicBezTo>
                    <a:pt x="7701" y="9409"/>
                    <a:pt x="9125" y="8755"/>
                    <a:pt x="9956" y="8182"/>
                  </a:cubicBezTo>
                  <a:cubicBezTo>
                    <a:pt x="10787" y="7609"/>
                    <a:pt x="11024" y="7118"/>
                    <a:pt x="10787" y="7036"/>
                  </a:cubicBezTo>
                  <a:cubicBezTo>
                    <a:pt x="10549" y="6955"/>
                    <a:pt x="9837" y="7282"/>
                    <a:pt x="9244" y="7732"/>
                  </a:cubicBezTo>
                  <a:cubicBezTo>
                    <a:pt x="8650" y="8182"/>
                    <a:pt x="8176" y="8755"/>
                    <a:pt x="8176" y="9245"/>
                  </a:cubicBezTo>
                  <a:cubicBezTo>
                    <a:pt x="8176" y="9736"/>
                    <a:pt x="8650" y="10145"/>
                    <a:pt x="9600" y="10350"/>
                  </a:cubicBezTo>
                  <a:cubicBezTo>
                    <a:pt x="10549" y="10555"/>
                    <a:pt x="11974" y="10555"/>
                    <a:pt x="13872" y="10309"/>
                  </a:cubicBezTo>
                  <a:cubicBezTo>
                    <a:pt x="15771" y="10064"/>
                    <a:pt x="18145" y="9573"/>
                    <a:pt x="19569" y="9123"/>
                  </a:cubicBezTo>
                  <a:cubicBezTo>
                    <a:pt x="20993" y="8673"/>
                    <a:pt x="21468" y="8264"/>
                    <a:pt x="21349" y="8264"/>
                  </a:cubicBezTo>
                  <a:cubicBezTo>
                    <a:pt x="21231" y="8264"/>
                    <a:pt x="20519" y="8673"/>
                    <a:pt x="19925" y="10023"/>
                  </a:cubicBezTo>
                  <a:cubicBezTo>
                    <a:pt x="19332" y="11373"/>
                    <a:pt x="18857" y="13664"/>
                    <a:pt x="18026" y="15668"/>
                  </a:cubicBezTo>
                  <a:cubicBezTo>
                    <a:pt x="17195" y="17673"/>
                    <a:pt x="16009" y="19391"/>
                    <a:pt x="14822" y="20373"/>
                  </a:cubicBezTo>
                  <a:cubicBezTo>
                    <a:pt x="13635" y="21355"/>
                    <a:pt x="12448" y="21600"/>
                    <a:pt x="10431" y="21518"/>
                  </a:cubicBezTo>
                  <a:cubicBezTo>
                    <a:pt x="8413" y="21436"/>
                    <a:pt x="5565" y="21027"/>
                    <a:pt x="4734" y="20291"/>
                  </a:cubicBezTo>
                  <a:cubicBezTo>
                    <a:pt x="3903" y="19555"/>
                    <a:pt x="5090" y="18491"/>
                    <a:pt x="6633" y="17755"/>
                  </a:cubicBezTo>
                  <a:cubicBezTo>
                    <a:pt x="8176" y="17018"/>
                    <a:pt x="10075" y="16609"/>
                    <a:pt x="11974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9459852" y="6515060"/>
              <a:ext cx="245340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25" y="2836"/>
                    <a:pt x="5850" y="5673"/>
                    <a:pt x="9450" y="9273"/>
                  </a:cubicBezTo>
                  <a:cubicBezTo>
                    <a:pt x="13050" y="12873"/>
                    <a:pt x="17325" y="172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9613190" y="6600767"/>
              <a:ext cx="124146" cy="404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60" fill="norm" stroke="1" extrusionOk="0">
                  <a:moveTo>
                    <a:pt x="19837" y="3953"/>
                  </a:moveTo>
                  <a:cubicBezTo>
                    <a:pt x="20718" y="2343"/>
                    <a:pt x="21600" y="733"/>
                    <a:pt x="21380" y="197"/>
                  </a:cubicBezTo>
                  <a:cubicBezTo>
                    <a:pt x="21159" y="-340"/>
                    <a:pt x="19837" y="197"/>
                    <a:pt x="17412" y="2142"/>
                  </a:cubicBezTo>
                  <a:cubicBezTo>
                    <a:pt x="14988" y="4087"/>
                    <a:pt x="11461" y="7441"/>
                    <a:pt x="8375" y="10862"/>
                  </a:cubicBezTo>
                  <a:cubicBezTo>
                    <a:pt x="5290" y="14284"/>
                    <a:pt x="2645" y="17772"/>
                    <a:pt x="0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9988864" y="6584061"/>
              <a:ext cx="115004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4500"/>
                    <a:pt x="12960" y="9000"/>
                    <a:pt x="9360" y="12600"/>
                  </a:cubicBezTo>
                  <a:cubicBezTo>
                    <a:pt x="5760" y="16200"/>
                    <a:pt x="288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9909334" y="6596370"/>
              <a:ext cx="301870" cy="135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514" fill="norm" stroke="1" extrusionOk="0">
                  <a:moveTo>
                    <a:pt x="5104" y="12028"/>
                  </a:moveTo>
                  <a:cubicBezTo>
                    <a:pt x="4559" y="10485"/>
                    <a:pt x="4015" y="8943"/>
                    <a:pt x="3379" y="8750"/>
                  </a:cubicBezTo>
                  <a:cubicBezTo>
                    <a:pt x="2744" y="8557"/>
                    <a:pt x="2018" y="9714"/>
                    <a:pt x="1474" y="11257"/>
                  </a:cubicBezTo>
                  <a:cubicBezTo>
                    <a:pt x="929" y="12800"/>
                    <a:pt x="566" y="14728"/>
                    <a:pt x="294" y="16657"/>
                  </a:cubicBezTo>
                  <a:cubicBezTo>
                    <a:pt x="22" y="18585"/>
                    <a:pt x="-160" y="20514"/>
                    <a:pt x="203" y="20514"/>
                  </a:cubicBezTo>
                  <a:cubicBezTo>
                    <a:pt x="566" y="20514"/>
                    <a:pt x="1474" y="18585"/>
                    <a:pt x="3289" y="14921"/>
                  </a:cubicBezTo>
                  <a:cubicBezTo>
                    <a:pt x="5104" y="11257"/>
                    <a:pt x="7827" y="5857"/>
                    <a:pt x="10186" y="2771"/>
                  </a:cubicBezTo>
                  <a:cubicBezTo>
                    <a:pt x="12546" y="-315"/>
                    <a:pt x="14543" y="-1086"/>
                    <a:pt x="16358" y="1807"/>
                  </a:cubicBezTo>
                  <a:cubicBezTo>
                    <a:pt x="18173" y="4700"/>
                    <a:pt x="19806" y="11257"/>
                    <a:pt x="21440" y="17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10312530" y="6815268"/>
              <a:ext cx="116348" cy="8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0492" fill="norm" stroke="1" extrusionOk="0">
                  <a:moveTo>
                    <a:pt x="19004" y="5118"/>
                  </a:moveTo>
                  <a:cubicBezTo>
                    <a:pt x="14408" y="5118"/>
                    <a:pt x="9813" y="5118"/>
                    <a:pt x="6596" y="6018"/>
                  </a:cubicBezTo>
                  <a:cubicBezTo>
                    <a:pt x="3379" y="6918"/>
                    <a:pt x="1540" y="8718"/>
                    <a:pt x="621" y="11118"/>
                  </a:cubicBezTo>
                  <a:cubicBezTo>
                    <a:pt x="-298" y="13518"/>
                    <a:pt x="-298" y="16518"/>
                    <a:pt x="1311" y="18318"/>
                  </a:cubicBezTo>
                  <a:cubicBezTo>
                    <a:pt x="2919" y="20118"/>
                    <a:pt x="6136" y="20718"/>
                    <a:pt x="8894" y="20418"/>
                  </a:cubicBezTo>
                  <a:cubicBezTo>
                    <a:pt x="11651" y="20118"/>
                    <a:pt x="13949" y="18918"/>
                    <a:pt x="16017" y="17418"/>
                  </a:cubicBezTo>
                  <a:cubicBezTo>
                    <a:pt x="18085" y="15918"/>
                    <a:pt x="19923" y="14118"/>
                    <a:pt x="20613" y="10818"/>
                  </a:cubicBezTo>
                  <a:cubicBezTo>
                    <a:pt x="21302" y="7518"/>
                    <a:pt x="20842" y="2718"/>
                    <a:pt x="19234" y="918"/>
                  </a:cubicBezTo>
                  <a:cubicBezTo>
                    <a:pt x="17625" y="-882"/>
                    <a:pt x="14868" y="318"/>
                    <a:pt x="12110" y="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10464208" y="6745064"/>
              <a:ext cx="222340" cy="189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5184"/>
                  </a:moveTo>
                  <a:cubicBezTo>
                    <a:pt x="1738" y="4608"/>
                    <a:pt x="3476" y="4032"/>
                    <a:pt x="5214" y="4752"/>
                  </a:cubicBezTo>
                  <a:cubicBezTo>
                    <a:pt x="6952" y="5472"/>
                    <a:pt x="8690" y="7488"/>
                    <a:pt x="9559" y="10224"/>
                  </a:cubicBezTo>
                  <a:cubicBezTo>
                    <a:pt x="10428" y="12960"/>
                    <a:pt x="10428" y="16416"/>
                    <a:pt x="9931" y="18576"/>
                  </a:cubicBezTo>
                  <a:cubicBezTo>
                    <a:pt x="9435" y="20736"/>
                    <a:pt x="8441" y="21600"/>
                    <a:pt x="7572" y="21312"/>
                  </a:cubicBezTo>
                  <a:cubicBezTo>
                    <a:pt x="6703" y="21024"/>
                    <a:pt x="5959" y="19584"/>
                    <a:pt x="6331" y="17136"/>
                  </a:cubicBezTo>
                  <a:cubicBezTo>
                    <a:pt x="6703" y="14688"/>
                    <a:pt x="8193" y="11232"/>
                    <a:pt x="10924" y="8208"/>
                  </a:cubicBezTo>
                  <a:cubicBezTo>
                    <a:pt x="13655" y="5184"/>
                    <a:pt x="17628" y="25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11016221" y="6668396"/>
              <a:ext cx="9967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11083043" y="6714397"/>
              <a:ext cx="132516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21132" y="0"/>
                  </a:moveTo>
                  <a:cubicBezTo>
                    <a:pt x="17872" y="1932"/>
                    <a:pt x="14611" y="3863"/>
                    <a:pt x="10943" y="6585"/>
                  </a:cubicBezTo>
                  <a:cubicBezTo>
                    <a:pt x="7275" y="9307"/>
                    <a:pt x="3200" y="12820"/>
                    <a:pt x="1366" y="15454"/>
                  </a:cubicBezTo>
                  <a:cubicBezTo>
                    <a:pt x="-468" y="18088"/>
                    <a:pt x="-60" y="19844"/>
                    <a:pt x="3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11445564" y="6630062"/>
              <a:ext cx="84336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3086"/>
                    <a:pt x="12436" y="6171"/>
                    <a:pt x="9164" y="9450"/>
                  </a:cubicBezTo>
                  <a:cubicBezTo>
                    <a:pt x="5891" y="12729"/>
                    <a:pt x="3927" y="16200"/>
                    <a:pt x="2618" y="18257"/>
                  </a:cubicBezTo>
                  <a:cubicBezTo>
                    <a:pt x="1309" y="20314"/>
                    <a:pt x="655" y="209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11407230" y="6952069"/>
              <a:ext cx="6133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11460898" y="7005737"/>
              <a:ext cx="13800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3449050" y="4549793"/>
              <a:ext cx="2953101" cy="167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408" fill="norm" stroke="1" extrusionOk="0">
                  <a:moveTo>
                    <a:pt x="0" y="20945"/>
                  </a:moveTo>
                  <a:cubicBezTo>
                    <a:pt x="766" y="21273"/>
                    <a:pt x="1532" y="21600"/>
                    <a:pt x="2270" y="21273"/>
                  </a:cubicBezTo>
                  <a:cubicBezTo>
                    <a:pt x="3008" y="20945"/>
                    <a:pt x="3718" y="19964"/>
                    <a:pt x="4456" y="18818"/>
                  </a:cubicBezTo>
                  <a:cubicBezTo>
                    <a:pt x="5194" y="17673"/>
                    <a:pt x="5961" y="16364"/>
                    <a:pt x="6708" y="15218"/>
                  </a:cubicBezTo>
                  <a:cubicBezTo>
                    <a:pt x="7455" y="14073"/>
                    <a:pt x="8184" y="13091"/>
                    <a:pt x="8903" y="12109"/>
                  </a:cubicBezTo>
                  <a:cubicBezTo>
                    <a:pt x="9623" y="11127"/>
                    <a:pt x="10333" y="10145"/>
                    <a:pt x="11034" y="9491"/>
                  </a:cubicBezTo>
                  <a:cubicBezTo>
                    <a:pt x="11734" y="8836"/>
                    <a:pt x="12426" y="8509"/>
                    <a:pt x="13117" y="8018"/>
                  </a:cubicBezTo>
                  <a:cubicBezTo>
                    <a:pt x="13808" y="7527"/>
                    <a:pt x="14500" y="6873"/>
                    <a:pt x="15191" y="6218"/>
                  </a:cubicBezTo>
                  <a:cubicBezTo>
                    <a:pt x="15882" y="5564"/>
                    <a:pt x="16574" y="4909"/>
                    <a:pt x="17302" y="4091"/>
                  </a:cubicBezTo>
                  <a:cubicBezTo>
                    <a:pt x="18031" y="3273"/>
                    <a:pt x="18797" y="2291"/>
                    <a:pt x="19479" y="1473"/>
                  </a:cubicBezTo>
                  <a:cubicBezTo>
                    <a:pt x="20161" y="655"/>
                    <a:pt x="20759" y="0"/>
                    <a:pt x="21114" y="0"/>
                  </a:cubicBezTo>
                  <a:cubicBezTo>
                    <a:pt x="21469" y="0"/>
                    <a:pt x="21581" y="655"/>
                    <a:pt x="21591" y="1309"/>
                  </a:cubicBezTo>
                  <a:cubicBezTo>
                    <a:pt x="21600" y="1964"/>
                    <a:pt x="21507" y="2618"/>
                    <a:pt x="21394" y="3109"/>
                  </a:cubicBezTo>
                  <a:cubicBezTo>
                    <a:pt x="21282" y="3600"/>
                    <a:pt x="21152" y="3927"/>
                    <a:pt x="21021" y="4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3771057" y="4621350"/>
              <a:ext cx="325720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fill="norm" stroke="1" extrusionOk="0">
                  <a:moveTo>
                    <a:pt x="0" y="21600"/>
                  </a:moveTo>
                  <a:cubicBezTo>
                    <a:pt x="610" y="19636"/>
                    <a:pt x="1220" y="17673"/>
                    <a:pt x="1838" y="15873"/>
                  </a:cubicBezTo>
                  <a:cubicBezTo>
                    <a:pt x="2456" y="14073"/>
                    <a:pt x="3083" y="12436"/>
                    <a:pt x="3736" y="10964"/>
                  </a:cubicBezTo>
                  <a:cubicBezTo>
                    <a:pt x="4388" y="9491"/>
                    <a:pt x="5065" y="8182"/>
                    <a:pt x="5709" y="7036"/>
                  </a:cubicBezTo>
                  <a:cubicBezTo>
                    <a:pt x="6353" y="5891"/>
                    <a:pt x="6963" y="4909"/>
                    <a:pt x="7615" y="4091"/>
                  </a:cubicBezTo>
                  <a:cubicBezTo>
                    <a:pt x="8267" y="3273"/>
                    <a:pt x="8962" y="2618"/>
                    <a:pt x="9648" y="1964"/>
                  </a:cubicBezTo>
                  <a:cubicBezTo>
                    <a:pt x="10334" y="1309"/>
                    <a:pt x="11012" y="655"/>
                    <a:pt x="11681" y="327"/>
                  </a:cubicBezTo>
                  <a:cubicBezTo>
                    <a:pt x="12350" y="0"/>
                    <a:pt x="13011" y="0"/>
                    <a:pt x="13638" y="0"/>
                  </a:cubicBezTo>
                  <a:cubicBezTo>
                    <a:pt x="14264" y="0"/>
                    <a:pt x="14857" y="0"/>
                    <a:pt x="15501" y="0"/>
                  </a:cubicBezTo>
                  <a:cubicBezTo>
                    <a:pt x="16145" y="0"/>
                    <a:pt x="16840" y="0"/>
                    <a:pt x="17509" y="0"/>
                  </a:cubicBezTo>
                  <a:cubicBezTo>
                    <a:pt x="18178" y="0"/>
                    <a:pt x="18822" y="0"/>
                    <a:pt x="19457" y="327"/>
                  </a:cubicBezTo>
                  <a:cubicBezTo>
                    <a:pt x="20092" y="655"/>
                    <a:pt x="20719" y="1309"/>
                    <a:pt x="21092" y="2127"/>
                  </a:cubicBezTo>
                  <a:cubicBezTo>
                    <a:pt x="21464" y="2945"/>
                    <a:pt x="21583" y="3927"/>
                    <a:pt x="21592" y="4745"/>
                  </a:cubicBezTo>
                  <a:cubicBezTo>
                    <a:pt x="21600" y="5564"/>
                    <a:pt x="21498" y="6218"/>
                    <a:pt x="21422" y="6545"/>
                  </a:cubicBezTo>
                  <a:cubicBezTo>
                    <a:pt x="21346" y="6873"/>
                    <a:pt x="21295" y="6873"/>
                    <a:pt x="21244" y="6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7642811" y="4537015"/>
              <a:ext cx="2422722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61" y="18514"/>
                    <a:pt x="1322" y="15429"/>
                    <a:pt x="2062" y="12857"/>
                  </a:cubicBezTo>
                  <a:cubicBezTo>
                    <a:pt x="2803" y="10286"/>
                    <a:pt x="3623" y="8229"/>
                    <a:pt x="4489" y="6171"/>
                  </a:cubicBezTo>
                  <a:cubicBezTo>
                    <a:pt x="5354" y="4114"/>
                    <a:pt x="6266" y="2057"/>
                    <a:pt x="7189" y="1029"/>
                  </a:cubicBezTo>
                  <a:cubicBezTo>
                    <a:pt x="8111" y="0"/>
                    <a:pt x="9046" y="0"/>
                    <a:pt x="9889" y="0"/>
                  </a:cubicBezTo>
                  <a:cubicBezTo>
                    <a:pt x="10732" y="0"/>
                    <a:pt x="11484" y="0"/>
                    <a:pt x="12327" y="0"/>
                  </a:cubicBezTo>
                  <a:cubicBezTo>
                    <a:pt x="13170" y="0"/>
                    <a:pt x="14104" y="0"/>
                    <a:pt x="15027" y="514"/>
                  </a:cubicBezTo>
                  <a:cubicBezTo>
                    <a:pt x="15949" y="1029"/>
                    <a:pt x="16861" y="2057"/>
                    <a:pt x="17658" y="2057"/>
                  </a:cubicBezTo>
                  <a:cubicBezTo>
                    <a:pt x="18456" y="2057"/>
                    <a:pt x="19139" y="1029"/>
                    <a:pt x="19777" y="1543"/>
                  </a:cubicBezTo>
                  <a:cubicBezTo>
                    <a:pt x="20415" y="2057"/>
                    <a:pt x="21008" y="4114"/>
                    <a:pt x="21600" y="6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Drawing"/>
          <p:cNvGrpSpPr/>
          <p:nvPr/>
        </p:nvGrpSpPr>
        <p:grpSpPr>
          <a:xfrm>
            <a:off x="251922" y="67919"/>
            <a:ext cx="13035795" cy="9247292"/>
            <a:chOff x="-31750" y="-31750"/>
            <a:chExt cx="13035793" cy="9247291"/>
          </a:xfrm>
        </p:grpSpPr>
        <p:sp>
          <p:nvSpPr>
            <p:cNvPr id="495" name="Line"/>
            <p:cNvSpPr/>
            <p:nvPr/>
          </p:nvSpPr>
          <p:spPr>
            <a:xfrm>
              <a:off x="603882" y="812873"/>
              <a:ext cx="143922" cy="531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489" fill="norm" stroke="1" extrusionOk="0">
                  <a:moveTo>
                    <a:pt x="1379" y="8364"/>
                  </a:moveTo>
                  <a:cubicBezTo>
                    <a:pt x="3614" y="8467"/>
                    <a:pt x="5848" y="8570"/>
                    <a:pt x="8641" y="8157"/>
                  </a:cubicBezTo>
                  <a:cubicBezTo>
                    <a:pt x="11434" y="7744"/>
                    <a:pt x="14786" y="6813"/>
                    <a:pt x="16834" y="5573"/>
                  </a:cubicBezTo>
                  <a:cubicBezTo>
                    <a:pt x="18883" y="4333"/>
                    <a:pt x="19627" y="2783"/>
                    <a:pt x="19255" y="1749"/>
                  </a:cubicBezTo>
                  <a:cubicBezTo>
                    <a:pt x="18883" y="716"/>
                    <a:pt x="17393" y="199"/>
                    <a:pt x="14786" y="44"/>
                  </a:cubicBezTo>
                  <a:cubicBezTo>
                    <a:pt x="12179" y="-111"/>
                    <a:pt x="8455" y="96"/>
                    <a:pt x="5289" y="1439"/>
                  </a:cubicBezTo>
                  <a:cubicBezTo>
                    <a:pt x="2124" y="2783"/>
                    <a:pt x="-483" y="5263"/>
                    <a:pt x="76" y="7382"/>
                  </a:cubicBezTo>
                  <a:cubicBezTo>
                    <a:pt x="634" y="9500"/>
                    <a:pt x="4358" y="11257"/>
                    <a:pt x="8269" y="12963"/>
                  </a:cubicBezTo>
                  <a:cubicBezTo>
                    <a:pt x="12179" y="14668"/>
                    <a:pt x="16276" y="16322"/>
                    <a:pt x="18510" y="17407"/>
                  </a:cubicBezTo>
                  <a:cubicBezTo>
                    <a:pt x="20745" y="18492"/>
                    <a:pt x="21117" y="19009"/>
                    <a:pt x="20931" y="19525"/>
                  </a:cubicBezTo>
                  <a:cubicBezTo>
                    <a:pt x="20745" y="20042"/>
                    <a:pt x="20000" y="20559"/>
                    <a:pt x="17951" y="20921"/>
                  </a:cubicBezTo>
                  <a:cubicBezTo>
                    <a:pt x="15903" y="21282"/>
                    <a:pt x="12551" y="21489"/>
                    <a:pt x="9758" y="21489"/>
                  </a:cubicBezTo>
                  <a:cubicBezTo>
                    <a:pt x="6965" y="21489"/>
                    <a:pt x="4731" y="21282"/>
                    <a:pt x="4358" y="21024"/>
                  </a:cubicBezTo>
                  <a:cubicBezTo>
                    <a:pt x="3986" y="20766"/>
                    <a:pt x="5476" y="20456"/>
                    <a:pt x="6965" y="20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782017" y="1317119"/>
              <a:ext cx="214673" cy="18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6" fill="norm" stroke="1" extrusionOk="0">
                  <a:moveTo>
                    <a:pt x="0" y="180"/>
                  </a:moveTo>
                  <a:cubicBezTo>
                    <a:pt x="1286" y="-112"/>
                    <a:pt x="2571" y="-404"/>
                    <a:pt x="5657" y="2369"/>
                  </a:cubicBezTo>
                  <a:cubicBezTo>
                    <a:pt x="8743" y="5142"/>
                    <a:pt x="13629" y="10980"/>
                    <a:pt x="16586" y="14628"/>
                  </a:cubicBezTo>
                  <a:cubicBezTo>
                    <a:pt x="19543" y="18277"/>
                    <a:pt x="20571" y="19737"/>
                    <a:pt x="2160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820351" y="1280362"/>
              <a:ext cx="153338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40" y="3138"/>
                    <a:pt x="13680" y="6277"/>
                    <a:pt x="10080" y="9877"/>
                  </a:cubicBezTo>
                  <a:cubicBezTo>
                    <a:pt x="6480" y="13477"/>
                    <a:pt x="3240" y="175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1035023" y="1449032"/>
              <a:ext cx="61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1173026" y="1226694"/>
              <a:ext cx="122670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50" y="6171"/>
                    <a:pt x="9900" y="12343"/>
                    <a:pt x="13500" y="15943"/>
                  </a:cubicBezTo>
                  <a:cubicBezTo>
                    <a:pt x="17100" y="19543"/>
                    <a:pt x="1935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1262296" y="1249694"/>
              <a:ext cx="87068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600" fill="norm" stroke="1" extrusionOk="0">
                  <a:moveTo>
                    <a:pt x="21025" y="0"/>
                  </a:moveTo>
                  <a:cubicBezTo>
                    <a:pt x="17322" y="2700"/>
                    <a:pt x="13619" y="5400"/>
                    <a:pt x="9916" y="8550"/>
                  </a:cubicBezTo>
                  <a:cubicBezTo>
                    <a:pt x="6214" y="11700"/>
                    <a:pt x="2511" y="15300"/>
                    <a:pt x="968" y="17550"/>
                  </a:cubicBezTo>
                  <a:cubicBezTo>
                    <a:pt x="-575" y="19800"/>
                    <a:pt x="42" y="20700"/>
                    <a:pt x="6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1932043" y="1180693"/>
              <a:ext cx="207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1924376" y="1334030"/>
              <a:ext cx="260674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19059"/>
                  </a:moveTo>
                  <a:cubicBezTo>
                    <a:pt x="4024" y="20329"/>
                    <a:pt x="8047" y="21600"/>
                    <a:pt x="11647" y="18424"/>
                  </a:cubicBezTo>
                  <a:cubicBezTo>
                    <a:pt x="15247" y="15247"/>
                    <a:pt x="18424" y="76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3140790" y="489201"/>
              <a:ext cx="316955" cy="50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25" fill="norm" stroke="1" extrusionOk="0">
                  <a:moveTo>
                    <a:pt x="21431" y="707"/>
                  </a:moveTo>
                  <a:cubicBezTo>
                    <a:pt x="20740" y="385"/>
                    <a:pt x="20049" y="62"/>
                    <a:pt x="18753" y="9"/>
                  </a:cubicBezTo>
                  <a:cubicBezTo>
                    <a:pt x="17457" y="-45"/>
                    <a:pt x="15556" y="170"/>
                    <a:pt x="13396" y="385"/>
                  </a:cubicBezTo>
                  <a:cubicBezTo>
                    <a:pt x="11236" y="600"/>
                    <a:pt x="8817" y="815"/>
                    <a:pt x="7089" y="1083"/>
                  </a:cubicBezTo>
                  <a:cubicBezTo>
                    <a:pt x="5361" y="1352"/>
                    <a:pt x="4324" y="1674"/>
                    <a:pt x="3546" y="2695"/>
                  </a:cubicBezTo>
                  <a:cubicBezTo>
                    <a:pt x="2769" y="3716"/>
                    <a:pt x="2250" y="5436"/>
                    <a:pt x="1905" y="7854"/>
                  </a:cubicBezTo>
                  <a:cubicBezTo>
                    <a:pt x="1559" y="10271"/>
                    <a:pt x="1386" y="13388"/>
                    <a:pt x="1127" y="15483"/>
                  </a:cubicBezTo>
                  <a:cubicBezTo>
                    <a:pt x="868" y="17579"/>
                    <a:pt x="522" y="18654"/>
                    <a:pt x="263" y="19513"/>
                  </a:cubicBezTo>
                  <a:cubicBezTo>
                    <a:pt x="4" y="20373"/>
                    <a:pt x="-169" y="21018"/>
                    <a:pt x="263" y="21286"/>
                  </a:cubicBezTo>
                  <a:cubicBezTo>
                    <a:pt x="695" y="21555"/>
                    <a:pt x="1732" y="21448"/>
                    <a:pt x="4237" y="20856"/>
                  </a:cubicBezTo>
                  <a:cubicBezTo>
                    <a:pt x="6743" y="20265"/>
                    <a:pt x="10717" y="19191"/>
                    <a:pt x="14692" y="18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3135737" y="720682"/>
              <a:ext cx="176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6457"/>
                    <a:pt x="10644" y="11314"/>
                    <a:pt x="14244" y="7714"/>
                  </a:cubicBezTo>
                  <a:cubicBezTo>
                    <a:pt x="17844" y="4114"/>
                    <a:pt x="19722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3531857" y="421676"/>
              <a:ext cx="324564" cy="60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504" fill="norm" stroke="1" extrusionOk="0">
                  <a:moveTo>
                    <a:pt x="21431" y="0"/>
                  </a:moveTo>
                  <a:cubicBezTo>
                    <a:pt x="19406" y="0"/>
                    <a:pt x="17381" y="0"/>
                    <a:pt x="14512" y="275"/>
                  </a:cubicBezTo>
                  <a:cubicBezTo>
                    <a:pt x="11644" y="549"/>
                    <a:pt x="7931" y="1098"/>
                    <a:pt x="5737" y="1510"/>
                  </a:cubicBezTo>
                  <a:cubicBezTo>
                    <a:pt x="3544" y="1922"/>
                    <a:pt x="2869" y="2197"/>
                    <a:pt x="2700" y="2883"/>
                  </a:cubicBezTo>
                  <a:cubicBezTo>
                    <a:pt x="2531" y="3569"/>
                    <a:pt x="2868" y="4668"/>
                    <a:pt x="3122" y="6590"/>
                  </a:cubicBezTo>
                  <a:cubicBezTo>
                    <a:pt x="3375" y="8512"/>
                    <a:pt x="3543" y="11258"/>
                    <a:pt x="3037" y="13637"/>
                  </a:cubicBezTo>
                  <a:cubicBezTo>
                    <a:pt x="2531" y="16017"/>
                    <a:pt x="1350" y="18031"/>
                    <a:pt x="675" y="19312"/>
                  </a:cubicBezTo>
                  <a:cubicBezTo>
                    <a:pt x="0" y="20593"/>
                    <a:pt x="-169" y="21142"/>
                    <a:pt x="169" y="21371"/>
                  </a:cubicBezTo>
                  <a:cubicBezTo>
                    <a:pt x="506" y="21600"/>
                    <a:pt x="1350" y="21508"/>
                    <a:pt x="3797" y="21280"/>
                  </a:cubicBezTo>
                  <a:cubicBezTo>
                    <a:pt x="6244" y="21051"/>
                    <a:pt x="10294" y="20685"/>
                    <a:pt x="12825" y="20410"/>
                  </a:cubicBezTo>
                  <a:cubicBezTo>
                    <a:pt x="15356" y="20136"/>
                    <a:pt x="16369" y="19953"/>
                    <a:pt x="17381" y="19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4042514" y="478912"/>
              <a:ext cx="181915" cy="479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554" fill="norm" stroke="1" extrusionOk="0">
                  <a:moveTo>
                    <a:pt x="21355" y="528"/>
                  </a:moveTo>
                  <a:cubicBezTo>
                    <a:pt x="19855" y="299"/>
                    <a:pt x="18355" y="69"/>
                    <a:pt x="16705" y="11"/>
                  </a:cubicBezTo>
                  <a:cubicBezTo>
                    <a:pt x="15055" y="-46"/>
                    <a:pt x="13255" y="69"/>
                    <a:pt x="11005" y="1160"/>
                  </a:cubicBezTo>
                  <a:cubicBezTo>
                    <a:pt x="8755" y="2252"/>
                    <a:pt x="6055" y="4320"/>
                    <a:pt x="3955" y="6790"/>
                  </a:cubicBezTo>
                  <a:cubicBezTo>
                    <a:pt x="1855" y="9260"/>
                    <a:pt x="355" y="12133"/>
                    <a:pt x="55" y="14373"/>
                  </a:cubicBezTo>
                  <a:cubicBezTo>
                    <a:pt x="-245" y="16614"/>
                    <a:pt x="655" y="18222"/>
                    <a:pt x="3655" y="19314"/>
                  </a:cubicBezTo>
                  <a:cubicBezTo>
                    <a:pt x="6655" y="20405"/>
                    <a:pt x="11755" y="20980"/>
                    <a:pt x="16855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4331764" y="582679"/>
              <a:ext cx="207006" cy="303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0" y="0"/>
                  </a:moveTo>
                  <a:cubicBezTo>
                    <a:pt x="2400" y="2340"/>
                    <a:pt x="4800" y="4680"/>
                    <a:pt x="7467" y="7740"/>
                  </a:cubicBezTo>
                  <a:cubicBezTo>
                    <a:pt x="10133" y="10800"/>
                    <a:pt x="13067" y="14580"/>
                    <a:pt x="14933" y="17100"/>
                  </a:cubicBezTo>
                  <a:cubicBezTo>
                    <a:pt x="16800" y="19620"/>
                    <a:pt x="17600" y="20880"/>
                    <a:pt x="18533" y="21240"/>
                  </a:cubicBezTo>
                  <a:cubicBezTo>
                    <a:pt x="19467" y="21600"/>
                    <a:pt x="20533" y="21060"/>
                    <a:pt x="21600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4347098" y="552012"/>
              <a:ext cx="222339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72" y="2400"/>
                    <a:pt x="15145" y="4800"/>
                    <a:pt x="12166" y="7333"/>
                  </a:cubicBezTo>
                  <a:cubicBezTo>
                    <a:pt x="9186" y="9867"/>
                    <a:pt x="6455" y="12533"/>
                    <a:pt x="4469" y="14933"/>
                  </a:cubicBezTo>
                  <a:cubicBezTo>
                    <a:pt x="2483" y="17333"/>
                    <a:pt x="1241" y="194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4876110" y="728349"/>
              <a:ext cx="306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7280"/>
                    <a:pt x="11520" y="12960"/>
                    <a:pt x="15120" y="9360"/>
                  </a:cubicBezTo>
                  <a:cubicBezTo>
                    <a:pt x="18720" y="5760"/>
                    <a:pt x="2016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5356401" y="507148"/>
              <a:ext cx="263393" cy="3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80" fill="norm" stroke="1" extrusionOk="0">
                  <a:moveTo>
                    <a:pt x="21406" y="764"/>
                  </a:moveTo>
                  <a:cubicBezTo>
                    <a:pt x="19121" y="352"/>
                    <a:pt x="16837" y="-61"/>
                    <a:pt x="14137" y="8"/>
                  </a:cubicBezTo>
                  <a:cubicBezTo>
                    <a:pt x="11437" y="77"/>
                    <a:pt x="8321" y="627"/>
                    <a:pt x="6452" y="1177"/>
                  </a:cubicBezTo>
                  <a:cubicBezTo>
                    <a:pt x="4583" y="1728"/>
                    <a:pt x="3960" y="2278"/>
                    <a:pt x="3544" y="3791"/>
                  </a:cubicBezTo>
                  <a:cubicBezTo>
                    <a:pt x="3129" y="5305"/>
                    <a:pt x="2921" y="7781"/>
                    <a:pt x="2402" y="10189"/>
                  </a:cubicBezTo>
                  <a:cubicBezTo>
                    <a:pt x="1883" y="12596"/>
                    <a:pt x="1052" y="14935"/>
                    <a:pt x="533" y="16724"/>
                  </a:cubicBezTo>
                  <a:cubicBezTo>
                    <a:pt x="14" y="18512"/>
                    <a:pt x="-194" y="19750"/>
                    <a:pt x="221" y="20507"/>
                  </a:cubicBezTo>
                  <a:cubicBezTo>
                    <a:pt x="637" y="21264"/>
                    <a:pt x="1675" y="21539"/>
                    <a:pt x="3441" y="21470"/>
                  </a:cubicBezTo>
                  <a:cubicBezTo>
                    <a:pt x="5206" y="21401"/>
                    <a:pt x="7698" y="20989"/>
                    <a:pt x="9775" y="20576"/>
                  </a:cubicBezTo>
                  <a:cubicBezTo>
                    <a:pt x="11852" y="20163"/>
                    <a:pt x="13514" y="19750"/>
                    <a:pt x="15175" y="19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5389788" y="720682"/>
              <a:ext cx="13800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5690392" y="501864"/>
              <a:ext cx="266743" cy="378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91" fill="norm" stroke="1" extrusionOk="0">
                  <a:moveTo>
                    <a:pt x="21471" y="670"/>
                  </a:moveTo>
                  <a:cubicBezTo>
                    <a:pt x="19414" y="380"/>
                    <a:pt x="17357" y="90"/>
                    <a:pt x="15711" y="17"/>
                  </a:cubicBezTo>
                  <a:cubicBezTo>
                    <a:pt x="14065" y="-55"/>
                    <a:pt x="12831" y="90"/>
                    <a:pt x="11905" y="525"/>
                  </a:cubicBezTo>
                  <a:cubicBezTo>
                    <a:pt x="10980" y="960"/>
                    <a:pt x="10362" y="1685"/>
                    <a:pt x="8922" y="4149"/>
                  </a:cubicBezTo>
                  <a:cubicBezTo>
                    <a:pt x="7482" y="6613"/>
                    <a:pt x="5220" y="10817"/>
                    <a:pt x="3574" y="13644"/>
                  </a:cubicBezTo>
                  <a:cubicBezTo>
                    <a:pt x="1928" y="16471"/>
                    <a:pt x="900" y="17921"/>
                    <a:pt x="385" y="19008"/>
                  </a:cubicBezTo>
                  <a:cubicBezTo>
                    <a:pt x="-129" y="20095"/>
                    <a:pt x="-129" y="20820"/>
                    <a:pt x="385" y="21183"/>
                  </a:cubicBezTo>
                  <a:cubicBezTo>
                    <a:pt x="900" y="21545"/>
                    <a:pt x="1928" y="21545"/>
                    <a:pt x="4808" y="21400"/>
                  </a:cubicBezTo>
                  <a:cubicBezTo>
                    <a:pt x="7688" y="21255"/>
                    <a:pt x="12420" y="20965"/>
                    <a:pt x="17151" y="20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6087470" y="575012"/>
              <a:ext cx="22233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72" y="3979"/>
                    <a:pt x="7945" y="7958"/>
                    <a:pt x="11545" y="11558"/>
                  </a:cubicBezTo>
                  <a:cubicBezTo>
                    <a:pt x="15145" y="15158"/>
                    <a:pt x="18372" y="1837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6155864" y="582679"/>
              <a:ext cx="199947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21392" y="0"/>
                  </a:moveTo>
                  <a:cubicBezTo>
                    <a:pt x="18384" y="1260"/>
                    <a:pt x="15377" y="2520"/>
                    <a:pt x="11959" y="5400"/>
                  </a:cubicBezTo>
                  <a:cubicBezTo>
                    <a:pt x="8541" y="8280"/>
                    <a:pt x="4714" y="12780"/>
                    <a:pt x="2526" y="15480"/>
                  </a:cubicBezTo>
                  <a:cubicBezTo>
                    <a:pt x="339" y="18180"/>
                    <a:pt x="-208" y="19080"/>
                    <a:pt x="65" y="19800"/>
                  </a:cubicBezTo>
                  <a:cubicBezTo>
                    <a:pt x="339" y="20520"/>
                    <a:pt x="1433" y="21060"/>
                    <a:pt x="25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6355810" y="494760"/>
              <a:ext cx="198600" cy="44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27" fill="norm" stroke="1" extrusionOk="0">
                  <a:moveTo>
                    <a:pt x="0" y="2750"/>
                  </a:moveTo>
                  <a:cubicBezTo>
                    <a:pt x="0" y="2136"/>
                    <a:pt x="0" y="1522"/>
                    <a:pt x="692" y="1093"/>
                  </a:cubicBezTo>
                  <a:cubicBezTo>
                    <a:pt x="1385" y="663"/>
                    <a:pt x="2769" y="418"/>
                    <a:pt x="4985" y="234"/>
                  </a:cubicBezTo>
                  <a:cubicBezTo>
                    <a:pt x="7200" y="50"/>
                    <a:pt x="10246" y="-73"/>
                    <a:pt x="13154" y="50"/>
                  </a:cubicBezTo>
                  <a:cubicBezTo>
                    <a:pt x="16062" y="172"/>
                    <a:pt x="18831" y="541"/>
                    <a:pt x="20215" y="1032"/>
                  </a:cubicBezTo>
                  <a:cubicBezTo>
                    <a:pt x="21600" y="1522"/>
                    <a:pt x="21600" y="2136"/>
                    <a:pt x="21462" y="4529"/>
                  </a:cubicBezTo>
                  <a:cubicBezTo>
                    <a:pt x="21323" y="6922"/>
                    <a:pt x="21046" y="11095"/>
                    <a:pt x="20908" y="13488"/>
                  </a:cubicBezTo>
                  <a:cubicBezTo>
                    <a:pt x="20769" y="15882"/>
                    <a:pt x="20769" y="16495"/>
                    <a:pt x="20769" y="17354"/>
                  </a:cubicBezTo>
                  <a:cubicBezTo>
                    <a:pt x="20769" y="18213"/>
                    <a:pt x="20769" y="19318"/>
                    <a:pt x="19939" y="19870"/>
                  </a:cubicBezTo>
                  <a:cubicBezTo>
                    <a:pt x="19108" y="20422"/>
                    <a:pt x="17446" y="20422"/>
                    <a:pt x="16062" y="20607"/>
                  </a:cubicBezTo>
                  <a:cubicBezTo>
                    <a:pt x="14677" y="20791"/>
                    <a:pt x="13569" y="21159"/>
                    <a:pt x="12462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6693150" y="414009"/>
              <a:ext cx="149612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fill="norm" stroke="1" extrusionOk="0">
                  <a:moveTo>
                    <a:pt x="0" y="0"/>
                  </a:moveTo>
                  <a:cubicBezTo>
                    <a:pt x="2197" y="1014"/>
                    <a:pt x="4393" y="2028"/>
                    <a:pt x="7505" y="3549"/>
                  </a:cubicBezTo>
                  <a:cubicBezTo>
                    <a:pt x="10617" y="5070"/>
                    <a:pt x="14644" y="7099"/>
                    <a:pt x="17390" y="9127"/>
                  </a:cubicBezTo>
                  <a:cubicBezTo>
                    <a:pt x="20136" y="11155"/>
                    <a:pt x="21600" y="13183"/>
                    <a:pt x="21417" y="14958"/>
                  </a:cubicBezTo>
                  <a:cubicBezTo>
                    <a:pt x="21234" y="16732"/>
                    <a:pt x="19403" y="18254"/>
                    <a:pt x="15742" y="19318"/>
                  </a:cubicBezTo>
                  <a:cubicBezTo>
                    <a:pt x="12081" y="20383"/>
                    <a:pt x="6590" y="20992"/>
                    <a:pt x="10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7368411" y="424651"/>
              <a:ext cx="168093" cy="48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467" fill="norm" stroke="1" extrusionOk="0">
                  <a:moveTo>
                    <a:pt x="20893" y="2267"/>
                  </a:moveTo>
                  <a:cubicBezTo>
                    <a:pt x="20258" y="1467"/>
                    <a:pt x="19622" y="667"/>
                    <a:pt x="18352" y="267"/>
                  </a:cubicBezTo>
                  <a:cubicBezTo>
                    <a:pt x="17081" y="-133"/>
                    <a:pt x="15175" y="-133"/>
                    <a:pt x="12317" y="610"/>
                  </a:cubicBezTo>
                  <a:cubicBezTo>
                    <a:pt x="9458" y="1353"/>
                    <a:pt x="5646" y="2838"/>
                    <a:pt x="3105" y="5181"/>
                  </a:cubicBezTo>
                  <a:cubicBezTo>
                    <a:pt x="564" y="7524"/>
                    <a:pt x="-707" y="10724"/>
                    <a:pt x="405" y="13410"/>
                  </a:cubicBezTo>
                  <a:cubicBezTo>
                    <a:pt x="1517" y="16096"/>
                    <a:pt x="5011" y="18267"/>
                    <a:pt x="8822" y="19524"/>
                  </a:cubicBezTo>
                  <a:cubicBezTo>
                    <a:pt x="12634" y="20781"/>
                    <a:pt x="16764" y="21124"/>
                    <a:pt x="20893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7712840" y="475344"/>
              <a:ext cx="16100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000"/>
                    <a:pt x="9600" y="12000"/>
                    <a:pt x="13200" y="15600"/>
                  </a:cubicBezTo>
                  <a:cubicBezTo>
                    <a:pt x="16800" y="19200"/>
                    <a:pt x="192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7873844" y="460010"/>
              <a:ext cx="99669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77" y="1350"/>
                    <a:pt x="14954" y="2700"/>
                    <a:pt x="11354" y="5250"/>
                  </a:cubicBezTo>
                  <a:cubicBezTo>
                    <a:pt x="7754" y="7800"/>
                    <a:pt x="3877" y="11550"/>
                    <a:pt x="1938" y="14475"/>
                  </a:cubicBezTo>
                  <a:cubicBezTo>
                    <a:pt x="0" y="17400"/>
                    <a:pt x="0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8257186" y="690015"/>
              <a:ext cx="1840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8588606" y="449373"/>
              <a:ext cx="304929" cy="405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01" fill="norm" stroke="1" extrusionOk="0">
                  <a:moveTo>
                    <a:pt x="21477" y="1372"/>
                  </a:moveTo>
                  <a:cubicBezTo>
                    <a:pt x="20937" y="832"/>
                    <a:pt x="20397" y="292"/>
                    <a:pt x="18507" y="90"/>
                  </a:cubicBezTo>
                  <a:cubicBezTo>
                    <a:pt x="16617" y="-113"/>
                    <a:pt x="13377" y="22"/>
                    <a:pt x="11127" y="562"/>
                  </a:cubicBezTo>
                  <a:cubicBezTo>
                    <a:pt x="8877" y="1102"/>
                    <a:pt x="7617" y="2047"/>
                    <a:pt x="6357" y="4072"/>
                  </a:cubicBezTo>
                  <a:cubicBezTo>
                    <a:pt x="5097" y="6097"/>
                    <a:pt x="3837" y="9202"/>
                    <a:pt x="2757" y="11767"/>
                  </a:cubicBezTo>
                  <a:cubicBezTo>
                    <a:pt x="1677" y="14332"/>
                    <a:pt x="777" y="16357"/>
                    <a:pt x="327" y="17842"/>
                  </a:cubicBezTo>
                  <a:cubicBezTo>
                    <a:pt x="-123" y="19327"/>
                    <a:pt x="-123" y="20272"/>
                    <a:pt x="417" y="20812"/>
                  </a:cubicBezTo>
                  <a:cubicBezTo>
                    <a:pt x="957" y="21352"/>
                    <a:pt x="2037" y="21487"/>
                    <a:pt x="4647" y="21352"/>
                  </a:cubicBezTo>
                  <a:cubicBezTo>
                    <a:pt x="7257" y="21217"/>
                    <a:pt x="11397" y="20812"/>
                    <a:pt x="15537" y="20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8663528" y="667015"/>
              <a:ext cx="130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8931868" y="445635"/>
              <a:ext cx="306674" cy="41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21600" y="1927"/>
                  </a:moveTo>
                  <a:cubicBezTo>
                    <a:pt x="21240" y="1268"/>
                    <a:pt x="20880" y="610"/>
                    <a:pt x="20250" y="280"/>
                  </a:cubicBezTo>
                  <a:cubicBezTo>
                    <a:pt x="19620" y="-49"/>
                    <a:pt x="18720" y="-49"/>
                    <a:pt x="16920" y="83"/>
                  </a:cubicBezTo>
                  <a:cubicBezTo>
                    <a:pt x="15120" y="214"/>
                    <a:pt x="12420" y="478"/>
                    <a:pt x="10620" y="1202"/>
                  </a:cubicBezTo>
                  <a:cubicBezTo>
                    <a:pt x="8820" y="1927"/>
                    <a:pt x="7920" y="3112"/>
                    <a:pt x="6840" y="5549"/>
                  </a:cubicBezTo>
                  <a:cubicBezTo>
                    <a:pt x="5760" y="7985"/>
                    <a:pt x="4500" y="11673"/>
                    <a:pt x="3510" y="13912"/>
                  </a:cubicBezTo>
                  <a:cubicBezTo>
                    <a:pt x="2520" y="16151"/>
                    <a:pt x="1800" y="16941"/>
                    <a:pt x="1170" y="17731"/>
                  </a:cubicBezTo>
                  <a:cubicBezTo>
                    <a:pt x="540" y="18522"/>
                    <a:pt x="0" y="19312"/>
                    <a:pt x="0" y="19971"/>
                  </a:cubicBezTo>
                  <a:cubicBezTo>
                    <a:pt x="0" y="20629"/>
                    <a:pt x="540" y="21156"/>
                    <a:pt x="2250" y="21353"/>
                  </a:cubicBezTo>
                  <a:cubicBezTo>
                    <a:pt x="3960" y="21551"/>
                    <a:pt x="6840" y="21419"/>
                    <a:pt x="8730" y="21222"/>
                  </a:cubicBezTo>
                  <a:cubicBezTo>
                    <a:pt x="10620" y="21024"/>
                    <a:pt x="11520" y="20761"/>
                    <a:pt x="12420" y="20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9345877" y="490677"/>
              <a:ext cx="13033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71" y="3000"/>
                    <a:pt x="2541" y="6000"/>
                    <a:pt x="6141" y="9600"/>
                  </a:cubicBezTo>
                  <a:cubicBezTo>
                    <a:pt x="9741" y="13200"/>
                    <a:pt x="15671" y="17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9422546" y="529011"/>
              <a:ext cx="16867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1108"/>
                    <a:pt x="15055" y="2215"/>
                    <a:pt x="11455" y="4985"/>
                  </a:cubicBezTo>
                  <a:cubicBezTo>
                    <a:pt x="7855" y="7754"/>
                    <a:pt x="3927" y="12185"/>
                    <a:pt x="1964" y="15231"/>
                  </a:cubicBezTo>
                  <a:cubicBezTo>
                    <a:pt x="0" y="18277"/>
                    <a:pt x="0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9614216" y="429343"/>
              <a:ext cx="181192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600" fill="norm" stroke="1" extrusionOk="0">
                  <a:moveTo>
                    <a:pt x="0" y="1770"/>
                  </a:moveTo>
                  <a:cubicBezTo>
                    <a:pt x="300" y="1180"/>
                    <a:pt x="600" y="590"/>
                    <a:pt x="1500" y="295"/>
                  </a:cubicBezTo>
                  <a:cubicBezTo>
                    <a:pt x="2400" y="0"/>
                    <a:pt x="3900" y="0"/>
                    <a:pt x="6000" y="0"/>
                  </a:cubicBezTo>
                  <a:cubicBezTo>
                    <a:pt x="8100" y="0"/>
                    <a:pt x="10800" y="0"/>
                    <a:pt x="13200" y="354"/>
                  </a:cubicBezTo>
                  <a:cubicBezTo>
                    <a:pt x="15600" y="708"/>
                    <a:pt x="17700" y="1416"/>
                    <a:pt x="18300" y="3010"/>
                  </a:cubicBezTo>
                  <a:cubicBezTo>
                    <a:pt x="18900" y="4603"/>
                    <a:pt x="18000" y="7082"/>
                    <a:pt x="17550" y="9443"/>
                  </a:cubicBezTo>
                  <a:cubicBezTo>
                    <a:pt x="17100" y="11803"/>
                    <a:pt x="17100" y="14046"/>
                    <a:pt x="17550" y="15521"/>
                  </a:cubicBezTo>
                  <a:cubicBezTo>
                    <a:pt x="18000" y="16997"/>
                    <a:pt x="18900" y="17705"/>
                    <a:pt x="19800" y="18354"/>
                  </a:cubicBezTo>
                  <a:cubicBezTo>
                    <a:pt x="20700" y="19003"/>
                    <a:pt x="21600" y="19593"/>
                    <a:pt x="21150" y="20125"/>
                  </a:cubicBezTo>
                  <a:cubicBezTo>
                    <a:pt x="20700" y="20656"/>
                    <a:pt x="18900" y="21128"/>
                    <a:pt x="16200" y="21364"/>
                  </a:cubicBezTo>
                  <a:cubicBezTo>
                    <a:pt x="13500" y="21600"/>
                    <a:pt x="9900" y="21600"/>
                    <a:pt x="63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9928557" y="437009"/>
              <a:ext cx="117804" cy="503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510" fill="norm" stroke="1" extrusionOk="0">
                  <a:moveTo>
                    <a:pt x="0" y="0"/>
                  </a:moveTo>
                  <a:cubicBezTo>
                    <a:pt x="2298" y="0"/>
                    <a:pt x="4596" y="0"/>
                    <a:pt x="7123" y="600"/>
                  </a:cubicBezTo>
                  <a:cubicBezTo>
                    <a:pt x="9651" y="1200"/>
                    <a:pt x="12408" y="2400"/>
                    <a:pt x="15396" y="4691"/>
                  </a:cubicBezTo>
                  <a:cubicBezTo>
                    <a:pt x="18383" y="6982"/>
                    <a:pt x="21600" y="10364"/>
                    <a:pt x="21140" y="13255"/>
                  </a:cubicBezTo>
                  <a:cubicBezTo>
                    <a:pt x="20681" y="16145"/>
                    <a:pt x="16545" y="18545"/>
                    <a:pt x="13557" y="19909"/>
                  </a:cubicBezTo>
                  <a:cubicBezTo>
                    <a:pt x="10570" y="21273"/>
                    <a:pt x="8732" y="21600"/>
                    <a:pt x="8043" y="21491"/>
                  </a:cubicBezTo>
                  <a:cubicBezTo>
                    <a:pt x="7353" y="21382"/>
                    <a:pt x="7813" y="20836"/>
                    <a:pt x="8272" y="20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10081894" y="375675"/>
              <a:ext cx="270896" cy="89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fill="norm" stroke="1" extrusionOk="0">
                  <a:moveTo>
                    <a:pt x="4891" y="552"/>
                  </a:moveTo>
                  <a:cubicBezTo>
                    <a:pt x="5706" y="368"/>
                    <a:pt x="6521" y="184"/>
                    <a:pt x="8660" y="92"/>
                  </a:cubicBezTo>
                  <a:cubicBezTo>
                    <a:pt x="10800" y="0"/>
                    <a:pt x="14264" y="0"/>
                    <a:pt x="16506" y="0"/>
                  </a:cubicBezTo>
                  <a:cubicBezTo>
                    <a:pt x="18747" y="0"/>
                    <a:pt x="19766" y="0"/>
                    <a:pt x="20479" y="153"/>
                  </a:cubicBezTo>
                  <a:cubicBezTo>
                    <a:pt x="21192" y="307"/>
                    <a:pt x="21600" y="614"/>
                    <a:pt x="21600" y="1411"/>
                  </a:cubicBezTo>
                  <a:cubicBezTo>
                    <a:pt x="21600" y="2209"/>
                    <a:pt x="21192" y="3498"/>
                    <a:pt x="20581" y="4848"/>
                  </a:cubicBezTo>
                  <a:cubicBezTo>
                    <a:pt x="19970" y="6198"/>
                    <a:pt x="19155" y="7609"/>
                    <a:pt x="18442" y="9327"/>
                  </a:cubicBezTo>
                  <a:cubicBezTo>
                    <a:pt x="17728" y="11045"/>
                    <a:pt x="17117" y="13070"/>
                    <a:pt x="16913" y="14881"/>
                  </a:cubicBezTo>
                  <a:cubicBezTo>
                    <a:pt x="16709" y="16691"/>
                    <a:pt x="16913" y="18286"/>
                    <a:pt x="17015" y="19237"/>
                  </a:cubicBezTo>
                  <a:cubicBezTo>
                    <a:pt x="17117" y="20189"/>
                    <a:pt x="17117" y="20495"/>
                    <a:pt x="16608" y="20802"/>
                  </a:cubicBezTo>
                  <a:cubicBezTo>
                    <a:pt x="16098" y="21109"/>
                    <a:pt x="15079" y="21416"/>
                    <a:pt x="12226" y="21508"/>
                  </a:cubicBezTo>
                  <a:cubicBezTo>
                    <a:pt x="9374" y="21600"/>
                    <a:pt x="4687" y="21477"/>
                    <a:pt x="0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3227739" y="1433699"/>
              <a:ext cx="6570482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6" y="20084"/>
                    <a:pt x="571" y="18568"/>
                    <a:pt x="861" y="17432"/>
                  </a:cubicBezTo>
                  <a:cubicBezTo>
                    <a:pt x="1151" y="16295"/>
                    <a:pt x="1445" y="15537"/>
                    <a:pt x="1756" y="14589"/>
                  </a:cubicBezTo>
                  <a:cubicBezTo>
                    <a:pt x="2067" y="13642"/>
                    <a:pt x="2394" y="12505"/>
                    <a:pt x="2714" y="11747"/>
                  </a:cubicBezTo>
                  <a:cubicBezTo>
                    <a:pt x="3033" y="10989"/>
                    <a:pt x="3344" y="10611"/>
                    <a:pt x="3667" y="10421"/>
                  </a:cubicBezTo>
                  <a:cubicBezTo>
                    <a:pt x="3991" y="10232"/>
                    <a:pt x="4327" y="10232"/>
                    <a:pt x="4675" y="10421"/>
                  </a:cubicBezTo>
                  <a:cubicBezTo>
                    <a:pt x="5024" y="10611"/>
                    <a:pt x="5385" y="10989"/>
                    <a:pt x="5721" y="11179"/>
                  </a:cubicBezTo>
                  <a:cubicBezTo>
                    <a:pt x="6057" y="11368"/>
                    <a:pt x="6368" y="11368"/>
                    <a:pt x="6692" y="10989"/>
                  </a:cubicBezTo>
                  <a:cubicBezTo>
                    <a:pt x="7015" y="10611"/>
                    <a:pt x="7351" y="9853"/>
                    <a:pt x="7691" y="9095"/>
                  </a:cubicBezTo>
                  <a:cubicBezTo>
                    <a:pt x="8032" y="8337"/>
                    <a:pt x="8376" y="7579"/>
                    <a:pt x="8729" y="6821"/>
                  </a:cubicBezTo>
                  <a:cubicBezTo>
                    <a:pt x="9082" y="6063"/>
                    <a:pt x="9443" y="5305"/>
                    <a:pt x="9809" y="4926"/>
                  </a:cubicBezTo>
                  <a:cubicBezTo>
                    <a:pt x="10174" y="4547"/>
                    <a:pt x="10544" y="4547"/>
                    <a:pt x="10871" y="4547"/>
                  </a:cubicBezTo>
                  <a:cubicBezTo>
                    <a:pt x="11199" y="4547"/>
                    <a:pt x="11485" y="4547"/>
                    <a:pt x="11783" y="4547"/>
                  </a:cubicBezTo>
                  <a:cubicBezTo>
                    <a:pt x="12081" y="4547"/>
                    <a:pt x="12392" y="4547"/>
                    <a:pt x="12703" y="4358"/>
                  </a:cubicBezTo>
                  <a:cubicBezTo>
                    <a:pt x="13014" y="4168"/>
                    <a:pt x="13325" y="3789"/>
                    <a:pt x="13644" y="3411"/>
                  </a:cubicBezTo>
                  <a:cubicBezTo>
                    <a:pt x="13963" y="3032"/>
                    <a:pt x="14291" y="2653"/>
                    <a:pt x="14618" y="2084"/>
                  </a:cubicBezTo>
                  <a:cubicBezTo>
                    <a:pt x="14946" y="1516"/>
                    <a:pt x="15274" y="758"/>
                    <a:pt x="15589" y="379"/>
                  </a:cubicBezTo>
                  <a:cubicBezTo>
                    <a:pt x="15904" y="0"/>
                    <a:pt x="16206" y="0"/>
                    <a:pt x="16509" y="0"/>
                  </a:cubicBezTo>
                  <a:cubicBezTo>
                    <a:pt x="16811" y="0"/>
                    <a:pt x="17114" y="0"/>
                    <a:pt x="17454" y="0"/>
                  </a:cubicBezTo>
                  <a:cubicBezTo>
                    <a:pt x="17794" y="0"/>
                    <a:pt x="18172" y="0"/>
                    <a:pt x="18533" y="189"/>
                  </a:cubicBezTo>
                  <a:cubicBezTo>
                    <a:pt x="18895" y="379"/>
                    <a:pt x="19239" y="758"/>
                    <a:pt x="19567" y="947"/>
                  </a:cubicBezTo>
                  <a:cubicBezTo>
                    <a:pt x="19895" y="1137"/>
                    <a:pt x="20205" y="1137"/>
                    <a:pt x="20541" y="1326"/>
                  </a:cubicBezTo>
                  <a:cubicBezTo>
                    <a:pt x="20877" y="1516"/>
                    <a:pt x="21239" y="1895"/>
                    <a:pt x="21600" y="2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4492767" y="1817041"/>
              <a:ext cx="3894756" cy="112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0" y="16642"/>
                  </a:moveTo>
                  <a:cubicBezTo>
                    <a:pt x="43" y="18016"/>
                    <a:pt x="85" y="19391"/>
                    <a:pt x="128" y="20201"/>
                  </a:cubicBezTo>
                  <a:cubicBezTo>
                    <a:pt x="170" y="21011"/>
                    <a:pt x="213" y="21256"/>
                    <a:pt x="269" y="21404"/>
                  </a:cubicBezTo>
                  <a:cubicBezTo>
                    <a:pt x="326" y="21551"/>
                    <a:pt x="397" y="21600"/>
                    <a:pt x="446" y="21502"/>
                  </a:cubicBezTo>
                  <a:cubicBezTo>
                    <a:pt x="496" y="21404"/>
                    <a:pt x="524" y="21158"/>
                    <a:pt x="567" y="20250"/>
                  </a:cubicBezTo>
                  <a:cubicBezTo>
                    <a:pt x="609" y="19342"/>
                    <a:pt x="666" y="17771"/>
                    <a:pt x="716" y="16151"/>
                  </a:cubicBezTo>
                  <a:cubicBezTo>
                    <a:pt x="765" y="14531"/>
                    <a:pt x="808" y="12862"/>
                    <a:pt x="857" y="11168"/>
                  </a:cubicBezTo>
                  <a:cubicBezTo>
                    <a:pt x="907" y="9475"/>
                    <a:pt x="964" y="7756"/>
                    <a:pt x="992" y="6627"/>
                  </a:cubicBezTo>
                  <a:cubicBezTo>
                    <a:pt x="1020" y="5498"/>
                    <a:pt x="1020" y="4958"/>
                    <a:pt x="1006" y="4565"/>
                  </a:cubicBezTo>
                  <a:cubicBezTo>
                    <a:pt x="992" y="4173"/>
                    <a:pt x="964" y="3927"/>
                    <a:pt x="971" y="3706"/>
                  </a:cubicBezTo>
                  <a:cubicBezTo>
                    <a:pt x="978" y="3485"/>
                    <a:pt x="1020" y="3289"/>
                    <a:pt x="1077" y="3166"/>
                  </a:cubicBezTo>
                  <a:cubicBezTo>
                    <a:pt x="1134" y="3044"/>
                    <a:pt x="1205" y="2995"/>
                    <a:pt x="1318" y="2945"/>
                  </a:cubicBezTo>
                  <a:cubicBezTo>
                    <a:pt x="1431" y="2896"/>
                    <a:pt x="1587" y="2847"/>
                    <a:pt x="1843" y="2774"/>
                  </a:cubicBezTo>
                  <a:cubicBezTo>
                    <a:pt x="2098" y="2700"/>
                    <a:pt x="2452" y="2602"/>
                    <a:pt x="2906" y="2528"/>
                  </a:cubicBezTo>
                  <a:cubicBezTo>
                    <a:pt x="3359" y="2455"/>
                    <a:pt x="3912" y="2405"/>
                    <a:pt x="4429" y="2356"/>
                  </a:cubicBezTo>
                  <a:cubicBezTo>
                    <a:pt x="4946" y="2307"/>
                    <a:pt x="5428" y="2258"/>
                    <a:pt x="5931" y="2209"/>
                  </a:cubicBezTo>
                  <a:cubicBezTo>
                    <a:pt x="6435" y="2160"/>
                    <a:pt x="6959" y="2111"/>
                    <a:pt x="7491" y="2037"/>
                  </a:cubicBezTo>
                  <a:cubicBezTo>
                    <a:pt x="8022" y="1964"/>
                    <a:pt x="8561" y="1865"/>
                    <a:pt x="9071" y="1743"/>
                  </a:cubicBezTo>
                  <a:cubicBezTo>
                    <a:pt x="9581" y="1620"/>
                    <a:pt x="10063" y="1473"/>
                    <a:pt x="10658" y="1325"/>
                  </a:cubicBezTo>
                  <a:cubicBezTo>
                    <a:pt x="11254" y="1178"/>
                    <a:pt x="11962" y="1031"/>
                    <a:pt x="12614" y="884"/>
                  </a:cubicBezTo>
                  <a:cubicBezTo>
                    <a:pt x="13266" y="736"/>
                    <a:pt x="13861" y="589"/>
                    <a:pt x="14457" y="491"/>
                  </a:cubicBezTo>
                  <a:cubicBezTo>
                    <a:pt x="15052" y="393"/>
                    <a:pt x="15647" y="344"/>
                    <a:pt x="16207" y="319"/>
                  </a:cubicBezTo>
                  <a:cubicBezTo>
                    <a:pt x="16767" y="295"/>
                    <a:pt x="17291" y="295"/>
                    <a:pt x="17865" y="295"/>
                  </a:cubicBezTo>
                  <a:cubicBezTo>
                    <a:pt x="18439" y="295"/>
                    <a:pt x="19063" y="295"/>
                    <a:pt x="19573" y="319"/>
                  </a:cubicBezTo>
                  <a:cubicBezTo>
                    <a:pt x="20083" y="344"/>
                    <a:pt x="20480" y="393"/>
                    <a:pt x="20799" y="344"/>
                  </a:cubicBezTo>
                  <a:cubicBezTo>
                    <a:pt x="21118" y="295"/>
                    <a:pt x="21359" y="14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5009001" y="2247020"/>
              <a:ext cx="365454" cy="593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302" y="1639"/>
                  </a:moveTo>
                  <a:cubicBezTo>
                    <a:pt x="151" y="900"/>
                    <a:pt x="0" y="162"/>
                    <a:pt x="0" y="23"/>
                  </a:cubicBezTo>
                  <a:cubicBezTo>
                    <a:pt x="0" y="-115"/>
                    <a:pt x="151" y="347"/>
                    <a:pt x="1057" y="1962"/>
                  </a:cubicBezTo>
                  <a:cubicBezTo>
                    <a:pt x="1964" y="3577"/>
                    <a:pt x="3625" y="6347"/>
                    <a:pt x="5362" y="9347"/>
                  </a:cubicBezTo>
                  <a:cubicBezTo>
                    <a:pt x="7099" y="12347"/>
                    <a:pt x="8912" y="15577"/>
                    <a:pt x="9969" y="17516"/>
                  </a:cubicBezTo>
                  <a:cubicBezTo>
                    <a:pt x="11027" y="19454"/>
                    <a:pt x="11329" y="20100"/>
                    <a:pt x="11706" y="20608"/>
                  </a:cubicBezTo>
                  <a:cubicBezTo>
                    <a:pt x="12084" y="21116"/>
                    <a:pt x="12537" y="21485"/>
                    <a:pt x="12839" y="21439"/>
                  </a:cubicBezTo>
                  <a:cubicBezTo>
                    <a:pt x="13141" y="21393"/>
                    <a:pt x="13292" y="20931"/>
                    <a:pt x="13897" y="18854"/>
                  </a:cubicBezTo>
                  <a:cubicBezTo>
                    <a:pt x="14501" y="16777"/>
                    <a:pt x="15558" y="13085"/>
                    <a:pt x="16615" y="9900"/>
                  </a:cubicBezTo>
                  <a:cubicBezTo>
                    <a:pt x="17673" y="6716"/>
                    <a:pt x="18730" y="4039"/>
                    <a:pt x="19410" y="2377"/>
                  </a:cubicBezTo>
                  <a:cubicBezTo>
                    <a:pt x="20090" y="716"/>
                    <a:pt x="20392" y="70"/>
                    <a:pt x="20694" y="162"/>
                  </a:cubicBezTo>
                  <a:cubicBezTo>
                    <a:pt x="20996" y="254"/>
                    <a:pt x="21298" y="1085"/>
                    <a:pt x="21600" y="1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5394008" y="2519658"/>
              <a:ext cx="210452" cy="21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968" fill="norm" stroke="1" extrusionOk="0">
                  <a:moveTo>
                    <a:pt x="11281" y="268"/>
                  </a:moveTo>
                  <a:cubicBezTo>
                    <a:pt x="9979" y="17"/>
                    <a:pt x="8678" y="-234"/>
                    <a:pt x="6856" y="394"/>
                  </a:cubicBezTo>
                  <a:cubicBezTo>
                    <a:pt x="5035" y="1022"/>
                    <a:pt x="2693" y="2529"/>
                    <a:pt x="1391" y="5292"/>
                  </a:cubicBezTo>
                  <a:cubicBezTo>
                    <a:pt x="90" y="8054"/>
                    <a:pt x="-170" y="12073"/>
                    <a:pt x="90" y="14710"/>
                  </a:cubicBezTo>
                  <a:cubicBezTo>
                    <a:pt x="350" y="17347"/>
                    <a:pt x="1131" y="18603"/>
                    <a:pt x="2042" y="19608"/>
                  </a:cubicBezTo>
                  <a:cubicBezTo>
                    <a:pt x="2953" y="20613"/>
                    <a:pt x="3994" y="21366"/>
                    <a:pt x="5425" y="20738"/>
                  </a:cubicBezTo>
                  <a:cubicBezTo>
                    <a:pt x="6856" y="20110"/>
                    <a:pt x="8678" y="18101"/>
                    <a:pt x="9979" y="15213"/>
                  </a:cubicBezTo>
                  <a:cubicBezTo>
                    <a:pt x="11281" y="12324"/>
                    <a:pt x="12061" y="8557"/>
                    <a:pt x="12582" y="6045"/>
                  </a:cubicBezTo>
                  <a:cubicBezTo>
                    <a:pt x="13102" y="3533"/>
                    <a:pt x="13363" y="2278"/>
                    <a:pt x="13623" y="2906"/>
                  </a:cubicBezTo>
                  <a:cubicBezTo>
                    <a:pt x="13883" y="3533"/>
                    <a:pt x="14143" y="6045"/>
                    <a:pt x="15444" y="8933"/>
                  </a:cubicBezTo>
                  <a:cubicBezTo>
                    <a:pt x="16746" y="11822"/>
                    <a:pt x="19088" y="15087"/>
                    <a:pt x="21430" y="18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5665794" y="2430388"/>
              <a:ext cx="245340" cy="30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3812"/>
                  </a:moveTo>
                  <a:cubicBezTo>
                    <a:pt x="3600" y="7987"/>
                    <a:pt x="7200" y="12161"/>
                    <a:pt x="9113" y="14793"/>
                  </a:cubicBezTo>
                  <a:cubicBezTo>
                    <a:pt x="11025" y="17425"/>
                    <a:pt x="11250" y="18514"/>
                    <a:pt x="11250" y="19513"/>
                  </a:cubicBezTo>
                  <a:cubicBezTo>
                    <a:pt x="11250" y="20511"/>
                    <a:pt x="11025" y="21418"/>
                    <a:pt x="10575" y="21509"/>
                  </a:cubicBezTo>
                  <a:cubicBezTo>
                    <a:pt x="10125" y="21600"/>
                    <a:pt x="9450" y="20874"/>
                    <a:pt x="9000" y="18605"/>
                  </a:cubicBezTo>
                  <a:cubicBezTo>
                    <a:pt x="8550" y="16336"/>
                    <a:pt x="8325" y="12524"/>
                    <a:pt x="9675" y="9439"/>
                  </a:cubicBezTo>
                  <a:cubicBezTo>
                    <a:pt x="11025" y="6353"/>
                    <a:pt x="13950" y="3993"/>
                    <a:pt x="16200" y="2541"/>
                  </a:cubicBezTo>
                  <a:cubicBezTo>
                    <a:pt x="18450" y="1089"/>
                    <a:pt x="20025" y="5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6076856" y="2187552"/>
              <a:ext cx="140951" cy="46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84" fill="norm" stroke="1" extrusionOk="0">
                  <a:moveTo>
                    <a:pt x="21273" y="1654"/>
                  </a:moveTo>
                  <a:cubicBezTo>
                    <a:pt x="20116" y="1064"/>
                    <a:pt x="18959" y="474"/>
                    <a:pt x="17416" y="179"/>
                  </a:cubicBezTo>
                  <a:cubicBezTo>
                    <a:pt x="15873" y="-116"/>
                    <a:pt x="13944" y="-116"/>
                    <a:pt x="11437" y="710"/>
                  </a:cubicBezTo>
                  <a:cubicBezTo>
                    <a:pt x="8930" y="1536"/>
                    <a:pt x="5844" y="3189"/>
                    <a:pt x="3530" y="5963"/>
                  </a:cubicBezTo>
                  <a:cubicBezTo>
                    <a:pt x="1216" y="8736"/>
                    <a:pt x="-327" y="12632"/>
                    <a:pt x="59" y="15287"/>
                  </a:cubicBezTo>
                  <a:cubicBezTo>
                    <a:pt x="444" y="17943"/>
                    <a:pt x="2759" y="19359"/>
                    <a:pt x="6037" y="20186"/>
                  </a:cubicBezTo>
                  <a:cubicBezTo>
                    <a:pt x="9316" y="21012"/>
                    <a:pt x="13559" y="21248"/>
                    <a:pt x="17802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6256140" y="2338386"/>
              <a:ext cx="260674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3516"/>
                    <a:pt x="8471" y="7033"/>
                    <a:pt x="12071" y="10633"/>
                  </a:cubicBezTo>
                  <a:cubicBezTo>
                    <a:pt x="15671" y="14233"/>
                    <a:pt x="18635" y="179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6340476" y="2300051"/>
              <a:ext cx="191672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92" y="2965"/>
                    <a:pt x="12384" y="5929"/>
                    <a:pt x="8784" y="8612"/>
                  </a:cubicBezTo>
                  <a:cubicBezTo>
                    <a:pt x="5184" y="11294"/>
                    <a:pt x="2592" y="13694"/>
                    <a:pt x="1296" y="15812"/>
                  </a:cubicBezTo>
                  <a:cubicBezTo>
                    <a:pt x="0" y="17929"/>
                    <a:pt x="0" y="197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6624149" y="2166483"/>
              <a:ext cx="121161" cy="52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523" fill="norm" stroke="1" extrusionOk="0">
                  <a:moveTo>
                    <a:pt x="0" y="133"/>
                  </a:moveTo>
                  <a:cubicBezTo>
                    <a:pt x="2204" y="28"/>
                    <a:pt x="4408" y="-77"/>
                    <a:pt x="6392" y="80"/>
                  </a:cubicBezTo>
                  <a:cubicBezTo>
                    <a:pt x="8375" y="238"/>
                    <a:pt x="10139" y="657"/>
                    <a:pt x="12784" y="2440"/>
                  </a:cubicBezTo>
                  <a:cubicBezTo>
                    <a:pt x="15429" y="4222"/>
                    <a:pt x="18955" y="7368"/>
                    <a:pt x="20278" y="10251"/>
                  </a:cubicBezTo>
                  <a:cubicBezTo>
                    <a:pt x="21600" y="13135"/>
                    <a:pt x="20718" y="15756"/>
                    <a:pt x="18514" y="17591"/>
                  </a:cubicBezTo>
                  <a:cubicBezTo>
                    <a:pt x="16310" y="19426"/>
                    <a:pt x="12784" y="20474"/>
                    <a:pt x="9257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6884821" y="2484055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7360165" y="2154381"/>
              <a:ext cx="375677" cy="523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2202"/>
                  </a:moveTo>
                  <a:cubicBezTo>
                    <a:pt x="0" y="1468"/>
                    <a:pt x="0" y="734"/>
                    <a:pt x="220" y="577"/>
                  </a:cubicBezTo>
                  <a:cubicBezTo>
                    <a:pt x="441" y="419"/>
                    <a:pt x="882" y="839"/>
                    <a:pt x="1543" y="2359"/>
                  </a:cubicBezTo>
                  <a:cubicBezTo>
                    <a:pt x="2204" y="3880"/>
                    <a:pt x="3086" y="6501"/>
                    <a:pt x="4188" y="9227"/>
                  </a:cubicBezTo>
                  <a:cubicBezTo>
                    <a:pt x="5290" y="11953"/>
                    <a:pt x="6612" y="14784"/>
                    <a:pt x="7641" y="16724"/>
                  </a:cubicBezTo>
                  <a:cubicBezTo>
                    <a:pt x="8669" y="18664"/>
                    <a:pt x="9404" y="19713"/>
                    <a:pt x="10065" y="20447"/>
                  </a:cubicBezTo>
                  <a:cubicBezTo>
                    <a:pt x="10727" y="21181"/>
                    <a:pt x="11314" y="21600"/>
                    <a:pt x="11829" y="21443"/>
                  </a:cubicBezTo>
                  <a:cubicBezTo>
                    <a:pt x="12343" y="21285"/>
                    <a:pt x="12784" y="20551"/>
                    <a:pt x="13371" y="18402"/>
                  </a:cubicBezTo>
                  <a:cubicBezTo>
                    <a:pt x="13959" y="16252"/>
                    <a:pt x="14694" y="12687"/>
                    <a:pt x="15502" y="9699"/>
                  </a:cubicBezTo>
                  <a:cubicBezTo>
                    <a:pt x="16310" y="6711"/>
                    <a:pt x="17192" y="4299"/>
                    <a:pt x="17853" y="2779"/>
                  </a:cubicBezTo>
                  <a:cubicBezTo>
                    <a:pt x="18514" y="1258"/>
                    <a:pt x="18955" y="629"/>
                    <a:pt x="19543" y="315"/>
                  </a:cubicBezTo>
                  <a:cubicBezTo>
                    <a:pt x="20131" y="0"/>
                    <a:pt x="2086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7701036" y="2350996"/>
              <a:ext cx="211143" cy="22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176" fill="norm" stroke="1" extrusionOk="0">
                  <a:moveTo>
                    <a:pt x="12913" y="2443"/>
                  </a:moveTo>
                  <a:cubicBezTo>
                    <a:pt x="11872" y="1472"/>
                    <a:pt x="10831" y="501"/>
                    <a:pt x="9660" y="137"/>
                  </a:cubicBezTo>
                  <a:cubicBezTo>
                    <a:pt x="8489" y="-227"/>
                    <a:pt x="7188" y="16"/>
                    <a:pt x="5626" y="2321"/>
                  </a:cubicBezTo>
                  <a:cubicBezTo>
                    <a:pt x="4065" y="4627"/>
                    <a:pt x="2243" y="8995"/>
                    <a:pt x="1202" y="12029"/>
                  </a:cubicBezTo>
                  <a:cubicBezTo>
                    <a:pt x="161" y="15063"/>
                    <a:pt x="-99" y="16762"/>
                    <a:pt x="31" y="18218"/>
                  </a:cubicBezTo>
                  <a:cubicBezTo>
                    <a:pt x="161" y="19674"/>
                    <a:pt x="682" y="20888"/>
                    <a:pt x="1462" y="21130"/>
                  </a:cubicBezTo>
                  <a:cubicBezTo>
                    <a:pt x="2243" y="21373"/>
                    <a:pt x="3284" y="20645"/>
                    <a:pt x="4585" y="19067"/>
                  </a:cubicBezTo>
                  <a:cubicBezTo>
                    <a:pt x="5887" y="17490"/>
                    <a:pt x="7448" y="15063"/>
                    <a:pt x="8619" y="12879"/>
                  </a:cubicBezTo>
                  <a:cubicBezTo>
                    <a:pt x="9790" y="10694"/>
                    <a:pt x="10571" y="8753"/>
                    <a:pt x="11221" y="8874"/>
                  </a:cubicBezTo>
                  <a:cubicBezTo>
                    <a:pt x="11872" y="8995"/>
                    <a:pt x="12393" y="11180"/>
                    <a:pt x="14084" y="13485"/>
                  </a:cubicBezTo>
                  <a:cubicBezTo>
                    <a:pt x="15776" y="15791"/>
                    <a:pt x="18638" y="18218"/>
                    <a:pt x="21501" y="206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7965846" y="2307718"/>
              <a:ext cx="161004" cy="299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0" y="6041"/>
                  </a:moveTo>
                  <a:cubicBezTo>
                    <a:pt x="4457" y="9885"/>
                    <a:pt x="8914" y="13729"/>
                    <a:pt x="11143" y="16200"/>
                  </a:cubicBezTo>
                  <a:cubicBezTo>
                    <a:pt x="13371" y="18671"/>
                    <a:pt x="13371" y="19769"/>
                    <a:pt x="12514" y="20502"/>
                  </a:cubicBezTo>
                  <a:cubicBezTo>
                    <a:pt x="11657" y="21234"/>
                    <a:pt x="9943" y="21600"/>
                    <a:pt x="8571" y="21417"/>
                  </a:cubicBezTo>
                  <a:cubicBezTo>
                    <a:pt x="7200" y="21234"/>
                    <a:pt x="6171" y="20502"/>
                    <a:pt x="5486" y="18580"/>
                  </a:cubicBezTo>
                  <a:cubicBezTo>
                    <a:pt x="4800" y="16658"/>
                    <a:pt x="4457" y="13546"/>
                    <a:pt x="7200" y="10251"/>
                  </a:cubicBezTo>
                  <a:cubicBezTo>
                    <a:pt x="9943" y="6956"/>
                    <a:pt x="15771" y="347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8205572" y="2147862"/>
              <a:ext cx="174284" cy="44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44" fill="norm" stroke="1" extrusionOk="0">
                  <a:moveTo>
                    <a:pt x="21348" y="1061"/>
                  </a:moveTo>
                  <a:cubicBezTo>
                    <a:pt x="19470" y="565"/>
                    <a:pt x="17591" y="68"/>
                    <a:pt x="15870" y="6"/>
                  </a:cubicBezTo>
                  <a:cubicBezTo>
                    <a:pt x="14148" y="-56"/>
                    <a:pt x="12583" y="316"/>
                    <a:pt x="9922" y="2054"/>
                  </a:cubicBezTo>
                  <a:cubicBezTo>
                    <a:pt x="7261" y="3792"/>
                    <a:pt x="3505" y="6896"/>
                    <a:pt x="1626" y="10123"/>
                  </a:cubicBezTo>
                  <a:cubicBezTo>
                    <a:pt x="-252" y="13351"/>
                    <a:pt x="-252" y="16703"/>
                    <a:pt x="374" y="18689"/>
                  </a:cubicBezTo>
                  <a:cubicBezTo>
                    <a:pt x="1000" y="20675"/>
                    <a:pt x="2252" y="21296"/>
                    <a:pt x="5070" y="21420"/>
                  </a:cubicBezTo>
                  <a:cubicBezTo>
                    <a:pt x="7887" y="21544"/>
                    <a:pt x="12270" y="21172"/>
                    <a:pt x="16652" y="20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8464190" y="2185049"/>
              <a:ext cx="13033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4896"/>
                    <a:pt x="6777" y="9792"/>
                    <a:pt x="10377" y="13392"/>
                  </a:cubicBezTo>
                  <a:cubicBezTo>
                    <a:pt x="13977" y="16992"/>
                    <a:pt x="17788" y="192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8550187" y="2192716"/>
              <a:ext cx="174677" cy="39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387" fill="norm" stroke="1" extrusionOk="0">
                  <a:moveTo>
                    <a:pt x="21091" y="0"/>
                  </a:moveTo>
                  <a:cubicBezTo>
                    <a:pt x="18005" y="1926"/>
                    <a:pt x="14920" y="3852"/>
                    <a:pt x="11525" y="6948"/>
                  </a:cubicBezTo>
                  <a:cubicBezTo>
                    <a:pt x="8131" y="10043"/>
                    <a:pt x="4428" y="14308"/>
                    <a:pt x="2268" y="17060"/>
                  </a:cubicBezTo>
                  <a:cubicBezTo>
                    <a:pt x="108" y="19811"/>
                    <a:pt x="-509" y="21050"/>
                    <a:pt x="417" y="21325"/>
                  </a:cubicBezTo>
                  <a:cubicBezTo>
                    <a:pt x="1342" y="21600"/>
                    <a:pt x="3811" y="20912"/>
                    <a:pt x="6280" y="20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8793865" y="2070046"/>
              <a:ext cx="126020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600" fill="norm" stroke="1" extrusionOk="0">
                  <a:moveTo>
                    <a:pt x="7624" y="0"/>
                  </a:moveTo>
                  <a:cubicBezTo>
                    <a:pt x="12282" y="2983"/>
                    <a:pt x="16941" y="5966"/>
                    <a:pt x="19271" y="8949"/>
                  </a:cubicBezTo>
                  <a:cubicBezTo>
                    <a:pt x="21600" y="11931"/>
                    <a:pt x="21600" y="14914"/>
                    <a:pt x="18000" y="17023"/>
                  </a:cubicBezTo>
                  <a:cubicBezTo>
                    <a:pt x="14400" y="19131"/>
                    <a:pt x="7200" y="20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2059824" y="3856420"/>
              <a:ext cx="263229" cy="26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10" fill="norm" stroke="1" extrusionOk="0">
                  <a:moveTo>
                    <a:pt x="2097" y="17673"/>
                  </a:moveTo>
                  <a:cubicBezTo>
                    <a:pt x="1049" y="17673"/>
                    <a:pt x="0" y="17673"/>
                    <a:pt x="0" y="18655"/>
                  </a:cubicBezTo>
                  <a:cubicBezTo>
                    <a:pt x="0" y="19636"/>
                    <a:pt x="1049" y="21600"/>
                    <a:pt x="4823" y="18655"/>
                  </a:cubicBezTo>
                  <a:cubicBezTo>
                    <a:pt x="8598" y="15709"/>
                    <a:pt x="15099" y="78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2154381" y="3986756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3121623" y="3666346"/>
              <a:ext cx="305455" cy="51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54" fill="norm" stroke="1" extrusionOk="0">
                  <a:moveTo>
                    <a:pt x="20974" y="1522"/>
                  </a:moveTo>
                  <a:cubicBezTo>
                    <a:pt x="20794" y="993"/>
                    <a:pt x="20614" y="463"/>
                    <a:pt x="20074" y="199"/>
                  </a:cubicBezTo>
                  <a:cubicBezTo>
                    <a:pt x="19534" y="-66"/>
                    <a:pt x="18634" y="-66"/>
                    <a:pt x="16474" y="199"/>
                  </a:cubicBezTo>
                  <a:cubicBezTo>
                    <a:pt x="14314" y="463"/>
                    <a:pt x="10894" y="993"/>
                    <a:pt x="8374" y="1628"/>
                  </a:cubicBezTo>
                  <a:cubicBezTo>
                    <a:pt x="5854" y="2263"/>
                    <a:pt x="4234" y="3005"/>
                    <a:pt x="3154" y="4752"/>
                  </a:cubicBezTo>
                  <a:cubicBezTo>
                    <a:pt x="2074" y="6499"/>
                    <a:pt x="1534" y="9252"/>
                    <a:pt x="1084" y="11899"/>
                  </a:cubicBezTo>
                  <a:cubicBezTo>
                    <a:pt x="634" y="14546"/>
                    <a:pt x="274" y="17087"/>
                    <a:pt x="94" y="18675"/>
                  </a:cubicBezTo>
                  <a:cubicBezTo>
                    <a:pt x="-86" y="20263"/>
                    <a:pt x="-86" y="20899"/>
                    <a:pt x="814" y="21216"/>
                  </a:cubicBezTo>
                  <a:cubicBezTo>
                    <a:pt x="1714" y="21534"/>
                    <a:pt x="3514" y="21534"/>
                    <a:pt x="7114" y="21216"/>
                  </a:cubicBezTo>
                  <a:cubicBezTo>
                    <a:pt x="10714" y="20899"/>
                    <a:pt x="16114" y="20263"/>
                    <a:pt x="21514" y="19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3135737" y="3925421"/>
              <a:ext cx="22233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17" y="15840"/>
                    <a:pt x="9434" y="10080"/>
                    <a:pt x="13034" y="6480"/>
                  </a:cubicBezTo>
                  <a:cubicBezTo>
                    <a:pt x="16634" y="2880"/>
                    <a:pt x="1911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3688967" y="3588020"/>
              <a:ext cx="305457" cy="755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02" fill="norm" stroke="1" extrusionOk="0">
                  <a:moveTo>
                    <a:pt x="21514" y="220"/>
                  </a:moveTo>
                  <a:cubicBezTo>
                    <a:pt x="20614" y="74"/>
                    <a:pt x="19714" y="-71"/>
                    <a:pt x="17644" y="38"/>
                  </a:cubicBezTo>
                  <a:cubicBezTo>
                    <a:pt x="15574" y="147"/>
                    <a:pt x="12334" y="511"/>
                    <a:pt x="10354" y="802"/>
                  </a:cubicBezTo>
                  <a:cubicBezTo>
                    <a:pt x="8374" y="1093"/>
                    <a:pt x="7654" y="1311"/>
                    <a:pt x="7114" y="1856"/>
                  </a:cubicBezTo>
                  <a:cubicBezTo>
                    <a:pt x="6574" y="2402"/>
                    <a:pt x="6214" y="3274"/>
                    <a:pt x="5854" y="4693"/>
                  </a:cubicBezTo>
                  <a:cubicBezTo>
                    <a:pt x="5494" y="6111"/>
                    <a:pt x="5134" y="8074"/>
                    <a:pt x="4414" y="10220"/>
                  </a:cubicBezTo>
                  <a:cubicBezTo>
                    <a:pt x="3694" y="12365"/>
                    <a:pt x="2614" y="14693"/>
                    <a:pt x="1804" y="16402"/>
                  </a:cubicBezTo>
                  <a:cubicBezTo>
                    <a:pt x="994" y="18111"/>
                    <a:pt x="454" y="19202"/>
                    <a:pt x="184" y="19929"/>
                  </a:cubicBezTo>
                  <a:cubicBezTo>
                    <a:pt x="-86" y="20656"/>
                    <a:pt x="-86" y="21020"/>
                    <a:pt x="364" y="21238"/>
                  </a:cubicBezTo>
                  <a:cubicBezTo>
                    <a:pt x="814" y="21456"/>
                    <a:pt x="1714" y="21529"/>
                    <a:pt x="5224" y="21493"/>
                  </a:cubicBezTo>
                  <a:cubicBezTo>
                    <a:pt x="8734" y="21456"/>
                    <a:pt x="14854" y="21311"/>
                    <a:pt x="20974" y="21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4230307" y="3682711"/>
              <a:ext cx="216460" cy="57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501" fill="norm" stroke="1" extrusionOk="0">
                  <a:moveTo>
                    <a:pt x="21273" y="1341"/>
                  </a:moveTo>
                  <a:cubicBezTo>
                    <a:pt x="20771" y="861"/>
                    <a:pt x="20268" y="381"/>
                    <a:pt x="19138" y="141"/>
                  </a:cubicBezTo>
                  <a:cubicBezTo>
                    <a:pt x="18008" y="-99"/>
                    <a:pt x="16250" y="-99"/>
                    <a:pt x="13864" y="669"/>
                  </a:cubicBezTo>
                  <a:cubicBezTo>
                    <a:pt x="11478" y="1437"/>
                    <a:pt x="8464" y="2973"/>
                    <a:pt x="5701" y="5037"/>
                  </a:cubicBezTo>
                  <a:cubicBezTo>
                    <a:pt x="2938" y="7101"/>
                    <a:pt x="426" y="9693"/>
                    <a:pt x="50" y="12333"/>
                  </a:cubicBezTo>
                  <a:cubicBezTo>
                    <a:pt x="-327" y="14973"/>
                    <a:pt x="1431" y="17661"/>
                    <a:pt x="4947" y="19197"/>
                  </a:cubicBezTo>
                  <a:cubicBezTo>
                    <a:pt x="8464" y="20733"/>
                    <a:pt x="13738" y="21117"/>
                    <a:pt x="19013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4600103" y="3810419"/>
              <a:ext cx="268341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74" y="2824"/>
                    <a:pt x="5349" y="5647"/>
                    <a:pt x="7817" y="8541"/>
                  </a:cubicBezTo>
                  <a:cubicBezTo>
                    <a:pt x="10286" y="11435"/>
                    <a:pt x="12549" y="14400"/>
                    <a:pt x="14811" y="16588"/>
                  </a:cubicBezTo>
                  <a:cubicBezTo>
                    <a:pt x="17074" y="18776"/>
                    <a:pt x="19337" y="201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4669105" y="3733750"/>
              <a:ext cx="237673" cy="51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77" y="1504"/>
                    <a:pt x="16955" y="3009"/>
                    <a:pt x="14052" y="5534"/>
                  </a:cubicBezTo>
                  <a:cubicBezTo>
                    <a:pt x="11148" y="8060"/>
                    <a:pt x="7665" y="11606"/>
                    <a:pt x="5226" y="14454"/>
                  </a:cubicBezTo>
                  <a:cubicBezTo>
                    <a:pt x="2787" y="17301"/>
                    <a:pt x="1394" y="194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5037113" y="4017423"/>
              <a:ext cx="207006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5429"/>
                    <a:pt x="11733" y="9257"/>
                    <a:pt x="15333" y="5657"/>
                  </a:cubicBezTo>
                  <a:cubicBezTo>
                    <a:pt x="18933" y="2057"/>
                    <a:pt x="2026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5466456" y="3788040"/>
              <a:ext cx="544347" cy="32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4" fill="norm" stroke="1" extrusionOk="0">
                  <a:moveTo>
                    <a:pt x="0" y="20396"/>
                  </a:moveTo>
                  <a:cubicBezTo>
                    <a:pt x="507" y="20396"/>
                    <a:pt x="1014" y="20396"/>
                    <a:pt x="1927" y="19150"/>
                  </a:cubicBezTo>
                  <a:cubicBezTo>
                    <a:pt x="2839" y="17904"/>
                    <a:pt x="4158" y="15411"/>
                    <a:pt x="5324" y="12836"/>
                  </a:cubicBezTo>
                  <a:cubicBezTo>
                    <a:pt x="6490" y="10261"/>
                    <a:pt x="7504" y="7602"/>
                    <a:pt x="8265" y="5525"/>
                  </a:cubicBezTo>
                  <a:cubicBezTo>
                    <a:pt x="9025" y="3448"/>
                    <a:pt x="9532" y="1953"/>
                    <a:pt x="9634" y="1787"/>
                  </a:cubicBezTo>
                  <a:cubicBezTo>
                    <a:pt x="9735" y="1621"/>
                    <a:pt x="9431" y="2784"/>
                    <a:pt x="9076" y="5027"/>
                  </a:cubicBezTo>
                  <a:cubicBezTo>
                    <a:pt x="8721" y="7270"/>
                    <a:pt x="8315" y="10593"/>
                    <a:pt x="8113" y="12919"/>
                  </a:cubicBezTo>
                  <a:cubicBezTo>
                    <a:pt x="7910" y="15245"/>
                    <a:pt x="7910" y="16575"/>
                    <a:pt x="8113" y="17821"/>
                  </a:cubicBezTo>
                  <a:cubicBezTo>
                    <a:pt x="8315" y="19067"/>
                    <a:pt x="8721" y="20230"/>
                    <a:pt x="9228" y="20811"/>
                  </a:cubicBezTo>
                  <a:cubicBezTo>
                    <a:pt x="9735" y="21393"/>
                    <a:pt x="10344" y="21393"/>
                    <a:pt x="11358" y="20230"/>
                  </a:cubicBezTo>
                  <a:cubicBezTo>
                    <a:pt x="12372" y="19067"/>
                    <a:pt x="13792" y="16741"/>
                    <a:pt x="15059" y="13667"/>
                  </a:cubicBezTo>
                  <a:cubicBezTo>
                    <a:pt x="16327" y="10593"/>
                    <a:pt x="17442" y="6771"/>
                    <a:pt x="18101" y="4196"/>
                  </a:cubicBezTo>
                  <a:cubicBezTo>
                    <a:pt x="18761" y="1621"/>
                    <a:pt x="18963" y="291"/>
                    <a:pt x="18963" y="42"/>
                  </a:cubicBezTo>
                  <a:cubicBezTo>
                    <a:pt x="18963" y="-207"/>
                    <a:pt x="18761" y="624"/>
                    <a:pt x="18659" y="2867"/>
                  </a:cubicBezTo>
                  <a:cubicBezTo>
                    <a:pt x="18558" y="5110"/>
                    <a:pt x="18558" y="8765"/>
                    <a:pt x="19065" y="11839"/>
                  </a:cubicBezTo>
                  <a:cubicBezTo>
                    <a:pt x="19572" y="14913"/>
                    <a:pt x="20586" y="17405"/>
                    <a:pt x="21600" y="198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6072137" y="4025090"/>
              <a:ext cx="13033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6087470" y="4023513"/>
              <a:ext cx="161004" cy="23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21600" y="141"/>
                  </a:moveTo>
                  <a:cubicBezTo>
                    <a:pt x="19886" y="-87"/>
                    <a:pt x="18171" y="-314"/>
                    <a:pt x="15086" y="1846"/>
                  </a:cubicBezTo>
                  <a:cubicBezTo>
                    <a:pt x="12000" y="4006"/>
                    <a:pt x="7543" y="8553"/>
                    <a:pt x="4800" y="12191"/>
                  </a:cubicBezTo>
                  <a:cubicBezTo>
                    <a:pt x="2057" y="15829"/>
                    <a:pt x="1029" y="18558"/>
                    <a:pt x="0" y="21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6340476" y="3703083"/>
              <a:ext cx="161324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600" fill="norm" stroke="1" extrusionOk="0">
                  <a:moveTo>
                    <a:pt x="0" y="708"/>
                  </a:moveTo>
                  <a:cubicBezTo>
                    <a:pt x="1329" y="354"/>
                    <a:pt x="2658" y="0"/>
                    <a:pt x="3988" y="0"/>
                  </a:cubicBezTo>
                  <a:cubicBezTo>
                    <a:pt x="5317" y="0"/>
                    <a:pt x="6646" y="354"/>
                    <a:pt x="9471" y="1948"/>
                  </a:cubicBezTo>
                  <a:cubicBezTo>
                    <a:pt x="12295" y="3541"/>
                    <a:pt x="16615" y="6374"/>
                    <a:pt x="18942" y="9089"/>
                  </a:cubicBezTo>
                  <a:cubicBezTo>
                    <a:pt x="21268" y="11803"/>
                    <a:pt x="21600" y="14400"/>
                    <a:pt x="19938" y="16466"/>
                  </a:cubicBezTo>
                  <a:cubicBezTo>
                    <a:pt x="18277" y="18531"/>
                    <a:pt x="14622" y="20066"/>
                    <a:pt x="109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6792245" y="3644266"/>
              <a:ext cx="184580" cy="45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190" fill="norm" stroke="1" extrusionOk="0">
                  <a:moveTo>
                    <a:pt x="19331" y="2731"/>
                  </a:moveTo>
                  <a:cubicBezTo>
                    <a:pt x="19914" y="1663"/>
                    <a:pt x="20498" y="595"/>
                    <a:pt x="19914" y="179"/>
                  </a:cubicBezTo>
                  <a:cubicBezTo>
                    <a:pt x="19331" y="-236"/>
                    <a:pt x="17579" y="1"/>
                    <a:pt x="14368" y="1604"/>
                  </a:cubicBezTo>
                  <a:cubicBezTo>
                    <a:pt x="11158" y="3206"/>
                    <a:pt x="6487" y="6173"/>
                    <a:pt x="3569" y="9259"/>
                  </a:cubicBezTo>
                  <a:cubicBezTo>
                    <a:pt x="650" y="12344"/>
                    <a:pt x="-518" y="15549"/>
                    <a:pt x="212" y="17626"/>
                  </a:cubicBezTo>
                  <a:cubicBezTo>
                    <a:pt x="941" y="19702"/>
                    <a:pt x="3568" y="20652"/>
                    <a:pt x="7363" y="21008"/>
                  </a:cubicBezTo>
                  <a:cubicBezTo>
                    <a:pt x="11158" y="21364"/>
                    <a:pt x="16120" y="21127"/>
                    <a:pt x="21082" y="20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7107160" y="3687749"/>
              <a:ext cx="16100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29" y="4800"/>
                    <a:pt x="6857" y="9600"/>
                    <a:pt x="10457" y="13200"/>
                  </a:cubicBezTo>
                  <a:cubicBezTo>
                    <a:pt x="14057" y="16800"/>
                    <a:pt x="17829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7252830" y="3726083"/>
              <a:ext cx="115003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1223"/>
                    <a:pt x="15840" y="2445"/>
                    <a:pt x="12480" y="4755"/>
                  </a:cubicBezTo>
                  <a:cubicBezTo>
                    <a:pt x="9120" y="7064"/>
                    <a:pt x="5280" y="10460"/>
                    <a:pt x="3120" y="13449"/>
                  </a:cubicBezTo>
                  <a:cubicBezTo>
                    <a:pt x="960" y="16438"/>
                    <a:pt x="480" y="190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7398499" y="4017423"/>
              <a:ext cx="184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7766508" y="3742046"/>
              <a:ext cx="375676" cy="405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21432"/>
                  </a:moveTo>
                  <a:cubicBezTo>
                    <a:pt x="294" y="19947"/>
                    <a:pt x="588" y="18462"/>
                    <a:pt x="1616" y="16167"/>
                  </a:cubicBezTo>
                  <a:cubicBezTo>
                    <a:pt x="2645" y="13872"/>
                    <a:pt x="4408" y="10767"/>
                    <a:pt x="5657" y="8337"/>
                  </a:cubicBezTo>
                  <a:cubicBezTo>
                    <a:pt x="6906" y="5907"/>
                    <a:pt x="7641" y="4152"/>
                    <a:pt x="8008" y="2734"/>
                  </a:cubicBezTo>
                  <a:cubicBezTo>
                    <a:pt x="8376" y="1317"/>
                    <a:pt x="8376" y="237"/>
                    <a:pt x="8155" y="35"/>
                  </a:cubicBezTo>
                  <a:cubicBezTo>
                    <a:pt x="7935" y="-168"/>
                    <a:pt x="7494" y="507"/>
                    <a:pt x="6759" y="2599"/>
                  </a:cubicBezTo>
                  <a:cubicBezTo>
                    <a:pt x="6024" y="4692"/>
                    <a:pt x="4996" y="8202"/>
                    <a:pt x="4482" y="10834"/>
                  </a:cubicBezTo>
                  <a:cubicBezTo>
                    <a:pt x="3967" y="13467"/>
                    <a:pt x="3967" y="15222"/>
                    <a:pt x="4188" y="16370"/>
                  </a:cubicBezTo>
                  <a:cubicBezTo>
                    <a:pt x="4408" y="17517"/>
                    <a:pt x="4849" y="18057"/>
                    <a:pt x="5437" y="18327"/>
                  </a:cubicBezTo>
                  <a:cubicBezTo>
                    <a:pt x="6024" y="18597"/>
                    <a:pt x="6759" y="18597"/>
                    <a:pt x="8008" y="17787"/>
                  </a:cubicBezTo>
                  <a:cubicBezTo>
                    <a:pt x="9257" y="16977"/>
                    <a:pt x="11020" y="15357"/>
                    <a:pt x="12857" y="12725"/>
                  </a:cubicBezTo>
                  <a:cubicBezTo>
                    <a:pt x="14694" y="10092"/>
                    <a:pt x="16604" y="6447"/>
                    <a:pt x="17633" y="4220"/>
                  </a:cubicBezTo>
                  <a:cubicBezTo>
                    <a:pt x="18661" y="1992"/>
                    <a:pt x="18808" y="1182"/>
                    <a:pt x="18808" y="1182"/>
                  </a:cubicBezTo>
                  <a:cubicBezTo>
                    <a:pt x="18808" y="1182"/>
                    <a:pt x="18661" y="1992"/>
                    <a:pt x="18441" y="4017"/>
                  </a:cubicBezTo>
                  <a:cubicBezTo>
                    <a:pt x="18220" y="6042"/>
                    <a:pt x="17927" y="9282"/>
                    <a:pt x="18000" y="11847"/>
                  </a:cubicBezTo>
                  <a:cubicBezTo>
                    <a:pt x="18073" y="14412"/>
                    <a:pt x="18514" y="16302"/>
                    <a:pt x="19176" y="17315"/>
                  </a:cubicBezTo>
                  <a:cubicBezTo>
                    <a:pt x="19837" y="18327"/>
                    <a:pt x="20718" y="18462"/>
                    <a:pt x="21600" y="18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8234186" y="3979089"/>
              <a:ext cx="12267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6092"/>
                    <a:pt x="9000" y="12185"/>
                    <a:pt x="12600" y="15785"/>
                  </a:cubicBezTo>
                  <a:cubicBezTo>
                    <a:pt x="16200" y="19385"/>
                    <a:pt x="18900" y="204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8338518" y="4014691"/>
              <a:ext cx="110340" cy="200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221" fill="norm" stroke="1" extrusionOk="0">
                  <a:moveTo>
                    <a:pt x="21195" y="289"/>
                  </a:moveTo>
                  <a:cubicBezTo>
                    <a:pt x="18740" y="19"/>
                    <a:pt x="16286" y="-251"/>
                    <a:pt x="14322" y="424"/>
                  </a:cubicBezTo>
                  <a:cubicBezTo>
                    <a:pt x="12359" y="1099"/>
                    <a:pt x="10886" y="2719"/>
                    <a:pt x="8677" y="5824"/>
                  </a:cubicBezTo>
                  <a:cubicBezTo>
                    <a:pt x="6468" y="8929"/>
                    <a:pt x="3522" y="13519"/>
                    <a:pt x="1804" y="16624"/>
                  </a:cubicBezTo>
                  <a:cubicBezTo>
                    <a:pt x="86" y="19729"/>
                    <a:pt x="-405" y="21349"/>
                    <a:pt x="331" y="21214"/>
                  </a:cubicBezTo>
                  <a:cubicBezTo>
                    <a:pt x="1068" y="21079"/>
                    <a:pt x="3031" y="19189"/>
                    <a:pt x="4995" y="17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8517858" y="3735088"/>
              <a:ext cx="118539" cy="434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53" fill="norm" stroke="1" extrusionOk="0">
                  <a:moveTo>
                    <a:pt x="0" y="2195"/>
                  </a:moveTo>
                  <a:cubicBezTo>
                    <a:pt x="460" y="1316"/>
                    <a:pt x="919" y="437"/>
                    <a:pt x="2298" y="123"/>
                  </a:cubicBezTo>
                  <a:cubicBezTo>
                    <a:pt x="3677" y="-191"/>
                    <a:pt x="5974" y="60"/>
                    <a:pt x="8732" y="1316"/>
                  </a:cubicBezTo>
                  <a:cubicBezTo>
                    <a:pt x="11489" y="2572"/>
                    <a:pt x="14706" y="4832"/>
                    <a:pt x="17004" y="7846"/>
                  </a:cubicBezTo>
                  <a:cubicBezTo>
                    <a:pt x="19302" y="10860"/>
                    <a:pt x="20681" y="14628"/>
                    <a:pt x="21140" y="16825"/>
                  </a:cubicBezTo>
                  <a:cubicBezTo>
                    <a:pt x="21600" y="19023"/>
                    <a:pt x="21140" y="19651"/>
                    <a:pt x="19992" y="20216"/>
                  </a:cubicBezTo>
                  <a:cubicBezTo>
                    <a:pt x="18843" y="20781"/>
                    <a:pt x="17004" y="21283"/>
                    <a:pt x="15166" y="21346"/>
                  </a:cubicBezTo>
                  <a:cubicBezTo>
                    <a:pt x="13328" y="21409"/>
                    <a:pt x="11489" y="21032"/>
                    <a:pt x="9651" y="20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8740197" y="3514926"/>
              <a:ext cx="236694" cy="751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539" fill="norm" stroke="1" extrusionOk="0">
                  <a:moveTo>
                    <a:pt x="0" y="998"/>
                  </a:moveTo>
                  <a:cubicBezTo>
                    <a:pt x="919" y="705"/>
                    <a:pt x="1838" y="412"/>
                    <a:pt x="4711" y="229"/>
                  </a:cubicBezTo>
                  <a:cubicBezTo>
                    <a:pt x="7583" y="46"/>
                    <a:pt x="12409" y="-27"/>
                    <a:pt x="15396" y="10"/>
                  </a:cubicBezTo>
                  <a:cubicBezTo>
                    <a:pt x="18383" y="46"/>
                    <a:pt x="19532" y="193"/>
                    <a:pt x="20336" y="632"/>
                  </a:cubicBezTo>
                  <a:cubicBezTo>
                    <a:pt x="21140" y="1071"/>
                    <a:pt x="21600" y="1804"/>
                    <a:pt x="21026" y="3121"/>
                  </a:cubicBezTo>
                  <a:cubicBezTo>
                    <a:pt x="20451" y="4439"/>
                    <a:pt x="18843" y="6343"/>
                    <a:pt x="17579" y="8430"/>
                  </a:cubicBezTo>
                  <a:cubicBezTo>
                    <a:pt x="16315" y="10517"/>
                    <a:pt x="15396" y="12787"/>
                    <a:pt x="14821" y="14727"/>
                  </a:cubicBezTo>
                  <a:cubicBezTo>
                    <a:pt x="14247" y="16667"/>
                    <a:pt x="14017" y="18278"/>
                    <a:pt x="13902" y="19267"/>
                  </a:cubicBezTo>
                  <a:cubicBezTo>
                    <a:pt x="13787" y="20255"/>
                    <a:pt x="13787" y="20621"/>
                    <a:pt x="13443" y="20951"/>
                  </a:cubicBezTo>
                  <a:cubicBezTo>
                    <a:pt x="13098" y="21280"/>
                    <a:pt x="12409" y="21573"/>
                    <a:pt x="10340" y="21536"/>
                  </a:cubicBezTo>
                  <a:cubicBezTo>
                    <a:pt x="8272" y="21500"/>
                    <a:pt x="4826" y="21134"/>
                    <a:pt x="1379" y="20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3296740" y="4500434"/>
              <a:ext cx="5343788" cy="6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938"/>
                  </a:moveTo>
                  <a:cubicBezTo>
                    <a:pt x="310" y="20769"/>
                    <a:pt x="620" y="21600"/>
                    <a:pt x="981" y="21600"/>
                  </a:cubicBezTo>
                  <a:cubicBezTo>
                    <a:pt x="1343" y="21600"/>
                    <a:pt x="1756" y="20769"/>
                    <a:pt x="2174" y="20354"/>
                  </a:cubicBezTo>
                  <a:cubicBezTo>
                    <a:pt x="2593" y="19938"/>
                    <a:pt x="3016" y="19938"/>
                    <a:pt x="3419" y="19938"/>
                  </a:cubicBezTo>
                  <a:cubicBezTo>
                    <a:pt x="3822" y="19938"/>
                    <a:pt x="4204" y="19938"/>
                    <a:pt x="4607" y="19938"/>
                  </a:cubicBezTo>
                  <a:cubicBezTo>
                    <a:pt x="5010" y="19938"/>
                    <a:pt x="5434" y="19938"/>
                    <a:pt x="5873" y="19938"/>
                  </a:cubicBezTo>
                  <a:cubicBezTo>
                    <a:pt x="6312" y="19938"/>
                    <a:pt x="6766" y="19938"/>
                    <a:pt x="7169" y="19938"/>
                  </a:cubicBezTo>
                  <a:cubicBezTo>
                    <a:pt x="7572" y="19938"/>
                    <a:pt x="7923" y="19938"/>
                    <a:pt x="8290" y="19938"/>
                  </a:cubicBezTo>
                  <a:cubicBezTo>
                    <a:pt x="8657" y="19938"/>
                    <a:pt x="9039" y="19938"/>
                    <a:pt x="9426" y="19523"/>
                  </a:cubicBezTo>
                  <a:cubicBezTo>
                    <a:pt x="9813" y="19108"/>
                    <a:pt x="10206" y="18277"/>
                    <a:pt x="10609" y="17031"/>
                  </a:cubicBezTo>
                  <a:cubicBezTo>
                    <a:pt x="11012" y="15785"/>
                    <a:pt x="11425" y="14123"/>
                    <a:pt x="11859" y="12877"/>
                  </a:cubicBezTo>
                  <a:cubicBezTo>
                    <a:pt x="12293" y="11631"/>
                    <a:pt x="12747" y="10800"/>
                    <a:pt x="13191" y="9969"/>
                  </a:cubicBezTo>
                  <a:cubicBezTo>
                    <a:pt x="13636" y="9138"/>
                    <a:pt x="14069" y="8308"/>
                    <a:pt x="14498" y="7892"/>
                  </a:cubicBezTo>
                  <a:cubicBezTo>
                    <a:pt x="14927" y="7477"/>
                    <a:pt x="15350" y="7477"/>
                    <a:pt x="15774" y="7062"/>
                  </a:cubicBezTo>
                  <a:cubicBezTo>
                    <a:pt x="16197" y="6646"/>
                    <a:pt x="16621" y="5815"/>
                    <a:pt x="17013" y="4985"/>
                  </a:cubicBezTo>
                  <a:cubicBezTo>
                    <a:pt x="17406" y="4154"/>
                    <a:pt x="17768" y="3323"/>
                    <a:pt x="18170" y="2492"/>
                  </a:cubicBezTo>
                  <a:cubicBezTo>
                    <a:pt x="18573" y="1662"/>
                    <a:pt x="19018" y="831"/>
                    <a:pt x="19462" y="415"/>
                  </a:cubicBezTo>
                  <a:cubicBezTo>
                    <a:pt x="19906" y="0"/>
                    <a:pt x="20350" y="0"/>
                    <a:pt x="20706" y="0"/>
                  </a:cubicBezTo>
                  <a:cubicBezTo>
                    <a:pt x="21063" y="0"/>
                    <a:pt x="2133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4787787" y="4937444"/>
              <a:ext cx="479332" cy="257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116" fill="norm" stroke="1" extrusionOk="0">
                  <a:moveTo>
                    <a:pt x="4292" y="8179"/>
                  </a:moveTo>
                  <a:cubicBezTo>
                    <a:pt x="4292" y="7130"/>
                    <a:pt x="4292" y="6082"/>
                    <a:pt x="4521" y="6082"/>
                  </a:cubicBezTo>
                  <a:cubicBezTo>
                    <a:pt x="4749" y="6082"/>
                    <a:pt x="5206" y="7130"/>
                    <a:pt x="5378" y="9227"/>
                  </a:cubicBezTo>
                  <a:cubicBezTo>
                    <a:pt x="5549" y="11324"/>
                    <a:pt x="5435" y="14470"/>
                    <a:pt x="5206" y="16567"/>
                  </a:cubicBezTo>
                  <a:cubicBezTo>
                    <a:pt x="4978" y="18664"/>
                    <a:pt x="4635" y="19713"/>
                    <a:pt x="4178" y="20447"/>
                  </a:cubicBezTo>
                  <a:cubicBezTo>
                    <a:pt x="3721" y="21181"/>
                    <a:pt x="3149" y="21600"/>
                    <a:pt x="2406" y="20132"/>
                  </a:cubicBezTo>
                  <a:cubicBezTo>
                    <a:pt x="1664" y="18664"/>
                    <a:pt x="749" y="15309"/>
                    <a:pt x="292" y="13002"/>
                  </a:cubicBezTo>
                  <a:cubicBezTo>
                    <a:pt x="-165" y="10695"/>
                    <a:pt x="-165" y="9437"/>
                    <a:pt x="864" y="8179"/>
                  </a:cubicBezTo>
                  <a:cubicBezTo>
                    <a:pt x="1892" y="6920"/>
                    <a:pt x="3949" y="5662"/>
                    <a:pt x="6349" y="4614"/>
                  </a:cubicBezTo>
                  <a:cubicBezTo>
                    <a:pt x="8749" y="3565"/>
                    <a:pt x="11492" y="2726"/>
                    <a:pt x="14064" y="1992"/>
                  </a:cubicBezTo>
                  <a:cubicBezTo>
                    <a:pt x="16635" y="1258"/>
                    <a:pt x="19035" y="629"/>
                    <a:pt x="21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5083114" y="5129115"/>
              <a:ext cx="15333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877"/>
                    <a:pt x="7200" y="7754"/>
                    <a:pt x="10800" y="11354"/>
                  </a:cubicBezTo>
                  <a:cubicBezTo>
                    <a:pt x="14400" y="14954"/>
                    <a:pt x="18000" y="18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5113781" y="5121448"/>
              <a:ext cx="13800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114"/>
                    <a:pt x="12000" y="8229"/>
                    <a:pt x="8400" y="11829"/>
                  </a:cubicBezTo>
                  <a:cubicBezTo>
                    <a:pt x="4800" y="15429"/>
                    <a:pt x="2400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5918165" y="5052447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6066185" y="4945111"/>
              <a:ext cx="53496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5766" y="1440"/>
                  </a:moveTo>
                  <a:cubicBezTo>
                    <a:pt x="5459" y="3600"/>
                    <a:pt x="5152" y="5760"/>
                    <a:pt x="4743" y="8880"/>
                  </a:cubicBezTo>
                  <a:cubicBezTo>
                    <a:pt x="4333" y="12000"/>
                    <a:pt x="3821" y="16080"/>
                    <a:pt x="3310" y="18480"/>
                  </a:cubicBezTo>
                  <a:cubicBezTo>
                    <a:pt x="2798" y="20880"/>
                    <a:pt x="2286" y="21600"/>
                    <a:pt x="1774" y="21600"/>
                  </a:cubicBezTo>
                  <a:cubicBezTo>
                    <a:pt x="1262" y="21600"/>
                    <a:pt x="750" y="20880"/>
                    <a:pt x="392" y="18480"/>
                  </a:cubicBezTo>
                  <a:cubicBezTo>
                    <a:pt x="34" y="16080"/>
                    <a:pt x="-171" y="12000"/>
                    <a:pt x="187" y="9360"/>
                  </a:cubicBezTo>
                  <a:cubicBezTo>
                    <a:pt x="546" y="6720"/>
                    <a:pt x="1467" y="5520"/>
                    <a:pt x="3668" y="4560"/>
                  </a:cubicBezTo>
                  <a:cubicBezTo>
                    <a:pt x="5869" y="3600"/>
                    <a:pt x="9349" y="2880"/>
                    <a:pt x="12523" y="2160"/>
                  </a:cubicBezTo>
                  <a:cubicBezTo>
                    <a:pt x="15696" y="1440"/>
                    <a:pt x="18563" y="720"/>
                    <a:pt x="214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6447812" y="5087548"/>
              <a:ext cx="115003" cy="8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0" y="780"/>
                  </a:moveTo>
                  <a:cubicBezTo>
                    <a:pt x="2400" y="163"/>
                    <a:pt x="4800" y="-454"/>
                    <a:pt x="6720" y="472"/>
                  </a:cubicBezTo>
                  <a:cubicBezTo>
                    <a:pt x="8640" y="1397"/>
                    <a:pt x="10080" y="3866"/>
                    <a:pt x="12480" y="7569"/>
                  </a:cubicBezTo>
                  <a:cubicBezTo>
                    <a:pt x="14880" y="11272"/>
                    <a:pt x="18240" y="16209"/>
                    <a:pt x="21600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6547481" y="5113781"/>
              <a:ext cx="84336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5462"/>
                    <a:pt x="11127" y="10924"/>
                    <a:pt x="7527" y="14524"/>
                  </a:cubicBezTo>
                  <a:cubicBezTo>
                    <a:pt x="3927" y="18124"/>
                    <a:pt x="1964" y="198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7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36384" y="-31750"/>
              <a:ext cx="8772293" cy="1389864"/>
            </a:xfrm>
            <a:prstGeom prst="rect">
              <a:avLst/>
            </a:prstGeom>
            <a:effectLst/>
          </p:spPr>
        </p:pic>
        <p:pic>
          <p:nvPicPr>
            <p:cNvPr id="57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93577" y="1504446"/>
              <a:ext cx="279416" cy="450829"/>
            </a:xfrm>
            <a:prstGeom prst="rect">
              <a:avLst/>
            </a:prstGeom>
            <a:effectLst/>
          </p:spPr>
        </p:pic>
        <p:pic>
          <p:nvPicPr>
            <p:cNvPr id="58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737080" y="1759339"/>
              <a:ext cx="210048" cy="200234"/>
            </a:xfrm>
            <a:prstGeom prst="rect">
              <a:avLst/>
            </a:prstGeom>
            <a:effectLst/>
          </p:spPr>
        </p:pic>
        <p:pic>
          <p:nvPicPr>
            <p:cNvPr id="58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931830" y="1746956"/>
              <a:ext cx="232172" cy="222414"/>
            </a:xfrm>
            <a:prstGeom prst="rect">
              <a:avLst/>
            </a:prstGeom>
            <a:effectLst/>
          </p:spPr>
        </p:pic>
        <p:pic>
          <p:nvPicPr>
            <p:cNvPr id="58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267148" y="1495943"/>
              <a:ext cx="249528" cy="502460"/>
            </a:xfrm>
            <a:prstGeom prst="rect">
              <a:avLst/>
            </a:prstGeom>
            <a:effectLst/>
          </p:spPr>
        </p:pic>
        <p:pic>
          <p:nvPicPr>
            <p:cNvPr id="58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499176" y="1593619"/>
              <a:ext cx="216838" cy="347174"/>
            </a:xfrm>
            <a:prstGeom prst="rect">
              <a:avLst/>
            </a:prstGeom>
            <a:effectLst/>
          </p:spPr>
        </p:pic>
        <p:pic>
          <p:nvPicPr>
            <p:cNvPr id="58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481769" y="1570619"/>
              <a:ext cx="318581" cy="439237"/>
            </a:xfrm>
            <a:prstGeom prst="rect">
              <a:avLst/>
            </a:prstGeom>
            <a:effectLst/>
          </p:spPr>
        </p:pic>
        <p:pic>
          <p:nvPicPr>
            <p:cNvPr id="590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1698514" y="1877292"/>
              <a:ext cx="132503" cy="170837"/>
            </a:xfrm>
            <a:prstGeom prst="rect">
              <a:avLst/>
            </a:prstGeom>
            <a:effectLst/>
          </p:spPr>
        </p:pic>
        <p:pic>
          <p:nvPicPr>
            <p:cNvPr id="592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905519" y="1570619"/>
              <a:ext cx="209171" cy="232171"/>
            </a:xfrm>
            <a:prstGeom prst="rect">
              <a:avLst/>
            </a:prstGeom>
            <a:effectLst/>
          </p:spPr>
        </p:pic>
        <p:pic>
          <p:nvPicPr>
            <p:cNvPr id="594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1979758" y="1608953"/>
              <a:ext cx="219267" cy="405695"/>
            </a:xfrm>
            <a:prstGeom prst="rect">
              <a:avLst/>
            </a:prstGeom>
            <a:effectLst/>
          </p:spPr>
        </p:pic>
        <p:pic>
          <p:nvPicPr>
            <p:cNvPr id="59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2166191" y="1516951"/>
              <a:ext cx="193251" cy="554179"/>
            </a:xfrm>
            <a:prstGeom prst="rect">
              <a:avLst/>
            </a:prstGeom>
            <a:effectLst/>
          </p:spPr>
        </p:pic>
        <p:pic>
          <p:nvPicPr>
            <p:cNvPr id="59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-31750" y="5411705"/>
              <a:ext cx="13035793" cy="531179"/>
            </a:xfrm>
            <a:prstGeom prst="rect">
              <a:avLst/>
            </a:prstGeom>
            <a:effectLst/>
          </p:spPr>
        </p:pic>
        <p:pic>
          <p:nvPicPr>
            <p:cNvPr id="60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94906" y="5783029"/>
              <a:ext cx="281521" cy="466528"/>
            </a:xfrm>
            <a:prstGeom prst="rect">
              <a:avLst/>
            </a:prstGeom>
            <a:effectLst/>
          </p:spPr>
        </p:pic>
        <p:pic>
          <p:nvPicPr>
            <p:cNvPr id="60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53334" y="6026711"/>
              <a:ext cx="205440" cy="234523"/>
            </a:xfrm>
            <a:prstGeom prst="rect">
              <a:avLst/>
            </a:prstGeom>
            <a:effectLst/>
          </p:spPr>
        </p:pic>
        <p:pic>
          <p:nvPicPr>
            <p:cNvPr id="604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650598" y="5979052"/>
              <a:ext cx="255172" cy="285690"/>
            </a:xfrm>
            <a:prstGeom prst="rect">
              <a:avLst/>
            </a:prstGeom>
            <a:effectLst/>
          </p:spPr>
        </p:pic>
        <p:pic>
          <p:nvPicPr>
            <p:cNvPr id="60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952523" y="5797162"/>
              <a:ext cx="252254" cy="465740"/>
            </a:xfrm>
            <a:prstGeom prst="rect">
              <a:avLst/>
            </a:prstGeom>
            <a:effectLst/>
          </p:spPr>
        </p:pic>
        <p:pic>
          <p:nvPicPr>
            <p:cNvPr id="60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187277" y="5871716"/>
              <a:ext cx="255172" cy="400842"/>
            </a:xfrm>
            <a:prstGeom prst="rect">
              <a:avLst/>
            </a:prstGeom>
            <a:effectLst/>
          </p:spPr>
        </p:pic>
        <p:pic>
          <p:nvPicPr>
            <p:cNvPr id="61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217944" y="5884099"/>
              <a:ext cx="232172" cy="465127"/>
            </a:xfrm>
            <a:prstGeom prst="rect">
              <a:avLst/>
            </a:prstGeom>
            <a:effectLst/>
          </p:spPr>
        </p:pic>
        <p:pic>
          <p:nvPicPr>
            <p:cNvPr id="612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447950" y="6101721"/>
              <a:ext cx="117168" cy="147836"/>
            </a:xfrm>
            <a:prstGeom prst="rect">
              <a:avLst/>
            </a:prstGeom>
            <a:effectLst/>
          </p:spPr>
        </p:pic>
        <p:pic>
          <p:nvPicPr>
            <p:cNvPr id="61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578286" y="5856382"/>
              <a:ext cx="224504" cy="186171"/>
            </a:xfrm>
            <a:prstGeom prst="rect">
              <a:avLst/>
            </a:prstGeom>
            <a:effectLst/>
          </p:spPr>
        </p:pic>
        <p:pic>
          <p:nvPicPr>
            <p:cNvPr id="616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694566" y="5879383"/>
              <a:ext cx="154225" cy="373127"/>
            </a:xfrm>
            <a:prstGeom prst="rect">
              <a:avLst/>
            </a:prstGeom>
            <a:effectLst/>
          </p:spPr>
        </p:pic>
        <p:pic>
          <p:nvPicPr>
            <p:cNvPr id="618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800624" y="5795048"/>
              <a:ext cx="230094" cy="543535"/>
            </a:xfrm>
            <a:prstGeom prst="rect">
              <a:avLst/>
            </a:prstGeom>
            <a:effectLst/>
          </p:spPr>
        </p:pic>
        <p:pic>
          <p:nvPicPr>
            <p:cNvPr id="620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319016" y="6040386"/>
              <a:ext cx="250458" cy="91613"/>
            </a:xfrm>
            <a:prstGeom prst="rect">
              <a:avLst/>
            </a:prstGeom>
            <a:effectLst/>
          </p:spPr>
        </p:pic>
        <p:pic>
          <p:nvPicPr>
            <p:cNvPr id="622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2344970" y="6201390"/>
              <a:ext cx="324173" cy="109502"/>
            </a:xfrm>
            <a:prstGeom prst="rect">
              <a:avLst/>
            </a:prstGeom>
            <a:effectLst/>
          </p:spPr>
        </p:pic>
        <p:pic>
          <p:nvPicPr>
            <p:cNvPr id="624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951294" y="5769388"/>
              <a:ext cx="361864" cy="582498"/>
            </a:xfrm>
            <a:prstGeom prst="rect">
              <a:avLst/>
            </a:prstGeom>
            <a:effectLst/>
          </p:spPr>
        </p:pic>
        <p:pic>
          <p:nvPicPr>
            <p:cNvPr id="626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2956951" y="6048053"/>
              <a:ext cx="287205" cy="124836"/>
            </a:xfrm>
            <a:prstGeom prst="rect">
              <a:avLst/>
            </a:prstGeom>
            <a:effectLst/>
          </p:spPr>
        </p:pic>
        <p:pic>
          <p:nvPicPr>
            <p:cNvPr id="628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3312092" y="5742117"/>
              <a:ext cx="384408" cy="653111"/>
            </a:xfrm>
            <a:prstGeom prst="rect">
              <a:avLst/>
            </a:prstGeom>
            <a:effectLst/>
          </p:spPr>
        </p:pic>
        <p:pic>
          <p:nvPicPr>
            <p:cNvPr id="630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617665" y="5887050"/>
              <a:ext cx="362508" cy="423842"/>
            </a:xfrm>
            <a:prstGeom prst="rect">
              <a:avLst/>
            </a:prstGeom>
            <a:effectLst/>
          </p:spPr>
        </p:pic>
        <p:pic>
          <p:nvPicPr>
            <p:cNvPr id="632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3671333" y="5848716"/>
              <a:ext cx="331841" cy="531178"/>
            </a:xfrm>
            <a:prstGeom prst="rect">
              <a:avLst/>
            </a:prstGeom>
            <a:effectLst/>
          </p:spPr>
        </p:pic>
        <p:pic>
          <p:nvPicPr>
            <p:cNvPr id="634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3463790" y="5787483"/>
              <a:ext cx="232710" cy="692080"/>
            </a:xfrm>
            <a:prstGeom prst="rect">
              <a:avLst/>
            </a:prstGeom>
            <a:effectLst/>
          </p:spPr>
        </p:pic>
        <p:pic>
          <p:nvPicPr>
            <p:cNvPr id="636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4085342" y="6124722"/>
              <a:ext cx="262839" cy="86501"/>
            </a:xfrm>
            <a:prstGeom prst="rect">
              <a:avLst/>
            </a:prstGeom>
            <a:effectLst/>
          </p:spPr>
        </p:pic>
        <p:pic>
          <p:nvPicPr>
            <p:cNvPr id="638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399683" y="5934549"/>
              <a:ext cx="515844" cy="391677"/>
            </a:xfrm>
            <a:prstGeom prst="rect">
              <a:avLst/>
            </a:prstGeom>
            <a:effectLst/>
          </p:spPr>
        </p:pic>
        <p:pic>
          <p:nvPicPr>
            <p:cNvPr id="640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4882694" y="6140056"/>
              <a:ext cx="209171" cy="186170"/>
            </a:xfrm>
            <a:prstGeom prst="rect">
              <a:avLst/>
            </a:prstGeom>
            <a:effectLst/>
          </p:spPr>
        </p:pic>
        <p:pic>
          <p:nvPicPr>
            <p:cNvPr id="642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4964519" y="6191916"/>
              <a:ext cx="165680" cy="229488"/>
            </a:xfrm>
            <a:prstGeom prst="rect">
              <a:avLst/>
            </a:prstGeom>
            <a:effectLst/>
          </p:spPr>
        </p:pic>
        <p:pic>
          <p:nvPicPr>
            <p:cNvPr id="644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5120366" y="5902383"/>
              <a:ext cx="194471" cy="600180"/>
            </a:xfrm>
            <a:prstGeom prst="rect">
              <a:avLst/>
            </a:prstGeom>
            <a:effectLst/>
          </p:spPr>
        </p:pic>
        <p:pic>
          <p:nvPicPr>
            <p:cNvPr id="646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4913361" y="6239724"/>
              <a:ext cx="239838" cy="201504"/>
            </a:xfrm>
            <a:prstGeom prst="rect">
              <a:avLst/>
            </a:prstGeom>
            <a:effectLst/>
          </p:spPr>
        </p:pic>
        <p:pic>
          <p:nvPicPr>
            <p:cNvPr id="648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5570882" y="5834519"/>
              <a:ext cx="210998" cy="570380"/>
            </a:xfrm>
            <a:prstGeom prst="rect">
              <a:avLst/>
            </a:prstGeom>
            <a:effectLst/>
          </p:spPr>
        </p:pic>
        <p:pic>
          <p:nvPicPr>
            <p:cNvPr id="650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5833382" y="5940718"/>
              <a:ext cx="262839" cy="224504"/>
            </a:xfrm>
            <a:prstGeom prst="rect">
              <a:avLst/>
            </a:prstGeom>
            <a:effectLst/>
          </p:spPr>
        </p:pic>
        <p:pic>
          <p:nvPicPr>
            <p:cNvPr id="652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6002052" y="5940718"/>
              <a:ext cx="193838" cy="462176"/>
            </a:xfrm>
            <a:prstGeom prst="rect">
              <a:avLst/>
            </a:prstGeom>
            <a:effectLst/>
          </p:spPr>
        </p:pic>
        <p:pic>
          <p:nvPicPr>
            <p:cNvPr id="654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6278058" y="6170723"/>
              <a:ext cx="293507" cy="71168"/>
            </a:xfrm>
            <a:prstGeom prst="rect">
              <a:avLst/>
            </a:prstGeom>
            <a:effectLst/>
          </p:spPr>
        </p:pic>
        <p:pic>
          <p:nvPicPr>
            <p:cNvPr id="656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6676734" y="5975114"/>
              <a:ext cx="454510" cy="367407"/>
            </a:xfrm>
            <a:prstGeom prst="rect">
              <a:avLst/>
            </a:prstGeom>
            <a:effectLst/>
          </p:spPr>
        </p:pic>
        <p:pic>
          <p:nvPicPr>
            <p:cNvPr id="658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7121411" y="6170723"/>
              <a:ext cx="247505" cy="155503"/>
            </a:xfrm>
            <a:prstGeom prst="rect">
              <a:avLst/>
            </a:prstGeom>
            <a:effectLst/>
          </p:spPr>
        </p:pic>
        <p:pic>
          <p:nvPicPr>
            <p:cNvPr id="660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7248961" y="6209057"/>
              <a:ext cx="181289" cy="289781"/>
            </a:xfrm>
            <a:prstGeom prst="rect">
              <a:avLst/>
            </a:prstGeom>
            <a:effectLst/>
          </p:spPr>
        </p:pic>
        <p:pic>
          <p:nvPicPr>
            <p:cNvPr id="662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7458752" y="5902383"/>
              <a:ext cx="183893" cy="555637"/>
            </a:xfrm>
            <a:prstGeom prst="rect">
              <a:avLst/>
            </a:prstGeom>
            <a:effectLst/>
          </p:spPr>
        </p:pic>
        <p:pic>
          <p:nvPicPr>
            <p:cNvPr id="664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7596755" y="5795615"/>
              <a:ext cx="313951" cy="791963"/>
            </a:xfrm>
            <a:prstGeom prst="rect">
              <a:avLst/>
            </a:prstGeom>
            <a:effectLst/>
          </p:spPr>
        </p:pic>
        <p:sp>
          <p:nvSpPr>
            <p:cNvPr id="666" name="Line"/>
            <p:cNvSpPr/>
            <p:nvPr/>
          </p:nvSpPr>
          <p:spPr>
            <a:xfrm>
              <a:off x="2330719" y="6975347"/>
              <a:ext cx="191672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472" y="4868"/>
                    <a:pt x="10944" y="-1303"/>
                    <a:pt x="14544" y="240"/>
                  </a:cubicBezTo>
                  <a:cubicBezTo>
                    <a:pt x="18144" y="1783"/>
                    <a:pt x="19872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2315385" y="7137827"/>
              <a:ext cx="122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2768756" y="6773951"/>
              <a:ext cx="213645" cy="402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16" fill="norm" stroke="1" extrusionOk="0">
                  <a:moveTo>
                    <a:pt x="19954" y="1830"/>
                  </a:moveTo>
                  <a:cubicBezTo>
                    <a:pt x="20726" y="1283"/>
                    <a:pt x="21497" y="736"/>
                    <a:pt x="21240" y="394"/>
                  </a:cubicBezTo>
                  <a:cubicBezTo>
                    <a:pt x="20983" y="53"/>
                    <a:pt x="19697" y="-84"/>
                    <a:pt x="17511" y="53"/>
                  </a:cubicBezTo>
                  <a:cubicBezTo>
                    <a:pt x="15326" y="189"/>
                    <a:pt x="12240" y="600"/>
                    <a:pt x="9540" y="1215"/>
                  </a:cubicBezTo>
                  <a:cubicBezTo>
                    <a:pt x="6840" y="1830"/>
                    <a:pt x="4526" y="2650"/>
                    <a:pt x="3240" y="4496"/>
                  </a:cubicBezTo>
                  <a:cubicBezTo>
                    <a:pt x="1954" y="6341"/>
                    <a:pt x="1697" y="9212"/>
                    <a:pt x="1311" y="11741"/>
                  </a:cubicBezTo>
                  <a:cubicBezTo>
                    <a:pt x="926" y="14270"/>
                    <a:pt x="411" y="16458"/>
                    <a:pt x="154" y="17962"/>
                  </a:cubicBezTo>
                  <a:cubicBezTo>
                    <a:pt x="-103" y="19465"/>
                    <a:pt x="-103" y="20286"/>
                    <a:pt x="668" y="20764"/>
                  </a:cubicBezTo>
                  <a:cubicBezTo>
                    <a:pt x="1440" y="21243"/>
                    <a:pt x="2983" y="21379"/>
                    <a:pt x="6583" y="21448"/>
                  </a:cubicBezTo>
                  <a:cubicBezTo>
                    <a:pt x="10183" y="21516"/>
                    <a:pt x="15840" y="21516"/>
                    <a:pt x="21497" y="215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2806063" y="6992157"/>
              <a:ext cx="168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6200"/>
                    <a:pt x="5891" y="10800"/>
                    <a:pt x="9491" y="7200"/>
                  </a:cubicBezTo>
                  <a:cubicBezTo>
                    <a:pt x="13091" y="3600"/>
                    <a:pt x="1734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3087017" y="6728766"/>
              <a:ext cx="340061" cy="53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03" fill="norm" stroke="1" extrusionOk="0">
                  <a:moveTo>
                    <a:pt x="21449" y="1350"/>
                  </a:moveTo>
                  <a:cubicBezTo>
                    <a:pt x="20965" y="936"/>
                    <a:pt x="20482" y="523"/>
                    <a:pt x="18870" y="265"/>
                  </a:cubicBezTo>
                  <a:cubicBezTo>
                    <a:pt x="17258" y="6"/>
                    <a:pt x="14518" y="-97"/>
                    <a:pt x="12342" y="110"/>
                  </a:cubicBezTo>
                  <a:cubicBezTo>
                    <a:pt x="10165" y="316"/>
                    <a:pt x="8553" y="833"/>
                    <a:pt x="7264" y="1867"/>
                  </a:cubicBezTo>
                  <a:cubicBezTo>
                    <a:pt x="5974" y="2900"/>
                    <a:pt x="5007" y="4450"/>
                    <a:pt x="4201" y="6621"/>
                  </a:cubicBezTo>
                  <a:cubicBezTo>
                    <a:pt x="3395" y="8791"/>
                    <a:pt x="2750" y="11581"/>
                    <a:pt x="2106" y="13803"/>
                  </a:cubicBezTo>
                  <a:cubicBezTo>
                    <a:pt x="1461" y="16025"/>
                    <a:pt x="816" y="17679"/>
                    <a:pt x="413" y="18764"/>
                  </a:cubicBezTo>
                  <a:cubicBezTo>
                    <a:pt x="10" y="19849"/>
                    <a:pt x="-151" y="20366"/>
                    <a:pt x="171" y="20676"/>
                  </a:cubicBezTo>
                  <a:cubicBezTo>
                    <a:pt x="494" y="20986"/>
                    <a:pt x="1300" y="21090"/>
                    <a:pt x="3476" y="21193"/>
                  </a:cubicBezTo>
                  <a:cubicBezTo>
                    <a:pt x="5652" y="21296"/>
                    <a:pt x="9198" y="21400"/>
                    <a:pt x="12745" y="215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3488412" y="6861821"/>
              <a:ext cx="22233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6" y="3600"/>
                    <a:pt x="6952" y="7200"/>
                    <a:pt x="10055" y="10565"/>
                  </a:cubicBezTo>
                  <a:cubicBezTo>
                    <a:pt x="13159" y="13930"/>
                    <a:pt x="15890" y="17061"/>
                    <a:pt x="17752" y="18861"/>
                  </a:cubicBezTo>
                  <a:cubicBezTo>
                    <a:pt x="19614" y="20661"/>
                    <a:pt x="20607" y="211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3547191" y="6851203"/>
              <a:ext cx="224895" cy="35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21600" y="179"/>
                  </a:moveTo>
                  <a:cubicBezTo>
                    <a:pt x="20373" y="24"/>
                    <a:pt x="19145" y="-130"/>
                    <a:pt x="18164" y="179"/>
                  </a:cubicBezTo>
                  <a:cubicBezTo>
                    <a:pt x="17182" y="487"/>
                    <a:pt x="16445" y="1259"/>
                    <a:pt x="14482" y="3419"/>
                  </a:cubicBezTo>
                  <a:cubicBezTo>
                    <a:pt x="12518" y="5579"/>
                    <a:pt x="9327" y="9127"/>
                    <a:pt x="7118" y="11673"/>
                  </a:cubicBezTo>
                  <a:cubicBezTo>
                    <a:pt x="4909" y="14219"/>
                    <a:pt x="3682" y="15761"/>
                    <a:pt x="2455" y="17304"/>
                  </a:cubicBezTo>
                  <a:cubicBezTo>
                    <a:pt x="1227" y="18847"/>
                    <a:pt x="0" y="20390"/>
                    <a:pt x="0" y="20930"/>
                  </a:cubicBezTo>
                  <a:cubicBezTo>
                    <a:pt x="0" y="21470"/>
                    <a:pt x="1227" y="21007"/>
                    <a:pt x="2455" y="205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3929430" y="6808153"/>
              <a:ext cx="11866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fill="norm" stroke="1" extrusionOk="0">
                  <a:moveTo>
                    <a:pt x="1994" y="0"/>
                  </a:moveTo>
                  <a:cubicBezTo>
                    <a:pt x="644" y="1252"/>
                    <a:pt x="-706" y="2504"/>
                    <a:pt x="419" y="5165"/>
                  </a:cubicBezTo>
                  <a:cubicBezTo>
                    <a:pt x="1544" y="7826"/>
                    <a:pt x="5144" y="11896"/>
                    <a:pt x="8969" y="14870"/>
                  </a:cubicBezTo>
                  <a:cubicBezTo>
                    <a:pt x="12794" y="17843"/>
                    <a:pt x="16844" y="19722"/>
                    <a:pt x="2089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3992244" y="6831153"/>
              <a:ext cx="132516" cy="38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21132" y="0"/>
                  </a:moveTo>
                  <a:cubicBezTo>
                    <a:pt x="19094" y="432"/>
                    <a:pt x="17057" y="864"/>
                    <a:pt x="15426" y="2088"/>
                  </a:cubicBezTo>
                  <a:cubicBezTo>
                    <a:pt x="13796" y="3312"/>
                    <a:pt x="12574" y="5328"/>
                    <a:pt x="9924" y="8352"/>
                  </a:cubicBezTo>
                  <a:cubicBezTo>
                    <a:pt x="7275" y="11376"/>
                    <a:pt x="3200" y="15408"/>
                    <a:pt x="1366" y="17784"/>
                  </a:cubicBezTo>
                  <a:cubicBezTo>
                    <a:pt x="-468" y="20160"/>
                    <a:pt x="-60" y="20880"/>
                    <a:pt x="34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4331764" y="7122494"/>
              <a:ext cx="24534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75" y="0"/>
                    <a:pt x="12150" y="0"/>
                    <a:pt x="15750" y="3600"/>
                  </a:cubicBezTo>
                  <a:cubicBezTo>
                    <a:pt x="19350" y="7200"/>
                    <a:pt x="2047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4845442" y="6900155"/>
              <a:ext cx="161005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43" y="2504"/>
                    <a:pt x="5486" y="5009"/>
                    <a:pt x="9086" y="8609"/>
                  </a:cubicBezTo>
                  <a:cubicBezTo>
                    <a:pt x="12686" y="12209"/>
                    <a:pt x="17143" y="1690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4948836" y="6877154"/>
              <a:ext cx="164946" cy="34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25" fill="norm" stroke="1" extrusionOk="0">
                  <a:moveTo>
                    <a:pt x="21448" y="0"/>
                  </a:moveTo>
                  <a:cubicBezTo>
                    <a:pt x="18457" y="1722"/>
                    <a:pt x="15466" y="3443"/>
                    <a:pt x="12476" y="6417"/>
                  </a:cubicBezTo>
                  <a:cubicBezTo>
                    <a:pt x="9485" y="9391"/>
                    <a:pt x="6494" y="13617"/>
                    <a:pt x="4168" y="16435"/>
                  </a:cubicBezTo>
                  <a:cubicBezTo>
                    <a:pt x="1842" y="19252"/>
                    <a:pt x="180" y="20661"/>
                    <a:pt x="14" y="21130"/>
                  </a:cubicBezTo>
                  <a:cubicBezTo>
                    <a:pt x="-152" y="21600"/>
                    <a:pt x="1177" y="21130"/>
                    <a:pt x="2506" y="206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5159783" y="6974268"/>
              <a:ext cx="329675" cy="24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77" y="16033"/>
                    <a:pt x="4353" y="10466"/>
                    <a:pt x="5693" y="7237"/>
                  </a:cubicBezTo>
                  <a:cubicBezTo>
                    <a:pt x="7033" y="4008"/>
                    <a:pt x="7535" y="3118"/>
                    <a:pt x="7870" y="2115"/>
                  </a:cubicBezTo>
                  <a:cubicBezTo>
                    <a:pt x="8205" y="1113"/>
                    <a:pt x="8372" y="0"/>
                    <a:pt x="8205" y="0"/>
                  </a:cubicBezTo>
                  <a:cubicBezTo>
                    <a:pt x="8037" y="0"/>
                    <a:pt x="7535" y="1113"/>
                    <a:pt x="6949" y="3786"/>
                  </a:cubicBezTo>
                  <a:cubicBezTo>
                    <a:pt x="6363" y="6458"/>
                    <a:pt x="5693" y="10689"/>
                    <a:pt x="5358" y="13361"/>
                  </a:cubicBezTo>
                  <a:cubicBezTo>
                    <a:pt x="5023" y="16033"/>
                    <a:pt x="5023" y="17146"/>
                    <a:pt x="5358" y="18148"/>
                  </a:cubicBezTo>
                  <a:cubicBezTo>
                    <a:pt x="5693" y="19150"/>
                    <a:pt x="6363" y="20041"/>
                    <a:pt x="7116" y="20264"/>
                  </a:cubicBezTo>
                  <a:cubicBezTo>
                    <a:pt x="7870" y="20487"/>
                    <a:pt x="8707" y="20041"/>
                    <a:pt x="10465" y="17703"/>
                  </a:cubicBezTo>
                  <a:cubicBezTo>
                    <a:pt x="12223" y="15365"/>
                    <a:pt x="14902" y="11134"/>
                    <a:pt x="16493" y="8462"/>
                  </a:cubicBezTo>
                  <a:cubicBezTo>
                    <a:pt x="18084" y="5790"/>
                    <a:pt x="18586" y="4676"/>
                    <a:pt x="18921" y="3452"/>
                  </a:cubicBezTo>
                  <a:cubicBezTo>
                    <a:pt x="19256" y="2227"/>
                    <a:pt x="19423" y="891"/>
                    <a:pt x="19340" y="779"/>
                  </a:cubicBezTo>
                  <a:cubicBezTo>
                    <a:pt x="19256" y="668"/>
                    <a:pt x="18921" y="1781"/>
                    <a:pt x="18670" y="4565"/>
                  </a:cubicBezTo>
                  <a:cubicBezTo>
                    <a:pt x="18419" y="7348"/>
                    <a:pt x="18251" y="11802"/>
                    <a:pt x="18753" y="14808"/>
                  </a:cubicBezTo>
                  <a:cubicBezTo>
                    <a:pt x="19256" y="17814"/>
                    <a:pt x="20428" y="19373"/>
                    <a:pt x="21600" y="209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5527791" y="7153161"/>
              <a:ext cx="122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5482928" y="7137827"/>
              <a:ext cx="175200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fill="norm" stroke="1" extrusionOk="0">
                  <a:moveTo>
                    <a:pt x="21461" y="0"/>
                  </a:moveTo>
                  <a:cubicBezTo>
                    <a:pt x="16139" y="4717"/>
                    <a:pt x="10818" y="9434"/>
                    <a:pt x="7531" y="12290"/>
                  </a:cubicBezTo>
                  <a:cubicBezTo>
                    <a:pt x="4244" y="15145"/>
                    <a:pt x="2991" y="16138"/>
                    <a:pt x="1896" y="17255"/>
                  </a:cubicBezTo>
                  <a:cubicBezTo>
                    <a:pt x="800" y="18372"/>
                    <a:pt x="-139" y="19614"/>
                    <a:pt x="18" y="20359"/>
                  </a:cubicBezTo>
                  <a:cubicBezTo>
                    <a:pt x="174" y="21103"/>
                    <a:pt x="1426" y="21352"/>
                    <a:pt x="267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5911133" y="7145494"/>
              <a:ext cx="1916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6217806" y="6930822"/>
              <a:ext cx="245341" cy="310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0" y="0"/>
                  </a:moveTo>
                  <a:cubicBezTo>
                    <a:pt x="1800" y="1405"/>
                    <a:pt x="3600" y="2810"/>
                    <a:pt x="5963" y="5444"/>
                  </a:cubicBezTo>
                  <a:cubicBezTo>
                    <a:pt x="8325" y="8078"/>
                    <a:pt x="11250" y="11941"/>
                    <a:pt x="12937" y="14312"/>
                  </a:cubicBezTo>
                  <a:cubicBezTo>
                    <a:pt x="14625" y="16683"/>
                    <a:pt x="15075" y="17561"/>
                    <a:pt x="15862" y="18615"/>
                  </a:cubicBezTo>
                  <a:cubicBezTo>
                    <a:pt x="16650" y="19668"/>
                    <a:pt x="17775" y="20898"/>
                    <a:pt x="18787" y="21249"/>
                  </a:cubicBezTo>
                  <a:cubicBezTo>
                    <a:pt x="19800" y="21600"/>
                    <a:pt x="20700" y="21073"/>
                    <a:pt x="21600" y="205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6240807" y="6953823"/>
              <a:ext cx="230006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157"/>
                    <a:pt x="19200" y="313"/>
                    <a:pt x="17400" y="2113"/>
                  </a:cubicBezTo>
                  <a:cubicBezTo>
                    <a:pt x="15600" y="3913"/>
                    <a:pt x="13200" y="7357"/>
                    <a:pt x="10200" y="10878"/>
                  </a:cubicBezTo>
                  <a:cubicBezTo>
                    <a:pt x="7200" y="14400"/>
                    <a:pt x="36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6493813" y="6989362"/>
              <a:ext cx="329674" cy="25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21406"/>
                  </a:moveTo>
                  <a:cubicBezTo>
                    <a:pt x="1674" y="17770"/>
                    <a:pt x="3349" y="14135"/>
                    <a:pt x="4605" y="11141"/>
                  </a:cubicBezTo>
                  <a:cubicBezTo>
                    <a:pt x="5860" y="8147"/>
                    <a:pt x="6698" y="5794"/>
                    <a:pt x="7367" y="3976"/>
                  </a:cubicBezTo>
                  <a:cubicBezTo>
                    <a:pt x="8037" y="2158"/>
                    <a:pt x="8540" y="875"/>
                    <a:pt x="8540" y="768"/>
                  </a:cubicBezTo>
                  <a:cubicBezTo>
                    <a:pt x="8540" y="661"/>
                    <a:pt x="8037" y="1731"/>
                    <a:pt x="7451" y="4190"/>
                  </a:cubicBezTo>
                  <a:cubicBezTo>
                    <a:pt x="6865" y="6650"/>
                    <a:pt x="6195" y="10499"/>
                    <a:pt x="5860" y="13279"/>
                  </a:cubicBezTo>
                  <a:cubicBezTo>
                    <a:pt x="5526" y="16059"/>
                    <a:pt x="5526" y="17770"/>
                    <a:pt x="5944" y="18840"/>
                  </a:cubicBezTo>
                  <a:cubicBezTo>
                    <a:pt x="6363" y="19909"/>
                    <a:pt x="7200" y="20337"/>
                    <a:pt x="8456" y="19909"/>
                  </a:cubicBezTo>
                  <a:cubicBezTo>
                    <a:pt x="9712" y="19481"/>
                    <a:pt x="11386" y="18198"/>
                    <a:pt x="13228" y="15204"/>
                  </a:cubicBezTo>
                  <a:cubicBezTo>
                    <a:pt x="15070" y="12210"/>
                    <a:pt x="17079" y="7505"/>
                    <a:pt x="18251" y="4404"/>
                  </a:cubicBezTo>
                  <a:cubicBezTo>
                    <a:pt x="19423" y="1303"/>
                    <a:pt x="19758" y="-194"/>
                    <a:pt x="19758" y="20"/>
                  </a:cubicBezTo>
                  <a:cubicBezTo>
                    <a:pt x="19758" y="234"/>
                    <a:pt x="19423" y="2158"/>
                    <a:pt x="19340" y="4832"/>
                  </a:cubicBezTo>
                  <a:cubicBezTo>
                    <a:pt x="19256" y="7505"/>
                    <a:pt x="19423" y="10927"/>
                    <a:pt x="19842" y="13172"/>
                  </a:cubicBezTo>
                  <a:cubicBezTo>
                    <a:pt x="20260" y="15418"/>
                    <a:pt x="20930" y="16487"/>
                    <a:pt x="21600" y="175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6869487" y="7114827"/>
              <a:ext cx="13800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760"/>
                    <a:pt x="9600" y="11520"/>
                    <a:pt x="13200" y="15120"/>
                  </a:cubicBezTo>
                  <a:cubicBezTo>
                    <a:pt x="16800" y="18720"/>
                    <a:pt x="1920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6953823" y="7168495"/>
              <a:ext cx="84337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5200"/>
                    <a:pt x="11127" y="10400"/>
                    <a:pt x="7855" y="13500"/>
                  </a:cubicBezTo>
                  <a:cubicBezTo>
                    <a:pt x="4582" y="16600"/>
                    <a:pt x="3273" y="17600"/>
                    <a:pt x="2291" y="18600"/>
                  </a:cubicBezTo>
                  <a:cubicBezTo>
                    <a:pt x="1309" y="19600"/>
                    <a:pt x="655" y="20600"/>
                    <a:pt x="327" y="211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7337165" y="7153161"/>
              <a:ext cx="214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9200"/>
                    <a:pt x="11829" y="16800"/>
                    <a:pt x="15429" y="13200"/>
                  </a:cubicBezTo>
                  <a:cubicBezTo>
                    <a:pt x="19029" y="9600"/>
                    <a:pt x="20314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7448553" y="7061159"/>
              <a:ext cx="18949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937"/>
                    <a:pt x="3818" y="9874"/>
                    <a:pt x="1118" y="13371"/>
                  </a:cubicBezTo>
                  <a:cubicBezTo>
                    <a:pt x="-1582" y="16869"/>
                    <a:pt x="1118" y="18926"/>
                    <a:pt x="3818" y="20057"/>
                  </a:cubicBezTo>
                  <a:cubicBezTo>
                    <a:pt x="6518" y="21189"/>
                    <a:pt x="9218" y="21394"/>
                    <a:pt x="1191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7682173" y="6996894"/>
              <a:ext cx="391009" cy="30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21445"/>
                  </a:moveTo>
                  <a:cubicBezTo>
                    <a:pt x="1976" y="17089"/>
                    <a:pt x="3953" y="12732"/>
                    <a:pt x="5365" y="9556"/>
                  </a:cubicBezTo>
                  <a:cubicBezTo>
                    <a:pt x="6776" y="6379"/>
                    <a:pt x="7624" y="4383"/>
                    <a:pt x="8188" y="2840"/>
                  </a:cubicBezTo>
                  <a:cubicBezTo>
                    <a:pt x="8753" y="1297"/>
                    <a:pt x="9035" y="208"/>
                    <a:pt x="8965" y="27"/>
                  </a:cubicBezTo>
                  <a:cubicBezTo>
                    <a:pt x="8894" y="-155"/>
                    <a:pt x="8471" y="571"/>
                    <a:pt x="7765" y="2840"/>
                  </a:cubicBezTo>
                  <a:cubicBezTo>
                    <a:pt x="7059" y="5109"/>
                    <a:pt x="6071" y="8921"/>
                    <a:pt x="5576" y="11280"/>
                  </a:cubicBezTo>
                  <a:cubicBezTo>
                    <a:pt x="5082" y="13640"/>
                    <a:pt x="5082" y="14548"/>
                    <a:pt x="5082" y="15455"/>
                  </a:cubicBezTo>
                  <a:cubicBezTo>
                    <a:pt x="5082" y="16363"/>
                    <a:pt x="5082" y="17270"/>
                    <a:pt x="5506" y="17815"/>
                  </a:cubicBezTo>
                  <a:cubicBezTo>
                    <a:pt x="5929" y="18359"/>
                    <a:pt x="6776" y="18541"/>
                    <a:pt x="8118" y="17724"/>
                  </a:cubicBezTo>
                  <a:cubicBezTo>
                    <a:pt x="9459" y="16907"/>
                    <a:pt x="11294" y="15092"/>
                    <a:pt x="13059" y="12369"/>
                  </a:cubicBezTo>
                  <a:cubicBezTo>
                    <a:pt x="14824" y="9647"/>
                    <a:pt x="16518" y="6016"/>
                    <a:pt x="17506" y="3748"/>
                  </a:cubicBezTo>
                  <a:cubicBezTo>
                    <a:pt x="18494" y="1479"/>
                    <a:pt x="18776" y="571"/>
                    <a:pt x="18776" y="662"/>
                  </a:cubicBezTo>
                  <a:cubicBezTo>
                    <a:pt x="18776" y="753"/>
                    <a:pt x="18494" y="1842"/>
                    <a:pt x="18353" y="4020"/>
                  </a:cubicBezTo>
                  <a:cubicBezTo>
                    <a:pt x="18212" y="6198"/>
                    <a:pt x="18212" y="9465"/>
                    <a:pt x="18776" y="11734"/>
                  </a:cubicBezTo>
                  <a:cubicBezTo>
                    <a:pt x="19341" y="14003"/>
                    <a:pt x="20471" y="15274"/>
                    <a:pt x="21600" y="165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8088515" y="7153161"/>
              <a:ext cx="12267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8080848" y="7153161"/>
              <a:ext cx="15333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20" y="2880"/>
                    <a:pt x="12240" y="5760"/>
                    <a:pt x="8640" y="9360"/>
                  </a:cubicBezTo>
                  <a:cubicBezTo>
                    <a:pt x="5040" y="12960"/>
                    <a:pt x="2520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8356855" y="6952459"/>
              <a:ext cx="322008" cy="277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21508"/>
                  </a:moveTo>
                  <a:cubicBezTo>
                    <a:pt x="1886" y="18337"/>
                    <a:pt x="3771" y="15167"/>
                    <a:pt x="5314" y="12194"/>
                  </a:cubicBezTo>
                  <a:cubicBezTo>
                    <a:pt x="6857" y="9222"/>
                    <a:pt x="8057" y="6447"/>
                    <a:pt x="8829" y="4367"/>
                  </a:cubicBezTo>
                  <a:cubicBezTo>
                    <a:pt x="9600" y="2286"/>
                    <a:pt x="9943" y="899"/>
                    <a:pt x="9771" y="701"/>
                  </a:cubicBezTo>
                  <a:cubicBezTo>
                    <a:pt x="9600" y="503"/>
                    <a:pt x="8914" y="1493"/>
                    <a:pt x="8143" y="3871"/>
                  </a:cubicBezTo>
                  <a:cubicBezTo>
                    <a:pt x="7371" y="6249"/>
                    <a:pt x="6514" y="10014"/>
                    <a:pt x="6086" y="12492"/>
                  </a:cubicBezTo>
                  <a:cubicBezTo>
                    <a:pt x="5657" y="14969"/>
                    <a:pt x="5657" y="16158"/>
                    <a:pt x="5743" y="17247"/>
                  </a:cubicBezTo>
                  <a:cubicBezTo>
                    <a:pt x="5829" y="18337"/>
                    <a:pt x="6000" y="19328"/>
                    <a:pt x="6600" y="19824"/>
                  </a:cubicBezTo>
                  <a:cubicBezTo>
                    <a:pt x="7200" y="20319"/>
                    <a:pt x="8229" y="20319"/>
                    <a:pt x="9771" y="19229"/>
                  </a:cubicBezTo>
                  <a:cubicBezTo>
                    <a:pt x="11314" y="18139"/>
                    <a:pt x="13371" y="15959"/>
                    <a:pt x="15171" y="12888"/>
                  </a:cubicBezTo>
                  <a:cubicBezTo>
                    <a:pt x="16971" y="9816"/>
                    <a:pt x="18514" y="5853"/>
                    <a:pt x="19543" y="3376"/>
                  </a:cubicBezTo>
                  <a:cubicBezTo>
                    <a:pt x="20571" y="899"/>
                    <a:pt x="21086" y="-92"/>
                    <a:pt x="21257" y="7"/>
                  </a:cubicBezTo>
                  <a:cubicBezTo>
                    <a:pt x="21429" y="106"/>
                    <a:pt x="21257" y="1295"/>
                    <a:pt x="20914" y="3871"/>
                  </a:cubicBezTo>
                  <a:cubicBezTo>
                    <a:pt x="20571" y="6447"/>
                    <a:pt x="20057" y="10411"/>
                    <a:pt x="20143" y="13284"/>
                  </a:cubicBezTo>
                  <a:cubicBezTo>
                    <a:pt x="20229" y="16158"/>
                    <a:pt x="20914" y="17941"/>
                    <a:pt x="21600" y="197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8763197" y="7091826"/>
              <a:ext cx="8433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8802408" y="7160828"/>
              <a:ext cx="121794" cy="21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388" fill="norm" stroke="1" extrusionOk="0">
                  <a:moveTo>
                    <a:pt x="21446" y="0"/>
                  </a:moveTo>
                  <a:cubicBezTo>
                    <a:pt x="15146" y="4521"/>
                    <a:pt x="8846" y="9042"/>
                    <a:pt x="5246" y="12056"/>
                  </a:cubicBezTo>
                  <a:cubicBezTo>
                    <a:pt x="1646" y="15070"/>
                    <a:pt x="746" y="16577"/>
                    <a:pt x="296" y="17958"/>
                  </a:cubicBezTo>
                  <a:cubicBezTo>
                    <a:pt x="-154" y="19340"/>
                    <a:pt x="-154" y="20595"/>
                    <a:pt x="746" y="21098"/>
                  </a:cubicBezTo>
                  <a:cubicBezTo>
                    <a:pt x="1646" y="21600"/>
                    <a:pt x="3446" y="21349"/>
                    <a:pt x="5246" y="210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9069871" y="6794565"/>
              <a:ext cx="186078" cy="61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539" fill="norm" stroke="1" extrusionOk="0">
                  <a:moveTo>
                    <a:pt x="876" y="1539"/>
                  </a:moveTo>
                  <a:cubicBezTo>
                    <a:pt x="6130" y="1006"/>
                    <a:pt x="11384" y="472"/>
                    <a:pt x="14741" y="206"/>
                  </a:cubicBezTo>
                  <a:cubicBezTo>
                    <a:pt x="18097" y="-61"/>
                    <a:pt x="19557" y="-61"/>
                    <a:pt x="20432" y="161"/>
                  </a:cubicBezTo>
                  <a:cubicBezTo>
                    <a:pt x="21308" y="383"/>
                    <a:pt x="21600" y="828"/>
                    <a:pt x="20724" y="2383"/>
                  </a:cubicBezTo>
                  <a:cubicBezTo>
                    <a:pt x="19849" y="3939"/>
                    <a:pt x="17805" y="6606"/>
                    <a:pt x="16638" y="9317"/>
                  </a:cubicBezTo>
                  <a:cubicBezTo>
                    <a:pt x="15470" y="12028"/>
                    <a:pt x="15178" y="14783"/>
                    <a:pt x="15032" y="16606"/>
                  </a:cubicBezTo>
                  <a:cubicBezTo>
                    <a:pt x="14887" y="18428"/>
                    <a:pt x="14887" y="19317"/>
                    <a:pt x="14303" y="19895"/>
                  </a:cubicBezTo>
                  <a:cubicBezTo>
                    <a:pt x="13719" y="20472"/>
                    <a:pt x="12551" y="20739"/>
                    <a:pt x="10070" y="20961"/>
                  </a:cubicBezTo>
                  <a:cubicBezTo>
                    <a:pt x="7589" y="21183"/>
                    <a:pt x="3795" y="21361"/>
                    <a:pt x="0" y="215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2200382" y="7950512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46" y="7200"/>
                    <a:pt x="6092" y="14400"/>
                    <a:pt x="9692" y="18000"/>
                  </a:cubicBezTo>
                  <a:cubicBezTo>
                    <a:pt x="13292" y="21600"/>
                    <a:pt x="17446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2169715" y="8096182"/>
              <a:ext cx="184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2150439" y="7582504"/>
              <a:ext cx="126613" cy="223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06" fill="norm" stroke="1" extrusionOk="0">
                  <a:moveTo>
                    <a:pt x="5850" y="0"/>
                  </a:moveTo>
                  <a:cubicBezTo>
                    <a:pt x="4986" y="3640"/>
                    <a:pt x="4122" y="7281"/>
                    <a:pt x="2826" y="10921"/>
                  </a:cubicBezTo>
                  <a:cubicBezTo>
                    <a:pt x="1530" y="14562"/>
                    <a:pt x="-198" y="18202"/>
                    <a:pt x="18" y="19901"/>
                  </a:cubicBezTo>
                  <a:cubicBezTo>
                    <a:pt x="234" y="21600"/>
                    <a:pt x="2394" y="21357"/>
                    <a:pt x="6282" y="20751"/>
                  </a:cubicBezTo>
                  <a:cubicBezTo>
                    <a:pt x="10170" y="20144"/>
                    <a:pt x="15786" y="19173"/>
                    <a:pt x="21402" y="182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2301190" y="7651506"/>
              <a:ext cx="113255" cy="16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082" fill="norm" stroke="1" extrusionOk="0">
                  <a:moveTo>
                    <a:pt x="15626" y="3812"/>
                  </a:moveTo>
                  <a:cubicBezTo>
                    <a:pt x="14186" y="2541"/>
                    <a:pt x="12746" y="1271"/>
                    <a:pt x="10826" y="635"/>
                  </a:cubicBezTo>
                  <a:cubicBezTo>
                    <a:pt x="8906" y="0"/>
                    <a:pt x="6506" y="0"/>
                    <a:pt x="4346" y="1588"/>
                  </a:cubicBezTo>
                  <a:cubicBezTo>
                    <a:pt x="2186" y="3176"/>
                    <a:pt x="266" y="6353"/>
                    <a:pt x="26" y="9847"/>
                  </a:cubicBezTo>
                  <a:cubicBezTo>
                    <a:pt x="-214" y="13341"/>
                    <a:pt x="1226" y="17153"/>
                    <a:pt x="3146" y="19218"/>
                  </a:cubicBezTo>
                  <a:cubicBezTo>
                    <a:pt x="5066" y="21282"/>
                    <a:pt x="7466" y="21600"/>
                    <a:pt x="10346" y="20329"/>
                  </a:cubicBezTo>
                  <a:cubicBezTo>
                    <a:pt x="13226" y="19059"/>
                    <a:pt x="16586" y="16200"/>
                    <a:pt x="18506" y="13818"/>
                  </a:cubicBezTo>
                  <a:cubicBezTo>
                    <a:pt x="20426" y="11435"/>
                    <a:pt x="20906" y="9529"/>
                    <a:pt x="21146" y="7465"/>
                  </a:cubicBezTo>
                  <a:cubicBezTo>
                    <a:pt x="21386" y="5400"/>
                    <a:pt x="21386" y="3176"/>
                    <a:pt x="20186" y="1906"/>
                  </a:cubicBezTo>
                  <a:cubicBezTo>
                    <a:pt x="18986" y="635"/>
                    <a:pt x="16586" y="318"/>
                    <a:pt x="1418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2448561" y="7565097"/>
              <a:ext cx="165832" cy="24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338" fill="norm" stroke="1" extrusionOk="0">
                  <a:moveTo>
                    <a:pt x="21236" y="3485"/>
                  </a:moveTo>
                  <a:cubicBezTo>
                    <a:pt x="20909" y="2383"/>
                    <a:pt x="20581" y="1281"/>
                    <a:pt x="19436" y="620"/>
                  </a:cubicBezTo>
                  <a:cubicBezTo>
                    <a:pt x="18291" y="-42"/>
                    <a:pt x="16327" y="-262"/>
                    <a:pt x="13709" y="399"/>
                  </a:cubicBezTo>
                  <a:cubicBezTo>
                    <a:pt x="11091" y="1060"/>
                    <a:pt x="7818" y="2603"/>
                    <a:pt x="5363" y="5248"/>
                  </a:cubicBezTo>
                  <a:cubicBezTo>
                    <a:pt x="2909" y="7893"/>
                    <a:pt x="1272" y="11640"/>
                    <a:pt x="454" y="14505"/>
                  </a:cubicBezTo>
                  <a:cubicBezTo>
                    <a:pt x="-364" y="17371"/>
                    <a:pt x="-364" y="19354"/>
                    <a:pt x="2909" y="20346"/>
                  </a:cubicBezTo>
                  <a:cubicBezTo>
                    <a:pt x="6181" y="21338"/>
                    <a:pt x="12727" y="21338"/>
                    <a:pt x="19272" y="213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2484056" y="7705174"/>
              <a:ext cx="161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3060096" y="7747661"/>
              <a:ext cx="270264" cy="41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60" fill="norm" stroke="1" extrusionOk="0">
                  <a:moveTo>
                    <a:pt x="21115" y="2184"/>
                  </a:moveTo>
                  <a:cubicBezTo>
                    <a:pt x="21317" y="1517"/>
                    <a:pt x="21519" y="850"/>
                    <a:pt x="21115" y="450"/>
                  </a:cubicBezTo>
                  <a:cubicBezTo>
                    <a:pt x="20712" y="50"/>
                    <a:pt x="19702" y="-83"/>
                    <a:pt x="17885" y="50"/>
                  </a:cubicBezTo>
                  <a:cubicBezTo>
                    <a:pt x="16069" y="184"/>
                    <a:pt x="13444" y="584"/>
                    <a:pt x="11123" y="1717"/>
                  </a:cubicBezTo>
                  <a:cubicBezTo>
                    <a:pt x="8801" y="2850"/>
                    <a:pt x="6783" y="4717"/>
                    <a:pt x="5168" y="7184"/>
                  </a:cubicBezTo>
                  <a:cubicBezTo>
                    <a:pt x="3553" y="9650"/>
                    <a:pt x="2341" y="12717"/>
                    <a:pt x="1534" y="14584"/>
                  </a:cubicBezTo>
                  <a:cubicBezTo>
                    <a:pt x="726" y="16450"/>
                    <a:pt x="323" y="17117"/>
                    <a:pt x="121" y="17984"/>
                  </a:cubicBezTo>
                  <a:cubicBezTo>
                    <a:pt x="-81" y="18850"/>
                    <a:pt x="-81" y="19917"/>
                    <a:pt x="525" y="20584"/>
                  </a:cubicBezTo>
                  <a:cubicBezTo>
                    <a:pt x="1130" y="21250"/>
                    <a:pt x="2341" y="21517"/>
                    <a:pt x="5571" y="21450"/>
                  </a:cubicBezTo>
                  <a:cubicBezTo>
                    <a:pt x="8801" y="21384"/>
                    <a:pt x="14050" y="20984"/>
                    <a:pt x="19298" y="205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3135737" y="7973513"/>
              <a:ext cx="168671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457"/>
                    <a:pt x="0" y="11314"/>
                    <a:pt x="3600" y="7714"/>
                  </a:cubicBezTo>
                  <a:cubicBezTo>
                    <a:pt x="7200" y="4114"/>
                    <a:pt x="144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3454774" y="7734369"/>
              <a:ext cx="317312" cy="45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49" fill="norm" stroke="1" extrusionOk="0">
                  <a:moveTo>
                    <a:pt x="21455" y="2255"/>
                  </a:moveTo>
                  <a:cubicBezTo>
                    <a:pt x="21455" y="1648"/>
                    <a:pt x="21455" y="1041"/>
                    <a:pt x="21023" y="616"/>
                  </a:cubicBezTo>
                  <a:cubicBezTo>
                    <a:pt x="20591" y="192"/>
                    <a:pt x="19727" y="-51"/>
                    <a:pt x="18258" y="10"/>
                  </a:cubicBezTo>
                  <a:cubicBezTo>
                    <a:pt x="16789" y="70"/>
                    <a:pt x="14716" y="434"/>
                    <a:pt x="13074" y="1102"/>
                  </a:cubicBezTo>
                  <a:cubicBezTo>
                    <a:pt x="11433" y="1769"/>
                    <a:pt x="10223" y="2740"/>
                    <a:pt x="8754" y="4924"/>
                  </a:cubicBezTo>
                  <a:cubicBezTo>
                    <a:pt x="7285" y="7109"/>
                    <a:pt x="5557" y="10506"/>
                    <a:pt x="4089" y="13055"/>
                  </a:cubicBezTo>
                  <a:cubicBezTo>
                    <a:pt x="2620" y="15603"/>
                    <a:pt x="1410" y="17302"/>
                    <a:pt x="719" y="18455"/>
                  </a:cubicBezTo>
                  <a:cubicBezTo>
                    <a:pt x="28" y="19607"/>
                    <a:pt x="-145" y="20214"/>
                    <a:pt x="114" y="20700"/>
                  </a:cubicBezTo>
                  <a:cubicBezTo>
                    <a:pt x="373" y="21185"/>
                    <a:pt x="1065" y="21549"/>
                    <a:pt x="3052" y="21549"/>
                  </a:cubicBezTo>
                  <a:cubicBezTo>
                    <a:pt x="5039" y="21549"/>
                    <a:pt x="8322" y="21185"/>
                    <a:pt x="11605" y="208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3779751" y="7827843"/>
              <a:ext cx="253007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64" y="2792"/>
                    <a:pt x="3927" y="5584"/>
                    <a:pt x="6545" y="8376"/>
                  </a:cubicBezTo>
                  <a:cubicBezTo>
                    <a:pt x="9164" y="11167"/>
                    <a:pt x="12436" y="13959"/>
                    <a:pt x="15055" y="16163"/>
                  </a:cubicBezTo>
                  <a:cubicBezTo>
                    <a:pt x="17673" y="18367"/>
                    <a:pt x="19636" y="199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3877334" y="7858510"/>
              <a:ext cx="163091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600" fill="norm" stroke="1" extrusionOk="0">
                  <a:moveTo>
                    <a:pt x="21207" y="0"/>
                  </a:moveTo>
                  <a:cubicBezTo>
                    <a:pt x="19545" y="0"/>
                    <a:pt x="17884" y="0"/>
                    <a:pt x="16056" y="837"/>
                  </a:cubicBezTo>
                  <a:cubicBezTo>
                    <a:pt x="14229" y="1674"/>
                    <a:pt x="12235" y="3349"/>
                    <a:pt x="9410" y="6530"/>
                  </a:cubicBezTo>
                  <a:cubicBezTo>
                    <a:pt x="6585" y="9712"/>
                    <a:pt x="2930" y="14400"/>
                    <a:pt x="1269" y="17163"/>
                  </a:cubicBezTo>
                  <a:cubicBezTo>
                    <a:pt x="-393" y="19926"/>
                    <a:pt x="-61" y="20763"/>
                    <a:pt x="27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4232095" y="7766508"/>
              <a:ext cx="92003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009"/>
                    <a:pt x="4800" y="10017"/>
                    <a:pt x="8400" y="13617"/>
                  </a:cubicBezTo>
                  <a:cubicBezTo>
                    <a:pt x="12000" y="17217"/>
                    <a:pt x="16800" y="194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4285763" y="7812509"/>
              <a:ext cx="138004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0"/>
                    <a:pt x="17600" y="0"/>
                    <a:pt x="14600" y="1800"/>
                  </a:cubicBezTo>
                  <a:cubicBezTo>
                    <a:pt x="11600" y="3600"/>
                    <a:pt x="7600" y="7200"/>
                    <a:pt x="5000" y="10800"/>
                  </a:cubicBezTo>
                  <a:cubicBezTo>
                    <a:pt x="2400" y="14400"/>
                    <a:pt x="12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4446766" y="7736942"/>
              <a:ext cx="228587" cy="49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552" fill="norm" stroke="1" extrusionOk="0">
                  <a:moveTo>
                    <a:pt x="5697" y="949"/>
                  </a:moveTo>
                  <a:cubicBezTo>
                    <a:pt x="6646" y="617"/>
                    <a:pt x="7596" y="284"/>
                    <a:pt x="9376" y="118"/>
                  </a:cubicBezTo>
                  <a:cubicBezTo>
                    <a:pt x="11156" y="-48"/>
                    <a:pt x="13767" y="-48"/>
                    <a:pt x="16022" y="174"/>
                  </a:cubicBezTo>
                  <a:cubicBezTo>
                    <a:pt x="18277" y="395"/>
                    <a:pt x="20176" y="838"/>
                    <a:pt x="20888" y="2223"/>
                  </a:cubicBezTo>
                  <a:cubicBezTo>
                    <a:pt x="21600" y="3607"/>
                    <a:pt x="21125" y="5934"/>
                    <a:pt x="20176" y="8592"/>
                  </a:cubicBezTo>
                  <a:cubicBezTo>
                    <a:pt x="19226" y="11250"/>
                    <a:pt x="17802" y="14241"/>
                    <a:pt x="17090" y="16014"/>
                  </a:cubicBezTo>
                  <a:cubicBezTo>
                    <a:pt x="16378" y="17786"/>
                    <a:pt x="16378" y="18340"/>
                    <a:pt x="16022" y="18894"/>
                  </a:cubicBezTo>
                  <a:cubicBezTo>
                    <a:pt x="15666" y="19447"/>
                    <a:pt x="14954" y="20001"/>
                    <a:pt x="12224" y="20444"/>
                  </a:cubicBezTo>
                  <a:cubicBezTo>
                    <a:pt x="9495" y="20887"/>
                    <a:pt x="4747" y="21220"/>
                    <a:pt x="0" y="215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5090781" y="8027180"/>
              <a:ext cx="214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4830108" y="7383166"/>
              <a:ext cx="70535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35" y="2880"/>
                    <a:pt x="4070" y="5760"/>
                    <a:pt x="6613" y="8640"/>
                  </a:cubicBezTo>
                  <a:cubicBezTo>
                    <a:pt x="9157" y="11520"/>
                    <a:pt x="12209" y="14400"/>
                    <a:pt x="14791" y="16560"/>
                  </a:cubicBezTo>
                  <a:cubicBezTo>
                    <a:pt x="17374" y="18720"/>
                    <a:pt x="19487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4929777" y="7452167"/>
              <a:ext cx="429344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2571" y="8640"/>
                    <a:pt x="5143" y="17280"/>
                    <a:pt x="8743" y="19440"/>
                  </a:cubicBezTo>
                  <a:cubicBezTo>
                    <a:pt x="12343" y="21600"/>
                    <a:pt x="16971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5596792" y="7848288"/>
              <a:ext cx="352676" cy="35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22" y="17404"/>
                    <a:pt x="3443" y="13209"/>
                    <a:pt x="4539" y="10101"/>
                  </a:cubicBezTo>
                  <a:cubicBezTo>
                    <a:pt x="5635" y="6993"/>
                    <a:pt x="6104" y="4973"/>
                    <a:pt x="6496" y="3496"/>
                  </a:cubicBezTo>
                  <a:cubicBezTo>
                    <a:pt x="6887" y="2020"/>
                    <a:pt x="7200" y="1088"/>
                    <a:pt x="7043" y="1321"/>
                  </a:cubicBezTo>
                  <a:cubicBezTo>
                    <a:pt x="6887" y="1554"/>
                    <a:pt x="6261" y="2953"/>
                    <a:pt x="5791" y="5517"/>
                  </a:cubicBezTo>
                  <a:cubicBezTo>
                    <a:pt x="5322" y="8081"/>
                    <a:pt x="5009" y="11810"/>
                    <a:pt x="4930" y="14063"/>
                  </a:cubicBezTo>
                  <a:cubicBezTo>
                    <a:pt x="4852" y="16317"/>
                    <a:pt x="5009" y="17094"/>
                    <a:pt x="5322" y="17793"/>
                  </a:cubicBezTo>
                  <a:cubicBezTo>
                    <a:pt x="5635" y="18492"/>
                    <a:pt x="6104" y="19114"/>
                    <a:pt x="6730" y="19269"/>
                  </a:cubicBezTo>
                  <a:cubicBezTo>
                    <a:pt x="7357" y="19424"/>
                    <a:pt x="8139" y="19114"/>
                    <a:pt x="9235" y="17715"/>
                  </a:cubicBezTo>
                  <a:cubicBezTo>
                    <a:pt x="10330" y="16317"/>
                    <a:pt x="11739" y="13830"/>
                    <a:pt x="13148" y="11111"/>
                  </a:cubicBezTo>
                  <a:cubicBezTo>
                    <a:pt x="14557" y="8391"/>
                    <a:pt x="15965" y="5439"/>
                    <a:pt x="16904" y="3341"/>
                  </a:cubicBezTo>
                  <a:cubicBezTo>
                    <a:pt x="17843" y="1243"/>
                    <a:pt x="18313" y="0"/>
                    <a:pt x="18470" y="0"/>
                  </a:cubicBezTo>
                  <a:cubicBezTo>
                    <a:pt x="18626" y="0"/>
                    <a:pt x="18470" y="1243"/>
                    <a:pt x="18157" y="3341"/>
                  </a:cubicBezTo>
                  <a:cubicBezTo>
                    <a:pt x="17843" y="5439"/>
                    <a:pt x="17374" y="8391"/>
                    <a:pt x="17530" y="10722"/>
                  </a:cubicBezTo>
                  <a:cubicBezTo>
                    <a:pt x="17687" y="13053"/>
                    <a:pt x="18470" y="14763"/>
                    <a:pt x="19252" y="15695"/>
                  </a:cubicBezTo>
                  <a:cubicBezTo>
                    <a:pt x="20035" y="16627"/>
                    <a:pt x="20817" y="16783"/>
                    <a:pt x="21600" y="169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5964801" y="8034847"/>
              <a:ext cx="145671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4070"/>
                    <a:pt x="7579" y="8139"/>
                    <a:pt x="11179" y="11739"/>
                  </a:cubicBezTo>
                  <a:cubicBezTo>
                    <a:pt x="14779" y="15339"/>
                    <a:pt x="18189" y="1847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5972467" y="8042514"/>
              <a:ext cx="13800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0"/>
                    <a:pt x="17600" y="0"/>
                    <a:pt x="14200" y="2736"/>
                  </a:cubicBezTo>
                  <a:cubicBezTo>
                    <a:pt x="10800" y="5472"/>
                    <a:pt x="6000" y="10944"/>
                    <a:pt x="3400" y="14544"/>
                  </a:cubicBezTo>
                  <a:cubicBezTo>
                    <a:pt x="800" y="18144"/>
                    <a:pt x="400" y="198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6180896" y="7804782"/>
              <a:ext cx="243916" cy="34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83" fill="norm" stroke="1" extrusionOk="0">
                  <a:moveTo>
                    <a:pt x="21475" y="484"/>
                  </a:moveTo>
                  <a:cubicBezTo>
                    <a:pt x="19225" y="164"/>
                    <a:pt x="16975" y="-156"/>
                    <a:pt x="14613" y="84"/>
                  </a:cubicBezTo>
                  <a:cubicBezTo>
                    <a:pt x="12250" y="324"/>
                    <a:pt x="9775" y="1124"/>
                    <a:pt x="7750" y="2324"/>
                  </a:cubicBezTo>
                  <a:cubicBezTo>
                    <a:pt x="5725" y="3524"/>
                    <a:pt x="4150" y="5124"/>
                    <a:pt x="2913" y="7764"/>
                  </a:cubicBezTo>
                  <a:cubicBezTo>
                    <a:pt x="1675" y="10404"/>
                    <a:pt x="775" y="14084"/>
                    <a:pt x="325" y="16484"/>
                  </a:cubicBezTo>
                  <a:cubicBezTo>
                    <a:pt x="-125" y="18884"/>
                    <a:pt x="-125" y="20004"/>
                    <a:pt x="437" y="20644"/>
                  </a:cubicBezTo>
                  <a:cubicBezTo>
                    <a:pt x="1000" y="21284"/>
                    <a:pt x="2125" y="21444"/>
                    <a:pt x="4713" y="21364"/>
                  </a:cubicBezTo>
                  <a:cubicBezTo>
                    <a:pt x="7300" y="21284"/>
                    <a:pt x="11350" y="20964"/>
                    <a:pt x="15400" y="206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6210140" y="7973513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57" y="17280"/>
                    <a:pt x="7513" y="12960"/>
                    <a:pt x="11113" y="9360"/>
                  </a:cubicBezTo>
                  <a:cubicBezTo>
                    <a:pt x="14713" y="5760"/>
                    <a:pt x="1815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6491027" y="7770233"/>
              <a:ext cx="278793" cy="40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505" fill="norm" stroke="1" extrusionOk="0">
                  <a:moveTo>
                    <a:pt x="21421" y="1031"/>
                  </a:moveTo>
                  <a:cubicBezTo>
                    <a:pt x="20832" y="484"/>
                    <a:pt x="20243" y="-63"/>
                    <a:pt x="17985" y="5"/>
                  </a:cubicBezTo>
                  <a:cubicBezTo>
                    <a:pt x="15726" y="74"/>
                    <a:pt x="11799" y="757"/>
                    <a:pt x="9541" y="1783"/>
                  </a:cubicBezTo>
                  <a:cubicBezTo>
                    <a:pt x="7283" y="2808"/>
                    <a:pt x="6694" y="4175"/>
                    <a:pt x="5712" y="6772"/>
                  </a:cubicBezTo>
                  <a:cubicBezTo>
                    <a:pt x="4730" y="9370"/>
                    <a:pt x="3356" y="13198"/>
                    <a:pt x="2374" y="15522"/>
                  </a:cubicBezTo>
                  <a:cubicBezTo>
                    <a:pt x="1392" y="17846"/>
                    <a:pt x="803" y="18666"/>
                    <a:pt x="410" y="19418"/>
                  </a:cubicBezTo>
                  <a:cubicBezTo>
                    <a:pt x="17" y="20170"/>
                    <a:pt x="-179" y="20853"/>
                    <a:pt x="214" y="21195"/>
                  </a:cubicBezTo>
                  <a:cubicBezTo>
                    <a:pt x="606" y="21537"/>
                    <a:pt x="1588" y="21537"/>
                    <a:pt x="3748" y="21469"/>
                  </a:cubicBezTo>
                  <a:cubicBezTo>
                    <a:pt x="5908" y="21400"/>
                    <a:pt x="9246" y="21264"/>
                    <a:pt x="12585" y="211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6739151" y="7848111"/>
              <a:ext cx="115004" cy="17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fill="norm" stroke="1" extrusionOk="0">
                  <a:moveTo>
                    <a:pt x="0" y="339"/>
                  </a:moveTo>
                  <a:cubicBezTo>
                    <a:pt x="2400" y="22"/>
                    <a:pt x="4800" y="-296"/>
                    <a:pt x="6960" y="498"/>
                  </a:cubicBezTo>
                  <a:cubicBezTo>
                    <a:pt x="9120" y="1292"/>
                    <a:pt x="11040" y="3198"/>
                    <a:pt x="13440" y="6851"/>
                  </a:cubicBezTo>
                  <a:cubicBezTo>
                    <a:pt x="15840" y="10504"/>
                    <a:pt x="18720" y="15904"/>
                    <a:pt x="21600" y="213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6815820" y="7873844"/>
              <a:ext cx="130337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41" y="3000"/>
                    <a:pt x="12282" y="6000"/>
                    <a:pt x="8682" y="9600"/>
                  </a:cubicBezTo>
                  <a:cubicBezTo>
                    <a:pt x="5082" y="13200"/>
                    <a:pt x="2541" y="17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6984491" y="7746063"/>
              <a:ext cx="151591" cy="43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600" fill="norm" stroke="1" extrusionOk="0">
                  <a:moveTo>
                    <a:pt x="1080" y="1779"/>
                  </a:moveTo>
                  <a:cubicBezTo>
                    <a:pt x="2160" y="1271"/>
                    <a:pt x="3240" y="762"/>
                    <a:pt x="5580" y="445"/>
                  </a:cubicBezTo>
                  <a:cubicBezTo>
                    <a:pt x="7920" y="127"/>
                    <a:pt x="11520" y="0"/>
                    <a:pt x="14400" y="0"/>
                  </a:cubicBezTo>
                  <a:cubicBezTo>
                    <a:pt x="17280" y="0"/>
                    <a:pt x="19440" y="127"/>
                    <a:pt x="20520" y="826"/>
                  </a:cubicBezTo>
                  <a:cubicBezTo>
                    <a:pt x="21600" y="1525"/>
                    <a:pt x="21600" y="2795"/>
                    <a:pt x="20700" y="4892"/>
                  </a:cubicBezTo>
                  <a:cubicBezTo>
                    <a:pt x="19800" y="6988"/>
                    <a:pt x="18000" y="9911"/>
                    <a:pt x="16560" y="12515"/>
                  </a:cubicBezTo>
                  <a:cubicBezTo>
                    <a:pt x="15120" y="15120"/>
                    <a:pt x="14040" y="17407"/>
                    <a:pt x="11340" y="18868"/>
                  </a:cubicBezTo>
                  <a:cubicBezTo>
                    <a:pt x="8640" y="20329"/>
                    <a:pt x="4320" y="209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7551837" y="8016281"/>
              <a:ext cx="268340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291" y="12302"/>
                    <a:pt x="6583" y="4448"/>
                    <a:pt x="10183" y="1502"/>
                  </a:cubicBezTo>
                  <a:cubicBezTo>
                    <a:pt x="13783" y="-1443"/>
                    <a:pt x="17691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6693150" y="7436834"/>
              <a:ext cx="260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94" y="2880"/>
                    <a:pt x="10588" y="5760"/>
                    <a:pt x="14188" y="9360"/>
                  </a:cubicBezTo>
                  <a:cubicBezTo>
                    <a:pt x="17788" y="12960"/>
                    <a:pt x="19694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6746818" y="7544169"/>
              <a:ext cx="214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8026501" y="7848811"/>
              <a:ext cx="292021" cy="33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06" fill="norm" stroke="1" extrusionOk="0">
                  <a:moveTo>
                    <a:pt x="613" y="21406"/>
                  </a:moveTo>
                  <a:cubicBezTo>
                    <a:pt x="238" y="20600"/>
                    <a:pt x="-138" y="19794"/>
                    <a:pt x="50" y="18988"/>
                  </a:cubicBezTo>
                  <a:cubicBezTo>
                    <a:pt x="238" y="18182"/>
                    <a:pt x="989" y="17376"/>
                    <a:pt x="2304" y="15039"/>
                  </a:cubicBezTo>
                  <a:cubicBezTo>
                    <a:pt x="3619" y="12702"/>
                    <a:pt x="5497" y="8833"/>
                    <a:pt x="6624" y="6496"/>
                  </a:cubicBezTo>
                  <a:cubicBezTo>
                    <a:pt x="7751" y="4158"/>
                    <a:pt x="8126" y="3352"/>
                    <a:pt x="8408" y="2385"/>
                  </a:cubicBezTo>
                  <a:cubicBezTo>
                    <a:pt x="8690" y="1418"/>
                    <a:pt x="8878" y="290"/>
                    <a:pt x="8690" y="48"/>
                  </a:cubicBezTo>
                  <a:cubicBezTo>
                    <a:pt x="8502" y="-194"/>
                    <a:pt x="7939" y="451"/>
                    <a:pt x="7281" y="2788"/>
                  </a:cubicBezTo>
                  <a:cubicBezTo>
                    <a:pt x="6624" y="5125"/>
                    <a:pt x="5872" y="9155"/>
                    <a:pt x="5497" y="11573"/>
                  </a:cubicBezTo>
                  <a:cubicBezTo>
                    <a:pt x="5121" y="13991"/>
                    <a:pt x="5121" y="14797"/>
                    <a:pt x="5403" y="15603"/>
                  </a:cubicBezTo>
                  <a:cubicBezTo>
                    <a:pt x="5685" y="16409"/>
                    <a:pt x="6248" y="17215"/>
                    <a:pt x="6999" y="17457"/>
                  </a:cubicBezTo>
                  <a:cubicBezTo>
                    <a:pt x="7751" y="17699"/>
                    <a:pt x="8690" y="17376"/>
                    <a:pt x="10662" y="15200"/>
                  </a:cubicBezTo>
                  <a:cubicBezTo>
                    <a:pt x="12634" y="13024"/>
                    <a:pt x="15639" y="8994"/>
                    <a:pt x="17330" y="6496"/>
                  </a:cubicBezTo>
                  <a:cubicBezTo>
                    <a:pt x="19020" y="3997"/>
                    <a:pt x="19396" y="3030"/>
                    <a:pt x="19302" y="3110"/>
                  </a:cubicBezTo>
                  <a:cubicBezTo>
                    <a:pt x="19208" y="3191"/>
                    <a:pt x="18645" y="4319"/>
                    <a:pt x="18175" y="6254"/>
                  </a:cubicBezTo>
                  <a:cubicBezTo>
                    <a:pt x="17705" y="8188"/>
                    <a:pt x="17330" y="10928"/>
                    <a:pt x="17893" y="12863"/>
                  </a:cubicBezTo>
                  <a:cubicBezTo>
                    <a:pt x="18457" y="14797"/>
                    <a:pt x="19959" y="15925"/>
                    <a:pt x="21462" y="170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8356855" y="8004180"/>
              <a:ext cx="130337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8433523" y="8042514"/>
              <a:ext cx="84336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2817"/>
                    <a:pt x="12436" y="5635"/>
                    <a:pt x="8836" y="9235"/>
                  </a:cubicBezTo>
                  <a:cubicBezTo>
                    <a:pt x="5236" y="12835"/>
                    <a:pt x="2618" y="172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8690071" y="7820176"/>
              <a:ext cx="264798" cy="29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84" fill="norm" stroke="1" extrusionOk="0">
                  <a:moveTo>
                    <a:pt x="21520" y="0"/>
                  </a:moveTo>
                  <a:cubicBezTo>
                    <a:pt x="18405" y="0"/>
                    <a:pt x="15289" y="0"/>
                    <a:pt x="12382" y="559"/>
                  </a:cubicBezTo>
                  <a:cubicBezTo>
                    <a:pt x="9474" y="1117"/>
                    <a:pt x="6774" y="2234"/>
                    <a:pt x="4905" y="4283"/>
                  </a:cubicBezTo>
                  <a:cubicBezTo>
                    <a:pt x="3035" y="6331"/>
                    <a:pt x="1997" y="9310"/>
                    <a:pt x="1270" y="11824"/>
                  </a:cubicBezTo>
                  <a:cubicBezTo>
                    <a:pt x="543" y="14338"/>
                    <a:pt x="128" y="16386"/>
                    <a:pt x="24" y="17876"/>
                  </a:cubicBezTo>
                  <a:cubicBezTo>
                    <a:pt x="-80" y="19366"/>
                    <a:pt x="128" y="20297"/>
                    <a:pt x="1270" y="20855"/>
                  </a:cubicBezTo>
                  <a:cubicBezTo>
                    <a:pt x="2412" y="21414"/>
                    <a:pt x="4489" y="21600"/>
                    <a:pt x="6566" y="21414"/>
                  </a:cubicBezTo>
                  <a:cubicBezTo>
                    <a:pt x="8643" y="21228"/>
                    <a:pt x="10720" y="20669"/>
                    <a:pt x="12797" y="201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8709529" y="7950512"/>
              <a:ext cx="237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8982877" y="7752575"/>
              <a:ext cx="273731" cy="39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524" fill="norm" stroke="1" extrusionOk="0">
                  <a:moveTo>
                    <a:pt x="21014" y="2832"/>
                  </a:moveTo>
                  <a:cubicBezTo>
                    <a:pt x="21212" y="1862"/>
                    <a:pt x="21410" y="893"/>
                    <a:pt x="20915" y="409"/>
                  </a:cubicBezTo>
                  <a:cubicBezTo>
                    <a:pt x="20419" y="-76"/>
                    <a:pt x="19230" y="-76"/>
                    <a:pt x="17645" y="132"/>
                  </a:cubicBezTo>
                  <a:cubicBezTo>
                    <a:pt x="16060" y="339"/>
                    <a:pt x="14078" y="755"/>
                    <a:pt x="12096" y="1724"/>
                  </a:cubicBezTo>
                  <a:cubicBezTo>
                    <a:pt x="10115" y="2693"/>
                    <a:pt x="8133" y="4216"/>
                    <a:pt x="6647" y="6293"/>
                  </a:cubicBezTo>
                  <a:cubicBezTo>
                    <a:pt x="5160" y="8370"/>
                    <a:pt x="4170" y="11001"/>
                    <a:pt x="3179" y="13147"/>
                  </a:cubicBezTo>
                  <a:cubicBezTo>
                    <a:pt x="2188" y="15293"/>
                    <a:pt x="1197" y="16955"/>
                    <a:pt x="603" y="18132"/>
                  </a:cubicBezTo>
                  <a:cubicBezTo>
                    <a:pt x="8" y="19309"/>
                    <a:pt x="-190" y="20001"/>
                    <a:pt x="206" y="20416"/>
                  </a:cubicBezTo>
                  <a:cubicBezTo>
                    <a:pt x="603" y="20832"/>
                    <a:pt x="1593" y="20970"/>
                    <a:pt x="3773" y="21109"/>
                  </a:cubicBezTo>
                  <a:cubicBezTo>
                    <a:pt x="5953" y="21247"/>
                    <a:pt x="9322" y="21386"/>
                    <a:pt x="12691" y="215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9253875" y="7889177"/>
              <a:ext cx="10733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29" y="5018"/>
                    <a:pt x="9257" y="10036"/>
                    <a:pt x="12857" y="13636"/>
                  </a:cubicBezTo>
                  <a:cubicBezTo>
                    <a:pt x="16457" y="17236"/>
                    <a:pt x="19029" y="194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9246208" y="7927512"/>
              <a:ext cx="184006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3857"/>
                    <a:pt x="9600" y="7714"/>
                    <a:pt x="6000" y="11314"/>
                  </a:cubicBezTo>
                  <a:cubicBezTo>
                    <a:pt x="2400" y="14914"/>
                    <a:pt x="1200" y="182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9414879" y="7760241"/>
              <a:ext cx="247323" cy="40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26" fill="norm" stroke="1" extrusionOk="0">
                  <a:moveTo>
                    <a:pt x="3967" y="1149"/>
                  </a:moveTo>
                  <a:cubicBezTo>
                    <a:pt x="4849" y="741"/>
                    <a:pt x="5731" y="334"/>
                    <a:pt x="7935" y="130"/>
                  </a:cubicBezTo>
                  <a:cubicBezTo>
                    <a:pt x="10139" y="-74"/>
                    <a:pt x="13665" y="-74"/>
                    <a:pt x="16200" y="401"/>
                  </a:cubicBezTo>
                  <a:cubicBezTo>
                    <a:pt x="18735" y="877"/>
                    <a:pt x="20278" y="1828"/>
                    <a:pt x="20939" y="3390"/>
                  </a:cubicBezTo>
                  <a:cubicBezTo>
                    <a:pt x="21600" y="4952"/>
                    <a:pt x="21380" y="7126"/>
                    <a:pt x="20608" y="9843"/>
                  </a:cubicBezTo>
                  <a:cubicBezTo>
                    <a:pt x="19837" y="12560"/>
                    <a:pt x="18514" y="15820"/>
                    <a:pt x="16641" y="17858"/>
                  </a:cubicBezTo>
                  <a:cubicBezTo>
                    <a:pt x="14767" y="19896"/>
                    <a:pt x="12343" y="20711"/>
                    <a:pt x="9478" y="21118"/>
                  </a:cubicBezTo>
                  <a:cubicBezTo>
                    <a:pt x="6612" y="21526"/>
                    <a:pt x="3306" y="21526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9943891" y="8046567"/>
              <a:ext cx="253006" cy="1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491" y="11918"/>
                    <a:pt x="6982" y="3818"/>
                    <a:pt x="10582" y="1118"/>
                  </a:cubicBezTo>
                  <a:cubicBezTo>
                    <a:pt x="14182" y="-1582"/>
                    <a:pt x="17891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10097227" y="7919845"/>
              <a:ext cx="2300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937"/>
                    <a:pt x="12000" y="9874"/>
                    <a:pt x="8400" y="13474"/>
                  </a:cubicBezTo>
                  <a:cubicBezTo>
                    <a:pt x="4800" y="17074"/>
                    <a:pt x="2400" y="193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7858510" y="7475168"/>
              <a:ext cx="78968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86" y="0"/>
                    <a:pt x="5173" y="0"/>
                    <a:pt x="7829" y="0"/>
                  </a:cubicBezTo>
                  <a:cubicBezTo>
                    <a:pt x="10485" y="0"/>
                    <a:pt x="13212" y="0"/>
                    <a:pt x="15518" y="3600"/>
                  </a:cubicBezTo>
                  <a:cubicBezTo>
                    <a:pt x="17825" y="7200"/>
                    <a:pt x="19713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7873844" y="7567945"/>
              <a:ext cx="912355" cy="2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4" fill="norm" stroke="1" extrusionOk="0">
                  <a:moveTo>
                    <a:pt x="0" y="21054"/>
                  </a:moveTo>
                  <a:cubicBezTo>
                    <a:pt x="1573" y="19254"/>
                    <a:pt x="3146" y="17454"/>
                    <a:pt x="4931" y="13854"/>
                  </a:cubicBezTo>
                  <a:cubicBezTo>
                    <a:pt x="6716" y="10254"/>
                    <a:pt x="8713" y="4854"/>
                    <a:pt x="10800" y="2154"/>
                  </a:cubicBezTo>
                  <a:cubicBezTo>
                    <a:pt x="12887" y="-546"/>
                    <a:pt x="15066" y="-546"/>
                    <a:pt x="16881" y="1254"/>
                  </a:cubicBezTo>
                  <a:cubicBezTo>
                    <a:pt x="18696" y="3054"/>
                    <a:pt x="20148" y="6654"/>
                    <a:pt x="21600" y="102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10480569" y="7835181"/>
              <a:ext cx="245340" cy="286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0" fill="norm" stroke="1" extrusionOk="0">
                  <a:moveTo>
                    <a:pt x="0" y="21056"/>
                  </a:moveTo>
                  <a:cubicBezTo>
                    <a:pt x="0" y="20109"/>
                    <a:pt x="0" y="19161"/>
                    <a:pt x="562" y="17551"/>
                  </a:cubicBezTo>
                  <a:cubicBezTo>
                    <a:pt x="1125" y="15940"/>
                    <a:pt x="2250" y="13667"/>
                    <a:pt x="3150" y="11393"/>
                  </a:cubicBezTo>
                  <a:cubicBezTo>
                    <a:pt x="4050" y="9119"/>
                    <a:pt x="4725" y="6846"/>
                    <a:pt x="5175" y="5235"/>
                  </a:cubicBezTo>
                  <a:cubicBezTo>
                    <a:pt x="5625" y="3624"/>
                    <a:pt x="5850" y="2677"/>
                    <a:pt x="5962" y="1730"/>
                  </a:cubicBezTo>
                  <a:cubicBezTo>
                    <a:pt x="6075" y="782"/>
                    <a:pt x="6075" y="-165"/>
                    <a:pt x="5737" y="24"/>
                  </a:cubicBezTo>
                  <a:cubicBezTo>
                    <a:pt x="5400" y="214"/>
                    <a:pt x="4725" y="1540"/>
                    <a:pt x="4162" y="4288"/>
                  </a:cubicBezTo>
                  <a:cubicBezTo>
                    <a:pt x="3600" y="7035"/>
                    <a:pt x="3150" y="11203"/>
                    <a:pt x="2925" y="13856"/>
                  </a:cubicBezTo>
                  <a:cubicBezTo>
                    <a:pt x="2700" y="16509"/>
                    <a:pt x="2700" y="17646"/>
                    <a:pt x="2700" y="18688"/>
                  </a:cubicBezTo>
                  <a:cubicBezTo>
                    <a:pt x="2700" y="19730"/>
                    <a:pt x="2700" y="20677"/>
                    <a:pt x="3262" y="21056"/>
                  </a:cubicBezTo>
                  <a:cubicBezTo>
                    <a:pt x="3825" y="21435"/>
                    <a:pt x="4950" y="21246"/>
                    <a:pt x="6412" y="19540"/>
                  </a:cubicBezTo>
                  <a:cubicBezTo>
                    <a:pt x="7875" y="17835"/>
                    <a:pt x="9675" y="14614"/>
                    <a:pt x="11363" y="11677"/>
                  </a:cubicBezTo>
                  <a:cubicBezTo>
                    <a:pt x="13050" y="8740"/>
                    <a:pt x="14625" y="6088"/>
                    <a:pt x="15638" y="4193"/>
                  </a:cubicBezTo>
                  <a:cubicBezTo>
                    <a:pt x="16650" y="2298"/>
                    <a:pt x="17100" y="1161"/>
                    <a:pt x="17100" y="1067"/>
                  </a:cubicBezTo>
                  <a:cubicBezTo>
                    <a:pt x="17100" y="972"/>
                    <a:pt x="16650" y="1919"/>
                    <a:pt x="16313" y="4193"/>
                  </a:cubicBezTo>
                  <a:cubicBezTo>
                    <a:pt x="15975" y="6467"/>
                    <a:pt x="15750" y="10067"/>
                    <a:pt x="16650" y="12909"/>
                  </a:cubicBezTo>
                  <a:cubicBezTo>
                    <a:pt x="17550" y="15751"/>
                    <a:pt x="19575" y="17835"/>
                    <a:pt x="21600" y="199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10764242" y="7965846"/>
              <a:ext cx="99670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10771909" y="7965846"/>
              <a:ext cx="99670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333"/>
                    <a:pt x="7200" y="10667"/>
                    <a:pt x="3600" y="14267"/>
                  </a:cubicBezTo>
                  <a:cubicBezTo>
                    <a:pt x="0" y="17867"/>
                    <a:pt x="0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10994247" y="7827982"/>
              <a:ext cx="299008" cy="26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0" y="18681"/>
                  </a:moveTo>
                  <a:cubicBezTo>
                    <a:pt x="2954" y="14111"/>
                    <a:pt x="5908" y="9542"/>
                    <a:pt x="7662" y="6219"/>
                  </a:cubicBezTo>
                  <a:cubicBezTo>
                    <a:pt x="9415" y="2896"/>
                    <a:pt x="9969" y="819"/>
                    <a:pt x="9877" y="196"/>
                  </a:cubicBezTo>
                  <a:cubicBezTo>
                    <a:pt x="9785" y="-427"/>
                    <a:pt x="9046" y="404"/>
                    <a:pt x="8123" y="3104"/>
                  </a:cubicBezTo>
                  <a:cubicBezTo>
                    <a:pt x="7200" y="5804"/>
                    <a:pt x="6092" y="10373"/>
                    <a:pt x="5446" y="13177"/>
                  </a:cubicBezTo>
                  <a:cubicBezTo>
                    <a:pt x="4800" y="15981"/>
                    <a:pt x="4615" y="17019"/>
                    <a:pt x="5354" y="18058"/>
                  </a:cubicBezTo>
                  <a:cubicBezTo>
                    <a:pt x="6092" y="19096"/>
                    <a:pt x="7754" y="20135"/>
                    <a:pt x="9323" y="20031"/>
                  </a:cubicBezTo>
                  <a:cubicBezTo>
                    <a:pt x="10892" y="19927"/>
                    <a:pt x="12369" y="18681"/>
                    <a:pt x="14031" y="15669"/>
                  </a:cubicBezTo>
                  <a:cubicBezTo>
                    <a:pt x="15692" y="12658"/>
                    <a:pt x="17538" y="7881"/>
                    <a:pt x="18462" y="4869"/>
                  </a:cubicBezTo>
                  <a:cubicBezTo>
                    <a:pt x="19385" y="1858"/>
                    <a:pt x="19385" y="611"/>
                    <a:pt x="19200" y="611"/>
                  </a:cubicBezTo>
                  <a:cubicBezTo>
                    <a:pt x="19015" y="611"/>
                    <a:pt x="18646" y="1858"/>
                    <a:pt x="18185" y="4246"/>
                  </a:cubicBezTo>
                  <a:cubicBezTo>
                    <a:pt x="17723" y="6635"/>
                    <a:pt x="17169" y="10165"/>
                    <a:pt x="17262" y="13073"/>
                  </a:cubicBezTo>
                  <a:cubicBezTo>
                    <a:pt x="17354" y="15981"/>
                    <a:pt x="18092" y="18265"/>
                    <a:pt x="18923" y="19511"/>
                  </a:cubicBezTo>
                  <a:cubicBezTo>
                    <a:pt x="19754" y="20758"/>
                    <a:pt x="20677" y="20965"/>
                    <a:pt x="21600" y="211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11329303" y="7958179"/>
              <a:ext cx="101955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600" fill="norm" stroke="1" extrusionOk="0">
                  <a:moveTo>
                    <a:pt x="472" y="0"/>
                  </a:moveTo>
                  <a:cubicBezTo>
                    <a:pt x="-55" y="2571"/>
                    <a:pt x="-582" y="5143"/>
                    <a:pt x="1525" y="8486"/>
                  </a:cubicBezTo>
                  <a:cubicBezTo>
                    <a:pt x="3633" y="11829"/>
                    <a:pt x="8374" y="15943"/>
                    <a:pt x="12062" y="18257"/>
                  </a:cubicBezTo>
                  <a:cubicBezTo>
                    <a:pt x="15750" y="20572"/>
                    <a:pt x="18384" y="21086"/>
                    <a:pt x="2101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11331589" y="7988846"/>
              <a:ext cx="13800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154"/>
                    <a:pt x="12000" y="8308"/>
                    <a:pt x="8400" y="11908"/>
                  </a:cubicBezTo>
                  <a:cubicBezTo>
                    <a:pt x="4800" y="15508"/>
                    <a:pt x="2400" y="185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6286808" y="8257186"/>
              <a:ext cx="651682" cy="3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0"/>
                  </a:moveTo>
                  <a:cubicBezTo>
                    <a:pt x="254" y="7200"/>
                    <a:pt x="508" y="14400"/>
                    <a:pt x="1440" y="18000"/>
                  </a:cubicBezTo>
                  <a:cubicBezTo>
                    <a:pt x="2372" y="21600"/>
                    <a:pt x="3981" y="21600"/>
                    <a:pt x="6311" y="20700"/>
                  </a:cubicBezTo>
                  <a:cubicBezTo>
                    <a:pt x="8640" y="19800"/>
                    <a:pt x="11689" y="18000"/>
                    <a:pt x="14358" y="17100"/>
                  </a:cubicBezTo>
                  <a:cubicBezTo>
                    <a:pt x="17026" y="16200"/>
                    <a:pt x="19313" y="162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6409478" y="8372189"/>
              <a:ext cx="42167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51" y="14400"/>
                    <a:pt x="8902" y="7200"/>
                    <a:pt x="12502" y="3600"/>
                  </a:cubicBezTo>
                  <a:cubicBezTo>
                    <a:pt x="16102" y="0"/>
                    <a:pt x="1885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7068826" y="8295202"/>
              <a:ext cx="306674" cy="2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0" y="21378"/>
                  </a:moveTo>
                  <a:cubicBezTo>
                    <a:pt x="1620" y="18074"/>
                    <a:pt x="3240" y="14771"/>
                    <a:pt x="4500" y="11849"/>
                  </a:cubicBezTo>
                  <a:cubicBezTo>
                    <a:pt x="5760" y="8926"/>
                    <a:pt x="6660" y="6385"/>
                    <a:pt x="7470" y="4225"/>
                  </a:cubicBezTo>
                  <a:cubicBezTo>
                    <a:pt x="8280" y="2065"/>
                    <a:pt x="9000" y="286"/>
                    <a:pt x="9180" y="32"/>
                  </a:cubicBezTo>
                  <a:cubicBezTo>
                    <a:pt x="9360" y="-222"/>
                    <a:pt x="9000" y="1049"/>
                    <a:pt x="8280" y="4098"/>
                  </a:cubicBezTo>
                  <a:cubicBezTo>
                    <a:pt x="7560" y="7147"/>
                    <a:pt x="6480" y="11976"/>
                    <a:pt x="5940" y="15152"/>
                  </a:cubicBezTo>
                  <a:cubicBezTo>
                    <a:pt x="5400" y="18329"/>
                    <a:pt x="5400" y="19853"/>
                    <a:pt x="5850" y="20489"/>
                  </a:cubicBezTo>
                  <a:cubicBezTo>
                    <a:pt x="6300" y="21124"/>
                    <a:pt x="7200" y="20870"/>
                    <a:pt x="8910" y="18583"/>
                  </a:cubicBezTo>
                  <a:cubicBezTo>
                    <a:pt x="10620" y="16296"/>
                    <a:pt x="13140" y="11976"/>
                    <a:pt x="14760" y="9053"/>
                  </a:cubicBezTo>
                  <a:cubicBezTo>
                    <a:pt x="16380" y="6131"/>
                    <a:pt x="17100" y="4606"/>
                    <a:pt x="17730" y="3082"/>
                  </a:cubicBezTo>
                  <a:cubicBezTo>
                    <a:pt x="18360" y="1557"/>
                    <a:pt x="18900" y="32"/>
                    <a:pt x="19170" y="32"/>
                  </a:cubicBezTo>
                  <a:cubicBezTo>
                    <a:pt x="19440" y="32"/>
                    <a:pt x="19440" y="1557"/>
                    <a:pt x="19440" y="3844"/>
                  </a:cubicBezTo>
                  <a:cubicBezTo>
                    <a:pt x="19440" y="6131"/>
                    <a:pt x="19440" y="9180"/>
                    <a:pt x="19800" y="11340"/>
                  </a:cubicBezTo>
                  <a:cubicBezTo>
                    <a:pt x="20160" y="13500"/>
                    <a:pt x="20880" y="14771"/>
                    <a:pt x="21600" y="160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7413833" y="8425856"/>
              <a:ext cx="9967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7459834" y="8448857"/>
              <a:ext cx="9200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757"/>
                    <a:pt x="7200" y="7513"/>
                    <a:pt x="3600" y="11113"/>
                  </a:cubicBezTo>
                  <a:cubicBezTo>
                    <a:pt x="0" y="14713"/>
                    <a:pt x="0" y="18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8847533" y="8280187"/>
              <a:ext cx="50601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18" y="0"/>
                    <a:pt x="7636" y="0"/>
                    <a:pt x="11236" y="3600"/>
                  </a:cubicBezTo>
                  <a:cubicBezTo>
                    <a:pt x="14836" y="7200"/>
                    <a:pt x="18218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8855199" y="8406349"/>
              <a:ext cx="452345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881" y="11375"/>
                    <a:pt x="9763" y="2735"/>
                    <a:pt x="13363" y="575"/>
                  </a:cubicBezTo>
                  <a:cubicBezTo>
                    <a:pt x="16963" y="-1585"/>
                    <a:pt x="19281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9215540" y="8453968"/>
              <a:ext cx="268341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74" y="15429"/>
                    <a:pt x="5349" y="9257"/>
                    <a:pt x="6789" y="5400"/>
                  </a:cubicBezTo>
                  <a:cubicBezTo>
                    <a:pt x="8229" y="1543"/>
                    <a:pt x="8434" y="0"/>
                    <a:pt x="8229" y="0"/>
                  </a:cubicBezTo>
                  <a:cubicBezTo>
                    <a:pt x="8023" y="0"/>
                    <a:pt x="7406" y="1543"/>
                    <a:pt x="6686" y="3857"/>
                  </a:cubicBezTo>
                  <a:cubicBezTo>
                    <a:pt x="5966" y="6171"/>
                    <a:pt x="5143" y="9257"/>
                    <a:pt x="4834" y="12189"/>
                  </a:cubicBezTo>
                  <a:cubicBezTo>
                    <a:pt x="4526" y="15120"/>
                    <a:pt x="4731" y="17897"/>
                    <a:pt x="5349" y="19131"/>
                  </a:cubicBezTo>
                  <a:cubicBezTo>
                    <a:pt x="5966" y="20366"/>
                    <a:pt x="6994" y="20057"/>
                    <a:pt x="8949" y="18051"/>
                  </a:cubicBezTo>
                  <a:cubicBezTo>
                    <a:pt x="10903" y="16046"/>
                    <a:pt x="13783" y="12343"/>
                    <a:pt x="15531" y="9874"/>
                  </a:cubicBezTo>
                  <a:cubicBezTo>
                    <a:pt x="17280" y="7406"/>
                    <a:pt x="17897" y="6171"/>
                    <a:pt x="18411" y="4783"/>
                  </a:cubicBezTo>
                  <a:cubicBezTo>
                    <a:pt x="18926" y="3394"/>
                    <a:pt x="19337" y="1851"/>
                    <a:pt x="19234" y="1697"/>
                  </a:cubicBezTo>
                  <a:cubicBezTo>
                    <a:pt x="19131" y="1543"/>
                    <a:pt x="18514" y="2777"/>
                    <a:pt x="18309" y="5246"/>
                  </a:cubicBezTo>
                  <a:cubicBezTo>
                    <a:pt x="18103" y="7714"/>
                    <a:pt x="18309" y="11417"/>
                    <a:pt x="18926" y="14040"/>
                  </a:cubicBezTo>
                  <a:cubicBezTo>
                    <a:pt x="19543" y="16663"/>
                    <a:pt x="20571" y="18206"/>
                    <a:pt x="21600" y="197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9491547" y="8571526"/>
              <a:ext cx="15333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9468547" y="8571526"/>
              <a:ext cx="145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10273564" y="7315265"/>
              <a:ext cx="1414642" cy="120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80" fill="norm" stroke="1" extrusionOk="0">
                  <a:moveTo>
                    <a:pt x="0" y="21580"/>
                  </a:moveTo>
                  <a:cubicBezTo>
                    <a:pt x="936" y="20617"/>
                    <a:pt x="1871" y="19654"/>
                    <a:pt x="2788" y="18737"/>
                  </a:cubicBezTo>
                  <a:cubicBezTo>
                    <a:pt x="3704" y="17819"/>
                    <a:pt x="4601" y="16948"/>
                    <a:pt x="5556" y="15985"/>
                  </a:cubicBezTo>
                  <a:cubicBezTo>
                    <a:pt x="6511" y="15022"/>
                    <a:pt x="7525" y="13967"/>
                    <a:pt x="8480" y="12844"/>
                  </a:cubicBezTo>
                  <a:cubicBezTo>
                    <a:pt x="9435" y="11720"/>
                    <a:pt x="10332" y="10528"/>
                    <a:pt x="11287" y="9381"/>
                  </a:cubicBezTo>
                  <a:cubicBezTo>
                    <a:pt x="12243" y="8235"/>
                    <a:pt x="13256" y="7134"/>
                    <a:pt x="14270" y="6079"/>
                  </a:cubicBezTo>
                  <a:cubicBezTo>
                    <a:pt x="15284" y="5025"/>
                    <a:pt x="16297" y="4016"/>
                    <a:pt x="17292" y="3098"/>
                  </a:cubicBezTo>
                  <a:cubicBezTo>
                    <a:pt x="18286" y="2181"/>
                    <a:pt x="19261" y="1356"/>
                    <a:pt x="19904" y="851"/>
                  </a:cubicBezTo>
                  <a:cubicBezTo>
                    <a:pt x="20547" y="347"/>
                    <a:pt x="20859" y="163"/>
                    <a:pt x="21113" y="72"/>
                  </a:cubicBezTo>
                  <a:cubicBezTo>
                    <a:pt x="21366" y="-20"/>
                    <a:pt x="21561" y="-20"/>
                    <a:pt x="21581" y="49"/>
                  </a:cubicBezTo>
                  <a:cubicBezTo>
                    <a:pt x="21600" y="118"/>
                    <a:pt x="21444" y="255"/>
                    <a:pt x="21288" y="3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11469591" y="7260497"/>
              <a:ext cx="260801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600" fill="norm" stroke="1" extrusionOk="0">
                  <a:moveTo>
                    <a:pt x="0" y="0"/>
                  </a:moveTo>
                  <a:cubicBezTo>
                    <a:pt x="4937" y="635"/>
                    <a:pt x="9874" y="1271"/>
                    <a:pt x="13269" y="1906"/>
                  </a:cubicBezTo>
                  <a:cubicBezTo>
                    <a:pt x="16663" y="2541"/>
                    <a:pt x="18514" y="3176"/>
                    <a:pt x="19749" y="3918"/>
                  </a:cubicBezTo>
                  <a:cubicBezTo>
                    <a:pt x="20983" y="4659"/>
                    <a:pt x="21600" y="5506"/>
                    <a:pt x="20160" y="7941"/>
                  </a:cubicBezTo>
                  <a:cubicBezTo>
                    <a:pt x="18720" y="10376"/>
                    <a:pt x="15223" y="14400"/>
                    <a:pt x="13371" y="16941"/>
                  </a:cubicBezTo>
                  <a:cubicBezTo>
                    <a:pt x="11520" y="19482"/>
                    <a:pt x="11314" y="20541"/>
                    <a:pt x="1110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8057848" y="7398500"/>
              <a:ext cx="1794041" cy="124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77" y="21026"/>
                    <a:pt x="1354" y="20452"/>
                    <a:pt x="2092" y="19745"/>
                  </a:cubicBezTo>
                  <a:cubicBezTo>
                    <a:pt x="2831" y="19038"/>
                    <a:pt x="3631" y="18199"/>
                    <a:pt x="4415" y="17382"/>
                  </a:cubicBezTo>
                  <a:cubicBezTo>
                    <a:pt x="5200" y="16564"/>
                    <a:pt x="5969" y="15769"/>
                    <a:pt x="6785" y="14930"/>
                  </a:cubicBezTo>
                  <a:cubicBezTo>
                    <a:pt x="7600" y="14091"/>
                    <a:pt x="8462" y="13207"/>
                    <a:pt x="9246" y="12368"/>
                  </a:cubicBezTo>
                  <a:cubicBezTo>
                    <a:pt x="10031" y="11529"/>
                    <a:pt x="10738" y="10734"/>
                    <a:pt x="11569" y="9806"/>
                  </a:cubicBezTo>
                  <a:cubicBezTo>
                    <a:pt x="12400" y="8879"/>
                    <a:pt x="13354" y="7818"/>
                    <a:pt x="14354" y="6802"/>
                  </a:cubicBezTo>
                  <a:cubicBezTo>
                    <a:pt x="15354" y="5787"/>
                    <a:pt x="16400" y="4815"/>
                    <a:pt x="17323" y="3975"/>
                  </a:cubicBezTo>
                  <a:cubicBezTo>
                    <a:pt x="18246" y="3136"/>
                    <a:pt x="19046" y="2429"/>
                    <a:pt x="19708" y="1877"/>
                  </a:cubicBezTo>
                  <a:cubicBezTo>
                    <a:pt x="20369" y="1325"/>
                    <a:pt x="20892" y="928"/>
                    <a:pt x="21185" y="640"/>
                  </a:cubicBezTo>
                  <a:cubicBezTo>
                    <a:pt x="21477" y="353"/>
                    <a:pt x="21538" y="1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9688329" y="7338042"/>
              <a:ext cx="328417" cy="252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525" fill="norm" stroke="1" extrusionOk="0">
                  <a:moveTo>
                    <a:pt x="2658" y="2543"/>
                  </a:moveTo>
                  <a:cubicBezTo>
                    <a:pt x="1329" y="1670"/>
                    <a:pt x="0" y="798"/>
                    <a:pt x="0" y="361"/>
                  </a:cubicBezTo>
                  <a:cubicBezTo>
                    <a:pt x="0" y="-75"/>
                    <a:pt x="1329" y="-75"/>
                    <a:pt x="4237" y="143"/>
                  </a:cubicBezTo>
                  <a:cubicBezTo>
                    <a:pt x="7145" y="361"/>
                    <a:pt x="11631" y="798"/>
                    <a:pt x="14788" y="1561"/>
                  </a:cubicBezTo>
                  <a:cubicBezTo>
                    <a:pt x="17945" y="2325"/>
                    <a:pt x="19772" y="3416"/>
                    <a:pt x="20686" y="4616"/>
                  </a:cubicBezTo>
                  <a:cubicBezTo>
                    <a:pt x="21600" y="5816"/>
                    <a:pt x="21600" y="7125"/>
                    <a:pt x="20520" y="9961"/>
                  </a:cubicBezTo>
                  <a:cubicBezTo>
                    <a:pt x="19440" y="12798"/>
                    <a:pt x="17280" y="17161"/>
                    <a:pt x="15120" y="215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2185049" y="8870533"/>
              <a:ext cx="23000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2162048" y="9008536"/>
              <a:ext cx="184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2826188" y="8650034"/>
              <a:ext cx="225215" cy="41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48" fill="norm" stroke="1" extrusionOk="0">
                  <a:moveTo>
                    <a:pt x="21388" y="1477"/>
                  </a:moveTo>
                  <a:cubicBezTo>
                    <a:pt x="20660" y="953"/>
                    <a:pt x="19932" y="430"/>
                    <a:pt x="18961" y="168"/>
                  </a:cubicBezTo>
                  <a:cubicBezTo>
                    <a:pt x="17990" y="-94"/>
                    <a:pt x="16777" y="-94"/>
                    <a:pt x="14471" y="495"/>
                  </a:cubicBezTo>
                  <a:cubicBezTo>
                    <a:pt x="12166" y="1084"/>
                    <a:pt x="8768" y="2262"/>
                    <a:pt x="6219" y="4291"/>
                  </a:cubicBezTo>
                  <a:cubicBezTo>
                    <a:pt x="3671" y="6321"/>
                    <a:pt x="1972" y="9201"/>
                    <a:pt x="1123" y="11688"/>
                  </a:cubicBezTo>
                  <a:cubicBezTo>
                    <a:pt x="273" y="14175"/>
                    <a:pt x="273" y="16270"/>
                    <a:pt x="152" y="17841"/>
                  </a:cubicBezTo>
                  <a:cubicBezTo>
                    <a:pt x="31" y="19411"/>
                    <a:pt x="-212" y="20459"/>
                    <a:pt x="395" y="20982"/>
                  </a:cubicBezTo>
                  <a:cubicBezTo>
                    <a:pt x="1001" y="21506"/>
                    <a:pt x="2458" y="21506"/>
                    <a:pt x="5855" y="21375"/>
                  </a:cubicBezTo>
                  <a:cubicBezTo>
                    <a:pt x="9253" y="21244"/>
                    <a:pt x="14593" y="20982"/>
                    <a:pt x="19932" y="207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2844397" y="8855199"/>
              <a:ext cx="17633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3182955" y="8604749"/>
              <a:ext cx="305458" cy="427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06" fill="norm" stroke="1" extrusionOk="0">
                  <a:moveTo>
                    <a:pt x="21514" y="1029"/>
                  </a:moveTo>
                  <a:cubicBezTo>
                    <a:pt x="20974" y="514"/>
                    <a:pt x="20434" y="0"/>
                    <a:pt x="18724" y="0"/>
                  </a:cubicBezTo>
                  <a:cubicBezTo>
                    <a:pt x="17014" y="0"/>
                    <a:pt x="14134" y="514"/>
                    <a:pt x="11704" y="1093"/>
                  </a:cubicBezTo>
                  <a:cubicBezTo>
                    <a:pt x="9274" y="1671"/>
                    <a:pt x="7294" y="2314"/>
                    <a:pt x="5854" y="3536"/>
                  </a:cubicBezTo>
                  <a:cubicBezTo>
                    <a:pt x="4414" y="4757"/>
                    <a:pt x="3514" y="6557"/>
                    <a:pt x="2614" y="9129"/>
                  </a:cubicBezTo>
                  <a:cubicBezTo>
                    <a:pt x="1714" y="11700"/>
                    <a:pt x="814" y="15043"/>
                    <a:pt x="364" y="17036"/>
                  </a:cubicBezTo>
                  <a:cubicBezTo>
                    <a:pt x="-86" y="19029"/>
                    <a:pt x="-86" y="19671"/>
                    <a:pt x="184" y="20250"/>
                  </a:cubicBezTo>
                  <a:cubicBezTo>
                    <a:pt x="454" y="20829"/>
                    <a:pt x="994" y="21343"/>
                    <a:pt x="2974" y="21471"/>
                  </a:cubicBezTo>
                  <a:cubicBezTo>
                    <a:pt x="4954" y="21600"/>
                    <a:pt x="8374" y="21343"/>
                    <a:pt x="11794" y="210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3480745" y="8709529"/>
              <a:ext cx="19933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46" y="3032"/>
                    <a:pt x="6092" y="6063"/>
                    <a:pt x="9692" y="9663"/>
                  </a:cubicBezTo>
                  <a:cubicBezTo>
                    <a:pt x="13292" y="13263"/>
                    <a:pt x="17446" y="1743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3534412" y="8709529"/>
              <a:ext cx="161005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1440"/>
                    <a:pt x="15429" y="2880"/>
                    <a:pt x="12171" y="5143"/>
                  </a:cubicBezTo>
                  <a:cubicBezTo>
                    <a:pt x="8914" y="7406"/>
                    <a:pt x="5486" y="10491"/>
                    <a:pt x="3429" y="13269"/>
                  </a:cubicBezTo>
                  <a:cubicBezTo>
                    <a:pt x="1371" y="16046"/>
                    <a:pt x="686" y="18514"/>
                    <a:pt x="343" y="19851"/>
                  </a:cubicBezTo>
                  <a:cubicBezTo>
                    <a:pt x="0" y="21189"/>
                    <a:pt x="0" y="213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3884801" y="8663528"/>
              <a:ext cx="101956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600" fill="norm" stroke="1" extrusionOk="0">
                  <a:moveTo>
                    <a:pt x="472" y="0"/>
                  </a:moveTo>
                  <a:cubicBezTo>
                    <a:pt x="-55" y="3927"/>
                    <a:pt x="-582" y="7855"/>
                    <a:pt x="1525" y="11291"/>
                  </a:cubicBezTo>
                  <a:cubicBezTo>
                    <a:pt x="3633" y="14727"/>
                    <a:pt x="8374" y="17673"/>
                    <a:pt x="12062" y="19309"/>
                  </a:cubicBezTo>
                  <a:cubicBezTo>
                    <a:pt x="15750" y="20945"/>
                    <a:pt x="18384" y="21273"/>
                    <a:pt x="2101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3940755" y="8694195"/>
              <a:ext cx="153338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939"/>
                    <a:pt x="15840" y="1878"/>
                    <a:pt x="12420" y="4617"/>
                  </a:cubicBezTo>
                  <a:cubicBezTo>
                    <a:pt x="9000" y="7357"/>
                    <a:pt x="5040" y="11896"/>
                    <a:pt x="2880" y="15026"/>
                  </a:cubicBezTo>
                  <a:cubicBezTo>
                    <a:pt x="720" y="18157"/>
                    <a:pt x="360" y="198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4101759" y="8618200"/>
              <a:ext cx="327960" cy="50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571" fill="norm" stroke="1" extrusionOk="0">
                  <a:moveTo>
                    <a:pt x="3988" y="298"/>
                  </a:moveTo>
                  <a:cubicBezTo>
                    <a:pt x="8806" y="189"/>
                    <a:pt x="13625" y="80"/>
                    <a:pt x="16449" y="26"/>
                  </a:cubicBezTo>
                  <a:cubicBezTo>
                    <a:pt x="19274" y="-29"/>
                    <a:pt x="20105" y="-29"/>
                    <a:pt x="20686" y="353"/>
                  </a:cubicBezTo>
                  <a:cubicBezTo>
                    <a:pt x="21268" y="735"/>
                    <a:pt x="21600" y="1498"/>
                    <a:pt x="21018" y="2916"/>
                  </a:cubicBezTo>
                  <a:cubicBezTo>
                    <a:pt x="20437" y="4335"/>
                    <a:pt x="18942" y="6407"/>
                    <a:pt x="17695" y="8644"/>
                  </a:cubicBezTo>
                  <a:cubicBezTo>
                    <a:pt x="16449" y="10880"/>
                    <a:pt x="15452" y="13280"/>
                    <a:pt x="14954" y="14753"/>
                  </a:cubicBezTo>
                  <a:cubicBezTo>
                    <a:pt x="14455" y="16226"/>
                    <a:pt x="14455" y="16771"/>
                    <a:pt x="14788" y="17316"/>
                  </a:cubicBezTo>
                  <a:cubicBezTo>
                    <a:pt x="15120" y="17862"/>
                    <a:pt x="15785" y="18407"/>
                    <a:pt x="15452" y="18735"/>
                  </a:cubicBezTo>
                  <a:cubicBezTo>
                    <a:pt x="15120" y="19062"/>
                    <a:pt x="13791" y="19171"/>
                    <a:pt x="11049" y="19607"/>
                  </a:cubicBezTo>
                  <a:cubicBezTo>
                    <a:pt x="8308" y="20044"/>
                    <a:pt x="4154" y="20807"/>
                    <a:pt x="0" y="215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4768774" y="8931868"/>
              <a:ext cx="245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5374454" y="8731166"/>
              <a:ext cx="345009" cy="331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0" y="21025"/>
                  </a:moveTo>
                  <a:cubicBezTo>
                    <a:pt x="0" y="20194"/>
                    <a:pt x="0" y="19363"/>
                    <a:pt x="400" y="18200"/>
                  </a:cubicBezTo>
                  <a:cubicBezTo>
                    <a:pt x="800" y="17037"/>
                    <a:pt x="1600" y="15541"/>
                    <a:pt x="2720" y="13381"/>
                  </a:cubicBezTo>
                  <a:cubicBezTo>
                    <a:pt x="3840" y="11221"/>
                    <a:pt x="5280" y="8397"/>
                    <a:pt x="6080" y="6569"/>
                  </a:cubicBezTo>
                  <a:cubicBezTo>
                    <a:pt x="6880" y="4741"/>
                    <a:pt x="7040" y="3911"/>
                    <a:pt x="6880" y="3828"/>
                  </a:cubicBezTo>
                  <a:cubicBezTo>
                    <a:pt x="6720" y="3745"/>
                    <a:pt x="6240" y="4409"/>
                    <a:pt x="5600" y="6486"/>
                  </a:cubicBezTo>
                  <a:cubicBezTo>
                    <a:pt x="4960" y="8563"/>
                    <a:pt x="4160" y="12052"/>
                    <a:pt x="3760" y="14295"/>
                  </a:cubicBezTo>
                  <a:cubicBezTo>
                    <a:pt x="3360" y="16538"/>
                    <a:pt x="3360" y="17535"/>
                    <a:pt x="3440" y="18449"/>
                  </a:cubicBezTo>
                  <a:cubicBezTo>
                    <a:pt x="3520" y="19363"/>
                    <a:pt x="3680" y="20194"/>
                    <a:pt x="4400" y="20526"/>
                  </a:cubicBezTo>
                  <a:cubicBezTo>
                    <a:pt x="5120" y="20858"/>
                    <a:pt x="6400" y="20692"/>
                    <a:pt x="8080" y="19280"/>
                  </a:cubicBezTo>
                  <a:cubicBezTo>
                    <a:pt x="9760" y="17868"/>
                    <a:pt x="11840" y="15209"/>
                    <a:pt x="13680" y="12135"/>
                  </a:cubicBezTo>
                  <a:cubicBezTo>
                    <a:pt x="15520" y="9061"/>
                    <a:pt x="17120" y="5572"/>
                    <a:pt x="18000" y="3329"/>
                  </a:cubicBezTo>
                  <a:cubicBezTo>
                    <a:pt x="18880" y="1086"/>
                    <a:pt x="19040" y="89"/>
                    <a:pt x="18880" y="6"/>
                  </a:cubicBezTo>
                  <a:cubicBezTo>
                    <a:pt x="18720" y="-77"/>
                    <a:pt x="18240" y="754"/>
                    <a:pt x="17840" y="3080"/>
                  </a:cubicBezTo>
                  <a:cubicBezTo>
                    <a:pt x="17440" y="5406"/>
                    <a:pt x="17120" y="9228"/>
                    <a:pt x="17760" y="12551"/>
                  </a:cubicBezTo>
                  <a:cubicBezTo>
                    <a:pt x="18400" y="15874"/>
                    <a:pt x="20000" y="18698"/>
                    <a:pt x="21600" y="215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5765463" y="8893534"/>
              <a:ext cx="13033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4500"/>
                    <a:pt x="8471" y="9000"/>
                    <a:pt x="12071" y="12600"/>
                  </a:cubicBezTo>
                  <a:cubicBezTo>
                    <a:pt x="15671" y="16200"/>
                    <a:pt x="18635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5773130" y="8901201"/>
              <a:ext cx="191672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1527"/>
                    <a:pt x="15840" y="3055"/>
                    <a:pt x="12528" y="5782"/>
                  </a:cubicBezTo>
                  <a:cubicBezTo>
                    <a:pt x="9216" y="8509"/>
                    <a:pt x="5472" y="12436"/>
                    <a:pt x="3312" y="15273"/>
                  </a:cubicBezTo>
                  <a:cubicBezTo>
                    <a:pt x="1152" y="18109"/>
                    <a:pt x="576" y="198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6072137" y="8754166"/>
              <a:ext cx="329675" cy="2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21512"/>
                  </a:moveTo>
                  <a:cubicBezTo>
                    <a:pt x="2344" y="16816"/>
                    <a:pt x="4688" y="12121"/>
                    <a:pt x="6028" y="9303"/>
                  </a:cubicBezTo>
                  <a:cubicBezTo>
                    <a:pt x="7367" y="6486"/>
                    <a:pt x="7702" y="5547"/>
                    <a:pt x="8037" y="4420"/>
                  </a:cubicBezTo>
                  <a:cubicBezTo>
                    <a:pt x="8372" y="3293"/>
                    <a:pt x="8707" y="1978"/>
                    <a:pt x="8623" y="1884"/>
                  </a:cubicBezTo>
                  <a:cubicBezTo>
                    <a:pt x="8540" y="1790"/>
                    <a:pt x="8037" y="2917"/>
                    <a:pt x="7367" y="5453"/>
                  </a:cubicBezTo>
                  <a:cubicBezTo>
                    <a:pt x="6698" y="7989"/>
                    <a:pt x="5860" y="11933"/>
                    <a:pt x="5526" y="14375"/>
                  </a:cubicBezTo>
                  <a:cubicBezTo>
                    <a:pt x="5191" y="16816"/>
                    <a:pt x="5358" y="17755"/>
                    <a:pt x="5860" y="18413"/>
                  </a:cubicBezTo>
                  <a:cubicBezTo>
                    <a:pt x="6363" y="19070"/>
                    <a:pt x="7200" y="19446"/>
                    <a:pt x="8037" y="19446"/>
                  </a:cubicBezTo>
                  <a:cubicBezTo>
                    <a:pt x="8874" y="19446"/>
                    <a:pt x="9712" y="19070"/>
                    <a:pt x="11135" y="17568"/>
                  </a:cubicBezTo>
                  <a:cubicBezTo>
                    <a:pt x="12558" y="16065"/>
                    <a:pt x="14567" y="13436"/>
                    <a:pt x="16074" y="10712"/>
                  </a:cubicBezTo>
                  <a:cubicBezTo>
                    <a:pt x="17581" y="7989"/>
                    <a:pt x="18586" y="5171"/>
                    <a:pt x="19256" y="3199"/>
                  </a:cubicBezTo>
                  <a:cubicBezTo>
                    <a:pt x="19926" y="1227"/>
                    <a:pt x="20260" y="100"/>
                    <a:pt x="20260" y="6"/>
                  </a:cubicBezTo>
                  <a:cubicBezTo>
                    <a:pt x="20260" y="-88"/>
                    <a:pt x="19926" y="851"/>
                    <a:pt x="19507" y="3575"/>
                  </a:cubicBezTo>
                  <a:cubicBezTo>
                    <a:pt x="19088" y="6298"/>
                    <a:pt x="18586" y="10806"/>
                    <a:pt x="18502" y="13811"/>
                  </a:cubicBezTo>
                  <a:cubicBezTo>
                    <a:pt x="18419" y="16816"/>
                    <a:pt x="18753" y="18319"/>
                    <a:pt x="19340" y="19164"/>
                  </a:cubicBezTo>
                  <a:cubicBezTo>
                    <a:pt x="19926" y="20009"/>
                    <a:pt x="20763" y="20197"/>
                    <a:pt x="21600" y="203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6455479" y="8924201"/>
              <a:ext cx="9200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6486146" y="8947202"/>
              <a:ext cx="13033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94" y="4526"/>
                    <a:pt x="10588" y="9051"/>
                    <a:pt x="6988" y="12651"/>
                  </a:cubicBezTo>
                  <a:cubicBezTo>
                    <a:pt x="3388" y="16251"/>
                    <a:pt x="1694" y="189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Drawing"/>
          <p:cNvGrpSpPr/>
          <p:nvPr/>
        </p:nvGrpSpPr>
        <p:grpSpPr>
          <a:xfrm>
            <a:off x="352674" y="193211"/>
            <a:ext cx="12318866" cy="8730991"/>
            <a:chOff x="0" y="0"/>
            <a:chExt cx="12318865" cy="8730989"/>
          </a:xfrm>
        </p:grpSpPr>
        <p:sp>
          <p:nvSpPr>
            <p:cNvPr id="777" name="Line"/>
            <p:cNvSpPr/>
            <p:nvPr/>
          </p:nvSpPr>
          <p:spPr>
            <a:xfrm>
              <a:off x="1064601" y="151371"/>
              <a:ext cx="169006" cy="45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350" fill="norm" stroke="1" extrusionOk="0">
                  <a:moveTo>
                    <a:pt x="133" y="9277"/>
                  </a:moveTo>
                  <a:cubicBezTo>
                    <a:pt x="1698" y="9395"/>
                    <a:pt x="3264" y="9514"/>
                    <a:pt x="6551" y="8624"/>
                  </a:cubicBezTo>
                  <a:cubicBezTo>
                    <a:pt x="9837" y="7734"/>
                    <a:pt x="14846" y="5835"/>
                    <a:pt x="17507" y="4529"/>
                  </a:cubicBezTo>
                  <a:cubicBezTo>
                    <a:pt x="20168" y="3224"/>
                    <a:pt x="20481" y="2512"/>
                    <a:pt x="20637" y="1859"/>
                  </a:cubicBezTo>
                  <a:cubicBezTo>
                    <a:pt x="20794" y="1206"/>
                    <a:pt x="20794" y="613"/>
                    <a:pt x="19072" y="257"/>
                  </a:cubicBezTo>
                  <a:cubicBezTo>
                    <a:pt x="17351" y="-99"/>
                    <a:pt x="13907" y="-218"/>
                    <a:pt x="10151" y="791"/>
                  </a:cubicBezTo>
                  <a:cubicBezTo>
                    <a:pt x="6394" y="1800"/>
                    <a:pt x="2324" y="3936"/>
                    <a:pt x="759" y="5657"/>
                  </a:cubicBezTo>
                  <a:cubicBezTo>
                    <a:pt x="-806" y="7378"/>
                    <a:pt x="133" y="8683"/>
                    <a:pt x="2794" y="10107"/>
                  </a:cubicBezTo>
                  <a:cubicBezTo>
                    <a:pt x="5455" y="11531"/>
                    <a:pt x="9837" y="13074"/>
                    <a:pt x="12655" y="14498"/>
                  </a:cubicBezTo>
                  <a:cubicBezTo>
                    <a:pt x="15472" y="15923"/>
                    <a:pt x="16724" y="17228"/>
                    <a:pt x="15942" y="18356"/>
                  </a:cubicBezTo>
                  <a:cubicBezTo>
                    <a:pt x="15159" y="19483"/>
                    <a:pt x="12342" y="20433"/>
                    <a:pt x="9524" y="20907"/>
                  </a:cubicBezTo>
                  <a:cubicBezTo>
                    <a:pt x="6707" y="21382"/>
                    <a:pt x="3890" y="21382"/>
                    <a:pt x="3264" y="21323"/>
                  </a:cubicBezTo>
                  <a:cubicBezTo>
                    <a:pt x="2637" y="21263"/>
                    <a:pt x="4203" y="21145"/>
                    <a:pt x="5768" y="21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1326363" y="504470"/>
              <a:ext cx="222339" cy="17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0" y="0"/>
                  </a:moveTo>
                  <a:cubicBezTo>
                    <a:pt x="2483" y="1271"/>
                    <a:pt x="4966" y="2541"/>
                    <a:pt x="7821" y="5559"/>
                  </a:cubicBezTo>
                  <a:cubicBezTo>
                    <a:pt x="10676" y="8576"/>
                    <a:pt x="13903" y="13341"/>
                    <a:pt x="16014" y="16359"/>
                  </a:cubicBezTo>
                  <a:cubicBezTo>
                    <a:pt x="18124" y="19376"/>
                    <a:pt x="19117" y="20647"/>
                    <a:pt x="19862" y="21124"/>
                  </a:cubicBezTo>
                  <a:cubicBezTo>
                    <a:pt x="20607" y="21600"/>
                    <a:pt x="21103" y="21282"/>
                    <a:pt x="21600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1395364" y="478914"/>
              <a:ext cx="134511" cy="30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0785" y="1785"/>
                  </a:moveTo>
                  <a:cubicBezTo>
                    <a:pt x="21192" y="893"/>
                    <a:pt x="21600" y="0"/>
                    <a:pt x="21396" y="0"/>
                  </a:cubicBezTo>
                  <a:cubicBezTo>
                    <a:pt x="21192" y="0"/>
                    <a:pt x="20377" y="893"/>
                    <a:pt x="17321" y="3481"/>
                  </a:cubicBezTo>
                  <a:cubicBezTo>
                    <a:pt x="14264" y="6069"/>
                    <a:pt x="8966" y="10354"/>
                    <a:pt x="5706" y="13656"/>
                  </a:cubicBezTo>
                  <a:cubicBezTo>
                    <a:pt x="2445" y="16959"/>
                    <a:pt x="1223" y="192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1625369" y="642473"/>
              <a:ext cx="9200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1786373" y="466136"/>
              <a:ext cx="13800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5082"/>
                    <a:pt x="4000" y="10165"/>
                    <a:pt x="7600" y="13765"/>
                  </a:cubicBezTo>
                  <a:cubicBezTo>
                    <a:pt x="11200" y="17365"/>
                    <a:pt x="16400" y="194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1878375" y="504470"/>
              <a:ext cx="76670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741"/>
                    <a:pt x="10080" y="9483"/>
                    <a:pt x="6480" y="13083"/>
                  </a:cubicBezTo>
                  <a:cubicBezTo>
                    <a:pt x="2880" y="16683"/>
                    <a:pt x="1440" y="191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2492926" y="435469"/>
              <a:ext cx="221136" cy="2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0073" fill="norm" stroke="1" extrusionOk="0">
                  <a:moveTo>
                    <a:pt x="3607" y="0"/>
                  </a:moveTo>
                  <a:cubicBezTo>
                    <a:pt x="1869" y="5891"/>
                    <a:pt x="131" y="11782"/>
                    <a:pt x="7" y="15709"/>
                  </a:cubicBezTo>
                  <a:cubicBezTo>
                    <a:pt x="-117" y="19636"/>
                    <a:pt x="1373" y="21600"/>
                    <a:pt x="4476" y="18655"/>
                  </a:cubicBezTo>
                  <a:cubicBezTo>
                    <a:pt x="7580" y="15709"/>
                    <a:pt x="12297" y="7855"/>
                    <a:pt x="15276" y="3927"/>
                  </a:cubicBezTo>
                  <a:cubicBezTo>
                    <a:pt x="18255" y="0"/>
                    <a:pt x="19497" y="0"/>
                    <a:pt x="20242" y="982"/>
                  </a:cubicBezTo>
                  <a:cubicBezTo>
                    <a:pt x="20986" y="1964"/>
                    <a:pt x="21235" y="3927"/>
                    <a:pt x="21483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2507056" y="627140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92" y="7200"/>
                    <a:pt x="5184" y="14400"/>
                    <a:pt x="8784" y="18000"/>
                  </a:cubicBezTo>
                  <a:cubicBezTo>
                    <a:pt x="12384" y="21600"/>
                    <a:pt x="16992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3375402" y="144129"/>
              <a:ext cx="350683" cy="50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08" fill="norm" stroke="1" extrusionOk="0">
                  <a:moveTo>
                    <a:pt x="21478" y="648"/>
                  </a:moveTo>
                  <a:cubicBezTo>
                    <a:pt x="20852" y="324"/>
                    <a:pt x="20226" y="0"/>
                    <a:pt x="18582" y="0"/>
                  </a:cubicBezTo>
                  <a:cubicBezTo>
                    <a:pt x="16939" y="0"/>
                    <a:pt x="14278" y="324"/>
                    <a:pt x="12243" y="756"/>
                  </a:cubicBezTo>
                  <a:cubicBezTo>
                    <a:pt x="10208" y="1188"/>
                    <a:pt x="8800" y="1728"/>
                    <a:pt x="7469" y="3132"/>
                  </a:cubicBezTo>
                  <a:cubicBezTo>
                    <a:pt x="6139" y="4536"/>
                    <a:pt x="4887" y="6804"/>
                    <a:pt x="3635" y="9558"/>
                  </a:cubicBezTo>
                  <a:cubicBezTo>
                    <a:pt x="2382" y="12312"/>
                    <a:pt x="1130" y="15552"/>
                    <a:pt x="504" y="17604"/>
                  </a:cubicBezTo>
                  <a:cubicBezTo>
                    <a:pt x="-122" y="19656"/>
                    <a:pt x="-122" y="20520"/>
                    <a:pt x="269" y="21006"/>
                  </a:cubicBezTo>
                  <a:cubicBezTo>
                    <a:pt x="661" y="21492"/>
                    <a:pt x="1443" y="21600"/>
                    <a:pt x="3713" y="21438"/>
                  </a:cubicBezTo>
                  <a:cubicBezTo>
                    <a:pt x="5982" y="21276"/>
                    <a:pt x="9739" y="20844"/>
                    <a:pt x="12165" y="20412"/>
                  </a:cubicBezTo>
                  <a:cubicBezTo>
                    <a:pt x="14591" y="19980"/>
                    <a:pt x="15687" y="19548"/>
                    <a:pt x="16782" y="19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3404076" y="435469"/>
              <a:ext cx="168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3757348" y="156907"/>
              <a:ext cx="313744" cy="4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522" fill="norm" stroke="1" extrusionOk="0">
                  <a:moveTo>
                    <a:pt x="21385" y="455"/>
                  </a:moveTo>
                  <a:cubicBezTo>
                    <a:pt x="19469" y="227"/>
                    <a:pt x="17553" y="0"/>
                    <a:pt x="15462" y="0"/>
                  </a:cubicBezTo>
                  <a:cubicBezTo>
                    <a:pt x="13372" y="0"/>
                    <a:pt x="11108" y="227"/>
                    <a:pt x="9540" y="1023"/>
                  </a:cubicBezTo>
                  <a:cubicBezTo>
                    <a:pt x="7972" y="1819"/>
                    <a:pt x="7101" y="3183"/>
                    <a:pt x="6404" y="5229"/>
                  </a:cubicBezTo>
                  <a:cubicBezTo>
                    <a:pt x="5708" y="7276"/>
                    <a:pt x="5185" y="10004"/>
                    <a:pt x="4227" y="12392"/>
                  </a:cubicBezTo>
                  <a:cubicBezTo>
                    <a:pt x="3269" y="14779"/>
                    <a:pt x="1875" y="16825"/>
                    <a:pt x="1004" y="18303"/>
                  </a:cubicBezTo>
                  <a:cubicBezTo>
                    <a:pt x="133" y="19781"/>
                    <a:pt x="-215" y="20691"/>
                    <a:pt x="133" y="21145"/>
                  </a:cubicBezTo>
                  <a:cubicBezTo>
                    <a:pt x="482" y="21600"/>
                    <a:pt x="1527" y="21600"/>
                    <a:pt x="3530" y="21373"/>
                  </a:cubicBezTo>
                  <a:cubicBezTo>
                    <a:pt x="5533" y="21145"/>
                    <a:pt x="8495" y="20691"/>
                    <a:pt x="11456" y="20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4117092" y="236131"/>
              <a:ext cx="23767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16" y="4186"/>
                    <a:pt x="7432" y="8372"/>
                    <a:pt x="11032" y="11972"/>
                  </a:cubicBezTo>
                  <a:cubicBezTo>
                    <a:pt x="14632" y="15572"/>
                    <a:pt x="18116" y="185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4112979" y="243798"/>
              <a:ext cx="241786" cy="4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82" fill="norm" stroke="1" extrusionOk="0">
                  <a:moveTo>
                    <a:pt x="21511" y="0"/>
                  </a:moveTo>
                  <a:cubicBezTo>
                    <a:pt x="20147" y="127"/>
                    <a:pt x="18783" y="254"/>
                    <a:pt x="16736" y="1271"/>
                  </a:cubicBezTo>
                  <a:cubicBezTo>
                    <a:pt x="14690" y="2287"/>
                    <a:pt x="11962" y="4193"/>
                    <a:pt x="9119" y="6798"/>
                  </a:cubicBezTo>
                  <a:cubicBezTo>
                    <a:pt x="6277" y="9402"/>
                    <a:pt x="3322" y="12706"/>
                    <a:pt x="1730" y="14929"/>
                  </a:cubicBezTo>
                  <a:cubicBezTo>
                    <a:pt x="138" y="17153"/>
                    <a:pt x="-89" y="18296"/>
                    <a:pt x="25" y="19249"/>
                  </a:cubicBezTo>
                  <a:cubicBezTo>
                    <a:pt x="138" y="20202"/>
                    <a:pt x="593" y="20965"/>
                    <a:pt x="1389" y="21282"/>
                  </a:cubicBezTo>
                  <a:cubicBezTo>
                    <a:pt x="2185" y="21600"/>
                    <a:pt x="3322" y="21473"/>
                    <a:pt x="4458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4508101" y="197797"/>
              <a:ext cx="207006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67" y="3252"/>
                    <a:pt x="6933" y="6503"/>
                    <a:pt x="10533" y="10103"/>
                  </a:cubicBezTo>
                  <a:cubicBezTo>
                    <a:pt x="14133" y="13703"/>
                    <a:pt x="17867" y="176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4694160" y="205463"/>
              <a:ext cx="135950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21278" y="0"/>
                  </a:moveTo>
                  <a:cubicBezTo>
                    <a:pt x="15678" y="2653"/>
                    <a:pt x="10078" y="5305"/>
                    <a:pt x="6278" y="8337"/>
                  </a:cubicBezTo>
                  <a:cubicBezTo>
                    <a:pt x="2478" y="11368"/>
                    <a:pt x="478" y="14779"/>
                    <a:pt x="78" y="17053"/>
                  </a:cubicBezTo>
                  <a:cubicBezTo>
                    <a:pt x="-322" y="19326"/>
                    <a:pt x="878" y="20463"/>
                    <a:pt x="20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4906777" y="83753"/>
              <a:ext cx="244901" cy="583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45" fill="norm" stroke="1" extrusionOk="0">
                  <a:moveTo>
                    <a:pt x="0" y="1374"/>
                  </a:moveTo>
                  <a:cubicBezTo>
                    <a:pt x="675" y="904"/>
                    <a:pt x="1350" y="435"/>
                    <a:pt x="2813" y="200"/>
                  </a:cubicBezTo>
                  <a:cubicBezTo>
                    <a:pt x="4275" y="-35"/>
                    <a:pt x="6525" y="-35"/>
                    <a:pt x="8775" y="59"/>
                  </a:cubicBezTo>
                  <a:cubicBezTo>
                    <a:pt x="11025" y="153"/>
                    <a:pt x="13275" y="341"/>
                    <a:pt x="15300" y="998"/>
                  </a:cubicBezTo>
                  <a:cubicBezTo>
                    <a:pt x="17325" y="1655"/>
                    <a:pt x="19125" y="2782"/>
                    <a:pt x="20138" y="4989"/>
                  </a:cubicBezTo>
                  <a:cubicBezTo>
                    <a:pt x="21150" y="7196"/>
                    <a:pt x="21375" y="10483"/>
                    <a:pt x="21488" y="13160"/>
                  </a:cubicBezTo>
                  <a:cubicBezTo>
                    <a:pt x="21600" y="15836"/>
                    <a:pt x="21600" y="17902"/>
                    <a:pt x="21375" y="19170"/>
                  </a:cubicBezTo>
                  <a:cubicBezTo>
                    <a:pt x="21150" y="20438"/>
                    <a:pt x="20700" y="20908"/>
                    <a:pt x="19013" y="21189"/>
                  </a:cubicBezTo>
                  <a:cubicBezTo>
                    <a:pt x="17325" y="21471"/>
                    <a:pt x="14400" y="21565"/>
                    <a:pt x="12263" y="21236"/>
                  </a:cubicBezTo>
                  <a:cubicBezTo>
                    <a:pt x="10125" y="20908"/>
                    <a:pt x="8775" y="20156"/>
                    <a:pt x="7425" y="19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5581459" y="450802"/>
              <a:ext cx="30667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4400"/>
                    <a:pt x="10080" y="7200"/>
                    <a:pt x="13680" y="3600"/>
                  </a:cubicBezTo>
                  <a:cubicBezTo>
                    <a:pt x="17280" y="0"/>
                    <a:pt x="194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6396213" y="67450"/>
              <a:ext cx="284337" cy="47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84" fill="norm" stroke="1" extrusionOk="0">
                  <a:moveTo>
                    <a:pt x="21063" y="2102"/>
                  </a:moveTo>
                  <a:cubicBezTo>
                    <a:pt x="21254" y="1519"/>
                    <a:pt x="21445" y="935"/>
                    <a:pt x="20967" y="526"/>
                  </a:cubicBezTo>
                  <a:cubicBezTo>
                    <a:pt x="20489" y="118"/>
                    <a:pt x="19342" y="-116"/>
                    <a:pt x="17049" y="59"/>
                  </a:cubicBezTo>
                  <a:cubicBezTo>
                    <a:pt x="14755" y="234"/>
                    <a:pt x="11314" y="818"/>
                    <a:pt x="8733" y="1635"/>
                  </a:cubicBezTo>
                  <a:cubicBezTo>
                    <a:pt x="6153" y="2453"/>
                    <a:pt x="4433" y="3503"/>
                    <a:pt x="3381" y="5138"/>
                  </a:cubicBezTo>
                  <a:cubicBezTo>
                    <a:pt x="2330" y="6773"/>
                    <a:pt x="1948" y="8991"/>
                    <a:pt x="1470" y="11151"/>
                  </a:cubicBezTo>
                  <a:cubicBezTo>
                    <a:pt x="992" y="13311"/>
                    <a:pt x="418" y="15413"/>
                    <a:pt x="132" y="17047"/>
                  </a:cubicBezTo>
                  <a:cubicBezTo>
                    <a:pt x="-155" y="18682"/>
                    <a:pt x="-155" y="19849"/>
                    <a:pt x="2043" y="20550"/>
                  </a:cubicBezTo>
                  <a:cubicBezTo>
                    <a:pt x="4241" y="21250"/>
                    <a:pt x="8638" y="21484"/>
                    <a:pt x="12079" y="21484"/>
                  </a:cubicBezTo>
                  <a:cubicBezTo>
                    <a:pt x="15519" y="21484"/>
                    <a:pt x="18004" y="21250"/>
                    <a:pt x="20489" y="21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6447811" y="328133"/>
              <a:ext cx="145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6790101" y="64421"/>
              <a:ext cx="309393" cy="49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45" fill="norm" stroke="1" extrusionOk="0">
                  <a:moveTo>
                    <a:pt x="21434" y="1123"/>
                  </a:moveTo>
                  <a:cubicBezTo>
                    <a:pt x="20903" y="682"/>
                    <a:pt x="20372" y="242"/>
                    <a:pt x="18690" y="76"/>
                  </a:cubicBezTo>
                  <a:cubicBezTo>
                    <a:pt x="17008" y="-89"/>
                    <a:pt x="14175" y="21"/>
                    <a:pt x="11962" y="352"/>
                  </a:cubicBezTo>
                  <a:cubicBezTo>
                    <a:pt x="9749" y="682"/>
                    <a:pt x="8155" y="1233"/>
                    <a:pt x="7182" y="2115"/>
                  </a:cubicBezTo>
                  <a:cubicBezTo>
                    <a:pt x="6208" y="2997"/>
                    <a:pt x="5854" y="4209"/>
                    <a:pt x="5145" y="6358"/>
                  </a:cubicBezTo>
                  <a:cubicBezTo>
                    <a:pt x="4437" y="8507"/>
                    <a:pt x="3375" y="11593"/>
                    <a:pt x="2490" y="13742"/>
                  </a:cubicBezTo>
                  <a:cubicBezTo>
                    <a:pt x="1604" y="15891"/>
                    <a:pt x="896" y="17103"/>
                    <a:pt x="454" y="18095"/>
                  </a:cubicBezTo>
                  <a:cubicBezTo>
                    <a:pt x="11" y="19087"/>
                    <a:pt x="-166" y="19858"/>
                    <a:pt x="188" y="20354"/>
                  </a:cubicBezTo>
                  <a:cubicBezTo>
                    <a:pt x="542" y="20850"/>
                    <a:pt x="1427" y="21070"/>
                    <a:pt x="3818" y="21235"/>
                  </a:cubicBezTo>
                  <a:cubicBezTo>
                    <a:pt x="6208" y="21401"/>
                    <a:pt x="10103" y="21511"/>
                    <a:pt x="12493" y="21401"/>
                  </a:cubicBezTo>
                  <a:cubicBezTo>
                    <a:pt x="14883" y="21291"/>
                    <a:pt x="15768" y="20960"/>
                    <a:pt x="16654" y="20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7137827" y="197797"/>
              <a:ext cx="23767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16" y="4476"/>
                    <a:pt x="7432" y="8951"/>
                    <a:pt x="11032" y="12551"/>
                  </a:cubicBezTo>
                  <a:cubicBezTo>
                    <a:pt x="14632" y="16151"/>
                    <a:pt x="18116" y="188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7216488" y="213130"/>
              <a:ext cx="18968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21375" y="0"/>
                  </a:moveTo>
                  <a:cubicBezTo>
                    <a:pt x="19647" y="0"/>
                    <a:pt x="17919" y="0"/>
                    <a:pt x="15039" y="1611"/>
                  </a:cubicBezTo>
                  <a:cubicBezTo>
                    <a:pt x="12159" y="3221"/>
                    <a:pt x="8127" y="6442"/>
                    <a:pt x="5391" y="9284"/>
                  </a:cubicBezTo>
                  <a:cubicBezTo>
                    <a:pt x="2655" y="12126"/>
                    <a:pt x="1215" y="14589"/>
                    <a:pt x="495" y="16579"/>
                  </a:cubicBezTo>
                  <a:cubicBezTo>
                    <a:pt x="-225" y="18568"/>
                    <a:pt x="-225" y="20084"/>
                    <a:pt x="927" y="20842"/>
                  </a:cubicBezTo>
                  <a:cubicBezTo>
                    <a:pt x="2079" y="21600"/>
                    <a:pt x="4383" y="21600"/>
                    <a:pt x="66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7482835" y="29126"/>
              <a:ext cx="239146" cy="56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21" fill="norm" stroke="1" extrusionOk="0">
                  <a:moveTo>
                    <a:pt x="0" y="1459"/>
                  </a:moveTo>
                  <a:cubicBezTo>
                    <a:pt x="230" y="973"/>
                    <a:pt x="460" y="486"/>
                    <a:pt x="1149" y="243"/>
                  </a:cubicBezTo>
                  <a:cubicBezTo>
                    <a:pt x="1838" y="0"/>
                    <a:pt x="2987" y="0"/>
                    <a:pt x="5515" y="0"/>
                  </a:cubicBezTo>
                  <a:cubicBezTo>
                    <a:pt x="8043" y="0"/>
                    <a:pt x="11949" y="0"/>
                    <a:pt x="14591" y="97"/>
                  </a:cubicBezTo>
                  <a:cubicBezTo>
                    <a:pt x="17234" y="195"/>
                    <a:pt x="18613" y="389"/>
                    <a:pt x="19647" y="681"/>
                  </a:cubicBezTo>
                  <a:cubicBezTo>
                    <a:pt x="20681" y="973"/>
                    <a:pt x="21370" y="1362"/>
                    <a:pt x="21485" y="2092"/>
                  </a:cubicBezTo>
                  <a:cubicBezTo>
                    <a:pt x="21600" y="2822"/>
                    <a:pt x="21140" y="3892"/>
                    <a:pt x="20451" y="5546"/>
                  </a:cubicBezTo>
                  <a:cubicBezTo>
                    <a:pt x="19762" y="7200"/>
                    <a:pt x="18843" y="9438"/>
                    <a:pt x="18383" y="11919"/>
                  </a:cubicBezTo>
                  <a:cubicBezTo>
                    <a:pt x="17923" y="14400"/>
                    <a:pt x="17923" y="17124"/>
                    <a:pt x="17923" y="18778"/>
                  </a:cubicBezTo>
                  <a:cubicBezTo>
                    <a:pt x="17923" y="20432"/>
                    <a:pt x="17923" y="21016"/>
                    <a:pt x="17349" y="21308"/>
                  </a:cubicBezTo>
                  <a:cubicBezTo>
                    <a:pt x="16774" y="21600"/>
                    <a:pt x="15626" y="21600"/>
                    <a:pt x="14017" y="21259"/>
                  </a:cubicBezTo>
                  <a:cubicBezTo>
                    <a:pt x="12409" y="20919"/>
                    <a:pt x="10340" y="20238"/>
                    <a:pt x="8272" y="19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7866177" y="527471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8121738" y="54043"/>
              <a:ext cx="250451" cy="47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20278" y="3745"/>
                  </a:moveTo>
                  <a:cubicBezTo>
                    <a:pt x="20057" y="3165"/>
                    <a:pt x="19837" y="2584"/>
                    <a:pt x="19726" y="1945"/>
                  </a:cubicBezTo>
                  <a:cubicBezTo>
                    <a:pt x="19616" y="1307"/>
                    <a:pt x="19616" y="610"/>
                    <a:pt x="18514" y="261"/>
                  </a:cubicBezTo>
                  <a:cubicBezTo>
                    <a:pt x="17412" y="-87"/>
                    <a:pt x="15208" y="-87"/>
                    <a:pt x="13004" y="261"/>
                  </a:cubicBezTo>
                  <a:cubicBezTo>
                    <a:pt x="10800" y="610"/>
                    <a:pt x="8596" y="1307"/>
                    <a:pt x="6722" y="2642"/>
                  </a:cubicBezTo>
                  <a:cubicBezTo>
                    <a:pt x="4849" y="3978"/>
                    <a:pt x="3306" y="5952"/>
                    <a:pt x="2314" y="8448"/>
                  </a:cubicBezTo>
                  <a:cubicBezTo>
                    <a:pt x="1322" y="10945"/>
                    <a:pt x="882" y="13965"/>
                    <a:pt x="551" y="15823"/>
                  </a:cubicBezTo>
                  <a:cubicBezTo>
                    <a:pt x="220" y="17681"/>
                    <a:pt x="0" y="18378"/>
                    <a:pt x="0" y="19016"/>
                  </a:cubicBezTo>
                  <a:cubicBezTo>
                    <a:pt x="0" y="19655"/>
                    <a:pt x="220" y="20236"/>
                    <a:pt x="882" y="20642"/>
                  </a:cubicBezTo>
                  <a:cubicBezTo>
                    <a:pt x="1543" y="21048"/>
                    <a:pt x="2645" y="21281"/>
                    <a:pt x="6171" y="21397"/>
                  </a:cubicBezTo>
                  <a:cubicBezTo>
                    <a:pt x="9698" y="21513"/>
                    <a:pt x="15649" y="21513"/>
                    <a:pt x="2160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8157517" y="328133"/>
              <a:ext cx="222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5" y="15840"/>
                    <a:pt x="1490" y="10080"/>
                    <a:pt x="5090" y="6480"/>
                  </a:cubicBezTo>
                  <a:cubicBezTo>
                    <a:pt x="8690" y="2880"/>
                    <a:pt x="1514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8504122" y="22859"/>
              <a:ext cx="338977" cy="539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505" fill="norm" stroke="1" extrusionOk="0">
                  <a:moveTo>
                    <a:pt x="21177" y="2389"/>
                  </a:moveTo>
                  <a:cubicBezTo>
                    <a:pt x="21338" y="1880"/>
                    <a:pt x="21499" y="1370"/>
                    <a:pt x="21257" y="963"/>
                  </a:cubicBezTo>
                  <a:cubicBezTo>
                    <a:pt x="21015" y="555"/>
                    <a:pt x="20371" y="250"/>
                    <a:pt x="18678" y="97"/>
                  </a:cubicBezTo>
                  <a:cubicBezTo>
                    <a:pt x="16986" y="-56"/>
                    <a:pt x="14245" y="-56"/>
                    <a:pt x="11908" y="301"/>
                  </a:cubicBezTo>
                  <a:cubicBezTo>
                    <a:pt x="9571" y="657"/>
                    <a:pt x="7636" y="1370"/>
                    <a:pt x="6347" y="2287"/>
                  </a:cubicBezTo>
                  <a:cubicBezTo>
                    <a:pt x="5057" y="3204"/>
                    <a:pt x="4412" y="4325"/>
                    <a:pt x="3848" y="6261"/>
                  </a:cubicBezTo>
                  <a:cubicBezTo>
                    <a:pt x="3284" y="8197"/>
                    <a:pt x="2800" y="10948"/>
                    <a:pt x="2156" y="13240"/>
                  </a:cubicBezTo>
                  <a:cubicBezTo>
                    <a:pt x="1511" y="15533"/>
                    <a:pt x="705" y="17367"/>
                    <a:pt x="302" y="18640"/>
                  </a:cubicBezTo>
                  <a:cubicBezTo>
                    <a:pt x="-101" y="19914"/>
                    <a:pt x="-101" y="20627"/>
                    <a:pt x="302" y="21035"/>
                  </a:cubicBezTo>
                  <a:cubicBezTo>
                    <a:pt x="705" y="21442"/>
                    <a:pt x="1511" y="21544"/>
                    <a:pt x="4009" y="21493"/>
                  </a:cubicBezTo>
                  <a:cubicBezTo>
                    <a:pt x="6508" y="21442"/>
                    <a:pt x="10699" y="21238"/>
                    <a:pt x="14890" y="21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8885866" y="151796"/>
              <a:ext cx="13033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59" y="5067"/>
                    <a:pt x="9318" y="10133"/>
                    <a:pt x="12918" y="13733"/>
                  </a:cubicBezTo>
                  <a:cubicBezTo>
                    <a:pt x="16518" y="17333"/>
                    <a:pt x="19059" y="194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9051304" y="167129"/>
              <a:ext cx="133570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21300" y="0"/>
                  </a:moveTo>
                  <a:cubicBezTo>
                    <a:pt x="15594" y="3287"/>
                    <a:pt x="9889" y="6574"/>
                    <a:pt x="6221" y="9313"/>
                  </a:cubicBezTo>
                  <a:cubicBezTo>
                    <a:pt x="2553" y="12052"/>
                    <a:pt x="923" y="14243"/>
                    <a:pt x="311" y="16200"/>
                  </a:cubicBezTo>
                  <a:cubicBezTo>
                    <a:pt x="-300" y="18157"/>
                    <a:pt x="108" y="19878"/>
                    <a:pt x="5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9261542" y="0"/>
              <a:ext cx="231479" cy="61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13" fill="norm" stroke="1" extrusionOk="0">
                  <a:moveTo>
                    <a:pt x="712" y="2356"/>
                  </a:moveTo>
                  <a:cubicBezTo>
                    <a:pt x="2611" y="1553"/>
                    <a:pt x="4510" y="749"/>
                    <a:pt x="6646" y="348"/>
                  </a:cubicBezTo>
                  <a:cubicBezTo>
                    <a:pt x="8782" y="-54"/>
                    <a:pt x="11156" y="-54"/>
                    <a:pt x="13411" y="80"/>
                  </a:cubicBezTo>
                  <a:cubicBezTo>
                    <a:pt x="15666" y="214"/>
                    <a:pt x="17802" y="482"/>
                    <a:pt x="19226" y="794"/>
                  </a:cubicBezTo>
                  <a:cubicBezTo>
                    <a:pt x="20651" y="1106"/>
                    <a:pt x="21363" y="1463"/>
                    <a:pt x="21481" y="2579"/>
                  </a:cubicBezTo>
                  <a:cubicBezTo>
                    <a:pt x="21600" y="3695"/>
                    <a:pt x="21125" y="5569"/>
                    <a:pt x="20413" y="7711"/>
                  </a:cubicBezTo>
                  <a:cubicBezTo>
                    <a:pt x="19701" y="9853"/>
                    <a:pt x="18752" y="12263"/>
                    <a:pt x="18158" y="14227"/>
                  </a:cubicBezTo>
                  <a:cubicBezTo>
                    <a:pt x="17565" y="16191"/>
                    <a:pt x="17327" y="17708"/>
                    <a:pt x="17209" y="18779"/>
                  </a:cubicBezTo>
                  <a:cubicBezTo>
                    <a:pt x="17090" y="19850"/>
                    <a:pt x="17090" y="20475"/>
                    <a:pt x="16497" y="20877"/>
                  </a:cubicBezTo>
                  <a:cubicBezTo>
                    <a:pt x="15903" y="21278"/>
                    <a:pt x="14716" y="21457"/>
                    <a:pt x="12343" y="21501"/>
                  </a:cubicBezTo>
                  <a:cubicBezTo>
                    <a:pt x="9969" y="21546"/>
                    <a:pt x="6409" y="21457"/>
                    <a:pt x="4154" y="21278"/>
                  </a:cubicBezTo>
                  <a:cubicBezTo>
                    <a:pt x="1899" y="21100"/>
                    <a:pt x="949" y="20832"/>
                    <a:pt x="0" y="20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3465411" y="803477"/>
              <a:ext cx="537445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" y="21257"/>
                    <a:pt x="781" y="20914"/>
                    <a:pt x="1155" y="20400"/>
                  </a:cubicBezTo>
                  <a:cubicBezTo>
                    <a:pt x="1530" y="19886"/>
                    <a:pt x="1890" y="19200"/>
                    <a:pt x="2249" y="18514"/>
                  </a:cubicBezTo>
                  <a:cubicBezTo>
                    <a:pt x="2609" y="17829"/>
                    <a:pt x="2968" y="17143"/>
                    <a:pt x="3364" y="16457"/>
                  </a:cubicBezTo>
                  <a:cubicBezTo>
                    <a:pt x="3759" y="15771"/>
                    <a:pt x="4191" y="15086"/>
                    <a:pt x="4596" y="14571"/>
                  </a:cubicBezTo>
                  <a:cubicBezTo>
                    <a:pt x="5002" y="14057"/>
                    <a:pt x="5382" y="13714"/>
                    <a:pt x="5783" y="13543"/>
                  </a:cubicBezTo>
                  <a:cubicBezTo>
                    <a:pt x="6183" y="13371"/>
                    <a:pt x="6604" y="13371"/>
                    <a:pt x="7036" y="13371"/>
                  </a:cubicBezTo>
                  <a:cubicBezTo>
                    <a:pt x="7467" y="13371"/>
                    <a:pt x="7909" y="13371"/>
                    <a:pt x="8304" y="13200"/>
                  </a:cubicBezTo>
                  <a:cubicBezTo>
                    <a:pt x="8700" y="13029"/>
                    <a:pt x="9049" y="12686"/>
                    <a:pt x="9403" y="12343"/>
                  </a:cubicBezTo>
                  <a:cubicBezTo>
                    <a:pt x="9757" y="12000"/>
                    <a:pt x="10117" y="11657"/>
                    <a:pt x="10476" y="11143"/>
                  </a:cubicBezTo>
                  <a:cubicBezTo>
                    <a:pt x="10836" y="10629"/>
                    <a:pt x="11195" y="9943"/>
                    <a:pt x="11570" y="9429"/>
                  </a:cubicBezTo>
                  <a:cubicBezTo>
                    <a:pt x="11945" y="8914"/>
                    <a:pt x="12336" y="8571"/>
                    <a:pt x="12700" y="8229"/>
                  </a:cubicBezTo>
                  <a:cubicBezTo>
                    <a:pt x="13065" y="7886"/>
                    <a:pt x="13404" y="7543"/>
                    <a:pt x="13799" y="7200"/>
                  </a:cubicBezTo>
                  <a:cubicBezTo>
                    <a:pt x="14195" y="6857"/>
                    <a:pt x="14647" y="6514"/>
                    <a:pt x="15078" y="6343"/>
                  </a:cubicBezTo>
                  <a:cubicBezTo>
                    <a:pt x="15509" y="6171"/>
                    <a:pt x="15920" y="6171"/>
                    <a:pt x="16321" y="6171"/>
                  </a:cubicBezTo>
                  <a:cubicBezTo>
                    <a:pt x="16721" y="6171"/>
                    <a:pt x="17112" y="6171"/>
                    <a:pt x="17522" y="6000"/>
                  </a:cubicBezTo>
                  <a:cubicBezTo>
                    <a:pt x="17933" y="5829"/>
                    <a:pt x="18365" y="5486"/>
                    <a:pt x="18786" y="4971"/>
                  </a:cubicBezTo>
                  <a:cubicBezTo>
                    <a:pt x="19207" y="4457"/>
                    <a:pt x="19618" y="3771"/>
                    <a:pt x="20023" y="3086"/>
                  </a:cubicBezTo>
                  <a:cubicBezTo>
                    <a:pt x="20429" y="2400"/>
                    <a:pt x="20830" y="1714"/>
                    <a:pt x="21092" y="1200"/>
                  </a:cubicBezTo>
                  <a:cubicBezTo>
                    <a:pt x="21353" y="686"/>
                    <a:pt x="21477" y="3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4759047" y="1256259"/>
              <a:ext cx="508072" cy="246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060" fill="norm" stroke="1" extrusionOk="0">
                  <a:moveTo>
                    <a:pt x="5245" y="5853"/>
                  </a:moveTo>
                  <a:cubicBezTo>
                    <a:pt x="5137" y="9780"/>
                    <a:pt x="5030" y="13708"/>
                    <a:pt x="4761" y="16326"/>
                  </a:cubicBezTo>
                  <a:cubicBezTo>
                    <a:pt x="4492" y="18944"/>
                    <a:pt x="4063" y="20253"/>
                    <a:pt x="3310" y="20799"/>
                  </a:cubicBezTo>
                  <a:cubicBezTo>
                    <a:pt x="2558" y="21344"/>
                    <a:pt x="1483" y="21126"/>
                    <a:pt x="785" y="19271"/>
                  </a:cubicBezTo>
                  <a:cubicBezTo>
                    <a:pt x="86" y="17417"/>
                    <a:pt x="-236" y="13926"/>
                    <a:pt x="194" y="10980"/>
                  </a:cubicBezTo>
                  <a:cubicBezTo>
                    <a:pt x="624" y="8035"/>
                    <a:pt x="1806" y="5635"/>
                    <a:pt x="3901" y="3780"/>
                  </a:cubicBezTo>
                  <a:cubicBezTo>
                    <a:pt x="5997" y="1926"/>
                    <a:pt x="9006" y="617"/>
                    <a:pt x="12068" y="180"/>
                  </a:cubicBezTo>
                  <a:cubicBezTo>
                    <a:pt x="15131" y="-256"/>
                    <a:pt x="18248" y="180"/>
                    <a:pt x="21364" y="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5152116" y="1439825"/>
              <a:ext cx="16867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45" y="2000"/>
                    <a:pt x="5891" y="4000"/>
                    <a:pt x="9491" y="7600"/>
                  </a:cubicBezTo>
                  <a:cubicBezTo>
                    <a:pt x="13091" y="11200"/>
                    <a:pt x="17345" y="16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5175116" y="1424491"/>
              <a:ext cx="16100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0"/>
                    <a:pt x="18171" y="0"/>
                    <a:pt x="14743" y="2903"/>
                  </a:cubicBezTo>
                  <a:cubicBezTo>
                    <a:pt x="11314" y="5806"/>
                    <a:pt x="6171" y="11613"/>
                    <a:pt x="3429" y="15213"/>
                  </a:cubicBezTo>
                  <a:cubicBezTo>
                    <a:pt x="686" y="18813"/>
                    <a:pt x="343" y="202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5581459" y="1470492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5960258" y="1209819"/>
              <a:ext cx="518222" cy="26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47" fill="norm" stroke="1" extrusionOk="0">
                  <a:moveTo>
                    <a:pt x="5877" y="8558"/>
                  </a:moveTo>
                  <a:cubicBezTo>
                    <a:pt x="5877" y="12226"/>
                    <a:pt x="5877" y="15894"/>
                    <a:pt x="5561" y="18238"/>
                  </a:cubicBezTo>
                  <a:cubicBezTo>
                    <a:pt x="5245" y="20581"/>
                    <a:pt x="4613" y="21600"/>
                    <a:pt x="3665" y="21294"/>
                  </a:cubicBezTo>
                  <a:cubicBezTo>
                    <a:pt x="2716" y="20989"/>
                    <a:pt x="1452" y="19358"/>
                    <a:pt x="714" y="17219"/>
                  </a:cubicBezTo>
                  <a:cubicBezTo>
                    <a:pt x="-23" y="15079"/>
                    <a:pt x="-234" y="12430"/>
                    <a:pt x="293" y="10392"/>
                  </a:cubicBezTo>
                  <a:cubicBezTo>
                    <a:pt x="820" y="8355"/>
                    <a:pt x="2084" y="6928"/>
                    <a:pt x="4771" y="5604"/>
                  </a:cubicBezTo>
                  <a:cubicBezTo>
                    <a:pt x="7458" y="4279"/>
                    <a:pt x="11567" y="3057"/>
                    <a:pt x="14570" y="2140"/>
                  </a:cubicBezTo>
                  <a:cubicBezTo>
                    <a:pt x="17573" y="1223"/>
                    <a:pt x="19469" y="611"/>
                    <a:pt x="213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6371143" y="1455158"/>
              <a:ext cx="13800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5143"/>
                    <a:pt x="12000" y="10286"/>
                    <a:pt x="15600" y="13886"/>
                  </a:cubicBezTo>
                  <a:cubicBezTo>
                    <a:pt x="19200" y="17486"/>
                    <a:pt x="204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6463145" y="1478159"/>
              <a:ext cx="13800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00" y="2674"/>
                    <a:pt x="12800" y="5349"/>
                    <a:pt x="9200" y="8949"/>
                  </a:cubicBezTo>
                  <a:cubicBezTo>
                    <a:pt x="5600" y="12549"/>
                    <a:pt x="2800" y="170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1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281" y="1891086"/>
              <a:ext cx="78835" cy="699848"/>
            </a:xfrm>
            <a:prstGeom prst="rect">
              <a:avLst/>
            </a:prstGeom>
            <a:effectLst/>
          </p:spPr>
        </p:pic>
        <p:pic>
          <p:nvPicPr>
            <p:cNvPr id="81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54954" y="1908699"/>
              <a:ext cx="249363" cy="551899"/>
            </a:xfrm>
            <a:prstGeom prst="rect">
              <a:avLst/>
            </a:prstGeom>
            <a:effectLst/>
          </p:spPr>
        </p:pic>
        <p:pic>
          <p:nvPicPr>
            <p:cNvPr id="81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15627" y="2320429"/>
              <a:ext cx="232171" cy="293506"/>
            </a:xfrm>
            <a:prstGeom prst="rect">
              <a:avLst/>
            </a:prstGeom>
            <a:effectLst/>
          </p:spPr>
        </p:pic>
        <p:pic>
          <p:nvPicPr>
            <p:cNvPr id="82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15627" y="2305095"/>
              <a:ext cx="255172" cy="347174"/>
            </a:xfrm>
            <a:prstGeom prst="rect">
              <a:avLst/>
            </a:prstGeom>
            <a:effectLst/>
          </p:spPr>
        </p:pic>
        <p:pic>
          <p:nvPicPr>
            <p:cNvPr id="823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68632" y="2504433"/>
              <a:ext cx="147837" cy="155503"/>
            </a:xfrm>
            <a:prstGeom prst="rect">
              <a:avLst/>
            </a:prstGeom>
            <a:effectLst/>
          </p:spPr>
        </p:pic>
        <p:pic>
          <p:nvPicPr>
            <p:cNvPr id="82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14302" y="2305095"/>
              <a:ext cx="178504" cy="239838"/>
            </a:xfrm>
            <a:prstGeom prst="rect">
              <a:avLst/>
            </a:prstGeom>
            <a:effectLst/>
          </p:spPr>
        </p:pic>
        <p:pic>
          <p:nvPicPr>
            <p:cNvPr id="82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21638" y="2351096"/>
              <a:ext cx="178504" cy="331840"/>
            </a:xfrm>
            <a:prstGeom prst="rect">
              <a:avLst/>
            </a:prstGeom>
            <a:effectLst/>
          </p:spPr>
        </p:pic>
        <p:pic>
          <p:nvPicPr>
            <p:cNvPr id="82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809414" y="1845084"/>
              <a:ext cx="105068" cy="753517"/>
            </a:xfrm>
            <a:prstGeom prst="rect">
              <a:avLst/>
            </a:prstGeom>
            <a:effectLst/>
          </p:spPr>
        </p:pic>
        <p:pic>
          <p:nvPicPr>
            <p:cNvPr id="83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436217" y="2113424"/>
              <a:ext cx="344618" cy="316507"/>
            </a:xfrm>
            <a:prstGeom prst="rect">
              <a:avLst/>
            </a:prstGeom>
            <a:effectLst/>
          </p:spPr>
        </p:pic>
        <p:pic>
          <p:nvPicPr>
            <p:cNvPr id="83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433661" y="2491655"/>
              <a:ext cx="354841" cy="68612"/>
            </a:xfrm>
            <a:prstGeom prst="rect">
              <a:avLst/>
            </a:prstGeom>
            <a:effectLst/>
          </p:spPr>
        </p:pic>
        <p:pic>
          <p:nvPicPr>
            <p:cNvPr id="83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077675" y="2075090"/>
              <a:ext cx="147837" cy="508177"/>
            </a:xfrm>
            <a:prstGeom prst="rect">
              <a:avLst/>
            </a:prstGeom>
            <a:effectLst/>
          </p:spPr>
        </p:pic>
        <p:pic>
          <p:nvPicPr>
            <p:cNvPr id="83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374515" y="2098030"/>
              <a:ext cx="261695" cy="523571"/>
            </a:xfrm>
            <a:prstGeom prst="rect">
              <a:avLst/>
            </a:prstGeom>
            <a:effectLst/>
          </p:spPr>
        </p:pic>
        <p:pic>
          <p:nvPicPr>
            <p:cNvPr id="839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769108" y="2108826"/>
              <a:ext cx="296445" cy="443774"/>
            </a:xfrm>
            <a:prstGeom prst="rect">
              <a:avLst/>
            </a:prstGeom>
            <a:effectLst/>
          </p:spPr>
        </p:pic>
        <p:pic>
          <p:nvPicPr>
            <p:cNvPr id="841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965997" y="2314680"/>
              <a:ext cx="298894" cy="182703"/>
            </a:xfrm>
            <a:prstGeom prst="rect">
              <a:avLst/>
            </a:prstGeom>
            <a:effectLst/>
          </p:spPr>
        </p:pic>
        <p:pic>
          <p:nvPicPr>
            <p:cNvPr id="843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6312879" y="2289761"/>
              <a:ext cx="258685" cy="224505"/>
            </a:xfrm>
            <a:prstGeom prst="rect">
              <a:avLst/>
            </a:prstGeom>
            <a:effectLst/>
          </p:spPr>
        </p:pic>
        <p:pic>
          <p:nvPicPr>
            <p:cNvPr id="84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577065" y="2284012"/>
              <a:ext cx="193838" cy="225794"/>
            </a:xfrm>
            <a:prstGeom prst="rect">
              <a:avLst/>
            </a:prstGeom>
            <a:effectLst/>
          </p:spPr>
        </p:pic>
        <p:pic>
          <p:nvPicPr>
            <p:cNvPr id="847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6776841" y="2098090"/>
              <a:ext cx="178066" cy="416176"/>
            </a:xfrm>
            <a:prstGeom prst="rect">
              <a:avLst/>
            </a:prstGeom>
            <a:effectLst/>
          </p:spPr>
        </p:pic>
        <p:pic>
          <p:nvPicPr>
            <p:cNvPr id="849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960407" y="2328095"/>
              <a:ext cx="225977" cy="507034"/>
            </a:xfrm>
            <a:prstGeom prst="rect">
              <a:avLst/>
            </a:prstGeom>
            <a:effectLst/>
          </p:spPr>
        </p:pic>
        <p:pic>
          <p:nvPicPr>
            <p:cNvPr id="851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313082" y="2343429"/>
              <a:ext cx="232171" cy="101835"/>
            </a:xfrm>
            <a:prstGeom prst="rect">
              <a:avLst/>
            </a:prstGeom>
            <a:effectLst/>
          </p:spPr>
        </p:pic>
        <p:pic>
          <p:nvPicPr>
            <p:cNvPr id="853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622913" y="2102254"/>
              <a:ext cx="252015" cy="464402"/>
            </a:xfrm>
            <a:prstGeom prst="rect">
              <a:avLst/>
            </a:prstGeom>
            <a:effectLst/>
          </p:spPr>
        </p:pic>
        <p:pic>
          <p:nvPicPr>
            <p:cNvPr id="855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996855" y="2295952"/>
              <a:ext cx="207746" cy="274537"/>
            </a:xfrm>
            <a:prstGeom prst="rect">
              <a:avLst/>
            </a:prstGeom>
            <a:effectLst/>
          </p:spPr>
        </p:pic>
        <p:pic>
          <p:nvPicPr>
            <p:cNvPr id="857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7979229" y="2272084"/>
              <a:ext cx="279040" cy="313277"/>
            </a:xfrm>
            <a:prstGeom prst="rect">
              <a:avLst/>
            </a:prstGeom>
            <a:effectLst/>
          </p:spPr>
        </p:pic>
        <p:pic>
          <p:nvPicPr>
            <p:cNvPr id="859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8330933" y="2113424"/>
              <a:ext cx="216121" cy="515134"/>
            </a:xfrm>
            <a:prstGeom prst="rect">
              <a:avLst/>
            </a:prstGeom>
            <a:effectLst/>
          </p:spPr>
        </p:pic>
        <p:pic>
          <p:nvPicPr>
            <p:cNvPr id="861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8637272" y="2335762"/>
              <a:ext cx="303346" cy="259114"/>
            </a:xfrm>
            <a:prstGeom prst="rect">
              <a:avLst/>
            </a:prstGeom>
            <a:effectLst/>
          </p:spPr>
        </p:pic>
        <p:pic>
          <p:nvPicPr>
            <p:cNvPr id="863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8914921" y="2330896"/>
              <a:ext cx="263369" cy="244705"/>
            </a:xfrm>
            <a:prstGeom prst="rect">
              <a:avLst/>
            </a:prstGeom>
            <a:effectLst/>
          </p:spPr>
        </p:pic>
        <p:pic>
          <p:nvPicPr>
            <p:cNvPr id="865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9168457" y="2282094"/>
              <a:ext cx="285839" cy="296112"/>
            </a:xfrm>
            <a:prstGeom prst="rect">
              <a:avLst/>
            </a:prstGeom>
            <a:effectLst/>
          </p:spPr>
        </p:pic>
        <p:pic>
          <p:nvPicPr>
            <p:cNvPr id="867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450028" y="2268185"/>
              <a:ext cx="194801" cy="595585"/>
            </a:xfrm>
            <a:prstGeom prst="rect">
              <a:avLst/>
            </a:prstGeom>
            <a:effectLst/>
          </p:spPr>
        </p:pic>
        <p:pic>
          <p:nvPicPr>
            <p:cNvPr id="869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201849" y="2081405"/>
              <a:ext cx="394806" cy="535249"/>
            </a:xfrm>
            <a:prstGeom prst="rect">
              <a:avLst/>
            </a:prstGeom>
            <a:effectLst/>
          </p:spPr>
        </p:pic>
        <p:pic>
          <p:nvPicPr>
            <p:cNvPr id="871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640490" y="2261417"/>
              <a:ext cx="255173" cy="260516"/>
            </a:xfrm>
            <a:prstGeom prst="rect">
              <a:avLst/>
            </a:prstGeom>
            <a:effectLst/>
          </p:spPr>
        </p:pic>
        <p:pic>
          <p:nvPicPr>
            <p:cNvPr id="873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0841894" y="2312762"/>
              <a:ext cx="575113" cy="462798"/>
            </a:xfrm>
            <a:prstGeom prst="rect">
              <a:avLst/>
            </a:prstGeom>
            <a:effectLst/>
          </p:spPr>
        </p:pic>
        <p:pic>
          <p:nvPicPr>
            <p:cNvPr id="875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1350847" y="2100371"/>
              <a:ext cx="363618" cy="447423"/>
            </a:xfrm>
            <a:prstGeom prst="rect">
              <a:avLst/>
            </a:prstGeom>
            <a:effectLst/>
          </p:spPr>
        </p:pic>
        <p:pic>
          <p:nvPicPr>
            <p:cNvPr id="877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1651430" y="239709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879" name="Line Line" descr="Line Lin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1736848" y="2159425"/>
              <a:ext cx="163170" cy="216838"/>
            </a:xfrm>
            <a:prstGeom prst="rect">
              <a:avLst/>
            </a:prstGeom>
            <a:effectLst/>
          </p:spPr>
        </p:pic>
        <p:pic>
          <p:nvPicPr>
            <p:cNvPr id="881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1796817" y="2113424"/>
              <a:ext cx="324663" cy="672260"/>
            </a:xfrm>
            <a:prstGeom prst="rect">
              <a:avLst/>
            </a:prstGeom>
            <a:effectLst/>
          </p:spPr>
        </p:pic>
        <p:pic>
          <p:nvPicPr>
            <p:cNvPr id="883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2150858" y="2159425"/>
              <a:ext cx="150265" cy="538845"/>
            </a:xfrm>
            <a:prstGeom prst="rect">
              <a:avLst/>
            </a:prstGeom>
            <a:effectLst/>
          </p:spPr>
        </p:pic>
        <p:sp>
          <p:nvSpPr>
            <p:cNvPr id="885" name="Line"/>
            <p:cNvSpPr/>
            <p:nvPr/>
          </p:nvSpPr>
          <p:spPr>
            <a:xfrm>
              <a:off x="0" y="3364201"/>
              <a:ext cx="11369924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229"/>
                  </a:moveTo>
                  <a:cubicBezTo>
                    <a:pt x="131" y="7886"/>
                    <a:pt x="262" y="7543"/>
                    <a:pt x="413" y="7286"/>
                  </a:cubicBezTo>
                  <a:cubicBezTo>
                    <a:pt x="563" y="7029"/>
                    <a:pt x="733" y="6857"/>
                    <a:pt x="910" y="6600"/>
                  </a:cubicBezTo>
                  <a:cubicBezTo>
                    <a:pt x="1088" y="6343"/>
                    <a:pt x="1272" y="6000"/>
                    <a:pt x="1457" y="5657"/>
                  </a:cubicBezTo>
                  <a:cubicBezTo>
                    <a:pt x="1641" y="5314"/>
                    <a:pt x="1825" y="4971"/>
                    <a:pt x="2003" y="4543"/>
                  </a:cubicBezTo>
                  <a:cubicBezTo>
                    <a:pt x="2180" y="4114"/>
                    <a:pt x="2350" y="3600"/>
                    <a:pt x="2534" y="3171"/>
                  </a:cubicBezTo>
                  <a:cubicBezTo>
                    <a:pt x="2719" y="2743"/>
                    <a:pt x="2918" y="2400"/>
                    <a:pt x="3105" y="2057"/>
                  </a:cubicBezTo>
                  <a:cubicBezTo>
                    <a:pt x="3292" y="1714"/>
                    <a:pt x="3466" y="1371"/>
                    <a:pt x="3651" y="1114"/>
                  </a:cubicBezTo>
                  <a:cubicBezTo>
                    <a:pt x="3835" y="857"/>
                    <a:pt x="4030" y="686"/>
                    <a:pt x="4234" y="514"/>
                  </a:cubicBezTo>
                  <a:cubicBezTo>
                    <a:pt x="4437" y="343"/>
                    <a:pt x="4651" y="171"/>
                    <a:pt x="4833" y="86"/>
                  </a:cubicBezTo>
                  <a:cubicBezTo>
                    <a:pt x="5015" y="0"/>
                    <a:pt x="5166" y="0"/>
                    <a:pt x="5324" y="0"/>
                  </a:cubicBezTo>
                  <a:cubicBezTo>
                    <a:pt x="5481" y="0"/>
                    <a:pt x="5646" y="0"/>
                    <a:pt x="5848" y="0"/>
                  </a:cubicBezTo>
                  <a:cubicBezTo>
                    <a:pt x="6049" y="0"/>
                    <a:pt x="6287" y="0"/>
                    <a:pt x="6484" y="86"/>
                  </a:cubicBezTo>
                  <a:cubicBezTo>
                    <a:pt x="6681" y="171"/>
                    <a:pt x="6836" y="343"/>
                    <a:pt x="6996" y="514"/>
                  </a:cubicBezTo>
                  <a:cubicBezTo>
                    <a:pt x="7156" y="686"/>
                    <a:pt x="7321" y="857"/>
                    <a:pt x="7494" y="1029"/>
                  </a:cubicBezTo>
                  <a:cubicBezTo>
                    <a:pt x="7666" y="1200"/>
                    <a:pt x="7846" y="1371"/>
                    <a:pt x="8013" y="1543"/>
                  </a:cubicBezTo>
                  <a:cubicBezTo>
                    <a:pt x="8181" y="1714"/>
                    <a:pt x="8336" y="1886"/>
                    <a:pt x="8506" y="2057"/>
                  </a:cubicBezTo>
                  <a:cubicBezTo>
                    <a:pt x="8676" y="2229"/>
                    <a:pt x="8860" y="2400"/>
                    <a:pt x="9038" y="2571"/>
                  </a:cubicBezTo>
                  <a:cubicBezTo>
                    <a:pt x="9215" y="2743"/>
                    <a:pt x="9385" y="2914"/>
                    <a:pt x="9562" y="3086"/>
                  </a:cubicBezTo>
                  <a:cubicBezTo>
                    <a:pt x="9739" y="3257"/>
                    <a:pt x="9924" y="3429"/>
                    <a:pt x="10101" y="3600"/>
                  </a:cubicBezTo>
                  <a:cubicBezTo>
                    <a:pt x="10278" y="3771"/>
                    <a:pt x="10448" y="3943"/>
                    <a:pt x="10630" y="4029"/>
                  </a:cubicBezTo>
                  <a:cubicBezTo>
                    <a:pt x="10812" y="4114"/>
                    <a:pt x="11006" y="4114"/>
                    <a:pt x="11193" y="4200"/>
                  </a:cubicBezTo>
                  <a:cubicBezTo>
                    <a:pt x="11380" y="4286"/>
                    <a:pt x="11560" y="4457"/>
                    <a:pt x="11744" y="4629"/>
                  </a:cubicBezTo>
                  <a:cubicBezTo>
                    <a:pt x="11929" y="4800"/>
                    <a:pt x="12118" y="4971"/>
                    <a:pt x="12307" y="5057"/>
                  </a:cubicBezTo>
                  <a:cubicBezTo>
                    <a:pt x="12497" y="5143"/>
                    <a:pt x="12686" y="5143"/>
                    <a:pt x="12880" y="5229"/>
                  </a:cubicBezTo>
                  <a:cubicBezTo>
                    <a:pt x="13075" y="5314"/>
                    <a:pt x="13274" y="5486"/>
                    <a:pt x="13470" y="5657"/>
                  </a:cubicBezTo>
                  <a:cubicBezTo>
                    <a:pt x="13667" y="5829"/>
                    <a:pt x="13861" y="6000"/>
                    <a:pt x="14060" y="6171"/>
                  </a:cubicBezTo>
                  <a:cubicBezTo>
                    <a:pt x="14259" y="6343"/>
                    <a:pt x="14463" y="6514"/>
                    <a:pt x="14667" y="6686"/>
                  </a:cubicBezTo>
                  <a:cubicBezTo>
                    <a:pt x="14871" y="6857"/>
                    <a:pt x="15075" y="7029"/>
                    <a:pt x="15281" y="7200"/>
                  </a:cubicBezTo>
                  <a:cubicBezTo>
                    <a:pt x="15488" y="7371"/>
                    <a:pt x="15696" y="7543"/>
                    <a:pt x="15907" y="7714"/>
                  </a:cubicBezTo>
                  <a:cubicBezTo>
                    <a:pt x="16119" y="7886"/>
                    <a:pt x="16332" y="8057"/>
                    <a:pt x="16539" y="8314"/>
                  </a:cubicBezTo>
                  <a:cubicBezTo>
                    <a:pt x="16745" y="8571"/>
                    <a:pt x="16944" y="8914"/>
                    <a:pt x="17141" y="9257"/>
                  </a:cubicBezTo>
                  <a:cubicBezTo>
                    <a:pt x="17337" y="9600"/>
                    <a:pt x="17531" y="9943"/>
                    <a:pt x="17726" y="10371"/>
                  </a:cubicBezTo>
                  <a:cubicBezTo>
                    <a:pt x="17920" y="10800"/>
                    <a:pt x="18114" y="11314"/>
                    <a:pt x="18299" y="11743"/>
                  </a:cubicBezTo>
                  <a:cubicBezTo>
                    <a:pt x="18483" y="12171"/>
                    <a:pt x="18658" y="12514"/>
                    <a:pt x="18842" y="12943"/>
                  </a:cubicBezTo>
                  <a:cubicBezTo>
                    <a:pt x="19027" y="13371"/>
                    <a:pt x="19221" y="13886"/>
                    <a:pt x="19435" y="14486"/>
                  </a:cubicBezTo>
                  <a:cubicBezTo>
                    <a:pt x="19648" y="15086"/>
                    <a:pt x="19881" y="15771"/>
                    <a:pt x="20095" y="16457"/>
                  </a:cubicBezTo>
                  <a:cubicBezTo>
                    <a:pt x="20309" y="17143"/>
                    <a:pt x="20503" y="17829"/>
                    <a:pt x="20704" y="18514"/>
                  </a:cubicBezTo>
                  <a:cubicBezTo>
                    <a:pt x="20906" y="19200"/>
                    <a:pt x="21114" y="19886"/>
                    <a:pt x="21265" y="20400"/>
                  </a:cubicBezTo>
                  <a:cubicBezTo>
                    <a:pt x="21416" y="20914"/>
                    <a:pt x="21508" y="212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688570" y="3979425"/>
              <a:ext cx="216118" cy="41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95" fill="norm" stroke="1" extrusionOk="0">
                  <a:moveTo>
                    <a:pt x="21240" y="1902"/>
                  </a:moveTo>
                  <a:cubicBezTo>
                    <a:pt x="20989" y="1235"/>
                    <a:pt x="20738" y="569"/>
                    <a:pt x="19482" y="235"/>
                  </a:cubicBezTo>
                  <a:cubicBezTo>
                    <a:pt x="18226" y="-98"/>
                    <a:pt x="15966" y="-98"/>
                    <a:pt x="13831" y="369"/>
                  </a:cubicBezTo>
                  <a:cubicBezTo>
                    <a:pt x="11696" y="835"/>
                    <a:pt x="9687" y="1769"/>
                    <a:pt x="7300" y="3702"/>
                  </a:cubicBezTo>
                  <a:cubicBezTo>
                    <a:pt x="4914" y="5635"/>
                    <a:pt x="2152" y="8569"/>
                    <a:pt x="896" y="11435"/>
                  </a:cubicBezTo>
                  <a:cubicBezTo>
                    <a:pt x="-360" y="14302"/>
                    <a:pt x="-109" y="17102"/>
                    <a:pt x="519" y="18835"/>
                  </a:cubicBezTo>
                  <a:cubicBezTo>
                    <a:pt x="1147" y="20569"/>
                    <a:pt x="2152" y="21235"/>
                    <a:pt x="5542" y="21369"/>
                  </a:cubicBezTo>
                  <a:cubicBezTo>
                    <a:pt x="8933" y="21502"/>
                    <a:pt x="14710" y="21102"/>
                    <a:pt x="20487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906679" y="4211222"/>
              <a:ext cx="281682" cy="16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0499" fill="norm" stroke="1" extrusionOk="0">
                  <a:moveTo>
                    <a:pt x="10356" y="5186"/>
                  </a:moveTo>
                  <a:cubicBezTo>
                    <a:pt x="9772" y="3621"/>
                    <a:pt x="9189" y="2055"/>
                    <a:pt x="8216" y="960"/>
                  </a:cubicBezTo>
                  <a:cubicBezTo>
                    <a:pt x="7243" y="-136"/>
                    <a:pt x="5880" y="-762"/>
                    <a:pt x="4421" y="1742"/>
                  </a:cubicBezTo>
                  <a:cubicBezTo>
                    <a:pt x="2962" y="4247"/>
                    <a:pt x="1405" y="9881"/>
                    <a:pt x="626" y="13481"/>
                  </a:cubicBezTo>
                  <a:cubicBezTo>
                    <a:pt x="-152" y="17081"/>
                    <a:pt x="-152" y="18647"/>
                    <a:pt x="334" y="19586"/>
                  </a:cubicBezTo>
                  <a:cubicBezTo>
                    <a:pt x="821" y="20525"/>
                    <a:pt x="1794" y="20838"/>
                    <a:pt x="3059" y="20055"/>
                  </a:cubicBezTo>
                  <a:cubicBezTo>
                    <a:pt x="4324" y="19273"/>
                    <a:pt x="5880" y="17395"/>
                    <a:pt x="6951" y="15673"/>
                  </a:cubicBezTo>
                  <a:cubicBezTo>
                    <a:pt x="8021" y="13951"/>
                    <a:pt x="8605" y="12386"/>
                    <a:pt x="9091" y="10508"/>
                  </a:cubicBezTo>
                  <a:cubicBezTo>
                    <a:pt x="9578" y="8629"/>
                    <a:pt x="9967" y="6438"/>
                    <a:pt x="10162" y="6281"/>
                  </a:cubicBezTo>
                  <a:cubicBezTo>
                    <a:pt x="10356" y="6125"/>
                    <a:pt x="10356" y="8003"/>
                    <a:pt x="10453" y="9725"/>
                  </a:cubicBezTo>
                  <a:cubicBezTo>
                    <a:pt x="10551" y="11447"/>
                    <a:pt x="10745" y="13012"/>
                    <a:pt x="11524" y="14108"/>
                  </a:cubicBezTo>
                  <a:cubicBezTo>
                    <a:pt x="12302" y="15203"/>
                    <a:pt x="13664" y="15829"/>
                    <a:pt x="15416" y="15203"/>
                  </a:cubicBezTo>
                  <a:cubicBezTo>
                    <a:pt x="17167" y="14577"/>
                    <a:pt x="19307" y="12699"/>
                    <a:pt x="21448" y="10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1162474" y="4181514"/>
              <a:ext cx="103213" cy="18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064" fill="norm" stroke="1" extrusionOk="0">
                  <a:moveTo>
                    <a:pt x="17552" y="4790"/>
                  </a:moveTo>
                  <a:cubicBezTo>
                    <a:pt x="17552" y="3311"/>
                    <a:pt x="17552" y="1831"/>
                    <a:pt x="15495" y="944"/>
                  </a:cubicBezTo>
                  <a:cubicBezTo>
                    <a:pt x="13438" y="56"/>
                    <a:pt x="9323" y="-240"/>
                    <a:pt x="6238" y="204"/>
                  </a:cubicBezTo>
                  <a:cubicBezTo>
                    <a:pt x="3152" y="648"/>
                    <a:pt x="1095" y="1831"/>
                    <a:pt x="323" y="3163"/>
                  </a:cubicBezTo>
                  <a:cubicBezTo>
                    <a:pt x="-448" y="4494"/>
                    <a:pt x="66" y="5974"/>
                    <a:pt x="2895" y="7305"/>
                  </a:cubicBezTo>
                  <a:cubicBezTo>
                    <a:pt x="5723" y="8637"/>
                    <a:pt x="10866" y="9820"/>
                    <a:pt x="14466" y="11152"/>
                  </a:cubicBezTo>
                  <a:cubicBezTo>
                    <a:pt x="18066" y="12483"/>
                    <a:pt x="20123" y="13963"/>
                    <a:pt x="20638" y="15738"/>
                  </a:cubicBezTo>
                  <a:cubicBezTo>
                    <a:pt x="21152" y="17513"/>
                    <a:pt x="20123" y="19585"/>
                    <a:pt x="18323" y="20472"/>
                  </a:cubicBezTo>
                  <a:cubicBezTo>
                    <a:pt x="16523" y="21360"/>
                    <a:pt x="13952" y="21064"/>
                    <a:pt x="11381" y="20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1326363" y="4178984"/>
              <a:ext cx="230006" cy="171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8" fill="norm" stroke="1" extrusionOk="0">
                  <a:moveTo>
                    <a:pt x="0" y="8195"/>
                  </a:moveTo>
                  <a:cubicBezTo>
                    <a:pt x="2400" y="8195"/>
                    <a:pt x="4800" y="8195"/>
                    <a:pt x="6600" y="7569"/>
                  </a:cubicBezTo>
                  <a:cubicBezTo>
                    <a:pt x="8400" y="6943"/>
                    <a:pt x="9600" y="5691"/>
                    <a:pt x="10320" y="4282"/>
                  </a:cubicBezTo>
                  <a:cubicBezTo>
                    <a:pt x="11040" y="2873"/>
                    <a:pt x="11280" y="1308"/>
                    <a:pt x="10800" y="526"/>
                  </a:cubicBezTo>
                  <a:cubicBezTo>
                    <a:pt x="10320" y="-257"/>
                    <a:pt x="9120" y="-257"/>
                    <a:pt x="7560" y="1152"/>
                  </a:cubicBezTo>
                  <a:cubicBezTo>
                    <a:pt x="6000" y="2560"/>
                    <a:pt x="4080" y="5378"/>
                    <a:pt x="2760" y="8195"/>
                  </a:cubicBezTo>
                  <a:cubicBezTo>
                    <a:pt x="1440" y="11013"/>
                    <a:pt x="720" y="13830"/>
                    <a:pt x="360" y="16178"/>
                  </a:cubicBezTo>
                  <a:cubicBezTo>
                    <a:pt x="0" y="18526"/>
                    <a:pt x="0" y="20404"/>
                    <a:pt x="3600" y="20873"/>
                  </a:cubicBezTo>
                  <a:cubicBezTo>
                    <a:pt x="7200" y="21343"/>
                    <a:pt x="14400" y="20404"/>
                    <a:pt x="21600" y="19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1878375" y="4015883"/>
              <a:ext cx="69003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696"/>
                    <a:pt x="4800" y="9391"/>
                    <a:pt x="6400" y="12522"/>
                  </a:cubicBezTo>
                  <a:cubicBezTo>
                    <a:pt x="8000" y="15652"/>
                    <a:pt x="8800" y="17217"/>
                    <a:pt x="11200" y="18470"/>
                  </a:cubicBezTo>
                  <a:cubicBezTo>
                    <a:pt x="13600" y="19722"/>
                    <a:pt x="17600" y="2066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812684" y="4487074"/>
              <a:ext cx="1180695" cy="9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0" y="21387"/>
                  </a:moveTo>
                  <a:cubicBezTo>
                    <a:pt x="1543" y="19682"/>
                    <a:pt x="3086" y="17976"/>
                    <a:pt x="4722" y="15703"/>
                  </a:cubicBezTo>
                  <a:cubicBezTo>
                    <a:pt x="6358" y="13429"/>
                    <a:pt x="8088" y="10587"/>
                    <a:pt x="9912" y="8029"/>
                  </a:cubicBezTo>
                  <a:cubicBezTo>
                    <a:pt x="11735" y="5471"/>
                    <a:pt x="13652" y="3198"/>
                    <a:pt x="15405" y="1776"/>
                  </a:cubicBezTo>
                  <a:cubicBezTo>
                    <a:pt x="17158" y="355"/>
                    <a:pt x="18748" y="-213"/>
                    <a:pt x="19753" y="71"/>
                  </a:cubicBezTo>
                  <a:cubicBezTo>
                    <a:pt x="20758" y="355"/>
                    <a:pt x="21179" y="1492"/>
                    <a:pt x="21600" y="2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1236646" y="4567895"/>
              <a:ext cx="588062" cy="103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04" fill="norm" stroke="1" extrusionOk="0">
                  <a:moveTo>
                    <a:pt x="1599" y="15805"/>
                  </a:moveTo>
                  <a:cubicBezTo>
                    <a:pt x="851" y="17385"/>
                    <a:pt x="103" y="18966"/>
                    <a:pt x="10" y="20019"/>
                  </a:cubicBezTo>
                  <a:cubicBezTo>
                    <a:pt x="-84" y="21073"/>
                    <a:pt x="477" y="21600"/>
                    <a:pt x="2020" y="21337"/>
                  </a:cubicBezTo>
                  <a:cubicBezTo>
                    <a:pt x="3563" y="21073"/>
                    <a:pt x="6087" y="20020"/>
                    <a:pt x="9500" y="16332"/>
                  </a:cubicBezTo>
                  <a:cubicBezTo>
                    <a:pt x="12913" y="12644"/>
                    <a:pt x="17215" y="6322"/>
                    <a:pt x="215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2238717" y="4153886"/>
              <a:ext cx="76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2269384" y="4345557"/>
              <a:ext cx="30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3080593" y="4130574"/>
              <a:ext cx="231482" cy="375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72" fill="norm" stroke="1" extrusionOk="0">
                  <a:moveTo>
                    <a:pt x="849" y="2207"/>
                  </a:moveTo>
                  <a:cubicBezTo>
                    <a:pt x="375" y="1186"/>
                    <a:pt x="-100" y="164"/>
                    <a:pt x="19" y="18"/>
                  </a:cubicBezTo>
                  <a:cubicBezTo>
                    <a:pt x="137" y="-128"/>
                    <a:pt x="849" y="602"/>
                    <a:pt x="3579" y="3083"/>
                  </a:cubicBezTo>
                  <a:cubicBezTo>
                    <a:pt x="6309" y="5564"/>
                    <a:pt x="11056" y="9796"/>
                    <a:pt x="14379" y="13153"/>
                  </a:cubicBezTo>
                  <a:cubicBezTo>
                    <a:pt x="17702" y="16510"/>
                    <a:pt x="19601" y="18991"/>
                    <a:pt x="2150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3128070" y="4158320"/>
              <a:ext cx="230006" cy="39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21600" y="177"/>
                  </a:moveTo>
                  <a:cubicBezTo>
                    <a:pt x="20400" y="37"/>
                    <a:pt x="19200" y="-102"/>
                    <a:pt x="18240" y="107"/>
                  </a:cubicBezTo>
                  <a:cubicBezTo>
                    <a:pt x="17280" y="316"/>
                    <a:pt x="16560" y="873"/>
                    <a:pt x="14040" y="3173"/>
                  </a:cubicBezTo>
                  <a:cubicBezTo>
                    <a:pt x="11520" y="5472"/>
                    <a:pt x="7200" y="9513"/>
                    <a:pt x="4560" y="12858"/>
                  </a:cubicBezTo>
                  <a:cubicBezTo>
                    <a:pt x="1920" y="16203"/>
                    <a:pt x="960" y="18850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3496078" y="4299556"/>
              <a:ext cx="230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3480745" y="4437559"/>
              <a:ext cx="245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3948422" y="4123218"/>
              <a:ext cx="191672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68" y="3600"/>
                    <a:pt x="6336" y="7200"/>
                    <a:pt x="9936" y="10800"/>
                  </a:cubicBezTo>
                  <a:cubicBezTo>
                    <a:pt x="13536" y="14400"/>
                    <a:pt x="17568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4121527" y="4130885"/>
              <a:ext cx="110569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600" fill="norm" stroke="1" extrusionOk="0">
                  <a:moveTo>
                    <a:pt x="21239" y="0"/>
                  </a:moveTo>
                  <a:cubicBezTo>
                    <a:pt x="15839" y="3247"/>
                    <a:pt x="10439" y="6494"/>
                    <a:pt x="6757" y="9741"/>
                  </a:cubicBezTo>
                  <a:cubicBezTo>
                    <a:pt x="3075" y="12988"/>
                    <a:pt x="1112" y="16235"/>
                    <a:pt x="375" y="18212"/>
                  </a:cubicBezTo>
                  <a:cubicBezTo>
                    <a:pt x="-361" y="20188"/>
                    <a:pt x="130" y="20894"/>
                    <a:pt x="6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4837775" y="4330223"/>
              <a:ext cx="49067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88" y="14400"/>
                    <a:pt x="6975" y="7200"/>
                    <a:pt x="10575" y="3600"/>
                  </a:cubicBezTo>
                  <a:cubicBezTo>
                    <a:pt x="14175" y="0"/>
                    <a:pt x="1788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4876110" y="4406891"/>
              <a:ext cx="44467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59" y="21600"/>
                    <a:pt x="4717" y="21600"/>
                    <a:pt x="8317" y="18000"/>
                  </a:cubicBezTo>
                  <a:cubicBezTo>
                    <a:pt x="11917" y="14400"/>
                    <a:pt x="1675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5253839" y="4235798"/>
              <a:ext cx="206231" cy="32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22" fill="norm" stroke="1" extrusionOk="0">
                  <a:moveTo>
                    <a:pt x="1321" y="2184"/>
                  </a:moveTo>
                  <a:cubicBezTo>
                    <a:pt x="558" y="1509"/>
                    <a:pt x="-204" y="835"/>
                    <a:pt x="50" y="413"/>
                  </a:cubicBezTo>
                  <a:cubicBezTo>
                    <a:pt x="304" y="-9"/>
                    <a:pt x="1575" y="-178"/>
                    <a:pt x="4624" y="244"/>
                  </a:cubicBezTo>
                  <a:cubicBezTo>
                    <a:pt x="7674" y="666"/>
                    <a:pt x="12502" y="1678"/>
                    <a:pt x="15932" y="3197"/>
                  </a:cubicBezTo>
                  <a:cubicBezTo>
                    <a:pt x="19363" y="4716"/>
                    <a:pt x="21396" y="6741"/>
                    <a:pt x="20125" y="9863"/>
                  </a:cubicBezTo>
                  <a:cubicBezTo>
                    <a:pt x="18855" y="12985"/>
                    <a:pt x="14281" y="17203"/>
                    <a:pt x="9707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6061554" y="4091273"/>
              <a:ext cx="177939" cy="46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386" fill="norm" stroke="1" extrusionOk="0">
                  <a:moveTo>
                    <a:pt x="3888" y="6468"/>
                  </a:moveTo>
                  <a:cubicBezTo>
                    <a:pt x="8623" y="5519"/>
                    <a:pt x="13357" y="4569"/>
                    <a:pt x="16168" y="3798"/>
                  </a:cubicBezTo>
                  <a:cubicBezTo>
                    <a:pt x="18979" y="3026"/>
                    <a:pt x="19866" y="2433"/>
                    <a:pt x="20162" y="1840"/>
                  </a:cubicBezTo>
                  <a:cubicBezTo>
                    <a:pt x="20458" y="1246"/>
                    <a:pt x="20162" y="653"/>
                    <a:pt x="18387" y="297"/>
                  </a:cubicBezTo>
                  <a:cubicBezTo>
                    <a:pt x="16612" y="-59"/>
                    <a:pt x="13357" y="-178"/>
                    <a:pt x="9658" y="415"/>
                  </a:cubicBezTo>
                  <a:cubicBezTo>
                    <a:pt x="5959" y="1009"/>
                    <a:pt x="1817" y="2314"/>
                    <a:pt x="486" y="4273"/>
                  </a:cubicBezTo>
                  <a:cubicBezTo>
                    <a:pt x="-846" y="6231"/>
                    <a:pt x="633" y="8842"/>
                    <a:pt x="4036" y="11037"/>
                  </a:cubicBezTo>
                  <a:cubicBezTo>
                    <a:pt x="7439" y="13233"/>
                    <a:pt x="12765" y="15013"/>
                    <a:pt x="15872" y="16141"/>
                  </a:cubicBezTo>
                  <a:cubicBezTo>
                    <a:pt x="18979" y="17268"/>
                    <a:pt x="19866" y="17743"/>
                    <a:pt x="20310" y="18396"/>
                  </a:cubicBezTo>
                  <a:cubicBezTo>
                    <a:pt x="20754" y="19048"/>
                    <a:pt x="20754" y="19879"/>
                    <a:pt x="19866" y="20413"/>
                  </a:cubicBezTo>
                  <a:cubicBezTo>
                    <a:pt x="18979" y="20947"/>
                    <a:pt x="17203" y="21185"/>
                    <a:pt x="15428" y="21303"/>
                  </a:cubicBezTo>
                  <a:cubicBezTo>
                    <a:pt x="13653" y="21422"/>
                    <a:pt x="11877" y="21422"/>
                    <a:pt x="10102" y="21244"/>
                  </a:cubicBezTo>
                  <a:cubicBezTo>
                    <a:pt x="8327" y="21066"/>
                    <a:pt x="6551" y="20710"/>
                    <a:pt x="6551" y="20295"/>
                  </a:cubicBezTo>
                  <a:cubicBezTo>
                    <a:pt x="6551" y="19879"/>
                    <a:pt x="8327" y="19404"/>
                    <a:pt x="10102" y="18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6317475" y="4475893"/>
              <a:ext cx="17633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6378810" y="4452893"/>
              <a:ext cx="107336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914" y="4000"/>
                    <a:pt x="8229" y="8000"/>
                    <a:pt x="4629" y="11600"/>
                  </a:cubicBezTo>
                  <a:cubicBezTo>
                    <a:pt x="1029" y="15200"/>
                    <a:pt x="514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6509146" y="4583229"/>
              <a:ext cx="7667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6662483" y="4445226"/>
              <a:ext cx="115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6724457" y="4445226"/>
              <a:ext cx="114364" cy="24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14" fill="norm" stroke="1" extrusionOk="0">
                  <a:moveTo>
                    <a:pt x="21480" y="0"/>
                  </a:moveTo>
                  <a:cubicBezTo>
                    <a:pt x="15240" y="4849"/>
                    <a:pt x="9000" y="9698"/>
                    <a:pt x="5400" y="12784"/>
                  </a:cubicBezTo>
                  <a:cubicBezTo>
                    <a:pt x="1800" y="15869"/>
                    <a:pt x="840" y="17192"/>
                    <a:pt x="360" y="18404"/>
                  </a:cubicBezTo>
                  <a:cubicBezTo>
                    <a:pt x="-120" y="19616"/>
                    <a:pt x="-120" y="20718"/>
                    <a:pt x="360" y="21159"/>
                  </a:cubicBezTo>
                  <a:cubicBezTo>
                    <a:pt x="840" y="21600"/>
                    <a:pt x="1800" y="21380"/>
                    <a:pt x="276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7222163" y="4399225"/>
              <a:ext cx="19167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7191495" y="4537228"/>
              <a:ext cx="168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7200"/>
                    <a:pt x="7200" y="14400"/>
                    <a:pt x="10800" y="18000"/>
                  </a:cubicBezTo>
                  <a:cubicBezTo>
                    <a:pt x="14400" y="21600"/>
                    <a:pt x="180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7843744" y="4040629"/>
              <a:ext cx="275440" cy="406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451" fill="norm" stroke="1" extrusionOk="0">
                  <a:moveTo>
                    <a:pt x="21556" y="1933"/>
                  </a:moveTo>
                  <a:cubicBezTo>
                    <a:pt x="21156" y="1258"/>
                    <a:pt x="20756" y="583"/>
                    <a:pt x="19156" y="245"/>
                  </a:cubicBezTo>
                  <a:cubicBezTo>
                    <a:pt x="17556" y="-92"/>
                    <a:pt x="14756" y="-92"/>
                    <a:pt x="12356" y="313"/>
                  </a:cubicBezTo>
                  <a:cubicBezTo>
                    <a:pt x="9956" y="718"/>
                    <a:pt x="7956" y="1528"/>
                    <a:pt x="6356" y="3013"/>
                  </a:cubicBezTo>
                  <a:cubicBezTo>
                    <a:pt x="4756" y="4498"/>
                    <a:pt x="3556" y="6658"/>
                    <a:pt x="2556" y="9088"/>
                  </a:cubicBezTo>
                  <a:cubicBezTo>
                    <a:pt x="1556" y="11518"/>
                    <a:pt x="756" y="14218"/>
                    <a:pt x="356" y="15905"/>
                  </a:cubicBezTo>
                  <a:cubicBezTo>
                    <a:pt x="-44" y="17593"/>
                    <a:pt x="-44" y="18268"/>
                    <a:pt x="56" y="18943"/>
                  </a:cubicBezTo>
                  <a:cubicBezTo>
                    <a:pt x="156" y="19618"/>
                    <a:pt x="356" y="20293"/>
                    <a:pt x="956" y="20766"/>
                  </a:cubicBezTo>
                  <a:cubicBezTo>
                    <a:pt x="1556" y="21238"/>
                    <a:pt x="2556" y="21508"/>
                    <a:pt x="4556" y="21441"/>
                  </a:cubicBezTo>
                  <a:cubicBezTo>
                    <a:pt x="6556" y="21373"/>
                    <a:pt x="9556" y="20968"/>
                    <a:pt x="12556" y="20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7843177" y="4276555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8159263" y="4043374"/>
              <a:ext cx="281928" cy="498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67" fill="norm" stroke="1" extrusionOk="0">
                  <a:moveTo>
                    <a:pt x="21467" y="465"/>
                  </a:moveTo>
                  <a:cubicBezTo>
                    <a:pt x="18937" y="136"/>
                    <a:pt x="16408" y="-193"/>
                    <a:pt x="13975" y="136"/>
                  </a:cubicBezTo>
                  <a:cubicBezTo>
                    <a:pt x="11543" y="465"/>
                    <a:pt x="9208" y="1452"/>
                    <a:pt x="7456" y="3261"/>
                  </a:cubicBezTo>
                  <a:cubicBezTo>
                    <a:pt x="5705" y="5070"/>
                    <a:pt x="4537" y="7701"/>
                    <a:pt x="3370" y="10497"/>
                  </a:cubicBezTo>
                  <a:cubicBezTo>
                    <a:pt x="2202" y="13293"/>
                    <a:pt x="1035" y="16254"/>
                    <a:pt x="451" y="18008"/>
                  </a:cubicBezTo>
                  <a:cubicBezTo>
                    <a:pt x="-133" y="19762"/>
                    <a:pt x="-133" y="20311"/>
                    <a:pt x="353" y="20639"/>
                  </a:cubicBezTo>
                  <a:cubicBezTo>
                    <a:pt x="840" y="20968"/>
                    <a:pt x="1813" y="21078"/>
                    <a:pt x="4051" y="21188"/>
                  </a:cubicBezTo>
                  <a:cubicBezTo>
                    <a:pt x="6289" y="21297"/>
                    <a:pt x="9791" y="21407"/>
                    <a:pt x="12029" y="21352"/>
                  </a:cubicBezTo>
                  <a:cubicBezTo>
                    <a:pt x="14267" y="21297"/>
                    <a:pt x="15240" y="21078"/>
                    <a:pt x="16213" y="20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8502525" y="4153886"/>
              <a:ext cx="14567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2400"/>
                    <a:pt x="7579" y="4800"/>
                    <a:pt x="11179" y="8400"/>
                  </a:cubicBezTo>
                  <a:cubicBezTo>
                    <a:pt x="14779" y="12000"/>
                    <a:pt x="18189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8600100" y="4176887"/>
              <a:ext cx="147764" cy="31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516" fill="norm" stroke="1" extrusionOk="0">
                  <a:moveTo>
                    <a:pt x="21168" y="0"/>
                  </a:moveTo>
                  <a:cubicBezTo>
                    <a:pt x="17141" y="3895"/>
                    <a:pt x="13114" y="7790"/>
                    <a:pt x="10002" y="10889"/>
                  </a:cubicBezTo>
                  <a:cubicBezTo>
                    <a:pt x="6890" y="13987"/>
                    <a:pt x="4693" y="16289"/>
                    <a:pt x="2863" y="18148"/>
                  </a:cubicBezTo>
                  <a:cubicBezTo>
                    <a:pt x="1032" y="20007"/>
                    <a:pt x="-432" y="21423"/>
                    <a:pt x="117" y="21511"/>
                  </a:cubicBezTo>
                  <a:cubicBezTo>
                    <a:pt x="666" y="21600"/>
                    <a:pt x="3229" y="20361"/>
                    <a:pt x="5792" y="19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8855199" y="4169220"/>
              <a:ext cx="122671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6171"/>
                    <a:pt x="9000" y="12343"/>
                    <a:pt x="12600" y="15943"/>
                  </a:cubicBezTo>
                  <a:cubicBezTo>
                    <a:pt x="16200" y="19543"/>
                    <a:pt x="1890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8924200" y="4207554"/>
              <a:ext cx="13033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18" y="3979"/>
                    <a:pt x="11435" y="7958"/>
                    <a:pt x="7835" y="11558"/>
                  </a:cubicBezTo>
                  <a:cubicBezTo>
                    <a:pt x="4235" y="15158"/>
                    <a:pt x="2118" y="183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9077538" y="4104806"/>
              <a:ext cx="228582" cy="473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95" fill="norm" stroke="1" extrusionOk="0">
                  <a:moveTo>
                    <a:pt x="3600" y="1179"/>
                  </a:moveTo>
                  <a:cubicBezTo>
                    <a:pt x="4320" y="717"/>
                    <a:pt x="5040" y="255"/>
                    <a:pt x="7560" y="81"/>
                  </a:cubicBezTo>
                  <a:cubicBezTo>
                    <a:pt x="10080" y="-92"/>
                    <a:pt x="14400" y="24"/>
                    <a:pt x="17040" y="312"/>
                  </a:cubicBezTo>
                  <a:cubicBezTo>
                    <a:pt x="19680" y="601"/>
                    <a:pt x="20640" y="1063"/>
                    <a:pt x="21120" y="1872"/>
                  </a:cubicBezTo>
                  <a:cubicBezTo>
                    <a:pt x="21600" y="2680"/>
                    <a:pt x="21600" y="3835"/>
                    <a:pt x="21000" y="6088"/>
                  </a:cubicBezTo>
                  <a:cubicBezTo>
                    <a:pt x="20400" y="8340"/>
                    <a:pt x="19200" y="11690"/>
                    <a:pt x="18720" y="14058"/>
                  </a:cubicBezTo>
                  <a:cubicBezTo>
                    <a:pt x="18240" y="16426"/>
                    <a:pt x="18480" y="17812"/>
                    <a:pt x="18720" y="18851"/>
                  </a:cubicBezTo>
                  <a:cubicBezTo>
                    <a:pt x="18960" y="19891"/>
                    <a:pt x="19200" y="20584"/>
                    <a:pt x="18720" y="20988"/>
                  </a:cubicBezTo>
                  <a:cubicBezTo>
                    <a:pt x="18240" y="21392"/>
                    <a:pt x="17040" y="21508"/>
                    <a:pt x="13800" y="21277"/>
                  </a:cubicBezTo>
                  <a:cubicBezTo>
                    <a:pt x="10560" y="21046"/>
                    <a:pt x="5280" y="20468"/>
                    <a:pt x="0" y="19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9713886" y="4376224"/>
              <a:ext cx="276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21600"/>
                    <a:pt x="8000" y="21600"/>
                    <a:pt x="11600" y="18000"/>
                  </a:cubicBezTo>
                  <a:cubicBezTo>
                    <a:pt x="15200" y="14400"/>
                    <a:pt x="18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10113299" y="4126067"/>
              <a:ext cx="245307" cy="36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433" fill="norm" stroke="1" extrusionOk="0">
                  <a:moveTo>
                    <a:pt x="19773" y="3433"/>
                  </a:moveTo>
                  <a:cubicBezTo>
                    <a:pt x="20654" y="2233"/>
                    <a:pt x="21536" y="1033"/>
                    <a:pt x="20985" y="433"/>
                  </a:cubicBezTo>
                  <a:cubicBezTo>
                    <a:pt x="20434" y="-167"/>
                    <a:pt x="18450" y="-167"/>
                    <a:pt x="15805" y="583"/>
                  </a:cubicBezTo>
                  <a:cubicBezTo>
                    <a:pt x="13160" y="1333"/>
                    <a:pt x="9854" y="2833"/>
                    <a:pt x="7099" y="5008"/>
                  </a:cubicBezTo>
                  <a:cubicBezTo>
                    <a:pt x="4344" y="7183"/>
                    <a:pt x="2140" y="10033"/>
                    <a:pt x="1038" y="12283"/>
                  </a:cubicBezTo>
                  <a:cubicBezTo>
                    <a:pt x="-64" y="14533"/>
                    <a:pt x="-64" y="16183"/>
                    <a:pt x="46" y="17383"/>
                  </a:cubicBezTo>
                  <a:cubicBezTo>
                    <a:pt x="156" y="18583"/>
                    <a:pt x="377" y="19333"/>
                    <a:pt x="2911" y="19933"/>
                  </a:cubicBezTo>
                  <a:cubicBezTo>
                    <a:pt x="5446" y="20533"/>
                    <a:pt x="10295" y="20983"/>
                    <a:pt x="15144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10104894" y="4337890"/>
              <a:ext cx="214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1" y="16800"/>
                    <a:pt x="1543" y="12000"/>
                    <a:pt x="5143" y="8400"/>
                  </a:cubicBezTo>
                  <a:cubicBezTo>
                    <a:pt x="8743" y="4800"/>
                    <a:pt x="1517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10416449" y="4101972"/>
              <a:ext cx="226601" cy="427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358" fill="norm" stroke="1" extrusionOk="0">
                  <a:moveTo>
                    <a:pt x="20422" y="3363"/>
                  </a:moveTo>
                  <a:cubicBezTo>
                    <a:pt x="20902" y="2724"/>
                    <a:pt x="21382" y="2085"/>
                    <a:pt x="21262" y="1510"/>
                  </a:cubicBezTo>
                  <a:cubicBezTo>
                    <a:pt x="21142" y="934"/>
                    <a:pt x="20422" y="423"/>
                    <a:pt x="18742" y="168"/>
                  </a:cubicBezTo>
                  <a:cubicBezTo>
                    <a:pt x="17062" y="-88"/>
                    <a:pt x="14422" y="-88"/>
                    <a:pt x="12382" y="423"/>
                  </a:cubicBezTo>
                  <a:cubicBezTo>
                    <a:pt x="10342" y="934"/>
                    <a:pt x="8902" y="1957"/>
                    <a:pt x="7342" y="4194"/>
                  </a:cubicBezTo>
                  <a:cubicBezTo>
                    <a:pt x="5782" y="6430"/>
                    <a:pt x="4102" y="9881"/>
                    <a:pt x="2902" y="12565"/>
                  </a:cubicBezTo>
                  <a:cubicBezTo>
                    <a:pt x="1702" y="15249"/>
                    <a:pt x="982" y="17166"/>
                    <a:pt x="502" y="18445"/>
                  </a:cubicBezTo>
                  <a:cubicBezTo>
                    <a:pt x="22" y="19723"/>
                    <a:pt x="-218" y="20362"/>
                    <a:pt x="262" y="20809"/>
                  </a:cubicBezTo>
                  <a:cubicBezTo>
                    <a:pt x="742" y="21256"/>
                    <a:pt x="1942" y="21512"/>
                    <a:pt x="5062" y="21256"/>
                  </a:cubicBezTo>
                  <a:cubicBezTo>
                    <a:pt x="8182" y="21001"/>
                    <a:pt x="13222" y="20234"/>
                    <a:pt x="18262" y="19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10641573" y="4207554"/>
              <a:ext cx="145671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5760"/>
                    <a:pt x="11368" y="11520"/>
                    <a:pt x="14968" y="15120"/>
                  </a:cubicBezTo>
                  <a:cubicBezTo>
                    <a:pt x="18568" y="18720"/>
                    <a:pt x="20084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10791959" y="4238221"/>
              <a:ext cx="110288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21185" y="0"/>
                  </a:moveTo>
                  <a:cubicBezTo>
                    <a:pt x="16276" y="2836"/>
                    <a:pt x="11367" y="5673"/>
                    <a:pt x="7685" y="9055"/>
                  </a:cubicBezTo>
                  <a:cubicBezTo>
                    <a:pt x="4003" y="12436"/>
                    <a:pt x="1549" y="16364"/>
                    <a:pt x="567" y="18545"/>
                  </a:cubicBezTo>
                  <a:cubicBezTo>
                    <a:pt x="-415" y="20727"/>
                    <a:pt x="76" y="21164"/>
                    <a:pt x="5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10963580" y="4108793"/>
              <a:ext cx="174290" cy="436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216" fill="norm" stroke="1" extrusionOk="0">
                  <a:moveTo>
                    <a:pt x="0" y="2563"/>
                  </a:moveTo>
                  <a:cubicBezTo>
                    <a:pt x="626" y="1942"/>
                    <a:pt x="1252" y="1322"/>
                    <a:pt x="4226" y="763"/>
                  </a:cubicBezTo>
                  <a:cubicBezTo>
                    <a:pt x="7200" y="205"/>
                    <a:pt x="12522" y="-292"/>
                    <a:pt x="15965" y="205"/>
                  </a:cubicBezTo>
                  <a:cubicBezTo>
                    <a:pt x="19409" y="701"/>
                    <a:pt x="20974" y="2191"/>
                    <a:pt x="21287" y="4549"/>
                  </a:cubicBezTo>
                  <a:cubicBezTo>
                    <a:pt x="21600" y="6908"/>
                    <a:pt x="20661" y="10136"/>
                    <a:pt x="20035" y="12556"/>
                  </a:cubicBezTo>
                  <a:cubicBezTo>
                    <a:pt x="19409" y="14977"/>
                    <a:pt x="19096" y="16591"/>
                    <a:pt x="18783" y="17708"/>
                  </a:cubicBezTo>
                  <a:cubicBezTo>
                    <a:pt x="18470" y="18825"/>
                    <a:pt x="18157" y="19446"/>
                    <a:pt x="15809" y="20005"/>
                  </a:cubicBezTo>
                  <a:cubicBezTo>
                    <a:pt x="13461" y="20563"/>
                    <a:pt x="9078" y="21060"/>
                    <a:pt x="6104" y="21184"/>
                  </a:cubicBezTo>
                  <a:cubicBezTo>
                    <a:pt x="3130" y="21308"/>
                    <a:pt x="1565" y="21060"/>
                    <a:pt x="0" y="20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11313641" y="4123891"/>
              <a:ext cx="236562" cy="42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500" fill="norm" stroke="1" extrusionOk="0">
                  <a:moveTo>
                    <a:pt x="19537" y="1509"/>
                  </a:moveTo>
                  <a:cubicBezTo>
                    <a:pt x="20456" y="1123"/>
                    <a:pt x="21375" y="737"/>
                    <a:pt x="21260" y="480"/>
                  </a:cubicBezTo>
                  <a:cubicBezTo>
                    <a:pt x="21145" y="223"/>
                    <a:pt x="19996" y="95"/>
                    <a:pt x="18273" y="30"/>
                  </a:cubicBezTo>
                  <a:cubicBezTo>
                    <a:pt x="16549" y="-34"/>
                    <a:pt x="14252" y="-34"/>
                    <a:pt x="12298" y="416"/>
                  </a:cubicBezTo>
                  <a:cubicBezTo>
                    <a:pt x="10345" y="866"/>
                    <a:pt x="8737" y="1766"/>
                    <a:pt x="7703" y="3502"/>
                  </a:cubicBezTo>
                  <a:cubicBezTo>
                    <a:pt x="6669" y="5237"/>
                    <a:pt x="6209" y="7809"/>
                    <a:pt x="5290" y="10252"/>
                  </a:cubicBezTo>
                  <a:cubicBezTo>
                    <a:pt x="4371" y="12695"/>
                    <a:pt x="2992" y="15009"/>
                    <a:pt x="2073" y="16487"/>
                  </a:cubicBezTo>
                  <a:cubicBezTo>
                    <a:pt x="1154" y="17966"/>
                    <a:pt x="694" y="18609"/>
                    <a:pt x="349" y="19316"/>
                  </a:cubicBezTo>
                  <a:cubicBezTo>
                    <a:pt x="5" y="20023"/>
                    <a:pt x="-225" y="20795"/>
                    <a:pt x="349" y="21180"/>
                  </a:cubicBezTo>
                  <a:cubicBezTo>
                    <a:pt x="924" y="21566"/>
                    <a:pt x="2303" y="21566"/>
                    <a:pt x="4830" y="21373"/>
                  </a:cubicBezTo>
                  <a:cubicBezTo>
                    <a:pt x="7358" y="21180"/>
                    <a:pt x="11035" y="20795"/>
                    <a:pt x="14711" y="20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11346922" y="4406891"/>
              <a:ext cx="184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11596608" y="4161553"/>
              <a:ext cx="24865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21445" y="0"/>
                  </a:moveTo>
                  <a:cubicBezTo>
                    <a:pt x="18359" y="131"/>
                    <a:pt x="15274" y="262"/>
                    <a:pt x="12959" y="785"/>
                  </a:cubicBezTo>
                  <a:cubicBezTo>
                    <a:pt x="10645" y="1309"/>
                    <a:pt x="9102" y="2225"/>
                    <a:pt x="7780" y="4255"/>
                  </a:cubicBezTo>
                  <a:cubicBezTo>
                    <a:pt x="6457" y="6284"/>
                    <a:pt x="5355" y="9425"/>
                    <a:pt x="4363" y="11716"/>
                  </a:cubicBezTo>
                  <a:cubicBezTo>
                    <a:pt x="3372" y="14007"/>
                    <a:pt x="2490" y="15447"/>
                    <a:pt x="1718" y="16560"/>
                  </a:cubicBezTo>
                  <a:cubicBezTo>
                    <a:pt x="947" y="17673"/>
                    <a:pt x="286" y="18458"/>
                    <a:pt x="65" y="19178"/>
                  </a:cubicBezTo>
                  <a:cubicBezTo>
                    <a:pt x="-155" y="19898"/>
                    <a:pt x="65" y="20553"/>
                    <a:pt x="2490" y="20945"/>
                  </a:cubicBezTo>
                  <a:cubicBezTo>
                    <a:pt x="4914" y="21338"/>
                    <a:pt x="9543" y="21469"/>
                    <a:pt x="141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11829933" y="4230554"/>
              <a:ext cx="115003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26"/>
                    <a:pt x="4800" y="1252"/>
                    <a:pt x="8400" y="4852"/>
                  </a:cubicBezTo>
                  <a:cubicBezTo>
                    <a:pt x="12000" y="8452"/>
                    <a:pt x="16800" y="150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11931478" y="4253555"/>
              <a:ext cx="143795" cy="29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86" fill="norm" stroke="1" extrusionOk="0">
                  <a:moveTo>
                    <a:pt x="21322" y="0"/>
                  </a:moveTo>
                  <a:cubicBezTo>
                    <a:pt x="16775" y="3295"/>
                    <a:pt x="12227" y="6590"/>
                    <a:pt x="8627" y="9702"/>
                  </a:cubicBezTo>
                  <a:cubicBezTo>
                    <a:pt x="5027" y="12814"/>
                    <a:pt x="2375" y="15742"/>
                    <a:pt x="1048" y="17756"/>
                  </a:cubicBezTo>
                  <a:cubicBezTo>
                    <a:pt x="-278" y="19769"/>
                    <a:pt x="-278" y="20868"/>
                    <a:pt x="669" y="21234"/>
                  </a:cubicBezTo>
                  <a:cubicBezTo>
                    <a:pt x="1617" y="21600"/>
                    <a:pt x="3512" y="21234"/>
                    <a:pt x="5406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12029271" y="4180400"/>
              <a:ext cx="289595" cy="46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67" fill="norm" stroke="1" extrusionOk="0">
                  <a:moveTo>
                    <a:pt x="6821" y="1608"/>
                  </a:moveTo>
                  <a:cubicBezTo>
                    <a:pt x="7389" y="1136"/>
                    <a:pt x="7958" y="664"/>
                    <a:pt x="9947" y="369"/>
                  </a:cubicBezTo>
                  <a:cubicBezTo>
                    <a:pt x="11937" y="74"/>
                    <a:pt x="15347" y="-44"/>
                    <a:pt x="17526" y="15"/>
                  </a:cubicBezTo>
                  <a:cubicBezTo>
                    <a:pt x="19705" y="74"/>
                    <a:pt x="20653" y="310"/>
                    <a:pt x="21126" y="723"/>
                  </a:cubicBezTo>
                  <a:cubicBezTo>
                    <a:pt x="21600" y="1136"/>
                    <a:pt x="21600" y="1726"/>
                    <a:pt x="21032" y="3202"/>
                  </a:cubicBezTo>
                  <a:cubicBezTo>
                    <a:pt x="20463" y="4677"/>
                    <a:pt x="19326" y="7038"/>
                    <a:pt x="18474" y="9399"/>
                  </a:cubicBezTo>
                  <a:cubicBezTo>
                    <a:pt x="17621" y="11759"/>
                    <a:pt x="17053" y="14120"/>
                    <a:pt x="16863" y="15595"/>
                  </a:cubicBezTo>
                  <a:cubicBezTo>
                    <a:pt x="16674" y="17071"/>
                    <a:pt x="16863" y="17661"/>
                    <a:pt x="17053" y="18428"/>
                  </a:cubicBezTo>
                  <a:cubicBezTo>
                    <a:pt x="17242" y="19195"/>
                    <a:pt x="17432" y="20140"/>
                    <a:pt x="16958" y="20730"/>
                  </a:cubicBezTo>
                  <a:cubicBezTo>
                    <a:pt x="16484" y="21320"/>
                    <a:pt x="15347" y="21556"/>
                    <a:pt x="12411" y="21438"/>
                  </a:cubicBezTo>
                  <a:cubicBezTo>
                    <a:pt x="9474" y="21320"/>
                    <a:pt x="4737" y="20848"/>
                    <a:pt x="0" y="20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8027181" y="4844221"/>
              <a:ext cx="3565081" cy="4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21450"/>
                  </a:moveTo>
                  <a:cubicBezTo>
                    <a:pt x="604" y="19050"/>
                    <a:pt x="1208" y="16650"/>
                    <a:pt x="1812" y="14250"/>
                  </a:cubicBezTo>
                  <a:cubicBezTo>
                    <a:pt x="2415" y="11850"/>
                    <a:pt x="3019" y="9450"/>
                    <a:pt x="3615" y="7650"/>
                  </a:cubicBezTo>
                  <a:cubicBezTo>
                    <a:pt x="4212" y="5850"/>
                    <a:pt x="4800" y="4650"/>
                    <a:pt x="5373" y="4050"/>
                  </a:cubicBezTo>
                  <a:cubicBezTo>
                    <a:pt x="5946" y="3450"/>
                    <a:pt x="6503" y="3450"/>
                    <a:pt x="7092" y="2850"/>
                  </a:cubicBezTo>
                  <a:cubicBezTo>
                    <a:pt x="7680" y="2250"/>
                    <a:pt x="8299" y="1050"/>
                    <a:pt x="8950" y="450"/>
                  </a:cubicBezTo>
                  <a:cubicBezTo>
                    <a:pt x="9600" y="-150"/>
                    <a:pt x="10281" y="-150"/>
                    <a:pt x="10893" y="450"/>
                  </a:cubicBezTo>
                  <a:cubicBezTo>
                    <a:pt x="11505" y="1050"/>
                    <a:pt x="12046" y="2250"/>
                    <a:pt x="12658" y="2850"/>
                  </a:cubicBezTo>
                  <a:cubicBezTo>
                    <a:pt x="13270" y="3450"/>
                    <a:pt x="13951" y="3450"/>
                    <a:pt x="14625" y="4050"/>
                  </a:cubicBezTo>
                  <a:cubicBezTo>
                    <a:pt x="15298" y="4650"/>
                    <a:pt x="15964" y="5850"/>
                    <a:pt x="16583" y="6450"/>
                  </a:cubicBezTo>
                  <a:cubicBezTo>
                    <a:pt x="17203" y="7050"/>
                    <a:pt x="17775" y="7050"/>
                    <a:pt x="18418" y="7050"/>
                  </a:cubicBezTo>
                  <a:cubicBezTo>
                    <a:pt x="19061" y="7050"/>
                    <a:pt x="19773" y="7050"/>
                    <a:pt x="20315" y="6450"/>
                  </a:cubicBezTo>
                  <a:cubicBezTo>
                    <a:pt x="20857" y="5850"/>
                    <a:pt x="21228" y="4650"/>
                    <a:pt x="21600" y="3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8876342" y="5062107"/>
              <a:ext cx="477203" cy="18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029" fill="norm" stroke="1" extrusionOk="0">
                  <a:moveTo>
                    <a:pt x="4565" y="7280"/>
                  </a:moveTo>
                  <a:cubicBezTo>
                    <a:pt x="4680" y="10123"/>
                    <a:pt x="4794" y="12965"/>
                    <a:pt x="4622" y="15238"/>
                  </a:cubicBezTo>
                  <a:cubicBezTo>
                    <a:pt x="4450" y="17512"/>
                    <a:pt x="3990" y="19217"/>
                    <a:pt x="3473" y="20212"/>
                  </a:cubicBezTo>
                  <a:cubicBezTo>
                    <a:pt x="2956" y="21207"/>
                    <a:pt x="2382" y="21491"/>
                    <a:pt x="1750" y="19928"/>
                  </a:cubicBezTo>
                  <a:cubicBezTo>
                    <a:pt x="1118" y="18365"/>
                    <a:pt x="428" y="14954"/>
                    <a:pt x="141" y="12538"/>
                  </a:cubicBezTo>
                  <a:cubicBezTo>
                    <a:pt x="-146" y="10123"/>
                    <a:pt x="-31" y="8702"/>
                    <a:pt x="831" y="6854"/>
                  </a:cubicBezTo>
                  <a:cubicBezTo>
                    <a:pt x="1692" y="5007"/>
                    <a:pt x="3301" y="2733"/>
                    <a:pt x="6058" y="1454"/>
                  </a:cubicBezTo>
                  <a:cubicBezTo>
                    <a:pt x="8816" y="175"/>
                    <a:pt x="12722" y="-109"/>
                    <a:pt x="15480" y="33"/>
                  </a:cubicBezTo>
                  <a:cubicBezTo>
                    <a:pt x="18237" y="175"/>
                    <a:pt x="19845" y="744"/>
                    <a:pt x="21454" y="1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9207874" y="5204243"/>
              <a:ext cx="176338" cy="87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fill="norm" stroke="1" extrusionOk="0">
                  <a:moveTo>
                    <a:pt x="0" y="0"/>
                  </a:moveTo>
                  <a:cubicBezTo>
                    <a:pt x="4383" y="6789"/>
                    <a:pt x="8765" y="13577"/>
                    <a:pt x="11739" y="17280"/>
                  </a:cubicBezTo>
                  <a:cubicBezTo>
                    <a:pt x="14713" y="20983"/>
                    <a:pt x="16278" y="21600"/>
                    <a:pt x="17687" y="20983"/>
                  </a:cubicBezTo>
                  <a:cubicBezTo>
                    <a:pt x="19096" y="20366"/>
                    <a:pt x="20348" y="18514"/>
                    <a:pt x="21600" y="16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9328134" y="5211910"/>
              <a:ext cx="94412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600" fill="norm" stroke="1" extrusionOk="0">
                  <a:moveTo>
                    <a:pt x="20999" y="0"/>
                  </a:moveTo>
                  <a:cubicBezTo>
                    <a:pt x="18157" y="257"/>
                    <a:pt x="15315" y="514"/>
                    <a:pt x="11620" y="3471"/>
                  </a:cubicBezTo>
                  <a:cubicBezTo>
                    <a:pt x="7925" y="6429"/>
                    <a:pt x="3378" y="12086"/>
                    <a:pt x="1388" y="15557"/>
                  </a:cubicBezTo>
                  <a:cubicBezTo>
                    <a:pt x="-601" y="19029"/>
                    <a:pt x="-33" y="20314"/>
                    <a:pt x="5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9736891" y="5150575"/>
              <a:ext cx="460006" cy="108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0896" fill="norm" stroke="1" extrusionOk="0">
                  <a:moveTo>
                    <a:pt x="3937" y="7364"/>
                  </a:moveTo>
                  <a:cubicBezTo>
                    <a:pt x="3818" y="9818"/>
                    <a:pt x="3699" y="12273"/>
                    <a:pt x="3460" y="14482"/>
                  </a:cubicBezTo>
                  <a:cubicBezTo>
                    <a:pt x="3221" y="16691"/>
                    <a:pt x="2863" y="18655"/>
                    <a:pt x="2326" y="19882"/>
                  </a:cubicBezTo>
                  <a:cubicBezTo>
                    <a:pt x="1789" y="21109"/>
                    <a:pt x="1073" y="21600"/>
                    <a:pt x="596" y="19145"/>
                  </a:cubicBezTo>
                  <a:cubicBezTo>
                    <a:pt x="119" y="16691"/>
                    <a:pt x="-120" y="11291"/>
                    <a:pt x="59" y="8100"/>
                  </a:cubicBezTo>
                  <a:cubicBezTo>
                    <a:pt x="238" y="4909"/>
                    <a:pt x="835" y="3927"/>
                    <a:pt x="3460" y="2945"/>
                  </a:cubicBezTo>
                  <a:cubicBezTo>
                    <a:pt x="6086" y="1964"/>
                    <a:pt x="10740" y="982"/>
                    <a:pt x="14081" y="491"/>
                  </a:cubicBezTo>
                  <a:cubicBezTo>
                    <a:pt x="17423" y="0"/>
                    <a:pt x="19451" y="0"/>
                    <a:pt x="214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10035892" y="5265577"/>
              <a:ext cx="161005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10104894" y="5319245"/>
              <a:ext cx="176339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70" y="4221"/>
                    <a:pt x="15339" y="8441"/>
                    <a:pt x="11739" y="12041"/>
                  </a:cubicBezTo>
                  <a:cubicBezTo>
                    <a:pt x="8139" y="15641"/>
                    <a:pt x="4070" y="186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6861821" y="6093596"/>
              <a:ext cx="245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75" y="0"/>
                    <a:pt x="12150" y="0"/>
                    <a:pt x="15750" y="3600"/>
                  </a:cubicBezTo>
                  <a:cubicBezTo>
                    <a:pt x="19350" y="7200"/>
                    <a:pt x="2047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6884821" y="6246933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7491719" y="5956737"/>
              <a:ext cx="251789" cy="348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70" fill="norm" stroke="1" extrusionOk="0">
                  <a:moveTo>
                    <a:pt x="21496" y="1348"/>
                  </a:moveTo>
                  <a:cubicBezTo>
                    <a:pt x="20841" y="717"/>
                    <a:pt x="20187" y="87"/>
                    <a:pt x="18005" y="8"/>
                  </a:cubicBezTo>
                  <a:cubicBezTo>
                    <a:pt x="15823" y="-71"/>
                    <a:pt x="12114" y="402"/>
                    <a:pt x="9169" y="1900"/>
                  </a:cubicBezTo>
                  <a:cubicBezTo>
                    <a:pt x="6223" y="3398"/>
                    <a:pt x="4041" y="5920"/>
                    <a:pt x="2623" y="8916"/>
                  </a:cubicBezTo>
                  <a:cubicBezTo>
                    <a:pt x="1205" y="11911"/>
                    <a:pt x="551" y="15380"/>
                    <a:pt x="223" y="17509"/>
                  </a:cubicBezTo>
                  <a:cubicBezTo>
                    <a:pt x="-104" y="19637"/>
                    <a:pt x="-104" y="20425"/>
                    <a:pt x="441" y="20898"/>
                  </a:cubicBezTo>
                  <a:cubicBezTo>
                    <a:pt x="987" y="21371"/>
                    <a:pt x="2078" y="21529"/>
                    <a:pt x="4478" y="21450"/>
                  </a:cubicBezTo>
                  <a:cubicBezTo>
                    <a:pt x="6878" y="21371"/>
                    <a:pt x="10587" y="21056"/>
                    <a:pt x="14296" y="20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7498169" y="6162598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7842504" y="5941360"/>
              <a:ext cx="284346" cy="355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443" fill="norm" stroke="1" extrusionOk="0">
                  <a:moveTo>
                    <a:pt x="21458" y="1323"/>
                  </a:moveTo>
                  <a:cubicBezTo>
                    <a:pt x="20687" y="860"/>
                    <a:pt x="19915" y="397"/>
                    <a:pt x="17794" y="165"/>
                  </a:cubicBezTo>
                  <a:cubicBezTo>
                    <a:pt x="15672" y="-66"/>
                    <a:pt x="12201" y="-66"/>
                    <a:pt x="9694" y="243"/>
                  </a:cubicBezTo>
                  <a:cubicBezTo>
                    <a:pt x="7187" y="551"/>
                    <a:pt x="5644" y="1168"/>
                    <a:pt x="4583" y="2248"/>
                  </a:cubicBezTo>
                  <a:cubicBezTo>
                    <a:pt x="3522" y="3328"/>
                    <a:pt x="2944" y="4871"/>
                    <a:pt x="2365" y="7571"/>
                  </a:cubicBezTo>
                  <a:cubicBezTo>
                    <a:pt x="1787" y="10271"/>
                    <a:pt x="1208" y="14128"/>
                    <a:pt x="726" y="16443"/>
                  </a:cubicBezTo>
                  <a:cubicBezTo>
                    <a:pt x="244" y="18757"/>
                    <a:pt x="-142" y="19528"/>
                    <a:pt x="51" y="20145"/>
                  </a:cubicBezTo>
                  <a:cubicBezTo>
                    <a:pt x="244" y="20763"/>
                    <a:pt x="1015" y="21225"/>
                    <a:pt x="3137" y="21380"/>
                  </a:cubicBezTo>
                  <a:cubicBezTo>
                    <a:pt x="5258" y="21534"/>
                    <a:pt x="8729" y="21380"/>
                    <a:pt x="12201" y="21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8096182" y="6060924"/>
              <a:ext cx="176338" cy="124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5" fill="norm" stroke="1" extrusionOk="0">
                  <a:moveTo>
                    <a:pt x="0" y="339"/>
                  </a:moveTo>
                  <a:cubicBezTo>
                    <a:pt x="1565" y="-93"/>
                    <a:pt x="3130" y="-525"/>
                    <a:pt x="5322" y="1851"/>
                  </a:cubicBezTo>
                  <a:cubicBezTo>
                    <a:pt x="7513" y="4227"/>
                    <a:pt x="10330" y="9411"/>
                    <a:pt x="12365" y="13083"/>
                  </a:cubicBezTo>
                  <a:cubicBezTo>
                    <a:pt x="14400" y="16755"/>
                    <a:pt x="15652" y="18915"/>
                    <a:pt x="17061" y="19995"/>
                  </a:cubicBezTo>
                  <a:cubicBezTo>
                    <a:pt x="18470" y="21075"/>
                    <a:pt x="20035" y="21075"/>
                    <a:pt x="21600" y="21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8216296" y="6083644"/>
              <a:ext cx="125226" cy="262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70" fill="norm" stroke="1" extrusionOk="0">
                  <a:moveTo>
                    <a:pt x="21168" y="185"/>
                  </a:moveTo>
                  <a:cubicBezTo>
                    <a:pt x="19008" y="-22"/>
                    <a:pt x="16848" y="-230"/>
                    <a:pt x="14688" y="601"/>
                  </a:cubicBezTo>
                  <a:cubicBezTo>
                    <a:pt x="12528" y="1432"/>
                    <a:pt x="10368" y="3301"/>
                    <a:pt x="7776" y="6520"/>
                  </a:cubicBezTo>
                  <a:cubicBezTo>
                    <a:pt x="5184" y="9739"/>
                    <a:pt x="2160" y="14308"/>
                    <a:pt x="864" y="17008"/>
                  </a:cubicBezTo>
                  <a:cubicBezTo>
                    <a:pt x="-432" y="19708"/>
                    <a:pt x="0" y="20539"/>
                    <a:pt x="432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8402856" y="5908912"/>
              <a:ext cx="153338" cy="14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1238"/>
                  </a:moveTo>
                  <a:cubicBezTo>
                    <a:pt x="1800" y="480"/>
                    <a:pt x="3600" y="-278"/>
                    <a:pt x="6120" y="101"/>
                  </a:cubicBezTo>
                  <a:cubicBezTo>
                    <a:pt x="8640" y="480"/>
                    <a:pt x="11880" y="1996"/>
                    <a:pt x="13680" y="3890"/>
                  </a:cubicBezTo>
                  <a:cubicBezTo>
                    <a:pt x="15480" y="5785"/>
                    <a:pt x="15840" y="8059"/>
                    <a:pt x="14940" y="10143"/>
                  </a:cubicBezTo>
                  <a:cubicBezTo>
                    <a:pt x="14040" y="12227"/>
                    <a:pt x="11880" y="14122"/>
                    <a:pt x="10080" y="15827"/>
                  </a:cubicBezTo>
                  <a:cubicBezTo>
                    <a:pt x="8280" y="17532"/>
                    <a:pt x="6840" y="19048"/>
                    <a:pt x="7020" y="19996"/>
                  </a:cubicBezTo>
                  <a:cubicBezTo>
                    <a:pt x="7200" y="20943"/>
                    <a:pt x="9000" y="21322"/>
                    <a:pt x="11700" y="21322"/>
                  </a:cubicBezTo>
                  <a:cubicBezTo>
                    <a:pt x="14400" y="21322"/>
                    <a:pt x="18000" y="20943"/>
                    <a:pt x="21600" y="20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8701862" y="5855924"/>
              <a:ext cx="195820" cy="574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64" fill="norm" stroke="1" extrusionOk="0">
                  <a:moveTo>
                    <a:pt x="0" y="1728"/>
                  </a:moveTo>
                  <a:cubicBezTo>
                    <a:pt x="4208" y="1152"/>
                    <a:pt x="8416" y="576"/>
                    <a:pt x="11221" y="288"/>
                  </a:cubicBezTo>
                  <a:cubicBezTo>
                    <a:pt x="14026" y="0"/>
                    <a:pt x="15429" y="0"/>
                    <a:pt x="16831" y="0"/>
                  </a:cubicBezTo>
                  <a:cubicBezTo>
                    <a:pt x="18234" y="0"/>
                    <a:pt x="19636" y="0"/>
                    <a:pt x="20478" y="240"/>
                  </a:cubicBezTo>
                  <a:cubicBezTo>
                    <a:pt x="21319" y="480"/>
                    <a:pt x="21600" y="960"/>
                    <a:pt x="21460" y="2016"/>
                  </a:cubicBezTo>
                  <a:cubicBezTo>
                    <a:pt x="21319" y="3072"/>
                    <a:pt x="20758" y="4704"/>
                    <a:pt x="19777" y="7056"/>
                  </a:cubicBezTo>
                  <a:cubicBezTo>
                    <a:pt x="18795" y="9408"/>
                    <a:pt x="17392" y="12480"/>
                    <a:pt x="16410" y="14784"/>
                  </a:cubicBezTo>
                  <a:cubicBezTo>
                    <a:pt x="15429" y="17088"/>
                    <a:pt x="14868" y="18624"/>
                    <a:pt x="14587" y="19632"/>
                  </a:cubicBezTo>
                  <a:cubicBezTo>
                    <a:pt x="14306" y="20640"/>
                    <a:pt x="14306" y="21120"/>
                    <a:pt x="13325" y="21360"/>
                  </a:cubicBezTo>
                  <a:cubicBezTo>
                    <a:pt x="12343" y="21600"/>
                    <a:pt x="10379" y="21600"/>
                    <a:pt x="8275" y="21504"/>
                  </a:cubicBezTo>
                  <a:cubicBezTo>
                    <a:pt x="6171" y="21408"/>
                    <a:pt x="3927" y="21216"/>
                    <a:pt x="1683" y="21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9384211" y="6246933"/>
              <a:ext cx="207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8000"/>
                    <a:pt x="11200" y="14400"/>
                    <a:pt x="14800" y="10800"/>
                  </a:cubicBezTo>
                  <a:cubicBezTo>
                    <a:pt x="18400" y="7200"/>
                    <a:pt x="200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9946446" y="6093596"/>
              <a:ext cx="204450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8"/>
                  </a:moveTo>
                  <a:cubicBezTo>
                    <a:pt x="20520" y="584"/>
                    <a:pt x="19440" y="0"/>
                    <a:pt x="17415" y="0"/>
                  </a:cubicBezTo>
                  <a:cubicBezTo>
                    <a:pt x="15390" y="0"/>
                    <a:pt x="12420" y="584"/>
                    <a:pt x="9450" y="1459"/>
                  </a:cubicBezTo>
                  <a:cubicBezTo>
                    <a:pt x="6480" y="2335"/>
                    <a:pt x="3510" y="3503"/>
                    <a:pt x="1890" y="5157"/>
                  </a:cubicBezTo>
                  <a:cubicBezTo>
                    <a:pt x="270" y="6811"/>
                    <a:pt x="0" y="8951"/>
                    <a:pt x="0" y="10995"/>
                  </a:cubicBezTo>
                  <a:cubicBezTo>
                    <a:pt x="0" y="13038"/>
                    <a:pt x="270" y="14984"/>
                    <a:pt x="675" y="16735"/>
                  </a:cubicBezTo>
                  <a:cubicBezTo>
                    <a:pt x="1080" y="18486"/>
                    <a:pt x="1620" y="20043"/>
                    <a:pt x="3915" y="20822"/>
                  </a:cubicBezTo>
                  <a:cubicBezTo>
                    <a:pt x="6210" y="21600"/>
                    <a:pt x="10260" y="21600"/>
                    <a:pt x="12960" y="21600"/>
                  </a:cubicBezTo>
                  <a:cubicBezTo>
                    <a:pt x="15660" y="21600"/>
                    <a:pt x="17010" y="21600"/>
                    <a:pt x="17820" y="21503"/>
                  </a:cubicBezTo>
                  <a:cubicBezTo>
                    <a:pt x="18630" y="21405"/>
                    <a:pt x="18900" y="21211"/>
                    <a:pt x="19170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9982224" y="6231599"/>
              <a:ext cx="191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6200"/>
                    <a:pt x="10944" y="10800"/>
                    <a:pt x="14544" y="7200"/>
                  </a:cubicBezTo>
                  <a:cubicBezTo>
                    <a:pt x="18144" y="3600"/>
                    <a:pt x="19872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10343783" y="6064207"/>
              <a:ext cx="251790" cy="32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14" fill="norm" stroke="1" extrusionOk="0">
                  <a:moveTo>
                    <a:pt x="21496" y="1971"/>
                  </a:moveTo>
                  <a:cubicBezTo>
                    <a:pt x="20841" y="1285"/>
                    <a:pt x="20187" y="600"/>
                    <a:pt x="18441" y="257"/>
                  </a:cubicBezTo>
                  <a:cubicBezTo>
                    <a:pt x="16696" y="-86"/>
                    <a:pt x="13860" y="-86"/>
                    <a:pt x="11460" y="257"/>
                  </a:cubicBezTo>
                  <a:cubicBezTo>
                    <a:pt x="9060" y="600"/>
                    <a:pt x="7096" y="1285"/>
                    <a:pt x="5569" y="2828"/>
                  </a:cubicBezTo>
                  <a:cubicBezTo>
                    <a:pt x="4041" y="4371"/>
                    <a:pt x="2951" y="6771"/>
                    <a:pt x="2078" y="9514"/>
                  </a:cubicBezTo>
                  <a:cubicBezTo>
                    <a:pt x="1205" y="12257"/>
                    <a:pt x="551" y="15343"/>
                    <a:pt x="223" y="17314"/>
                  </a:cubicBezTo>
                  <a:cubicBezTo>
                    <a:pt x="-104" y="19285"/>
                    <a:pt x="-104" y="20143"/>
                    <a:pt x="441" y="20657"/>
                  </a:cubicBezTo>
                  <a:cubicBezTo>
                    <a:pt x="987" y="21171"/>
                    <a:pt x="2078" y="21343"/>
                    <a:pt x="4260" y="21428"/>
                  </a:cubicBezTo>
                  <a:cubicBezTo>
                    <a:pt x="6441" y="21514"/>
                    <a:pt x="9714" y="21514"/>
                    <a:pt x="12987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10641573" y="6116597"/>
              <a:ext cx="14567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5760"/>
                    <a:pt x="7579" y="11520"/>
                    <a:pt x="11179" y="15120"/>
                  </a:cubicBezTo>
                  <a:cubicBezTo>
                    <a:pt x="14779" y="18720"/>
                    <a:pt x="18189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10767781" y="6139597"/>
              <a:ext cx="11146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21411" y="0"/>
                  </a:moveTo>
                  <a:cubicBezTo>
                    <a:pt x="18956" y="0"/>
                    <a:pt x="16502" y="0"/>
                    <a:pt x="13066" y="2813"/>
                  </a:cubicBezTo>
                  <a:cubicBezTo>
                    <a:pt x="9629" y="5625"/>
                    <a:pt x="5211" y="11250"/>
                    <a:pt x="2756" y="14625"/>
                  </a:cubicBezTo>
                  <a:cubicBezTo>
                    <a:pt x="302" y="18000"/>
                    <a:pt x="-189" y="19125"/>
                    <a:pt x="56" y="19913"/>
                  </a:cubicBezTo>
                  <a:cubicBezTo>
                    <a:pt x="302" y="20700"/>
                    <a:pt x="1284" y="21150"/>
                    <a:pt x="22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10909913" y="6082806"/>
              <a:ext cx="106598" cy="30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59" fill="norm" stroke="1" extrusionOk="0">
                  <a:moveTo>
                    <a:pt x="0" y="1856"/>
                  </a:moveTo>
                  <a:cubicBezTo>
                    <a:pt x="1543" y="1130"/>
                    <a:pt x="3086" y="404"/>
                    <a:pt x="5143" y="131"/>
                  </a:cubicBezTo>
                  <a:cubicBezTo>
                    <a:pt x="7200" y="-141"/>
                    <a:pt x="9771" y="41"/>
                    <a:pt x="12343" y="404"/>
                  </a:cubicBezTo>
                  <a:cubicBezTo>
                    <a:pt x="14914" y="767"/>
                    <a:pt x="17486" y="1311"/>
                    <a:pt x="19029" y="3852"/>
                  </a:cubicBezTo>
                  <a:cubicBezTo>
                    <a:pt x="20571" y="6393"/>
                    <a:pt x="21086" y="10931"/>
                    <a:pt x="21343" y="13654"/>
                  </a:cubicBezTo>
                  <a:cubicBezTo>
                    <a:pt x="21600" y="16377"/>
                    <a:pt x="21600" y="17284"/>
                    <a:pt x="19029" y="18283"/>
                  </a:cubicBezTo>
                  <a:cubicBezTo>
                    <a:pt x="16457" y="19281"/>
                    <a:pt x="11314" y="20370"/>
                    <a:pt x="6171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11101583" y="6091310"/>
              <a:ext cx="152746" cy="38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3" h="21443" fill="norm" stroke="1" extrusionOk="0">
                  <a:moveTo>
                    <a:pt x="5226" y="127"/>
                  </a:moveTo>
                  <a:cubicBezTo>
                    <a:pt x="7664" y="-15"/>
                    <a:pt x="10103" y="-157"/>
                    <a:pt x="12716" y="411"/>
                  </a:cubicBezTo>
                  <a:cubicBezTo>
                    <a:pt x="15329" y="980"/>
                    <a:pt x="18116" y="2259"/>
                    <a:pt x="19684" y="4604"/>
                  </a:cubicBezTo>
                  <a:cubicBezTo>
                    <a:pt x="21252" y="6948"/>
                    <a:pt x="21600" y="10359"/>
                    <a:pt x="18116" y="13343"/>
                  </a:cubicBezTo>
                  <a:cubicBezTo>
                    <a:pt x="14632" y="16327"/>
                    <a:pt x="7316" y="18885"/>
                    <a:pt x="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9786187" y="5989342"/>
              <a:ext cx="173038" cy="44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450" fill="norm" stroke="1" extrusionOk="0">
                  <a:moveTo>
                    <a:pt x="18116" y="2084"/>
                  </a:moveTo>
                  <a:cubicBezTo>
                    <a:pt x="16573" y="1340"/>
                    <a:pt x="15030" y="595"/>
                    <a:pt x="13487" y="222"/>
                  </a:cubicBezTo>
                  <a:cubicBezTo>
                    <a:pt x="11944" y="-150"/>
                    <a:pt x="10402" y="-150"/>
                    <a:pt x="7933" y="967"/>
                  </a:cubicBezTo>
                  <a:cubicBezTo>
                    <a:pt x="5464" y="2084"/>
                    <a:pt x="2070" y="4319"/>
                    <a:pt x="682" y="6926"/>
                  </a:cubicBezTo>
                  <a:cubicBezTo>
                    <a:pt x="-707" y="9533"/>
                    <a:pt x="-90" y="12512"/>
                    <a:pt x="3613" y="14995"/>
                  </a:cubicBezTo>
                  <a:cubicBezTo>
                    <a:pt x="7316" y="17478"/>
                    <a:pt x="14104" y="19464"/>
                    <a:pt x="20893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11331588" y="5850278"/>
              <a:ext cx="214673" cy="17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7" fill="norm" stroke="1" extrusionOk="0">
                  <a:moveTo>
                    <a:pt x="0" y="5310"/>
                  </a:moveTo>
                  <a:cubicBezTo>
                    <a:pt x="514" y="3767"/>
                    <a:pt x="1029" y="2224"/>
                    <a:pt x="2186" y="1144"/>
                  </a:cubicBezTo>
                  <a:cubicBezTo>
                    <a:pt x="3343" y="64"/>
                    <a:pt x="5143" y="-553"/>
                    <a:pt x="6557" y="681"/>
                  </a:cubicBezTo>
                  <a:cubicBezTo>
                    <a:pt x="7971" y="1916"/>
                    <a:pt x="9000" y="5001"/>
                    <a:pt x="8614" y="7778"/>
                  </a:cubicBezTo>
                  <a:cubicBezTo>
                    <a:pt x="8229" y="10556"/>
                    <a:pt x="6429" y="13024"/>
                    <a:pt x="5143" y="14876"/>
                  </a:cubicBezTo>
                  <a:cubicBezTo>
                    <a:pt x="3857" y="16727"/>
                    <a:pt x="3086" y="17961"/>
                    <a:pt x="3343" y="18578"/>
                  </a:cubicBezTo>
                  <a:cubicBezTo>
                    <a:pt x="3600" y="19196"/>
                    <a:pt x="4886" y="19196"/>
                    <a:pt x="8100" y="19504"/>
                  </a:cubicBezTo>
                  <a:cubicBezTo>
                    <a:pt x="11314" y="19813"/>
                    <a:pt x="16457" y="20430"/>
                    <a:pt x="21600" y="21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7748618" y="6580101"/>
              <a:ext cx="2823954" cy="34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4" fill="norm" stroke="1" extrusionOk="0">
                  <a:moveTo>
                    <a:pt x="489" y="16405"/>
                  </a:moveTo>
                  <a:cubicBezTo>
                    <a:pt x="391" y="13320"/>
                    <a:pt x="293" y="10234"/>
                    <a:pt x="195" y="7920"/>
                  </a:cubicBezTo>
                  <a:cubicBezTo>
                    <a:pt x="98" y="5606"/>
                    <a:pt x="0" y="4063"/>
                    <a:pt x="0" y="2520"/>
                  </a:cubicBezTo>
                  <a:cubicBezTo>
                    <a:pt x="0" y="977"/>
                    <a:pt x="98" y="-566"/>
                    <a:pt x="410" y="205"/>
                  </a:cubicBezTo>
                  <a:cubicBezTo>
                    <a:pt x="723" y="977"/>
                    <a:pt x="1251" y="4063"/>
                    <a:pt x="1906" y="5606"/>
                  </a:cubicBezTo>
                  <a:cubicBezTo>
                    <a:pt x="2561" y="7148"/>
                    <a:pt x="3343" y="7148"/>
                    <a:pt x="4134" y="7148"/>
                  </a:cubicBezTo>
                  <a:cubicBezTo>
                    <a:pt x="4926" y="7148"/>
                    <a:pt x="5727" y="7148"/>
                    <a:pt x="6529" y="7148"/>
                  </a:cubicBezTo>
                  <a:cubicBezTo>
                    <a:pt x="7330" y="7148"/>
                    <a:pt x="8132" y="7148"/>
                    <a:pt x="8953" y="6377"/>
                  </a:cubicBezTo>
                  <a:cubicBezTo>
                    <a:pt x="9774" y="5606"/>
                    <a:pt x="10614" y="4063"/>
                    <a:pt x="11377" y="3291"/>
                  </a:cubicBezTo>
                  <a:cubicBezTo>
                    <a:pt x="12139" y="2520"/>
                    <a:pt x="12823" y="2520"/>
                    <a:pt x="13605" y="2520"/>
                  </a:cubicBezTo>
                  <a:cubicBezTo>
                    <a:pt x="14387" y="2520"/>
                    <a:pt x="15267" y="2520"/>
                    <a:pt x="16088" y="2520"/>
                  </a:cubicBezTo>
                  <a:cubicBezTo>
                    <a:pt x="16909" y="2520"/>
                    <a:pt x="17671" y="2520"/>
                    <a:pt x="18433" y="2520"/>
                  </a:cubicBezTo>
                  <a:cubicBezTo>
                    <a:pt x="19196" y="2520"/>
                    <a:pt x="19958" y="2520"/>
                    <a:pt x="20486" y="5605"/>
                  </a:cubicBezTo>
                  <a:cubicBezTo>
                    <a:pt x="21014" y="8691"/>
                    <a:pt x="21307" y="14863"/>
                    <a:pt x="21600" y="21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8646843" y="6857443"/>
              <a:ext cx="515031" cy="18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196" fill="norm" stroke="1" extrusionOk="0">
                  <a:moveTo>
                    <a:pt x="7679" y="5655"/>
                  </a:moveTo>
                  <a:cubicBezTo>
                    <a:pt x="7573" y="9501"/>
                    <a:pt x="7467" y="13348"/>
                    <a:pt x="6885" y="16307"/>
                  </a:cubicBezTo>
                  <a:cubicBezTo>
                    <a:pt x="6303" y="19266"/>
                    <a:pt x="5244" y="21337"/>
                    <a:pt x="3973" y="21189"/>
                  </a:cubicBezTo>
                  <a:cubicBezTo>
                    <a:pt x="2703" y="21041"/>
                    <a:pt x="1220" y="18674"/>
                    <a:pt x="479" y="16603"/>
                  </a:cubicBezTo>
                  <a:cubicBezTo>
                    <a:pt x="-262" y="14532"/>
                    <a:pt x="-262" y="12756"/>
                    <a:pt x="1326" y="10093"/>
                  </a:cubicBezTo>
                  <a:cubicBezTo>
                    <a:pt x="2914" y="7430"/>
                    <a:pt x="6091" y="3879"/>
                    <a:pt x="9214" y="1956"/>
                  </a:cubicBezTo>
                  <a:cubicBezTo>
                    <a:pt x="12338" y="33"/>
                    <a:pt x="15409" y="-263"/>
                    <a:pt x="17420" y="181"/>
                  </a:cubicBezTo>
                  <a:cubicBezTo>
                    <a:pt x="19432" y="625"/>
                    <a:pt x="20385" y="1808"/>
                    <a:pt x="21338" y="2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8885866" y="7036618"/>
              <a:ext cx="153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60" y="4800"/>
                    <a:pt x="7920" y="9600"/>
                    <a:pt x="11520" y="13200"/>
                  </a:cubicBezTo>
                  <a:cubicBezTo>
                    <a:pt x="15120" y="16800"/>
                    <a:pt x="1836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8960603" y="7097952"/>
              <a:ext cx="9393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600" fill="norm" stroke="1" extrusionOk="0">
                  <a:moveTo>
                    <a:pt x="20893" y="0"/>
                  </a:moveTo>
                  <a:cubicBezTo>
                    <a:pt x="13504" y="5486"/>
                    <a:pt x="6114" y="10971"/>
                    <a:pt x="2704" y="14571"/>
                  </a:cubicBezTo>
                  <a:cubicBezTo>
                    <a:pt x="-707" y="18171"/>
                    <a:pt x="-139" y="19886"/>
                    <a:pt x="4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9253875" y="6742672"/>
              <a:ext cx="153337" cy="1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fill="norm" stroke="1" extrusionOk="0">
                  <a:moveTo>
                    <a:pt x="0" y="5022"/>
                  </a:moveTo>
                  <a:cubicBezTo>
                    <a:pt x="3240" y="3093"/>
                    <a:pt x="6480" y="1165"/>
                    <a:pt x="9180" y="393"/>
                  </a:cubicBezTo>
                  <a:cubicBezTo>
                    <a:pt x="11880" y="-378"/>
                    <a:pt x="14040" y="8"/>
                    <a:pt x="15300" y="1358"/>
                  </a:cubicBezTo>
                  <a:cubicBezTo>
                    <a:pt x="16560" y="2708"/>
                    <a:pt x="16920" y="5022"/>
                    <a:pt x="15660" y="7529"/>
                  </a:cubicBezTo>
                  <a:cubicBezTo>
                    <a:pt x="14400" y="10036"/>
                    <a:pt x="11520" y="12736"/>
                    <a:pt x="9360" y="15051"/>
                  </a:cubicBezTo>
                  <a:cubicBezTo>
                    <a:pt x="7200" y="17365"/>
                    <a:pt x="5760" y="19293"/>
                    <a:pt x="6840" y="20258"/>
                  </a:cubicBezTo>
                  <a:cubicBezTo>
                    <a:pt x="7920" y="21222"/>
                    <a:pt x="11520" y="21222"/>
                    <a:pt x="14400" y="21029"/>
                  </a:cubicBezTo>
                  <a:cubicBezTo>
                    <a:pt x="17280" y="20836"/>
                    <a:pt x="19440" y="20451"/>
                    <a:pt x="21600" y="20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6654817" y="7895303"/>
              <a:ext cx="230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6746819" y="8040974"/>
              <a:ext cx="76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7130160" y="7704859"/>
              <a:ext cx="268341" cy="352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6452"/>
                  </a:moveTo>
                  <a:cubicBezTo>
                    <a:pt x="0" y="5053"/>
                    <a:pt x="0" y="3655"/>
                    <a:pt x="514" y="2878"/>
                  </a:cubicBezTo>
                  <a:cubicBezTo>
                    <a:pt x="1029" y="2101"/>
                    <a:pt x="2057" y="1945"/>
                    <a:pt x="2880" y="2334"/>
                  </a:cubicBezTo>
                  <a:cubicBezTo>
                    <a:pt x="3703" y="2722"/>
                    <a:pt x="4320" y="3655"/>
                    <a:pt x="5554" y="5908"/>
                  </a:cubicBezTo>
                  <a:cubicBezTo>
                    <a:pt x="6789" y="8161"/>
                    <a:pt x="8640" y="11735"/>
                    <a:pt x="9771" y="14221"/>
                  </a:cubicBezTo>
                  <a:cubicBezTo>
                    <a:pt x="10903" y="16708"/>
                    <a:pt x="11314" y="18106"/>
                    <a:pt x="11829" y="19272"/>
                  </a:cubicBezTo>
                  <a:cubicBezTo>
                    <a:pt x="12343" y="20437"/>
                    <a:pt x="12960" y="21370"/>
                    <a:pt x="13577" y="21447"/>
                  </a:cubicBezTo>
                  <a:cubicBezTo>
                    <a:pt x="14194" y="21525"/>
                    <a:pt x="14811" y="20748"/>
                    <a:pt x="15531" y="18106"/>
                  </a:cubicBezTo>
                  <a:cubicBezTo>
                    <a:pt x="16251" y="15465"/>
                    <a:pt x="17074" y="10958"/>
                    <a:pt x="17486" y="8161"/>
                  </a:cubicBezTo>
                  <a:cubicBezTo>
                    <a:pt x="17897" y="5364"/>
                    <a:pt x="17897" y="4276"/>
                    <a:pt x="18309" y="2955"/>
                  </a:cubicBezTo>
                  <a:cubicBezTo>
                    <a:pt x="18720" y="1634"/>
                    <a:pt x="19543" y="80"/>
                    <a:pt x="20160" y="3"/>
                  </a:cubicBezTo>
                  <a:cubicBezTo>
                    <a:pt x="20777" y="-75"/>
                    <a:pt x="21189" y="1324"/>
                    <a:pt x="21600" y="2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7357610" y="7884836"/>
              <a:ext cx="178894" cy="133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2" fill="norm" stroke="1" extrusionOk="0">
                  <a:moveTo>
                    <a:pt x="16046" y="11451"/>
                  </a:moveTo>
                  <a:cubicBezTo>
                    <a:pt x="15737" y="9413"/>
                    <a:pt x="15429" y="7375"/>
                    <a:pt x="14194" y="4930"/>
                  </a:cubicBezTo>
                  <a:cubicBezTo>
                    <a:pt x="12960" y="2485"/>
                    <a:pt x="10800" y="-368"/>
                    <a:pt x="8486" y="40"/>
                  </a:cubicBezTo>
                  <a:cubicBezTo>
                    <a:pt x="6171" y="447"/>
                    <a:pt x="3703" y="4115"/>
                    <a:pt x="2160" y="7172"/>
                  </a:cubicBezTo>
                  <a:cubicBezTo>
                    <a:pt x="617" y="10228"/>
                    <a:pt x="0" y="12673"/>
                    <a:pt x="0" y="14915"/>
                  </a:cubicBezTo>
                  <a:cubicBezTo>
                    <a:pt x="0" y="17157"/>
                    <a:pt x="617" y="19194"/>
                    <a:pt x="1697" y="19806"/>
                  </a:cubicBezTo>
                  <a:cubicBezTo>
                    <a:pt x="2777" y="20417"/>
                    <a:pt x="4320" y="19602"/>
                    <a:pt x="5554" y="18379"/>
                  </a:cubicBezTo>
                  <a:cubicBezTo>
                    <a:pt x="6789" y="17157"/>
                    <a:pt x="7714" y="15526"/>
                    <a:pt x="8949" y="13692"/>
                  </a:cubicBezTo>
                  <a:cubicBezTo>
                    <a:pt x="10183" y="11858"/>
                    <a:pt x="11726" y="9821"/>
                    <a:pt x="13269" y="10432"/>
                  </a:cubicBezTo>
                  <a:cubicBezTo>
                    <a:pt x="14811" y="11043"/>
                    <a:pt x="16354" y="14304"/>
                    <a:pt x="17743" y="16545"/>
                  </a:cubicBezTo>
                  <a:cubicBezTo>
                    <a:pt x="19131" y="18787"/>
                    <a:pt x="20366" y="20009"/>
                    <a:pt x="21600" y="21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7559503" y="7872303"/>
              <a:ext cx="168671" cy="15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1" fill="norm" stroke="1" extrusionOk="0">
                  <a:moveTo>
                    <a:pt x="0" y="3187"/>
                  </a:moveTo>
                  <a:cubicBezTo>
                    <a:pt x="1636" y="2833"/>
                    <a:pt x="3273" y="2479"/>
                    <a:pt x="5236" y="4072"/>
                  </a:cubicBezTo>
                  <a:cubicBezTo>
                    <a:pt x="7200" y="5666"/>
                    <a:pt x="9491" y="9207"/>
                    <a:pt x="10473" y="12748"/>
                  </a:cubicBezTo>
                  <a:cubicBezTo>
                    <a:pt x="11455" y="16289"/>
                    <a:pt x="11127" y="19830"/>
                    <a:pt x="10636" y="20715"/>
                  </a:cubicBezTo>
                  <a:cubicBezTo>
                    <a:pt x="10145" y="21600"/>
                    <a:pt x="9491" y="19830"/>
                    <a:pt x="9655" y="16466"/>
                  </a:cubicBezTo>
                  <a:cubicBezTo>
                    <a:pt x="9818" y="13102"/>
                    <a:pt x="10800" y="8144"/>
                    <a:pt x="12927" y="5134"/>
                  </a:cubicBezTo>
                  <a:cubicBezTo>
                    <a:pt x="15055" y="2125"/>
                    <a:pt x="18327" y="10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7807021" y="7720081"/>
              <a:ext cx="158826" cy="276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0701" fill="norm" stroke="1" extrusionOk="0">
                  <a:moveTo>
                    <a:pt x="20975" y="3931"/>
                  </a:moveTo>
                  <a:cubicBezTo>
                    <a:pt x="20300" y="2784"/>
                    <a:pt x="19625" y="1637"/>
                    <a:pt x="17431" y="777"/>
                  </a:cubicBezTo>
                  <a:cubicBezTo>
                    <a:pt x="15237" y="-84"/>
                    <a:pt x="11525" y="-657"/>
                    <a:pt x="7981" y="1446"/>
                  </a:cubicBezTo>
                  <a:cubicBezTo>
                    <a:pt x="4437" y="3548"/>
                    <a:pt x="1062" y="8327"/>
                    <a:pt x="219" y="12054"/>
                  </a:cubicBezTo>
                  <a:cubicBezTo>
                    <a:pt x="-625" y="15782"/>
                    <a:pt x="1062" y="18458"/>
                    <a:pt x="3762" y="19701"/>
                  </a:cubicBezTo>
                  <a:cubicBezTo>
                    <a:pt x="6462" y="20943"/>
                    <a:pt x="10175" y="20752"/>
                    <a:pt x="13887" y="20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7988847" y="7787968"/>
              <a:ext cx="8433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6218"/>
                    <a:pt x="9164" y="12436"/>
                    <a:pt x="12764" y="16036"/>
                  </a:cubicBezTo>
                  <a:cubicBezTo>
                    <a:pt x="16364" y="19636"/>
                    <a:pt x="18982" y="206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8050181" y="7795634"/>
              <a:ext cx="92003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221"/>
                    <a:pt x="7200" y="8441"/>
                    <a:pt x="3600" y="12041"/>
                  </a:cubicBezTo>
                  <a:cubicBezTo>
                    <a:pt x="0" y="15641"/>
                    <a:pt x="0" y="186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8134516" y="7772634"/>
              <a:ext cx="12397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600" fill="norm" stroke="1" extrusionOk="0">
                  <a:moveTo>
                    <a:pt x="15552" y="0"/>
                  </a:moveTo>
                  <a:cubicBezTo>
                    <a:pt x="17280" y="491"/>
                    <a:pt x="19008" y="982"/>
                    <a:pt x="20088" y="2618"/>
                  </a:cubicBezTo>
                  <a:cubicBezTo>
                    <a:pt x="21168" y="4255"/>
                    <a:pt x="21600" y="7036"/>
                    <a:pt x="19224" y="10227"/>
                  </a:cubicBezTo>
                  <a:cubicBezTo>
                    <a:pt x="16848" y="13418"/>
                    <a:pt x="11664" y="17018"/>
                    <a:pt x="7992" y="18982"/>
                  </a:cubicBezTo>
                  <a:cubicBezTo>
                    <a:pt x="4320" y="20945"/>
                    <a:pt x="2160" y="212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7199162" y="8178977"/>
              <a:ext cx="93535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20" y="19200"/>
                    <a:pt x="4839" y="16800"/>
                    <a:pt x="7200" y="13800"/>
                  </a:cubicBezTo>
                  <a:cubicBezTo>
                    <a:pt x="9561" y="10800"/>
                    <a:pt x="11862" y="7200"/>
                    <a:pt x="14252" y="4800"/>
                  </a:cubicBezTo>
                  <a:cubicBezTo>
                    <a:pt x="16643" y="2400"/>
                    <a:pt x="19121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7988847" y="7962940"/>
              <a:ext cx="11849" cy="17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450" fill="norm" stroke="1" extrusionOk="0">
                  <a:moveTo>
                    <a:pt x="12959" y="4041"/>
                  </a:moveTo>
                  <a:cubicBezTo>
                    <a:pt x="12959" y="2107"/>
                    <a:pt x="12959" y="172"/>
                    <a:pt x="15120" y="11"/>
                  </a:cubicBezTo>
                  <a:cubicBezTo>
                    <a:pt x="17280" y="-150"/>
                    <a:pt x="21600" y="1462"/>
                    <a:pt x="19440" y="5331"/>
                  </a:cubicBezTo>
                  <a:cubicBezTo>
                    <a:pt x="17280" y="9199"/>
                    <a:pt x="8640" y="15325"/>
                    <a:pt x="0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7904511" y="7802024"/>
              <a:ext cx="138004" cy="20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4815"/>
                  </a:moveTo>
                  <a:cubicBezTo>
                    <a:pt x="400" y="2733"/>
                    <a:pt x="800" y="651"/>
                    <a:pt x="1600" y="130"/>
                  </a:cubicBezTo>
                  <a:cubicBezTo>
                    <a:pt x="2400" y="-390"/>
                    <a:pt x="3600" y="651"/>
                    <a:pt x="5800" y="3253"/>
                  </a:cubicBezTo>
                  <a:cubicBezTo>
                    <a:pt x="8000" y="5856"/>
                    <a:pt x="11200" y="10020"/>
                    <a:pt x="14000" y="13273"/>
                  </a:cubicBezTo>
                  <a:cubicBezTo>
                    <a:pt x="16800" y="16526"/>
                    <a:pt x="19200" y="18868"/>
                    <a:pt x="21600" y="21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7947560" y="7841635"/>
              <a:ext cx="209958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21380" y="0"/>
                  </a:moveTo>
                  <a:cubicBezTo>
                    <a:pt x="19038" y="919"/>
                    <a:pt x="16696" y="1838"/>
                    <a:pt x="13963" y="3677"/>
                  </a:cubicBezTo>
                  <a:cubicBezTo>
                    <a:pt x="11231" y="5515"/>
                    <a:pt x="8108" y="8272"/>
                    <a:pt x="6026" y="9881"/>
                  </a:cubicBezTo>
                  <a:cubicBezTo>
                    <a:pt x="3944" y="11489"/>
                    <a:pt x="2903" y="11949"/>
                    <a:pt x="1862" y="12409"/>
                  </a:cubicBezTo>
                  <a:cubicBezTo>
                    <a:pt x="821" y="12868"/>
                    <a:pt x="-220" y="13328"/>
                    <a:pt x="40" y="14094"/>
                  </a:cubicBezTo>
                  <a:cubicBezTo>
                    <a:pt x="300" y="14860"/>
                    <a:pt x="1862" y="15932"/>
                    <a:pt x="2773" y="17234"/>
                  </a:cubicBezTo>
                  <a:cubicBezTo>
                    <a:pt x="3684" y="18536"/>
                    <a:pt x="3944" y="20068"/>
                    <a:pt x="42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7168494" y="8362981"/>
              <a:ext cx="254482" cy="26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347" fill="norm" stroke="1" extrusionOk="0">
                  <a:moveTo>
                    <a:pt x="0" y="0"/>
                  </a:moveTo>
                  <a:cubicBezTo>
                    <a:pt x="1728" y="1426"/>
                    <a:pt x="3456" y="2853"/>
                    <a:pt x="4860" y="5808"/>
                  </a:cubicBezTo>
                  <a:cubicBezTo>
                    <a:pt x="6264" y="8762"/>
                    <a:pt x="7344" y="13245"/>
                    <a:pt x="8100" y="16302"/>
                  </a:cubicBezTo>
                  <a:cubicBezTo>
                    <a:pt x="8856" y="19359"/>
                    <a:pt x="9288" y="20989"/>
                    <a:pt x="9612" y="21294"/>
                  </a:cubicBezTo>
                  <a:cubicBezTo>
                    <a:pt x="9936" y="21600"/>
                    <a:pt x="10152" y="20581"/>
                    <a:pt x="11664" y="17830"/>
                  </a:cubicBezTo>
                  <a:cubicBezTo>
                    <a:pt x="13176" y="15079"/>
                    <a:pt x="15984" y="10596"/>
                    <a:pt x="17712" y="7947"/>
                  </a:cubicBezTo>
                  <a:cubicBezTo>
                    <a:pt x="19440" y="5298"/>
                    <a:pt x="20088" y="4483"/>
                    <a:pt x="20628" y="3566"/>
                  </a:cubicBezTo>
                  <a:cubicBezTo>
                    <a:pt x="21168" y="2649"/>
                    <a:pt x="21600" y="1630"/>
                    <a:pt x="21492" y="2038"/>
                  </a:cubicBezTo>
                  <a:cubicBezTo>
                    <a:pt x="21384" y="2445"/>
                    <a:pt x="20736" y="4279"/>
                    <a:pt x="20088" y="6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7407044" y="8516317"/>
              <a:ext cx="14479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fill="norm" stroke="1" extrusionOk="0">
                  <a:moveTo>
                    <a:pt x="12375" y="9450"/>
                  </a:moveTo>
                  <a:cubicBezTo>
                    <a:pt x="11996" y="7200"/>
                    <a:pt x="11617" y="4950"/>
                    <a:pt x="10670" y="3150"/>
                  </a:cubicBezTo>
                  <a:cubicBezTo>
                    <a:pt x="9723" y="1350"/>
                    <a:pt x="8207" y="0"/>
                    <a:pt x="6691" y="0"/>
                  </a:cubicBezTo>
                  <a:cubicBezTo>
                    <a:pt x="5175" y="0"/>
                    <a:pt x="3659" y="1350"/>
                    <a:pt x="2523" y="3150"/>
                  </a:cubicBezTo>
                  <a:cubicBezTo>
                    <a:pt x="1386" y="4950"/>
                    <a:pt x="628" y="7200"/>
                    <a:pt x="249" y="9450"/>
                  </a:cubicBezTo>
                  <a:cubicBezTo>
                    <a:pt x="-130" y="11700"/>
                    <a:pt x="-130" y="13950"/>
                    <a:pt x="628" y="15750"/>
                  </a:cubicBezTo>
                  <a:cubicBezTo>
                    <a:pt x="1386" y="17550"/>
                    <a:pt x="2902" y="18900"/>
                    <a:pt x="4986" y="18450"/>
                  </a:cubicBezTo>
                  <a:cubicBezTo>
                    <a:pt x="7070" y="18000"/>
                    <a:pt x="9723" y="15750"/>
                    <a:pt x="11617" y="15525"/>
                  </a:cubicBezTo>
                  <a:cubicBezTo>
                    <a:pt x="13512" y="15300"/>
                    <a:pt x="14649" y="17100"/>
                    <a:pt x="16165" y="18450"/>
                  </a:cubicBezTo>
                  <a:cubicBezTo>
                    <a:pt x="17681" y="19800"/>
                    <a:pt x="19575" y="20700"/>
                    <a:pt x="214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7597837" y="8493317"/>
              <a:ext cx="153338" cy="16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3037"/>
                  </a:moveTo>
                  <a:cubicBezTo>
                    <a:pt x="1800" y="3375"/>
                    <a:pt x="3600" y="3712"/>
                    <a:pt x="5220" y="6244"/>
                  </a:cubicBezTo>
                  <a:cubicBezTo>
                    <a:pt x="6840" y="8775"/>
                    <a:pt x="8280" y="13500"/>
                    <a:pt x="8820" y="16706"/>
                  </a:cubicBezTo>
                  <a:cubicBezTo>
                    <a:pt x="9360" y="19913"/>
                    <a:pt x="9000" y="21600"/>
                    <a:pt x="8640" y="21431"/>
                  </a:cubicBezTo>
                  <a:cubicBezTo>
                    <a:pt x="8280" y="21262"/>
                    <a:pt x="7920" y="19237"/>
                    <a:pt x="8280" y="16537"/>
                  </a:cubicBezTo>
                  <a:cubicBezTo>
                    <a:pt x="8640" y="13838"/>
                    <a:pt x="9720" y="10463"/>
                    <a:pt x="12060" y="7594"/>
                  </a:cubicBezTo>
                  <a:cubicBezTo>
                    <a:pt x="14400" y="4725"/>
                    <a:pt x="18000" y="23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7849737" y="8354197"/>
              <a:ext cx="139111" cy="323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336" fill="norm" stroke="1" extrusionOk="0">
                  <a:moveTo>
                    <a:pt x="18682" y="3617"/>
                  </a:moveTo>
                  <a:cubicBezTo>
                    <a:pt x="18296" y="2267"/>
                    <a:pt x="17910" y="917"/>
                    <a:pt x="16753" y="327"/>
                  </a:cubicBezTo>
                  <a:cubicBezTo>
                    <a:pt x="15596" y="-264"/>
                    <a:pt x="13667" y="-95"/>
                    <a:pt x="10775" y="1170"/>
                  </a:cubicBezTo>
                  <a:cubicBezTo>
                    <a:pt x="7882" y="2436"/>
                    <a:pt x="4025" y="4798"/>
                    <a:pt x="1903" y="7920"/>
                  </a:cubicBezTo>
                  <a:cubicBezTo>
                    <a:pt x="-218" y="11042"/>
                    <a:pt x="-604" y="14923"/>
                    <a:pt x="939" y="17286"/>
                  </a:cubicBezTo>
                  <a:cubicBezTo>
                    <a:pt x="2482" y="19648"/>
                    <a:pt x="5953" y="20492"/>
                    <a:pt x="9617" y="20914"/>
                  </a:cubicBezTo>
                  <a:cubicBezTo>
                    <a:pt x="13282" y="21336"/>
                    <a:pt x="17139" y="21336"/>
                    <a:pt x="20996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8096182" y="8393648"/>
              <a:ext cx="84336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4560"/>
                    <a:pt x="7855" y="9120"/>
                    <a:pt x="11455" y="12720"/>
                  </a:cubicBezTo>
                  <a:cubicBezTo>
                    <a:pt x="15055" y="16320"/>
                    <a:pt x="18327" y="189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8121240" y="8424315"/>
              <a:ext cx="135946" cy="30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391" fill="norm" stroke="1" extrusionOk="0">
                  <a:moveTo>
                    <a:pt x="21278" y="0"/>
                  </a:moveTo>
                  <a:cubicBezTo>
                    <a:pt x="16478" y="5355"/>
                    <a:pt x="11678" y="10711"/>
                    <a:pt x="8478" y="13835"/>
                  </a:cubicBezTo>
                  <a:cubicBezTo>
                    <a:pt x="5278" y="16959"/>
                    <a:pt x="3678" y="17851"/>
                    <a:pt x="2278" y="18833"/>
                  </a:cubicBezTo>
                  <a:cubicBezTo>
                    <a:pt x="878" y="19815"/>
                    <a:pt x="-322" y="20886"/>
                    <a:pt x="78" y="21243"/>
                  </a:cubicBezTo>
                  <a:cubicBezTo>
                    <a:pt x="478" y="21600"/>
                    <a:pt x="2478" y="21243"/>
                    <a:pt x="4478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8318520" y="8324647"/>
              <a:ext cx="94474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4" h="21600" fill="norm" stroke="1" extrusionOk="0">
                  <a:moveTo>
                    <a:pt x="6646" y="0"/>
                  </a:moveTo>
                  <a:cubicBezTo>
                    <a:pt x="12185" y="4075"/>
                    <a:pt x="17723" y="8151"/>
                    <a:pt x="19662" y="11343"/>
                  </a:cubicBezTo>
                  <a:cubicBezTo>
                    <a:pt x="21600" y="14536"/>
                    <a:pt x="19938" y="16845"/>
                    <a:pt x="16062" y="18408"/>
                  </a:cubicBezTo>
                  <a:cubicBezTo>
                    <a:pt x="12185" y="19970"/>
                    <a:pt x="6092" y="207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8878199" y="8187781"/>
              <a:ext cx="291342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5116" y="10932"/>
                    <a:pt x="10232" y="1332"/>
                    <a:pt x="13832" y="132"/>
                  </a:cubicBezTo>
                  <a:cubicBezTo>
                    <a:pt x="17432" y="-1068"/>
                    <a:pt x="19516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8954868" y="8339980"/>
              <a:ext cx="230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9805887" y="8071641"/>
              <a:ext cx="9200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2512"/>
                    <a:pt x="10800" y="5023"/>
                    <a:pt x="7200" y="8623"/>
                  </a:cubicBezTo>
                  <a:cubicBezTo>
                    <a:pt x="3600" y="12223"/>
                    <a:pt x="1800" y="169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9545215" y="8585319"/>
              <a:ext cx="29134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9627749" y="8661988"/>
              <a:ext cx="216474" cy="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0700" fill="norm" stroke="1" extrusionOk="0">
                  <a:moveTo>
                    <a:pt x="3191" y="0"/>
                  </a:moveTo>
                  <a:cubicBezTo>
                    <a:pt x="1433" y="7200"/>
                    <a:pt x="-325" y="14400"/>
                    <a:pt x="52" y="18000"/>
                  </a:cubicBezTo>
                  <a:cubicBezTo>
                    <a:pt x="428" y="21600"/>
                    <a:pt x="2940" y="21600"/>
                    <a:pt x="6833" y="18000"/>
                  </a:cubicBezTo>
                  <a:cubicBezTo>
                    <a:pt x="10726" y="14400"/>
                    <a:pt x="16001" y="7200"/>
                    <a:pt x="212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Drawing"/>
          <p:cNvGrpSpPr/>
          <p:nvPr/>
        </p:nvGrpSpPr>
        <p:grpSpPr>
          <a:xfrm>
            <a:off x="352674" y="193211"/>
            <a:ext cx="12483083" cy="8692657"/>
            <a:chOff x="0" y="0"/>
            <a:chExt cx="12483081" cy="8692655"/>
          </a:xfrm>
        </p:grpSpPr>
        <p:sp>
          <p:nvSpPr>
            <p:cNvPr id="991" name="Line"/>
            <p:cNvSpPr/>
            <p:nvPr/>
          </p:nvSpPr>
          <p:spPr>
            <a:xfrm>
              <a:off x="1064601" y="151371"/>
              <a:ext cx="169006" cy="45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350" fill="norm" stroke="1" extrusionOk="0">
                  <a:moveTo>
                    <a:pt x="133" y="9277"/>
                  </a:moveTo>
                  <a:cubicBezTo>
                    <a:pt x="1698" y="9395"/>
                    <a:pt x="3264" y="9514"/>
                    <a:pt x="6551" y="8624"/>
                  </a:cubicBezTo>
                  <a:cubicBezTo>
                    <a:pt x="9837" y="7734"/>
                    <a:pt x="14846" y="5835"/>
                    <a:pt x="17507" y="4529"/>
                  </a:cubicBezTo>
                  <a:cubicBezTo>
                    <a:pt x="20168" y="3224"/>
                    <a:pt x="20481" y="2512"/>
                    <a:pt x="20637" y="1859"/>
                  </a:cubicBezTo>
                  <a:cubicBezTo>
                    <a:pt x="20794" y="1206"/>
                    <a:pt x="20794" y="613"/>
                    <a:pt x="19072" y="257"/>
                  </a:cubicBezTo>
                  <a:cubicBezTo>
                    <a:pt x="17351" y="-99"/>
                    <a:pt x="13907" y="-218"/>
                    <a:pt x="10151" y="791"/>
                  </a:cubicBezTo>
                  <a:cubicBezTo>
                    <a:pt x="6394" y="1800"/>
                    <a:pt x="2324" y="3936"/>
                    <a:pt x="759" y="5657"/>
                  </a:cubicBezTo>
                  <a:cubicBezTo>
                    <a:pt x="-806" y="7378"/>
                    <a:pt x="133" y="8683"/>
                    <a:pt x="2794" y="10107"/>
                  </a:cubicBezTo>
                  <a:cubicBezTo>
                    <a:pt x="5455" y="11531"/>
                    <a:pt x="9837" y="13074"/>
                    <a:pt x="12655" y="14498"/>
                  </a:cubicBezTo>
                  <a:cubicBezTo>
                    <a:pt x="15472" y="15923"/>
                    <a:pt x="16724" y="17228"/>
                    <a:pt x="15942" y="18356"/>
                  </a:cubicBezTo>
                  <a:cubicBezTo>
                    <a:pt x="15159" y="19483"/>
                    <a:pt x="12342" y="20433"/>
                    <a:pt x="9524" y="20907"/>
                  </a:cubicBezTo>
                  <a:cubicBezTo>
                    <a:pt x="6707" y="21382"/>
                    <a:pt x="3890" y="21382"/>
                    <a:pt x="3264" y="21323"/>
                  </a:cubicBezTo>
                  <a:cubicBezTo>
                    <a:pt x="2637" y="21263"/>
                    <a:pt x="4203" y="21145"/>
                    <a:pt x="5768" y="21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1326363" y="504470"/>
              <a:ext cx="222339" cy="17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0" y="0"/>
                  </a:moveTo>
                  <a:cubicBezTo>
                    <a:pt x="2483" y="1271"/>
                    <a:pt x="4966" y="2541"/>
                    <a:pt x="7821" y="5559"/>
                  </a:cubicBezTo>
                  <a:cubicBezTo>
                    <a:pt x="10676" y="8576"/>
                    <a:pt x="13903" y="13341"/>
                    <a:pt x="16014" y="16359"/>
                  </a:cubicBezTo>
                  <a:cubicBezTo>
                    <a:pt x="18124" y="19376"/>
                    <a:pt x="19117" y="20647"/>
                    <a:pt x="19862" y="21124"/>
                  </a:cubicBezTo>
                  <a:cubicBezTo>
                    <a:pt x="20607" y="21600"/>
                    <a:pt x="21103" y="21282"/>
                    <a:pt x="21600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1395364" y="478914"/>
              <a:ext cx="134511" cy="30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0785" y="1785"/>
                  </a:moveTo>
                  <a:cubicBezTo>
                    <a:pt x="21192" y="893"/>
                    <a:pt x="21600" y="0"/>
                    <a:pt x="21396" y="0"/>
                  </a:cubicBezTo>
                  <a:cubicBezTo>
                    <a:pt x="21192" y="0"/>
                    <a:pt x="20377" y="893"/>
                    <a:pt x="17321" y="3481"/>
                  </a:cubicBezTo>
                  <a:cubicBezTo>
                    <a:pt x="14264" y="6069"/>
                    <a:pt x="8966" y="10354"/>
                    <a:pt x="5706" y="13656"/>
                  </a:cubicBezTo>
                  <a:cubicBezTo>
                    <a:pt x="2445" y="16959"/>
                    <a:pt x="1223" y="192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1625369" y="642473"/>
              <a:ext cx="9200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1786373" y="466136"/>
              <a:ext cx="13800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5082"/>
                    <a:pt x="4000" y="10165"/>
                    <a:pt x="7600" y="13765"/>
                  </a:cubicBezTo>
                  <a:cubicBezTo>
                    <a:pt x="11200" y="17365"/>
                    <a:pt x="16400" y="194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1878375" y="504470"/>
              <a:ext cx="76670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741"/>
                    <a:pt x="10080" y="9483"/>
                    <a:pt x="6480" y="13083"/>
                  </a:cubicBezTo>
                  <a:cubicBezTo>
                    <a:pt x="2880" y="16683"/>
                    <a:pt x="1440" y="191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2492926" y="435469"/>
              <a:ext cx="221136" cy="2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0073" fill="norm" stroke="1" extrusionOk="0">
                  <a:moveTo>
                    <a:pt x="3607" y="0"/>
                  </a:moveTo>
                  <a:cubicBezTo>
                    <a:pt x="1869" y="5891"/>
                    <a:pt x="131" y="11782"/>
                    <a:pt x="7" y="15709"/>
                  </a:cubicBezTo>
                  <a:cubicBezTo>
                    <a:pt x="-117" y="19636"/>
                    <a:pt x="1373" y="21600"/>
                    <a:pt x="4476" y="18655"/>
                  </a:cubicBezTo>
                  <a:cubicBezTo>
                    <a:pt x="7580" y="15709"/>
                    <a:pt x="12297" y="7855"/>
                    <a:pt x="15276" y="3927"/>
                  </a:cubicBezTo>
                  <a:cubicBezTo>
                    <a:pt x="18255" y="0"/>
                    <a:pt x="19497" y="0"/>
                    <a:pt x="20242" y="982"/>
                  </a:cubicBezTo>
                  <a:cubicBezTo>
                    <a:pt x="20986" y="1964"/>
                    <a:pt x="21235" y="3927"/>
                    <a:pt x="21483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2507056" y="627140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92" y="7200"/>
                    <a:pt x="5184" y="14400"/>
                    <a:pt x="8784" y="18000"/>
                  </a:cubicBezTo>
                  <a:cubicBezTo>
                    <a:pt x="12384" y="21600"/>
                    <a:pt x="16992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3375402" y="144129"/>
              <a:ext cx="350683" cy="50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08" fill="norm" stroke="1" extrusionOk="0">
                  <a:moveTo>
                    <a:pt x="21478" y="648"/>
                  </a:moveTo>
                  <a:cubicBezTo>
                    <a:pt x="20852" y="324"/>
                    <a:pt x="20226" y="0"/>
                    <a:pt x="18582" y="0"/>
                  </a:cubicBezTo>
                  <a:cubicBezTo>
                    <a:pt x="16939" y="0"/>
                    <a:pt x="14278" y="324"/>
                    <a:pt x="12243" y="756"/>
                  </a:cubicBezTo>
                  <a:cubicBezTo>
                    <a:pt x="10208" y="1188"/>
                    <a:pt x="8800" y="1728"/>
                    <a:pt x="7469" y="3132"/>
                  </a:cubicBezTo>
                  <a:cubicBezTo>
                    <a:pt x="6139" y="4536"/>
                    <a:pt x="4887" y="6804"/>
                    <a:pt x="3635" y="9558"/>
                  </a:cubicBezTo>
                  <a:cubicBezTo>
                    <a:pt x="2382" y="12312"/>
                    <a:pt x="1130" y="15552"/>
                    <a:pt x="504" y="17604"/>
                  </a:cubicBezTo>
                  <a:cubicBezTo>
                    <a:pt x="-122" y="19656"/>
                    <a:pt x="-122" y="20520"/>
                    <a:pt x="269" y="21006"/>
                  </a:cubicBezTo>
                  <a:cubicBezTo>
                    <a:pt x="661" y="21492"/>
                    <a:pt x="1443" y="21600"/>
                    <a:pt x="3713" y="21438"/>
                  </a:cubicBezTo>
                  <a:cubicBezTo>
                    <a:pt x="5982" y="21276"/>
                    <a:pt x="9739" y="20844"/>
                    <a:pt x="12165" y="20412"/>
                  </a:cubicBezTo>
                  <a:cubicBezTo>
                    <a:pt x="14591" y="19980"/>
                    <a:pt x="15687" y="19548"/>
                    <a:pt x="16782" y="19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3404076" y="435469"/>
              <a:ext cx="168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3757348" y="156907"/>
              <a:ext cx="313744" cy="4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522" fill="norm" stroke="1" extrusionOk="0">
                  <a:moveTo>
                    <a:pt x="21385" y="455"/>
                  </a:moveTo>
                  <a:cubicBezTo>
                    <a:pt x="19469" y="227"/>
                    <a:pt x="17553" y="0"/>
                    <a:pt x="15462" y="0"/>
                  </a:cubicBezTo>
                  <a:cubicBezTo>
                    <a:pt x="13372" y="0"/>
                    <a:pt x="11108" y="227"/>
                    <a:pt x="9540" y="1023"/>
                  </a:cubicBezTo>
                  <a:cubicBezTo>
                    <a:pt x="7972" y="1819"/>
                    <a:pt x="7101" y="3183"/>
                    <a:pt x="6404" y="5229"/>
                  </a:cubicBezTo>
                  <a:cubicBezTo>
                    <a:pt x="5708" y="7276"/>
                    <a:pt x="5185" y="10004"/>
                    <a:pt x="4227" y="12392"/>
                  </a:cubicBezTo>
                  <a:cubicBezTo>
                    <a:pt x="3269" y="14779"/>
                    <a:pt x="1875" y="16825"/>
                    <a:pt x="1004" y="18303"/>
                  </a:cubicBezTo>
                  <a:cubicBezTo>
                    <a:pt x="133" y="19781"/>
                    <a:pt x="-215" y="20691"/>
                    <a:pt x="133" y="21145"/>
                  </a:cubicBezTo>
                  <a:cubicBezTo>
                    <a:pt x="482" y="21600"/>
                    <a:pt x="1527" y="21600"/>
                    <a:pt x="3530" y="21373"/>
                  </a:cubicBezTo>
                  <a:cubicBezTo>
                    <a:pt x="5533" y="21145"/>
                    <a:pt x="8495" y="20691"/>
                    <a:pt x="11456" y="20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4117092" y="236131"/>
              <a:ext cx="23767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16" y="4186"/>
                    <a:pt x="7432" y="8372"/>
                    <a:pt x="11032" y="11972"/>
                  </a:cubicBezTo>
                  <a:cubicBezTo>
                    <a:pt x="14632" y="15572"/>
                    <a:pt x="18116" y="185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4112979" y="243798"/>
              <a:ext cx="241786" cy="4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82" fill="norm" stroke="1" extrusionOk="0">
                  <a:moveTo>
                    <a:pt x="21511" y="0"/>
                  </a:moveTo>
                  <a:cubicBezTo>
                    <a:pt x="20147" y="127"/>
                    <a:pt x="18783" y="254"/>
                    <a:pt x="16736" y="1271"/>
                  </a:cubicBezTo>
                  <a:cubicBezTo>
                    <a:pt x="14690" y="2287"/>
                    <a:pt x="11962" y="4193"/>
                    <a:pt x="9119" y="6798"/>
                  </a:cubicBezTo>
                  <a:cubicBezTo>
                    <a:pt x="6277" y="9402"/>
                    <a:pt x="3322" y="12706"/>
                    <a:pt x="1730" y="14929"/>
                  </a:cubicBezTo>
                  <a:cubicBezTo>
                    <a:pt x="138" y="17153"/>
                    <a:pt x="-89" y="18296"/>
                    <a:pt x="25" y="19249"/>
                  </a:cubicBezTo>
                  <a:cubicBezTo>
                    <a:pt x="138" y="20202"/>
                    <a:pt x="593" y="20965"/>
                    <a:pt x="1389" y="21282"/>
                  </a:cubicBezTo>
                  <a:cubicBezTo>
                    <a:pt x="2185" y="21600"/>
                    <a:pt x="3322" y="21473"/>
                    <a:pt x="4458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4508101" y="197797"/>
              <a:ext cx="207006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67" y="3252"/>
                    <a:pt x="6933" y="6503"/>
                    <a:pt x="10533" y="10103"/>
                  </a:cubicBezTo>
                  <a:cubicBezTo>
                    <a:pt x="14133" y="13703"/>
                    <a:pt x="17867" y="176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4694160" y="205463"/>
              <a:ext cx="135950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21278" y="0"/>
                  </a:moveTo>
                  <a:cubicBezTo>
                    <a:pt x="15678" y="2653"/>
                    <a:pt x="10078" y="5305"/>
                    <a:pt x="6278" y="8337"/>
                  </a:cubicBezTo>
                  <a:cubicBezTo>
                    <a:pt x="2478" y="11368"/>
                    <a:pt x="478" y="14779"/>
                    <a:pt x="78" y="17053"/>
                  </a:cubicBezTo>
                  <a:cubicBezTo>
                    <a:pt x="-322" y="19326"/>
                    <a:pt x="878" y="20463"/>
                    <a:pt x="20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4906777" y="83753"/>
              <a:ext cx="244901" cy="583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45" fill="norm" stroke="1" extrusionOk="0">
                  <a:moveTo>
                    <a:pt x="0" y="1374"/>
                  </a:moveTo>
                  <a:cubicBezTo>
                    <a:pt x="675" y="904"/>
                    <a:pt x="1350" y="435"/>
                    <a:pt x="2813" y="200"/>
                  </a:cubicBezTo>
                  <a:cubicBezTo>
                    <a:pt x="4275" y="-35"/>
                    <a:pt x="6525" y="-35"/>
                    <a:pt x="8775" y="59"/>
                  </a:cubicBezTo>
                  <a:cubicBezTo>
                    <a:pt x="11025" y="153"/>
                    <a:pt x="13275" y="341"/>
                    <a:pt x="15300" y="998"/>
                  </a:cubicBezTo>
                  <a:cubicBezTo>
                    <a:pt x="17325" y="1655"/>
                    <a:pt x="19125" y="2782"/>
                    <a:pt x="20138" y="4989"/>
                  </a:cubicBezTo>
                  <a:cubicBezTo>
                    <a:pt x="21150" y="7196"/>
                    <a:pt x="21375" y="10483"/>
                    <a:pt x="21488" y="13160"/>
                  </a:cubicBezTo>
                  <a:cubicBezTo>
                    <a:pt x="21600" y="15836"/>
                    <a:pt x="21600" y="17902"/>
                    <a:pt x="21375" y="19170"/>
                  </a:cubicBezTo>
                  <a:cubicBezTo>
                    <a:pt x="21150" y="20438"/>
                    <a:pt x="20700" y="20908"/>
                    <a:pt x="19013" y="21189"/>
                  </a:cubicBezTo>
                  <a:cubicBezTo>
                    <a:pt x="17325" y="21471"/>
                    <a:pt x="14400" y="21565"/>
                    <a:pt x="12263" y="21236"/>
                  </a:cubicBezTo>
                  <a:cubicBezTo>
                    <a:pt x="10125" y="20908"/>
                    <a:pt x="8775" y="20156"/>
                    <a:pt x="7425" y="19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5581459" y="450802"/>
              <a:ext cx="30667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4400"/>
                    <a:pt x="10080" y="7200"/>
                    <a:pt x="13680" y="3600"/>
                  </a:cubicBezTo>
                  <a:cubicBezTo>
                    <a:pt x="17280" y="0"/>
                    <a:pt x="194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6396213" y="67450"/>
              <a:ext cx="284337" cy="47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84" fill="norm" stroke="1" extrusionOk="0">
                  <a:moveTo>
                    <a:pt x="21063" y="2102"/>
                  </a:moveTo>
                  <a:cubicBezTo>
                    <a:pt x="21254" y="1519"/>
                    <a:pt x="21445" y="935"/>
                    <a:pt x="20967" y="526"/>
                  </a:cubicBezTo>
                  <a:cubicBezTo>
                    <a:pt x="20489" y="118"/>
                    <a:pt x="19342" y="-116"/>
                    <a:pt x="17049" y="59"/>
                  </a:cubicBezTo>
                  <a:cubicBezTo>
                    <a:pt x="14755" y="234"/>
                    <a:pt x="11314" y="818"/>
                    <a:pt x="8733" y="1635"/>
                  </a:cubicBezTo>
                  <a:cubicBezTo>
                    <a:pt x="6153" y="2453"/>
                    <a:pt x="4433" y="3503"/>
                    <a:pt x="3381" y="5138"/>
                  </a:cubicBezTo>
                  <a:cubicBezTo>
                    <a:pt x="2330" y="6773"/>
                    <a:pt x="1948" y="8991"/>
                    <a:pt x="1470" y="11151"/>
                  </a:cubicBezTo>
                  <a:cubicBezTo>
                    <a:pt x="992" y="13311"/>
                    <a:pt x="418" y="15413"/>
                    <a:pt x="132" y="17047"/>
                  </a:cubicBezTo>
                  <a:cubicBezTo>
                    <a:pt x="-155" y="18682"/>
                    <a:pt x="-155" y="19849"/>
                    <a:pt x="2043" y="20550"/>
                  </a:cubicBezTo>
                  <a:cubicBezTo>
                    <a:pt x="4241" y="21250"/>
                    <a:pt x="8638" y="21484"/>
                    <a:pt x="12079" y="21484"/>
                  </a:cubicBezTo>
                  <a:cubicBezTo>
                    <a:pt x="15519" y="21484"/>
                    <a:pt x="18004" y="21250"/>
                    <a:pt x="20489" y="21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6447811" y="328133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6790101" y="64421"/>
              <a:ext cx="309393" cy="49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45" fill="norm" stroke="1" extrusionOk="0">
                  <a:moveTo>
                    <a:pt x="21434" y="1123"/>
                  </a:moveTo>
                  <a:cubicBezTo>
                    <a:pt x="20903" y="682"/>
                    <a:pt x="20372" y="242"/>
                    <a:pt x="18690" y="76"/>
                  </a:cubicBezTo>
                  <a:cubicBezTo>
                    <a:pt x="17008" y="-89"/>
                    <a:pt x="14175" y="21"/>
                    <a:pt x="11962" y="352"/>
                  </a:cubicBezTo>
                  <a:cubicBezTo>
                    <a:pt x="9749" y="682"/>
                    <a:pt x="8155" y="1233"/>
                    <a:pt x="7182" y="2115"/>
                  </a:cubicBezTo>
                  <a:cubicBezTo>
                    <a:pt x="6208" y="2997"/>
                    <a:pt x="5854" y="4209"/>
                    <a:pt x="5145" y="6358"/>
                  </a:cubicBezTo>
                  <a:cubicBezTo>
                    <a:pt x="4437" y="8507"/>
                    <a:pt x="3375" y="11593"/>
                    <a:pt x="2490" y="13742"/>
                  </a:cubicBezTo>
                  <a:cubicBezTo>
                    <a:pt x="1604" y="15891"/>
                    <a:pt x="896" y="17103"/>
                    <a:pt x="454" y="18095"/>
                  </a:cubicBezTo>
                  <a:cubicBezTo>
                    <a:pt x="11" y="19087"/>
                    <a:pt x="-166" y="19858"/>
                    <a:pt x="188" y="20354"/>
                  </a:cubicBezTo>
                  <a:cubicBezTo>
                    <a:pt x="542" y="20850"/>
                    <a:pt x="1427" y="21070"/>
                    <a:pt x="3818" y="21235"/>
                  </a:cubicBezTo>
                  <a:cubicBezTo>
                    <a:pt x="6208" y="21401"/>
                    <a:pt x="10103" y="21511"/>
                    <a:pt x="12493" y="21401"/>
                  </a:cubicBezTo>
                  <a:cubicBezTo>
                    <a:pt x="14883" y="21291"/>
                    <a:pt x="15768" y="20960"/>
                    <a:pt x="16654" y="20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7137827" y="197797"/>
              <a:ext cx="23767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16" y="4476"/>
                    <a:pt x="7432" y="8951"/>
                    <a:pt x="11032" y="12551"/>
                  </a:cubicBezTo>
                  <a:cubicBezTo>
                    <a:pt x="14632" y="16151"/>
                    <a:pt x="18116" y="188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7216488" y="213130"/>
              <a:ext cx="18968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21375" y="0"/>
                  </a:moveTo>
                  <a:cubicBezTo>
                    <a:pt x="19647" y="0"/>
                    <a:pt x="17919" y="0"/>
                    <a:pt x="15039" y="1611"/>
                  </a:cubicBezTo>
                  <a:cubicBezTo>
                    <a:pt x="12159" y="3221"/>
                    <a:pt x="8127" y="6442"/>
                    <a:pt x="5391" y="9284"/>
                  </a:cubicBezTo>
                  <a:cubicBezTo>
                    <a:pt x="2655" y="12126"/>
                    <a:pt x="1215" y="14589"/>
                    <a:pt x="495" y="16579"/>
                  </a:cubicBezTo>
                  <a:cubicBezTo>
                    <a:pt x="-225" y="18568"/>
                    <a:pt x="-225" y="20084"/>
                    <a:pt x="927" y="20842"/>
                  </a:cubicBezTo>
                  <a:cubicBezTo>
                    <a:pt x="2079" y="21600"/>
                    <a:pt x="4383" y="21600"/>
                    <a:pt x="66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7482835" y="29126"/>
              <a:ext cx="239146" cy="56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21" fill="norm" stroke="1" extrusionOk="0">
                  <a:moveTo>
                    <a:pt x="0" y="1459"/>
                  </a:moveTo>
                  <a:cubicBezTo>
                    <a:pt x="230" y="973"/>
                    <a:pt x="460" y="486"/>
                    <a:pt x="1149" y="243"/>
                  </a:cubicBezTo>
                  <a:cubicBezTo>
                    <a:pt x="1838" y="0"/>
                    <a:pt x="2987" y="0"/>
                    <a:pt x="5515" y="0"/>
                  </a:cubicBezTo>
                  <a:cubicBezTo>
                    <a:pt x="8043" y="0"/>
                    <a:pt x="11949" y="0"/>
                    <a:pt x="14591" y="97"/>
                  </a:cubicBezTo>
                  <a:cubicBezTo>
                    <a:pt x="17234" y="195"/>
                    <a:pt x="18613" y="389"/>
                    <a:pt x="19647" y="681"/>
                  </a:cubicBezTo>
                  <a:cubicBezTo>
                    <a:pt x="20681" y="973"/>
                    <a:pt x="21370" y="1362"/>
                    <a:pt x="21485" y="2092"/>
                  </a:cubicBezTo>
                  <a:cubicBezTo>
                    <a:pt x="21600" y="2822"/>
                    <a:pt x="21140" y="3892"/>
                    <a:pt x="20451" y="5546"/>
                  </a:cubicBezTo>
                  <a:cubicBezTo>
                    <a:pt x="19762" y="7200"/>
                    <a:pt x="18843" y="9438"/>
                    <a:pt x="18383" y="11919"/>
                  </a:cubicBezTo>
                  <a:cubicBezTo>
                    <a:pt x="17923" y="14400"/>
                    <a:pt x="17923" y="17124"/>
                    <a:pt x="17923" y="18778"/>
                  </a:cubicBezTo>
                  <a:cubicBezTo>
                    <a:pt x="17923" y="20432"/>
                    <a:pt x="17923" y="21016"/>
                    <a:pt x="17349" y="21308"/>
                  </a:cubicBezTo>
                  <a:cubicBezTo>
                    <a:pt x="16774" y="21600"/>
                    <a:pt x="15626" y="21600"/>
                    <a:pt x="14017" y="21259"/>
                  </a:cubicBezTo>
                  <a:cubicBezTo>
                    <a:pt x="12409" y="20919"/>
                    <a:pt x="10340" y="20238"/>
                    <a:pt x="8272" y="19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7866177" y="527471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8121738" y="54043"/>
              <a:ext cx="250452" cy="47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20278" y="3745"/>
                  </a:moveTo>
                  <a:cubicBezTo>
                    <a:pt x="20057" y="3165"/>
                    <a:pt x="19837" y="2584"/>
                    <a:pt x="19726" y="1945"/>
                  </a:cubicBezTo>
                  <a:cubicBezTo>
                    <a:pt x="19616" y="1307"/>
                    <a:pt x="19616" y="610"/>
                    <a:pt x="18514" y="261"/>
                  </a:cubicBezTo>
                  <a:cubicBezTo>
                    <a:pt x="17412" y="-87"/>
                    <a:pt x="15208" y="-87"/>
                    <a:pt x="13004" y="261"/>
                  </a:cubicBezTo>
                  <a:cubicBezTo>
                    <a:pt x="10800" y="610"/>
                    <a:pt x="8596" y="1307"/>
                    <a:pt x="6722" y="2642"/>
                  </a:cubicBezTo>
                  <a:cubicBezTo>
                    <a:pt x="4849" y="3978"/>
                    <a:pt x="3306" y="5952"/>
                    <a:pt x="2314" y="8448"/>
                  </a:cubicBezTo>
                  <a:cubicBezTo>
                    <a:pt x="1322" y="10945"/>
                    <a:pt x="882" y="13965"/>
                    <a:pt x="551" y="15823"/>
                  </a:cubicBezTo>
                  <a:cubicBezTo>
                    <a:pt x="220" y="17681"/>
                    <a:pt x="0" y="18378"/>
                    <a:pt x="0" y="19016"/>
                  </a:cubicBezTo>
                  <a:cubicBezTo>
                    <a:pt x="0" y="19655"/>
                    <a:pt x="220" y="20236"/>
                    <a:pt x="882" y="20642"/>
                  </a:cubicBezTo>
                  <a:cubicBezTo>
                    <a:pt x="1543" y="21048"/>
                    <a:pt x="2645" y="21281"/>
                    <a:pt x="6171" y="21397"/>
                  </a:cubicBezTo>
                  <a:cubicBezTo>
                    <a:pt x="9698" y="21513"/>
                    <a:pt x="15649" y="21513"/>
                    <a:pt x="2160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8157517" y="328133"/>
              <a:ext cx="222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5" y="15840"/>
                    <a:pt x="1490" y="10080"/>
                    <a:pt x="5090" y="6480"/>
                  </a:cubicBezTo>
                  <a:cubicBezTo>
                    <a:pt x="8690" y="2880"/>
                    <a:pt x="1514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8504122" y="22859"/>
              <a:ext cx="338977" cy="539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505" fill="norm" stroke="1" extrusionOk="0">
                  <a:moveTo>
                    <a:pt x="21177" y="2389"/>
                  </a:moveTo>
                  <a:cubicBezTo>
                    <a:pt x="21338" y="1880"/>
                    <a:pt x="21499" y="1370"/>
                    <a:pt x="21257" y="963"/>
                  </a:cubicBezTo>
                  <a:cubicBezTo>
                    <a:pt x="21015" y="555"/>
                    <a:pt x="20371" y="250"/>
                    <a:pt x="18678" y="97"/>
                  </a:cubicBezTo>
                  <a:cubicBezTo>
                    <a:pt x="16986" y="-56"/>
                    <a:pt x="14245" y="-56"/>
                    <a:pt x="11908" y="301"/>
                  </a:cubicBezTo>
                  <a:cubicBezTo>
                    <a:pt x="9571" y="657"/>
                    <a:pt x="7636" y="1370"/>
                    <a:pt x="6347" y="2287"/>
                  </a:cubicBezTo>
                  <a:cubicBezTo>
                    <a:pt x="5057" y="3204"/>
                    <a:pt x="4412" y="4325"/>
                    <a:pt x="3848" y="6261"/>
                  </a:cubicBezTo>
                  <a:cubicBezTo>
                    <a:pt x="3284" y="8197"/>
                    <a:pt x="2800" y="10948"/>
                    <a:pt x="2156" y="13240"/>
                  </a:cubicBezTo>
                  <a:cubicBezTo>
                    <a:pt x="1511" y="15533"/>
                    <a:pt x="705" y="17367"/>
                    <a:pt x="302" y="18640"/>
                  </a:cubicBezTo>
                  <a:cubicBezTo>
                    <a:pt x="-101" y="19914"/>
                    <a:pt x="-101" y="20627"/>
                    <a:pt x="302" y="21035"/>
                  </a:cubicBezTo>
                  <a:cubicBezTo>
                    <a:pt x="705" y="21442"/>
                    <a:pt x="1511" y="21544"/>
                    <a:pt x="4009" y="21493"/>
                  </a:cubicBezTo>
                  <a:cubicBezTo>
                    <a:pt x="6508" y="21442"/>
                    <a:pt x="10699" y="21238"/>
                    <a:pt x="14890" y="21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8885866" y="151796"/>
              <a:ext cx="130337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59" y="5067"/>
                    <a:pt x="9318" y="10133"/>
                    <a:pt x="12918" y="13733"/>
                  </a:cubicBezTo>
                  <a:cubicBezTo>
                    <a:pt x="16518" y="17333"/>
                    <a:pt x="19059" y="194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9051304" y="167129"/>
              <a:ext cx="133570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21300" y="0"/>
                  </a:moveTo>
                  <a:cubicBezTo>
                    <a:pt x="15594" y="3287"/>
                    <a:pt x="9889" y="6574"/>
                    <a:pt x="6221" y="9313"/>
                  </a:cubicBezTo>
                  <a:cubicBezTo>
                    <a:pt x="2553" y="12052"/>
                    <a:pt x="923" y="14243"/>
                    <a:pt x="311" y="16200"/>
                  </a:cubicBezTo>
                  <a:cubicBezTo>
                    <a:pt x="-300" y="18157"/>
                    <a:pt x="108" y="19878"/>
                    <a:pt x="5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9261542" y="0"/>
              <a:ext cx="231479" cy="61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13" fill="norm" stroke="1" extrusionOk="0">
                  <a:moveTo>
                    <a:pt x="712" y="2356"/>
                  </a:moveTo>
                  <a:cubicBezTo>
                    <a:pt x="2611" y="1553"/>
                    <a:pt x="4510" y="749"/>
                    <a:pt x="6646" y="348"/>
                  </a:cubicBezTo>
                  <a:cubicBezTo>
                    <a:pt x="8782" y="-54"/>
                    <a:pt x="11156" y="-54"/>
                    <a:pt x="13411" y="80"/>
                  </a:cubicBezTo>
                  <a:cubicBezTo>
                    <a:pt x="15666" y="214"/>
                    <a:pt x="17802" y="482"/>
                    <a:pt x="19226" y="794"/>
                  </a:cubicBezTo>
                  <a:cubicBezTo>
                    <a:pt x="20651" y="1106"/>
                    <a:pt x="21363" y="1463"/>
                    <a:pt x="21481" y="2579"/>
                  </a:cubicBezTo>
                  <a:cubicBezTo>
                    <a:pt x="21600" y="3695"/>
                    <a:pt x="21125" y="5569"/>
                    <a:pt x="20413" y="7711"/>
                  </a:cubicBezTo>
                  <a:cubicBezTo>
                    <a:pt x="19701" y="9853"/>
                    <a:pt x="18752" y="12263"/>
                    <a:pt x="18158" y="14227"/>
                  </a:cubicBezTo>
                  <a:cubicBezTo>
                    <a:pt x="17565" y="16191"/>
                    <a:pt x="17327" y="17708"/>
                    <a:pt x="17209" y="18779"/>
                  </a:cubicBezTo>
                  <a:cubicBezTo>
                    <a:pt x="17090" y="19850"/>
                    <a:pt x="17090" y="20475"/>
                    <a:pt x="16497" y="20877"/>
                  </a:cubicBezTo>
                  <a:cubicBezTo>
                    <a:pt x="15903" y="21278"/>
                    <a:pt x="14716" y="21457"/>
                    <a:pt x="12343" y="21501"/>
                  </a:cubicBezTo>
                  <a:cubicBezTo>
                    <a:pt x="9969" y="21546"/>
                    <a:pt x="6409" y="21457"/>
                    <a:pt x="4154" y="21278"/>
                  </a:cubicBezTo>
                  <a:cubicBezTo>
                    <a:pt x="1899" y="21100"/>
                    <a:pt x="949" y="20832"/>
                    <a:pt x="0" y="20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3465411" y="803477"/>
              <a:ext cx="537445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" y="21257"/>
                    <a:pt x="781" y="20914"/>
                    <a:pt x="1155" y="20400"/>
                  </a:cubicBezTo>
                  <a:cubicBezTo>
                    <a:pt x="1530" y="19886"/>
                    <a:pt x="1890" y="19200"/>
                    <a:pt x="2249" y="18514"/>
                  </a:cubicBezTo>
                  <a:cubicBezTo>
                    <a:pt x="2609" y="17829"/>
                    <a:pt x="2968" y="17143"/>
                    <a:pt x="3364" y="16457"/>
                  </a:cubicBezTo>
                  <a:cubicBezTo>
                    <a:pt x="3759" y="15771"/>
                    <a:pt x="4191" y="15086"/>
                    <a:pt x="4596" y="14571"/>
                  </a:cubicBezTo>
                  <a:cubicBezTo>
                    <a:pt x="5002" y="14057"/>
                    <a:pt x="5382" y="13714"/>
                    <a:pt x="5783" y="13543"/>
                  </a:cubicBezTo>
                  <a:cubicBezTo>
                    <a:pt x="6183" y="13371"/>
                    <a:pt x="6604" y="13371"/>
                    <a:pt x="7036" y="13371"/>
                  </a:cubicBezTo>
                  <a:cubicBezTo>
                    <a:pt x="7467" y="13371"/>
                    <a:pt x="7909" y="13371"/>
                    <a:pt x="8304" y="13200"/>
                  </a:cubicBezTo>
                  <a:cubicBezTo>
                    <a:pt x="8700" y="13029"/>
                    <a:pt x="9049" y="12686"/>
                    <a:pt x="9403" y="12343"/>
                  </a:cubicBezTo>
                  <a:cubicBezTo>
                    <a:pt x="9757" y="12000"/>
                    <a:pt x="10117" y="11657"/>
                    <a:pt x="10476" y="11143"/>
                  </a:cubicBezTo>
                  <a:cubicBezTo>
                    <a:pt x="10836" y="10629"/>
                    <a:pt x="11195" y="9943"/>
                    <a:pt x="11570" y="9429"/>
                  </a:cubicBezTo>
                  <a:cubicBezTo>
                    <a:pt x="11945" y="8914"/>
                    <a:pt x="12336" y="8571"/>
                    <a:pt x="12700" y="8229"/>
                  </a:cubicBezTo>
                  <a:cubicBezTo>
                    <a:pt x="13065" y="7886"/>
                    <a:pt x="13404" y="7543"/>
                    <a:pt x="13799" y="7200"/>
                  </a:cubicBezTo>
                  <a:cubicBezTo>
                    <a:pt x="14195" y="6857"/>
                    <a:pt x="14647" y="6514"/>
                    <a:pt x="15078" y="6343"/>
                  </a:cubicBezTo>
                  <a:cubicBezTo>
                    <a:pt x="15509" y="6171"/>
                    <a:pt x="15920" y="6171"/>
                    <a:pt x="16321" y="6171"/>
                  </a:cubicBezTo>
                  <a:cubicBezTo>
                    <a:pt x="16721" y="6171"/>
                    <a:pt x="17112" y="6171"/>
                    <a:pt x="17522" y="6000"/>
                  </a:cubicBezTo>
                  <a:cubicBezTo>
                    <a:pt x="17933" y="5829"/>
                    <a:pt x="18365" y="5486"/>
                    <a:pt x="18786" y="4971"/>
                  </a:cubicBezTo>
                  <a:cubicBezTo>
                    <a:pt x="19207" y="4457"/>
                    <a:pt x="19618" y="3771"/>
                    <a:pt x="20023" y="3086"/>
                  </a:cubicBezTo>
                  <a:cubicBezTo>
                    <a:pt x="20429" y="2400"/>
                    <a:pt x="20830" y="1714"/>
                    <a:pt x="21092" y="1200"/>
                  </a:cubicBezTo>
                  <a:cubicBezTo>
                    <a:pt x="21353" y="686"/>
                    <a:pt x="21477" y="3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4759047" y="1256259"/>
              <a:ext cx="508072" cy="246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060" fill="norm" stroke="1" extrusionOk="0">
                  <a:moveTo>
                    <a:pt x="5245" y="5853"/>
                  </a:moveTo>
                  <a:cubicBezTo>
                    <a:pt x="5137" y="9780"/>
                    <a:pt x="5030" y="13708"/>
                    <a:pt x="4761" y="16326"/>
                  </a:cubicBezTo>
                  <a:cubicBezTo>
                    <a:pt x="4492" y="18944"/>
                    <a:pt x="4063" y="20253"/>
                    <a:pt x="3310" y="20799"/>
                  </a:cubicBezTo>
                  <a:cubicBezTo>
                    <a:pt x="2558" y="21344"/>
                    <a:pt x="1483" y="21126"/>
                    <a:pt x="785" y="19271"/>
                  </a:cubicBezTo>
                  <a:cubicBezTo>
                    <a:pt x="86" y="17417"/>
                    <a:pt x="-236" y="13926"/>
                    <a:pt x="194" y="10980"/>
                  </a:cubicBezTo>
                  <a:cubicBezTo>
                    <a:pt x="624" y="8035"/>
                    <a:pt x="1806" y="5635"/>
                    <a:pt x="3901" y="3780"/>
                  </a:cubicBezTo>
                  <a:cubicBezTo>
                    <a:pt x="5997" y="1926"/>
                    <a:pt x="9006" y="617"/>
                    <a:pt x="12068" y="180"/>
                  </a:cubicBezTo>
                  <a:cubicBezTo>
                    <a:pt x="15131" y="-256"/>
                    <a:pt x="18248" y="180"/>
                    <a:pt x="21364" y="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5152115" y="1439824"/>
              <a:ext cx="168672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45" y="2000"/>
                    <a:pt x="5891" y="4000"/>
                    <a:pt x="9491" y="7600"/>
                  </a:cubicBezTo>
                  <a:cubicBezTo>
                    <a:pt x="13091" y="11200"/>
                    <a:pt x="17345" y="16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5175116" y="1424491"/>
              <a:ext cx="16100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0"/>
                    <a:pt x="18171" y="0"/>
                    <a:pt x="14743" y="2903"/>
                  </a:cubicBezTo>
                  <a:cubicBezTo>
                    <a:pt x="11314" y="5806"/>
                    <a:pt x="6171" y="11613"/>
                    <a:pt x="3429" y="15213"/>
                  </a:cubicBezTo>
                  <a:cubicBezTo>
                    <a:pt x="686" y="18813"/>
                    <a:pt x="343" y="202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5581459" y="1470492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5960258" y="1209819"/>
              <a:ext cx="518222" cy="26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47" fill="norm" stroke="1" extrusionOk="0">
                  <a:moveTo>
                    <a:pt x="5877" y="8558"/>
                  </a:moveTo>
                  <a:cubicBezTo>
                    <a:pt x="5877" y="12226"/>
                    <a:pt x="5877" y="15894"/>
                    <a:pt x="5561" y="18238"/>
                  </a:cubicBezTo>
                  <a:cubicBezTo>
                    <a:pt x="5245" y="20581"/>
                    <a:pt x="4613" y="21600"/>
                    <a:pt x="3665" y="21294"/>
                  </a:cubicBezTo>
                  <a:cubicBezTo>
                    <a:pt x="2716" y="20989"/>
                    <a:pt x="1452" y="19358"/>
                    <a:pt x="714" y="17219"/>
                  </a:cubicBezTo>
                  <a:cubicBezTo>
                    <a:pt x="-23" y="15079"/>
                    <a:pt x="-234" y="12430"/>
                    <a:pt x="293" y="10392"/>
                  </a:cubicBezTo>
                  <a:cubicBezTo>
                    <a:pt x="820" y="8355"/>
                    <a:pt x="2084" y="6928"/>
                    <a:pt x="4771" y="5604"/>
                  </a:cubicBezTo>
                  <a:cubicBezTo>
                    <a:pt x="7458" y="4279"/>
                    <a:pt x="11567" y="3057"/>
                    <a:pt x="14570" y="2140"/>
                  </a:cubicBezTo>
                  <a:cubicBezTo>
                    <a:pt x="17573" y="1223"/>
                    <a:pt x="19469" y="611"/>
                    <a:pt x="213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6371143" y="1455158"/>
              <a:ext cx="13800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5143"/>
                    <a:pt x="12000" y="10286"/>
                    <a:pt x="15600" y="13886"/>
                  </a:cubicBezTo>
                  <a:cubicBezTo>
                    <a:pt x="19200" y="17486"/>
                    <a:pt x="204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6463145" y="1478159"/>
              <a:ext cx="13800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00" y="2674"/>
                    <a:pt x="12800" y="5349"/>
                    <a:pt x="9200" y="8949"/>
                  </a:cubicBezTo>
                  <a:cubicBezTo>
                    <a:pt x="5600" y="12549"/>
                    <a:pt x="2800" y="170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029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281" y="1891085"/>
              <a:ext cx="78835" cy="699849"/>
            </a:xfrm>
            <a:prstGeom prst="rect">
              <a:avLst/>
            </a:prstGeom>
            <a:effectLst/>
          </p:spPr>
        </p:pic>
        <p:pic>
          <p:nvPicPr>
            <p:cNvPr id="1031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54954" y="1908698"/>
              <a:ext cx="249363" cy="551900"/>
            </a:xfrm>
            <a:prstGeom prst="rect">
              <a:avLst/>
            </a:prstGeom>
            <a:effectLst/>
          </p:spPr>
        </p:pic>
        <p:pic>
          <p:nvPicPr>
            <p:cNvPr id="1033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15627" y="2320428"/>
              <a:ext cx="232171" cy="293507"/>
            </a:xfrm>
            <a:prstGeom prst="rect">
              <a:avLst/>
            </a:prstGeom>
            <a:effectLst/>
          </p:spPr>
        </p:pic>
        <p:pic>
          <p:nvPicPr>
            <p:cNvPr id="1035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15627" y="2305095"/>
              <a:ext cx="255172" cy="347174"/>
            </a:xfrm>
            <a:prstGeom prst="rect">
              <a:avLst/>
            </a:prstGeom>
            <a:effectLst/>
          </p:spPr>
        </p:pic>
        <p:pic>
          <p:nvPicPr>
            <p:cNvPr id="1037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68632" y="2504433"/>
              <a:ext cx="147837" cy="155503"/>
            </a:xfrm>
            <a:prstGeom prst="rect">
              <a:avLst/>
            </a:prstGeom>
            <a:effectLst/>
          </p:spPr>
        </p:pic>
        <p:pic>
          <p:nvPicPr>
            <p:cNvPr id="1039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14302" y="2305095"/>
              <a:ext cx="178504" cy="239838"/>
            </a:xfrm>
            <a:prstGeom prst="rect">
              <a:avLst/>
            </a:prstGeom>
            <a:effectLst/>
          </p:spPr>
        </p:pic>
        <p:pic>
          <p:nvPicPr>
            <p:cNvPr id="1041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21638" y="2351096"/>
              <a:ext cx="178504" cy="331840"/>
            </a:xfrm>
            <a:prstGeom prst="rect">
              <a:avLst/>
            </a:prstGeom>
            <a:effectLst/>
          </p:spPr>
        </p:pic>
        <p:pic>
          <p:nvPicPr>
            <p:cNvPr id="1043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809414" y="1845084"/>
              <a:ext cx="105068" cy="753517"/>
            </a:xfrm>
            <a:prstGeom prst="rect">
              <a:avLst/>
            </a:prstGeom>
            <a:effectLst/>
          </p:spPr>
        </p:pic>
        <p:pic>
          <p:nvPicPr>
            <p:cNvPr id="1045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436217" y="2113424"/>
              <a:ext cx="344618" cy="316507"/>
            </a:xfrm>
            <a:prstGeom prst="rect">
              <a:avLst/>
            </a:prstGeom>
            <a:effectLst/>
          </p:spPr>
        </p:pic>
        <p:pic>
          <p:nvPicPr>
            <p:cNvPr id="1047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433661" y="2491655"/>
              <a:ext cx="354841" cy="68612"/>
            </a:xfrm>
            <a:prstGeom prst="rect">
              <a:avLst/>
            </a:prstGeom>
            <a:effectLst/>
          </p:spPr>
        </p:pic>
        <p:pic>
          <p:nvPicPr>
            <p:cNvPr id="1049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077675" y="2075090"/>
              <a:ext cx="147837" cy="508177"/>
            </a:xfrm>
            <a:prstGeom prst="rect">
              <a:avLst/>
            </a:prstGeom>
            <a:effectLst/>
          </p:spPr>
        </p:pic>
        <p:pic>
          <p:nvPicPr>
            <p:cNvPr id="1051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374515" y="2098030"/>
              <a:ext cx="261695" cy="523572"/>
            </a:xfrm>
            <a:prstGeom prst="rect">
              <a:avLst/>
            </a:prstGeom>
            <a:effectLst/>
          </p:spPr>
        </p:pic>
        <p:pic>
          <p:nvPicPr>
            <p:cNvPr id="1053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769108" y="2108826"/>
              <a:ext cx="296445" cy="443774"/>
            </a:xfrm>
            <a:prstGeom prst="rect">
              <a:avLst/>
            </a:prstGeom>
            <a:effectLst/>
          </p:spPr>
        </p:pic>
        <p:pic>
          <p:nvPicPr>
            <p:cNvPr id="1055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965998" y="2314680"/>
              <a:ext cx="298893" cy="182703"/>
            </a:xfrm>
            <a:prstGeom prst="rect">
              <a:avLst/>
            </a:prstGeom>
            <a:effectLst/>
          </p:spPr>
        </p:pic>
        <p:pic>
          <p:nvPicPr>
            <p:cNvPr id="1057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6312879" y="2289761"/>
              <a:ext cx="258686" cy="224505"/>
            </a:xfrm>
            <a:prstGeom prst="rect">
              <a:avLst/>
            </a:prstGeom>
            <a:effectLst/>
          </p:spPr>
        </p:pic>
        <p:pic>
          <p:nvPicPr>
            <p:cNvPr id="1059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577065" y="2284012"/>
              <a:ext cx="193838" cy="225794"/>
            </a:xfrm>
            <a:prstGeom prst="rect">
              <a:avLst/>
            </a:prstGeom>
            <a:effectLst/>
          </p:spPr>
        </p:pic>
        <p:pic>
          <p:nvPicPr>
            <p:cNvPr id="1061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6776841" y="2098090"/>
              <a:ext cx="178066" cy="416176"/>
            </a:xfrm>
            <a:prstGeom prst="rect">
              <a:avLst/>
            </a:prstGeom>
            <a:effectLst/>
          </p:spPr>
        </p:pic>
        <p:pic>
          <p:nvPicPr>
            <p:cNvPr id="1063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960407" y="2328095"/>
              <a:ext cx="225977" cy="507034"/>
            </a:xfrm>
            <a:prstGeom prst="rect">
              <a:avLst/>
            </a:prstGeom>
            <a:effectLst/>
          </p:spPr>
        </p:pic>
        <p:pic>
          <p:nvPicPr>
            <p:cNvPr id="1065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313082" y="2343429"/>
              <a:ext cx="232171" cy="101835"/>
            </a:xfrm>
            <a:prstGeom prst="rect">
              <a:avLst/>
            </a:prstGeom>
            <a:effectLst/>
          </p:spPr>
        </p:pic>
        <p:pic>
          <p:nvPicPr>
            <p:cNvPr id="1067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622913" y="2102254"/>
              <a:ext cx="252015" cy="464402"/>
            </a:xfrm>
            <a:prstGeom prst="rect">
              <a:avLst/>
            </a:prstGeom>
            <a:effectLst/>
          </p:spPr>
        </p:pic>
        <p:pic>
          <p:nvPicPr>
            <p:cNvPr id="1069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996855" y="2295952"/>
              <a:ext cx="207747" cy="274537"/>
            </a:xfrm>
            <a:prstGeom prst="rect">
              <a:avLst/>
            </a:prstGeom>
            <a:effectLst/>
          </p:spPr>
        </p:pic>
        <p:pic>
          <p:nvPicPr>
            <p:cNvPr id="1071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7979229" y="2272084"/>
              <a:ext cx="279041" cy="313277"/>
            </a:xfrm>
            <a:prstGeom prst="rect">
              <a:avLst/>
            </a:prstGeom>
            <a:effectLst/>
          </p:spPr>
        </p:pic>
        <p:pic>
          <p:nvPicPr>
            <p:cNvPr id="1073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8330933" y="2113424"/>
              <a:ext cx="216121" cy="515134"/>
            </a:xfrm>
            <a:prstGeom prst="rect">
              <a:avLst/>
            </a:prstGeom>
            <a:effectLst/>
          </p:spPr>
        </p:pic>
        <p:pic>
          <p:nvPicPr>
            <p:cNvPr id="1075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8637272" y="2335762"/>
              <a:ext cx="303346" cy="259114"/>
            </a:xfrm>
            <a:prstGeom prst="rect">
              <a:avLst/>
            </a:prstGeom>
            <a:effectLst/>
          </p:spPr>
        </p:pic>
        <p:pic>
          <p:nvPicPr>
            <p:cNvPr id="1077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8914921" y="2330896"/>
              <a:ext cx="263369" cy="244705"/>
            </a:xfrm>
            <a:prstGeom prst="rect">
              <a:avLst/>
            </a:prstGeom>
            <a:effectLst/>
          </p:spPr>
        </p:pic>
        <p:pic>
          <p:nvPicPr>
            <p:cNvPr id="1079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9168457" y="2282094"/>
              <a:ext cx="285839" cy="296112"/>
            </a:xfrm>
            <a:prstGeom prst="rect">
              <a:avLst/>
            </a:prstGeom>
            <a:effectLst/>
          </p:spPr>
        </p:pic>
        <p:pic>
          <p:nvPicPr>
            <p:cNvPr id="1081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450028" y="2268185"/>
              <a:ext cx="194801" cy="595585"/>
            </a:xfrm>
            <a:prstGeom prst="rect">
              <a:avLst/>
            </a:prstGeom>
            <a:effectLst/>
          </p:spPr>
        </p:pic>
        <p:pic>
          <p:nvPicPr>
            <p:cNvPr id="1083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201849" y="2081405"/>
              <a:ext cx="394806" cy="535249"/>
            </a:xfrm>
            <a:prstGeom prst="rect">
              <a:avLst/>
            </a:prstGeom>
            <a:effectLst/>
          </p:spPr>
        </p:pic>
        <p:pic>
          <p:nvPicPr>
            <p:cNvPr id="1085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640490" y="2261417"/>
              <a:ext cx="255172" cy="260516"/>
            </a:xfrm>
            <a:prstGeom prst="rect">
              <a:avLst/>
            </a:prstGeom>
            <a:effectLst/>
          </p:spPr>
        </p:pic>
        <p:pic>
          <p:nvPicPr>
            <p:cNvPr id="1087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0841894" y="2312762"/>
              <a:ext cx="575113" cy="462798"/>
            </a:xfrm>
            <a:prstGeom prst="rect">
              <a:avLst/>
            </a:prstGeom>
            <a:effectLst/>
          </p:spPr>
        </p:pic>
        <p:pic>
          <p:nvPicPr>
            <p:cNvPr id="1089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1350848" y="2100371"/>
              <a:ext cx="363617" cy="447423"/>
            </a:xfrm>
            <a:prstGeom prst="rect">
              <a:avLst/>
            </a:prstGeom>
            <a:effectLst/>
          </p:spPr>
        </p:pic>
        <p:pic>
          <p:nvPicPr>
            <p:cNvPr id="1091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1651431" y="239709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093" name="Line Line" descr="Line Lin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1736848" y="2159425"/>
              <a:ext cx="163170" cy="216838"/>
            </a:xfrm>
            <a:prstGeom prst="rect">
              <a:avLst/>
            </a:prstGeom>
            <a:effectLst/>
          </p:spPr>
        </p:pic>
        <p:pic>
          <p:nvPicPr>
            <p:cNvPr id="1095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1796816" y="2113424"/>
              <a:ext cx="324664" cy="672260"/>
            </a:xfrm>
            <a:prstGeom prst="rect">
              <a:avLst/>
            </a:prstGeom>
            <a:effectLst/>
          </p:spPr>
        </p:pic>
        <p:pic>
          <p:nvPicPr>
            <p:cNvPr id="1097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2150858" y="2159425"/>
              <a:ext cx="150265" cy="538845"/>
            </a:xfrm>
            <a:prstGeom prst="rect">
              <a:avLst/>
            </a:prstGeom>
            <a:effectLst/>
          </p:spPr>
        </p:pic>
        <p:sp>
          <p:nvSpPr>
            <p:cNvPr id="1099" name="Line"/>
            <p:cNvSpPr/>
            <p:nvPr/>
          </p:nvSpPr>
          <p:spPr>
            <a:xfrm>
              <a:off x="0" y="3364201"/>
              <a:ext cx="11369924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229"/>
                  </a:moveTo>
                  <a:cubicBezTo>
                    <a:pt x="131" y="7886"/>
                    <a:pt x="262" y="7543"/>
                    <a:pt x="413" y="7286"/>
                  </a:cubicBezTo>
                  <a:cubicBezTo>
                    <a:pt x="563" y="7029"/>
                    <a:pt x="733" y="6857"/>
                    <a:pt x="910" y="6600"/>
                  </a:cubicBezTo>
                  <a:cubicBezTo>
                    <a:pt x="1088" y="6343"/>
                    <a:pt x="1272" y="6000"/>
                    <a:pt x="1457" y="5657"/>
                  </a:cubicBezTo>
                  <a:cubicBezTo>
                    <a:pt x="1641" y="5314"/>
                    <a:pt x="1825" y="4971"/>
                    <a:pt x="2003" y="4543"/>
                  </a:cubicBezTo>
                  <a:cubicBezTo>
                    <a:pt x="2180" y="4114"/>
                    <a:pt x="2350" y="3600"/>
                    <a:pt x="2534" y="3171"/>
                  </a:cubicBezTo>
                  <a:cubicBezTo>
                    <a:pt x="2719" y="2743"/>
                    <a:pt x="2918" y="2400"/>
                    <a:pt x="3105" y="2057"/>
                  </a:cubicBezTo>
                  <a:cubicBezTo>
                    <a:pt x="3292" y="1714"/>
                    <a:pt x="3466" y="1371"/>
                    <a:pt x="3651" y="1114"/>
                  </a:cubicBezTo>
                  <a:cubicBezTo>
                    <a:pt x="3835" y="857"/>
                    <a:pt x="4030" y="686"/>
                    <a:pt x="4234" y="514"/>
                  </a:cubicBezTo>
                  <a:cubicBezTo>
                    <a:pt x="4437" y="343"/>
                    <a:pt x="4651" y="171"/>
                    <a:pt x="4833" y="86"/>
                  </a:cubicBezTo>
                  <a:cubicBezTo>
                    <a:pt x="5015" y="0"/>
                    <a:pt x="5166" y="0"/>
                    <a:pt x="5324" y="0"/>
                  </a:cubicBezTo>
                  <a:cubicBezTo>
                    <a:pt x="5481" y="0"/>
                    <a:pt x="5646" y="0"/>
                    <a:pt x="5848" y="0"/>
                  </a:cubicBezTo>
                  <a:cubicBezTo>
                    <a:pt x="6049" y="0"/>
                    <a:pt x="6287" y="0"/>
                    <a:pt x="6484" y="86"/>
                  </a:cubicBezTo>
                  <a:cubicBezTo>
                    <a:pt x="6681" y="171"/>
                    <a:pt x="6836" y="343"/>
                    <a:pt x="6996" y="514"/>
                  </a:cubicBezTo>
                  <a:cubicBezTo>
                    <a:pt x="7156" y="686"/>
                    <a:pt x="7321" y="857"/>
                    <a:pt x="7494" y="1029"/>
                  </a:cubicBezTo>
                  <a:cubicBezTo>
                    <a:pt x="7666" y="1200"/>
                    <a:pt x="7846" y="1371"/>
                    <a:pt x="8013" y="1543"/>
                  </a:cubicBezTo>
                  <a:cubicBezTo>
                    <a:pt x="8181" y="1714"/>
                    <a:pt x="8336" y="1886"/>
                    <a:pt x="8506" y="2057"/>
                  </a:cubicBezTo>
                  <a:cubicBezTo>
                    <a:pt x="8676" y="2229"/>
                    <a:pt x="8860" y="2400"/>
                    <a:pt x="9038" y="2571"/>
                  </a:cubicBezTo>
                  <a:cubicBezTo>
                    <a:pt x="9215" y="2743"/>
                    <a:pt x="9385" y="2914"/>
                    <a:pt x="9562" y="3086"/>
                  </a:cubicBezTo>
                  <a:cubicBezTo>
                    <a:pt x="9739" y="3257"/>
                    <a:pt x="9924" y="3429"/>
                    <a:pt x="10101" y="3600"/>
                  </a:cubicBezTo>
                  <a:cubicBezTo>
                    <a:pt x="10278" y="3771"/>
                    <a:pt x="10448" y="3943"/>
                    <a:pt x="10630" y="4029"/>
                  </a:cubicBezTo>
                  <a:cubicBezTo>
                    <a:pt x="10812" y="4114"/>
                    <a:pt x="11006" y="4114"/>
                    <a:pt x="11193" y="4200"/>
                  </a:cubicBezTo>
                  <a:cubicBezTo>
                    <a:pt x="11380" y="4286"/>
                    <a:pt x="11560" y="4457"/>
                    <a:pt x="11744" y="4629"/>
                  </a:cubicBezTo>
                  <a:cubicBezTo>
                    <a:pt x="11929" y="4800"/>
                    <a:pt x="12118" y="4971"/>
                    <a:pt x="12307" y="5057"/>
                  </a:cubicBezTo>
                  <a:cubicBezTo>
                    <a:pt x="12497" y="5143"/>
                    <a:pt x="12686" y="5143"/>
                    <a:pt x="12880" y="5229"/>
                  </a:cubicBezTo>
                  <a:cubicBezTo>
                    <a:pt x="13075" y="5314"/>
                    <a:pt x="13274" y="5486"/>
                    <a:pt x="13470" y="5657"/>
                  </a:cubicBezTo>
                  <a:cubicBezTo>
                    <a:pt x="13667" y="5829"/>
                    <a:pt x="13861" y="6000"/>
                    <a:pt x="14060" y="6171"/>
                  </a:cubicBezTo>
                  <a:cubicBezTo>
                    <a:pt x="14259" y="6343"/>
                    <a:pt x="14463" y="6514"/>
                    <a:pt x="14667" y="6686"/>
                  </a:cubicBezTo>
                  <a:cubicBezTo>
                    <a:pt x="14871" y="6857"/>
                    <a:pt x="15075" y="7029"/>
                    <a:pt x="15281" y="7200"/>
                  </a:cubicBezTo>
                  <a:cubicBezTo>
                    <a:pt x="15488" y="7371"/>
                    <a:pt x="15696" y="7543"/>
                    <a:pt x="15907" y="7714"/>
                  </a:cubicBezTo>
                  <a:cubicBezTo>
                    <a:pt x="16119" y="7886"/>
                    <a:pt x="16332" y="8057"/>
                    <a:pt x="16539" y="8314"/>
                  </a:cubicBezTo>
                  <a:cubicBezTo>
                    <a:pt x="16745" y="8571"/>
                    <a:pt x="16944" y="8914"/>
                    <a:pt x="17141" y="9257"/>
                  </a:cubicBezTo>
                  <a:cubicBezTo>
                    <a:pt x="17337" y="9600"/>
                    <a:pt x="17531" y="9943"/>
                    <a:pt x="17726" y="10371"/>
                  </a:cubicBezTo>
                  <a:cubicBezTo>
                    <a:pt x="17920" y="10800"/>
                    <a:pt x="18114" y="11314"/>
                    <a:pt x="18299" y="11743"/>
                  </a:cubicBezTo>
                  <a:cubicBezTo>
                    <a:pt x="18483" y="12171"/>
                    <a:pt x="18658" y="12514"/>
                    <a:pt x="18842" y="12943"/>
                  </a:cubicBezTo>
                  <a:cubicBezTo>
                    <a:pt x="19027" y="13371"/>
                    <a:pt x="19221" y="13886"/>
                    <a:pt x="19435" y="14486"/>
                  </a:cubicBezTo>
                  <a:cubicBezTo>
                    <a:pt x="19648" y="15086"/>
                    <a:pt x="19881" y="15771"/>
                    <a:pt x="20095" y="16457"/>
                  </a:cubicBezTo>
                  <a:cubicBezTo>
                    <a:pt x="20309" y="17143"/>
                    <a:pt x="20503" y="17829"/>
                    <a:pt x="20704" y="18514"/>
                  </a:cubicBezTo>
                  <a:cubicBezTo>
                    <a:pt x="20906" y="19200"/>
                    <a:pt x="21114" y="19886"/>
                    <a:pt x="21265" y="20400"/>
                  </a:cubicBezTo>
                  <a:cubicBezTo>
                    <a:pt x="21416" y="20914"/>
                    <a:pt x="21508" y="212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688570" y="3979425"/>
              <a:ext cx="216118" cy="41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95" fill="norm" stroke="1" extrusionOk="0">
                  <a:moveTo>
                    <a:pt x="21240" y="1902"/>
                  </a:moveTo>
                  <a:cubicBezTo>
                    <a:pt x="20989" y="1235"/>
                    <a:pt x="20738" y="569"/>
                    <a:pt x="19482" y="235"/>
                  </a:cubicBezTo>
                  <a:cubicBezTo>
                    <a:pt x="18226" y="-98"/>
                    <a:pt x="15966" y="-98"/>
                    <a:pt x="13831" y="369"/>
                  </a:cubicBezTo>
                  <a:cubicBezTo>
                    <a:pt x="11696" y="835"/>
                    <a:pt x="9687" y="1769"/>
                    <a:pt x="7300" y="3702"/>
                  </a:cubicBezTo>
                  <a:cubicBezTo>
                    <a:pt x="4914" y="5635"/>
                    <a:pt x="2152" y="8569"/>
                    <a:pt x="896" y="11435"/>
                  </a:cubicBezTo>
                  <a:cubicBezTo>
                    <a:pt x="-360" y="14302"/>
                    <a:pt x="-109" y="17102"/>
                    <a:pt x="519" y="18835"/>
                  </a:cubicBezTo>
                  <a:cubicBezTo>
                    <a:pt x="1147" y="20569"/>
                    <a:pt x="2152" y="21235"/>
                    <a:pt x="5542" y="21369"/>
                  </a:cubicBezTo>
                  <a:cubicBezTo>
                    <a:pt x="8933" y="21502"/>
                    <a:pt x="14710" y="21102"/>
                    <a:pt x="20487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906679" y="4211222"/>
              <a:ext cx="281682" cy="16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0499" fill="norm" stroke="1" extrusionOk="0">
                  <a:moveTo>
                    <a:pt x="10356" y="5186"/>
                  </a:moveTo>
                  <a:cubicBezTo>
                    <a:pt x="9772" y="3621"/>
                    <a:pt x="9189" y="2055"/>
                    <a:pt x="8216" y="960"/>
                  </a:cubicBezTo>
                  <a:cubicBezTo>
                    <a:pt x="7243" y="-136"/>
                    <a:pt x="5880" y="-762"/>
                    <a:pt x="4421" y="1742"/>
                  </a:cubicBezTo>
                  <a:cubicBezTo>
                    <a:pt x="2962" y="4247"/>
                    <a:pt x="1405" y="9881"/>
                    <a:pt x="626" y="13481"/>
                  </a:cubicBezTo>
                  <a:cubicBezTo>
                    <a:pt x="-152" y="17081"/>
                    <a:pt x="-152" y="18647"/>
                    <a:pt x="334" y="19586"/>
                  </a:cubicBezTo>
                  <a:cubicBezTo>
                    <a:pt x="821" y="20525"/>
                    <a:pt x="1794" y="20838"/>
                    <a:pt x="3059" y="20055"/>
                  </a:cubicBezTo>
                  <a:cubicBezTo>
                    <a:pt x="4324" y="19273"/>
                    <a:pt x="5880" y="17395"/>
                    <a:pt x="6951" y="15673"/>
                  </a:cubicBezTo>
                  <a:cubicBezTo>
                    <a:pt x="8021" y="13951"/>
                    <a:pt x="8605" y="12386"/>
                    <a:pt x="9091" y="10508"/>
                  </a:cubicBezTo>
                  <a:cubicBezTo>
                    <a:pt x="9578" y="8629"/>
                    <a:pt x="9967" y="6438"/>
                    <a:pt x="10162" y="6281"/>
                  </a:cubicBezTo>
                  <a:cubicBezTo>
                    <a:pt x="10356" y="6125"/>
                    <a:pt x="10356" y="8003"/>
                    <a:pt x="10453" y="9725"/>
                  </a:cubicBezTo>
                  <a:cubicBezTo>
                    <a:pt x="10551" y="11447"/>
                    <a:pt x="10745" y="13012"/>
                    <a:pt x="11524" y="14108"/>
                  </a:cubicBezTo>
                  <a:cubicBezTo>
                    <a:pt x="12302" y="15203"/>
                    <a:pt x="13664" y="15829"/>
                    <a:pt x="15416" y="15203"/>
                  </a:cubicBezTo>
                  <a:cubicBezTo>
                    <a:pt x="17167" y="14577"/>
                    <a:pt x="19307" y="12699"/>
                    <a:pt x="21448" y="10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1162474" y="4181514"/>
              <a:ext cx="103213" cy="18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064" fill="norm" stroke="1" extrusionOk="0">
                  <a:moveTo>
                    <a:pt x="17552" y="4790"/>
                  </a:moveTo>
                  <a:cubicBezTo>
                    <a:pt x="17552" y="3311"/>
                    <a:pt x="17552" y="1831"/>
                    <a:pt x="15495" y="944"/>
                  </a:cubicBezTo>
                  <a:cubicBezTo>
                    <a:pt x="13438" y="56"/>
                    <a:pt x="9323" y="-240"/>
                    <a:pt x="6238" y="204"/>
                  </a:cubicBezTo>
                  <a:cubicBezTo>
                    <a:pt x="3152" y="648"/>
                    <a:pt x="1095" y="1831"/>
                    <a:pt x="323" y="3163"/>
                  </a:cubicBezTo>
                  <a:cubicBezTo>
                    <a:pt x="-448" y="4494"/>
                    <a:pt x="66" y="5974"/>
                    <a:pt x="2895" y="7305"/>
                  </a:cubicBezTo>
                  <a:cubicBezTo>
                    <a:pt x="5723" y="8637"/>
                    <a:pt x="10866" y="9820"/>
                    <a:pt x="14466" y="11152"/>
                  </a:cubicBezTo>
                  <a:cubicBezTo>
                    <a:pt x="18066" y="12483"/>
                    <a:pt x="20123" y="13963"/>
                    <a:pt x="20638" y="15738"/>
                  </a:cubicBezTo>
                  <a:cubicBezTo>
                    <a:pt x="21152" y="17513"/>
                    <a:pt x="20123" y="19585"/>
                    <a:pt x="18323" y="20472"/>
                  </a:cubicBezTo>
                  <a:cubicBezTo>
                    <a:pt x="16523" y="21360"/>
                    <a:pt x="13952" y="21064"/>
                    <a:pt x="11381" y="20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1326363" y="4178984"/>
              <a:ext cx="230006" cy="171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8" fill="norm" stroke="1" extrusionOk="0">
                  <a:moveTo>
                    <a:pt x="0" y="8195"/>
                  </a:moveTo>
                  <a:cubicBezTo>
                    <a:pt x="2400" y="8195"/>
                    <a:pt x="4800" y="8195"/>
                    <a:pt x="6600" y="7569"/>
                  </a:cubicBezTo>
                  <a:cubicBezTo>
                    <a:pt x="8400" y="6943"/>
                    <a:pt x="9600" y="5691"/>
                    <a:pt x="10320" y="4282"/>
                  </a:cubicBezTo>
                  <a:cubicBezTo>
                    <a:pt x="11040" y="2873"/>
                    <a:pt x="11280" y="1308"/>
                    <a:pt x="10800" y="526"/>
                  </a:cubicBezTo>
                  <a:cubicBezTo>
                    <a:pt x="10320" y="-257"/>
                    <a:pt x="9120" y="-257"/>
                    <a:pt x="7560" y="1152"/>
                  </a:cubicBezTo>
                  <a:cubicBezTo>
                    <a:pt x="6000" y="2560"/>
                    <a:pt x="4080" y="5378"/>
                    <a:pt x="2760" y="8195"/>
                  </a:cubicBezTo>
                  <a:cubicBezTo>
                    <a:pt x="1440" y="11013"/>
                    <a:pt x="720" y="13830"/>
                    <a:pt x="360" y="16178"/>
                  </a:cubicBezTo>
                  <a:cubicBezTo>
                    <a:pt x="0" y="18526"/>
                    <a:pt x="0" y="20404"/>
                    <a:pt x="3600" y="20873"/>
                  </a:cubicBezTo>
                  <a:cubicBezTo>
                    <a:pt x="7200" y="21343"/>
                    <a:pt x="14400" y="20404"/>
                    <a:pt x="21600" y="19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812684" y="4487074"/>
              <a:ext cx="1180695" cy="9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0" y="21387"/>
                  </a:moveTo>
                  <a:cubicBezTo>
                    <a:pt x="1543" y="19682"/>
                    <a:pt x="3086" y="17976"/>
                    <a:pt x="4722" y="15703"/>
                  </a:cubicBezTo>
                  <a:cubicBezTo>
                    <a:pt x="6358" y="13429"/>
                    <a:pt x="8088" y="10587"/>
                    <a:pt x="9912" y="8029"/>
                  </a:cubicBezTo>
                  <a:cubicBezTo>
                    <a:pt x="11735" y="5471"/>
                    <a:pt x="13652" y="3198"/>
                    <a:pt x="15405" y="1776"/>
                  </a:cubicBezTo>
                  <a:cubicBezTo>
                    <a:pt x="17158" y="355"/>
                    <a:pt x="18748" y="-213"/>
                    <a:pt x="19753" y="71"/>
                  </a:cubicBezTo>
                  <a:cubicBezTo>
                    <a:pt x="20758" y="355"/>
                    <a:pt x="21179" y="1492"/>
                    <a:pt x="21600" y="2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1236646" y="4567895"/>
              <a:ext cx="588062" cy="103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04" fill="norm" stroke="1" extrusionOk="0">
                  <a:moveTo>
                    <a:pt x="1599" y="15805"/>
                  </a:moveTo>
                  <a:cubicBezTo>
                    <a:pt x="851" y="17385"/>
                    <a:pt x="103" y="18966"/>
                    <a:pt x="10" y="20019"/>
                  </a:cubicBezTo>
                  <a:cubicBezTo>
                    <a:pt x="-84" y="21073"/>
                    <a:pt x="477" y="21600"/>
                    <a:pt x="2020" y="21337"/>
                  </a:cubicBezTo>
                  <a:cubicBezTo>
                    <a:pt x="3563" y="21073"/>
                    <a:pt x="6087" y="20020"/>
                    <a:pt x="9500" y="16332"/>
                  </a:cubicBezTo>
                  <a:cubicBezTo>
                    <a:pt x="12913" y="12644"/>
                    <a:pt x="17215" y="6322"/>
                    <a:pt x="215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2238717" y="4153886"/>
              <a:ext cx="76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2269384" y="4345557"/>
              <a:ext cx="30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3080592" y="4130574"/>
              <a:ext cx="231483" cy="375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72" fill="norm" stroke="1" extrusionOk="0">
                  <a:moveTo>
                    <a:pt x="849" y="2207"/>
                  </a:moveTo>
                  <a:cubicBezTo>
                    <a:pt x="375" y="1186"/>
                    <a:pt x="-100" y="164"/>
                    <a:pt x="19" y="18"/>
                  </a:cubicBezTo>
                  <a:cubicBezTo>
                    <a:pt x="137" y="-128"/>
                    <a:pt x="849" y="602"/>
                    <a:pt x="3579" y="3083"/>
                  </a:cubicBezTo>
                  <a:cubicBezTo>
                    <a:pt x="6309" y="5564"/>
                    <a:pt x="11056" y="9796"/>
                    <a:pt x="14379" y="13153"/>
                  </a:cubicBezTo>
                  <a:cubicBezTo>
                    <a:pt x="17702" y="16510"/>
                    <a:pt x="19601" y="18991"/>
                    <a:pt x="2150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3128070" y="4158320"/>
              <a:ext cx="230006" cy="39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21600" y="177"/>
                  </a:moveTo>
                  <a:cubicBezTo>
                    <a:pt x="20400" y="37"/>
                    <a:pt x="19200" y="-102"/>
                    <a:pt x="18240" y="107"/>
                  </a:cubicBezTo>
                  <a:cubicBezTo>
                    <a:pt x="17280" y="316"/>
                    <a:pt x="16560" y="873"/>
                    <a:pt x="14040" y="3173"/>
                  </a:cubicBezTo>
                  <a:cubicBezTo>
                    <a:pt x="11520" y="5472"/>
                    <a:pt x="7200" y="9513"/>
                    <a:pt x="4560" y="12858"/>
                  </a:cubicBezTo>
                  <a:cubicBezTo>
                    <a:pt x="1920" y="16203"/>
                    <a:pt x="960" y="18850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3496078" y="4299556"/>
              <a:ext cx="230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3480745" y="4437559"/>
              <a:ext cx="245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3948422" y="4123219"/>
              <a:ext cx="19167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68" y="3600"/>
                    <a:pt x="6336" y="7200"/>
                    <a:pt x="9936" y="10800"/>
                  </a:cubicBezTo>
                  <a:cubicBezTo>
                    <a:pt x="13536" y="14400"/>
                    <a:pt x="17568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4121527" y="4130886"/>
              <a:ext cx="110569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600" fill="norm" stroke="1" extrusionOk="0">
                  <a:moveTo>
                    <a:pt x="21239" y="0"/>
                  </a:moveTo>
                  <a:cubicBezTo>
                    <a:pt x="15839" y="3247"/>
                    <a:pt x="10439" y="6494"/>
                    <a:pt x="6757" y="9741"/>
                  </a:cubicBezTo>
                  <a:cubicBezTo>
                    <a:pt x="3075" y="12988"/>
                    <a:pt x="1112" y="16235"/>
                    <a:pt x="375" y="18212"/>
                  </a:cubicBezTo>
                  <a:cubicBezTo>
                    <a:pt x="-361" y="20188"/>
                    <a:pt x="130" y="20894"/>
                    <a:pt x="6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4837775" y="4330223"/>
              <a:ext cx="49067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88" y="14400"/>
                    <a:pt x="6975" y="7200"/>
                    <a:pt x="10575" y="3600"/>
                  </a:cubicBezTo>
                  <a:cubicBezTo>
                    <a:pt x="14175" y="0"/>
                    <a:pt x="1788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4876109" y="4406892"/>
              <a:ext cx="44467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59" y="21600"/>
                    <a:pt x="4717" y="21600"/>
                    <a:pt x="8317" y="18000"/>
                  </a:cubicBezTo>
                  <a:cubicBezTo>
                    <a:pt x="11917" y="14400"/>
                    <a:pt x="1675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5253839" y="4235798"/>
              <a:ext cx="206231" cy="32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22" fill="norm" stroke="1" extrusionOk="0">
                  <a:moveTo>
                    <a:pt x="1321" y="2184"/>
                  </a:moveTo>
                  <a:cubicBezTo>
                    <a:pt x="558" y="1509"/>
                    <a:pt x="-204" y="835"/>
                    <a:pt x="50" y="413"/>
                  </a:cubicBezTo>
                  <a:cubicBezTo>
                    <a:pt x="304" y="-9"/>
                    <a:pt x="1575" y="-178"/>
                    <a:pt x="4624" y="244"/>
                  </a:cubicBezTo>
                  <a:cubicBezTo>
                    <a:pt x="7674" y="666"/>
                    <a:pt x="12502" y="1678"/>
                    <a:pt x="15932" y="3197"/>
                  </a:cubicBezTo>
                  <a:cubicBezTo>
                    <a:pt x="19363" y="4716"/>
                    <a:pt x="21396" y="6741"/>
                    <a:pt x="20125" y="9863"/>
                  </a:cubicBezTo>
                  <a:cubicBezTo>
                    <a:pt x="18855" y="12985"/>
                    <a:pt x="14281" y="17203"/>
                    <a:pt x="9707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6061554" y="4091273"/>
              <a:ext cx="177939" cy="46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386" fill="norm" stroke="1" extrusionOk="0">
                  <a:moveTo>
                    <a:pt x="3888" y="6468"/>
                  </a:moveTo>
                  <a:cubicBezTo>
                    <a:pt x="8623" y="5519"/>
                    <a:pt x="13357" y="4569"/>
                    <a:pt x="16168" y="3798"/>
                  </a:cubicBezTo>
                  <a:cubicBezTo>
                    <a:pt x="18979" y="3026"/>
                    <a:pt x="19866" y="2433"/>
                    <a:pt x="20162" y="1840"/>
                  </a:cubicBezTo>
                  <a:cubicBezTo>
                    <a:pt x="20458" y="1246"/>
                    <a:pt x="20162" y="653"/>
                    <a:pt x="18387" y="297"/>
                  </a:cubicBezTo>
                  <a:cubicBezTo>
                    <a:pt x="16612" y="-59"/>
                    <a:pt x="13357" y="-178"/>
                    <a:pt x="9658" y="415"/>
                  </a:cubicBezTo>
                  <a:cubicBezTo>
                    <a:pt x="5959" y="1009"/>
                    <a:pt x="1817" y="2314"/>
                    <a:pt x="486" y="4273"/>
                  </a:cubicBezTo>
                  <a:cubicBezTo>
                    <a:pt x="-846" y="6231"/>
                    <a:pt x="633" y="8842"/>
                    <a:pt x="4036" y="11037"/>
                  </a:cubicBezTo>
                  <a:cubicBezTo>
                    <a:pt x="7439" y="13233"/>
                    <a:pt x="12765" y="15013"/>
                    <a:pt x="15872" y="16141"/>
                  </a:cubicBezTo>
                  <a:cubicBezTo>
                    <a:pt x="18979" y="17268"/>
                    <a:pt x="19866" y="17743"/>
                    <a:pt x="20310" y="18396"/>
                  </a:cubicBezTo>
                  <a:cubicBezTo>
                    <a:pt x="20754" y="19048"/>
                    <a:pt x="20754" y="19879"/>
                    <a:pt x="19866" y="20413"/>
                  </a:cubicBezTo>
                  <a:cubicBezTo>
                    <a:pt x="18979" y="20947"/>
                    <a:pt x="17203" y="21185"/>
                    <a:pt x="15428" y="21303"/>
                  </a:cubicBezTo>
                  <a:cubicBezTo>
                    <a:pt x="13653" y="21422"/>
                    <a:pt x="11877" y="21422"/>
                    <a:pt x="10102" y="21244"/>
                  </a:cubicBezTo>
                  <a:cubicBezTo>
                    <a:pt x="8327" y="21066"/>
                    <a:pt x="6551" y="20710"/>
                    <a:pt x="6551" y="20295"/>
                  </a:cubicBezTo>
                  <a:cubicBezTo>
                    <a:pt x="6551" y="19879"/>
                    <a:pt x="8327" y="19404"/>
                    <a:pt x="10102" y="18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6317475" y="4475893"/>
              <a:ext cx="17633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6378810" y="4452893"/>
              <a:ext cx="10733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914" y="4000"/>
                    <a:pt x="8229" y="8000"/>
                    <a:pt x="4629" y="11600"/>
                  </a:cubicBezTo>
                  <a:cubicBezTo>
                    <a:pt x="1029" y="15200"/>
                    <a:pt x="514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6509146" y="4583229"/>
              <a:ext cx="76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6662483" y="4445226"/>
              <a:ext cx="115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6724457" y="4445226"/>
              <a:ext cx="114364" cy="24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14" fill="norm" stroke="1" extrusionOk="0">
                  <a:moveTo>
                    <a:pt x="21480" y="0"/>
                  </a:moveTo>
                  <a:cubicBezTo>
                    <a:pt x="15240" y="4849"/>
                    <a:pt x="9000" y="9698"/>
                    <a:pt x="5400" y="12784"/>
                  </a:cubicBezTo>
                  <a:cubicBezTo>
                    <a:pt x="1800" y="15869"/>
                    <a:pt x="840" y="17192"/>
                    <a:pt x="360" y="18404"/>
                  </a:cubicBezTo>
                  <a:cubicBezTo>
                    <a:pt x="-120" y="19616"/>
                    <a:pt x="-120" y="20718"/>
                    <a:pt x="360" y="21159"/>
                  </a:cubicBezTo>
                  <a:cubicBezTo>
                    <a:pt x="840" y="21600"/>
                    <a:pt x="1800" y="21380"/>
                    <a:pt x="276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7222162" y="4399225"/>
              <a:ext cx="191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7191495" y="4537228"/>
              <a:ext cx="168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7200"/>
                    <a:pt x="7200" y="14400"/>
                    <a:pt x="10800" y="18000"/>
                  </a:cubicBezTo>
                  <a:cubicBezTo>
                    <a:pt x="14400" y="21600"/>
                    <a:pt x="180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1663704" y="3956541"/>
              <a:ext cx="375676" cy="35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0" y="5855"/>
                  </a:moveTo>
                  <a:cubicBezTo>
                    <a:pt x="147" y="5090"/>
                    <a:pt x="294" y="4324"/>
                    <a:pt x="1543" y="3328"/>
                  </a:cubicBezTo>
                  <a:cubicBezTo>
                    <a:pt x="2792" y="2332"/>
                    <a:pt x="5143" y="1107"/>
                    <a:pt x="6686" y="494"/>
                  </a:cubicBezTo>
                  <a:cubicBezTo>
                    <a:pt x="8229" y="-119"/>
                    <a:pt x="8963" y="-119"/>
                    <a:pt x="9478" y="264"/>
                  </a:cubicBezTo>
                  <a:cubicBezTo>
                    <a:pt x="9992" y="647"/>
                    <a:pt x="10286" y="1413"/>
                    <a:pt x="9771" y="3481"/>
                  </a:cubicBezTo>
                  <a:cubicBezTo>
                    <a:pt x="9257" y="5549"/>
                    <a:pt x="7935" y="8919"/>
                    <a:pt x="6539" y="11753"/>
                  </a:cubicBezTo>
                  <a:cubicBezTo>
                    <a:pt x="5143" y="14587"/>
                    <a:pt x="3673" y="16885"/>
                    <a:pt x="2571" y="18494"/>
                  </a:cubicBezTo>
                  <a:cubicBezTo>
                    <a:pt x="1469" y="20102"/>
                    <a:pt x="735" y="21021"/>
                    <a:pt x="735" y="21251"/>
                  </a:cubicBezTo>
                  <a:cubicBezTo>
                    <a:pt x="735" y="21481"/>
                    <a:pt x="1469" y="21021"/>
                    <a:pt x="4335" y="20562"/>
                  </a:cubicBezTo>
                  <a:cubicBezTo>
                    <a:pt x="7200" y="20102"/>
                    <a:pt x="12196" y="19643"/>
                    <a:pt x="15429" y="19566"/>
                  </a:cubicBezTo>
                  <a:cubicBezTo>
                    <a:pt x="18661" y="19490"/>
                    <a:pt x="20131" y="19796"/>
                    <a:pt x="21600" y="20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3825752" y="4361849"/>
              <a:ext cx="122671" cy="29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6" fill="norm" stroke="1" extrusionOk="0">
                  <a:moveTo>
                    <a:pt x="0" y="15525"/>
                  </a:moveTo>
                  <a:cubicBezTo>
                    <a:pt x="4500" y="10125"/>
                    <a:pt x="9000" y="4725"/>
                    <a:pt x="12375" y="2025"/>
                  </a:cubicBezTo>
                  <a:cubicBezTo>
                    <a:pt x="15750" y="-675"/>
                    <a:pt x="18000" y="-675"/>
                    <a:pt x="18225" y="2025"/>
                  </a:cubicBezTo>
                  <a:cubicBezTo>
                    <a:pt x="18450" y="4725"/>
                    <a:pt x="16650" y="10125"/>
                    <a:pt x="13950" y="13725"/>
                  </a:cubicBezTo>
                  <a:cubicBezTo>
                    <a:pt x="11250" y="17325"/>
                    <a:pt x="7650" y="19125"/>
                    <a:pt x="6975" y="20025"/>
                  </a:cubicBezTo>
                  <a:cubicBezTo>
                    <a:pt x="6300" y="20925"/>
                    <a:pt x="8550" y="20925"/>
                    <a:pt x="11475" y="19125"/>
                  </a:cubicBezTo>
                  <a:cubicBezTo>
                    <a:pt x="14400" y="17325"/>
                    <a:pt x="18000" y="13725"/>
                    <a:pt x="21600" y="10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8001625" y="4368557"/>
              <a:ext cx="18656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59" y="21600"/>
                  </a:moveTo>
                  <a:cubicBezTo>
                    <a:pt x="1479" y="18000"/>
                    <a:pt x="0" y="14400"/>
                    <a:pt x="0" y="14400"/>
                  </a:cubicBezTo>
                  <a:cubicBezTo>
                    <a:pt x="0" y="14400"/>
                    <a:pt x="1479" y="18000"/>
                    <a:pt x="5326" y="16200"/>
                  </a:cubicBezTo>
                  <a:cubicBezTo>
                    <a:pt x="9173" y="14400"/>
                    <a:pt x="15386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8387522" y="4153886"/>
              <a:ext cx="260674" cy="33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495"/>
                  </a:moveTo>
                  <a:cubicBezTo>
                    <a:pt x="1906" y="4782"/>
                    <a:pt x="3812" y="9069"/>
                    <a:pt x="5188" y="12366"/>
                  </a:cubicBezTo>
                  <a:cubicBezTo>
                    <a:pt x="6565" y="15664"/>
                    <a:pt x="7412" y="17973"/>
                    <a:pt x="8153" y="19456"/>
                  </a:cubicBezTo>
                  <a:cubicBezTo>
                    <a:pt x="8894" y="20940"/>
                    <a:pt x="9529" y="21600"/>
                    <a:pt x="10059" y="21435"/>
                  </a:cubicBezTo>
                  <a:cubicBezTo>
                    <a:pt x="10588" y="21270"/>
                    <a:pt x="11012" y="20281"/>
                    <a:pt x="11859" y="17313"/>
                  </a:cubicBezTo>
                  <a:cubicBezTo>
                    <a:pt x="12706" y="14345"/>
                    <a:pt x="13976" y="9398"/>
                    <a:pt x="15459" y="6183"/>
                  </a:cubicBezTo>
                  <a:cubicBezTo>
                    <a:pt x="16941" y="2968"/>
                    <a:pt x="18635" y="1484"/>
                    <a:pt x="19694" y="742"/>
                  </a:cubicBezTo>
                  <a:cubicBezTo>
                    <a:pt x="20753" y="0"/>
                    <a:pt x="2117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8614032" y="4299556"/>
              <a:ext cx="156833" cy="16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108" fill="norm" stroke="1" extrusionOk="0">
                  <a:moveTo>
                    <a:pt x="15109" y="1994"/>
                  </a:moveTo>
                  <a:cubicBezTo>
                    <a:pt x="13716" y="997"/>
                    <a:pt x="12322" y="0"/>
                    <a:pt x="10928" y="0"/>
                  </a:cubicBezTo>
                  <a:cubicBezTo>
                    <a:pt x="9535" y="0"/>
                    <a:pt x="8141" y="997"/>
                    <a:pt x="6399" y="2991"/>
                  </a:cubicBezTo>
                  <a:cubicBezTo>
                    <a:pt x="4657" y="4985"/>
                    <a:pt x="2567" y="7975"/>
                    <a:pt x="1348" y="10800"/>
                  </a:cubicBezTo>
                  <a:cubicBezTo>
                    <a:pt x="128" y="13625"/>
                    <a:pt x="-220" y="16283"/>
                    <a:pt x="128" y="18277"/>
                  </a:cubicBezTo>
                  <a:cubicBezTo>
                    <a:pt x="477" y="20271"/>
                    <a:pt x="1522" y="21600"/>
                    <a:pt x="4309" y="20935"/>
                  </a:cubicBezTo>
                  <a:cubicBezTo>
                    <a:pt x="7096" y="20271"/>
                    <a:pt x="11625" y="17612"/>
                    <a:pt x="14761" y="15785"/>
                  </a:cubicBezTo>
                  <a:cubicBezTo>
                    <a:pt x="17896" y="13957"/>
                    <a:pt x="19638" y="12960"/>
                    <a:pt x="21380" y="11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8724863" y="4322556"/>
              <a:ext cx="76669" cy="14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0" y="0"/>
                  </a:moveTo>
                  <a:cubicBezTo>
                    <a:pt x="3600" y="5492"/>
                    <a:pt x="7200" y="10983"/>
                    <a:pt x="9000" y="14644"/>
                  </a:cubicBezTo>
                  <a:cubicBezTo>
                    <a:pt x="10800" y="18305"/>
                    <a:pt x="10800" y="20136"/>
                    <a:pt x="12600" y="20868"/>
                  </a:cubicBezTo>
                  <a:cubicBezTo>
                    <a:pt x="14400" y="21600"/>
                    <a:pt x="18000" y="21234"/>
                    <a:pt x="21600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8832198" y="4284222"/>
              <a:ext cx="168672" cy="19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6732"/>
                  </a:moveTo>
                  <a:cubicBezTo>
                    <a:pt x="1309" y="5891"/>
                    <a:pt x="2618" y="5049"/>
                    <a:pt x="3927" y="5049"/>
                  </a:cubicBezTo>
                  <a:cubicBezTo>
                    <a:pt x="5236" y="5049"/>
                    <a:pt x="6545" y="5891"/>
                    <a:pt x="8182" y="7434"/>
                  </a:cubicBezTo>
                  <a:cubicBezTo>
                    <a:pt x="9818" y="8977"/>
                    <a:pt x="11782" y="11221"/>
                    <a:pt x="12764" y="13325"/>
                  </a:cubicBezTo>
                  <a:cubicBezTo>
                    <a:pt x="13745" y="15429"/>
                    <a:pt x="13745" y="17392"/>
                    <a:pt x="13255" y="18935"/>
                  </a:cubicBezTo>
                  <a:cubicBezTo>
                    <a:pt x="12764" y="20478"/>
                    <a:pt x="11782" y="21600"/>
                    <a:pt x="10964" y="21460"/>
                  </a:cubicBezTo>
                  <a:cubicBezTo>
                    <a:pt x="10145" y="21319"/>
                    <a:pt x="9491" y="19917"/>
                    <a:pt x="9491" y="16971"/>
                  </a:cubicBezTo>
                  <a:cubicBezTo>
                    <a:pt x="9491" y="14026"/>
                    <a:pt x="10145" y="9538"/>
                    <a:pt x="12273" y="6452"/>
                  </a:cubicBezTo>
                  <a:cubicBezTo>
                    <a:pt x="14400" y="3366"/>
                    <a:pt x="18000" y="168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9123214" y="4133319"/>
              <a:ext cx="176663" cy="38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63" fill="norm" stroke="1" extrusionOk="0">
                  <a:moveTo>
                    <a:pt x="21331" y="2023"/>
                  </a:moveTo>
                  <a:cubicBezTo>
                    <a:pt x="20405" y="1303"/>
                    <a:pt x="19480" y="583"/>
                    <a:pt x="17937" y="223"/>
                  </a:cubicBezTo>
                  <a:cubicBezTo>
                    <a:pt x="16394" y="-137"/>
                    <a:pt x="14234" y="-137"/>
                    <a:pt x="11611" y="799"/>
                  </a:cubicBezTo>
                  <a:cubicBezTo>
                    <a:pt x="8988" y="1735"/>
                    <a:pt x="5902" y="3607"/>
                    <a:pt x="3588" y="5911"/>
                  </a:cubicBezTo>
                  <a:cubicBezTo>
                    <a:pt x="1274" y="8215"/>
                    <a:pt x="-269" y="10951"/>
                    <a:pt x="40" y="13543"/>
                  </a:cubicBezTo>
                  <a:cubicBezTo>
                    <a:pt x="348" y="16135"/>
                    <a:pt x="2508" y="18583"/>
                    <a:pt x="5131" y="19879"/>
                  </a:cubicBezTo>
                  <a:cubicBezTo>
                    <a:pt x="7754" y="21175"/>
                    <a:pt x="10840" y="21319"/>
                    <a:pt x="13925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9376544" y="4138552"/>
              <a:ext cx="11500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20" y="2234"/>
                    <a:pt x="3840" y="4469"/>
                    <a:pt x="7440" y="8069"/>
                  </a:cubicBezTo>
                  <a:cubicBezTo>
                    <a:pt x="11040" y="11669"/>
                    <a:pt x="16320" y="1663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9457910" y="4190215"/>
              <a:ext cx="156308" cy="308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85" fill="norm" stroke="1" extrusionOk="0">
                  <a:moveTo>
                    <a:pt x="21308" y="139"/>
                  </a:moveTo>
                  <a:cubicBezTo>
                    <a:pt x="19566" y="-38"/>
                    <a:pt x="17824" y="-215"/>
                    <a:pt x="15560" y="759"/>
                  </a:cubicBezTo>
                  <a:cubicBezTo>
                    <a:pt x="13295" y="1733"/>
                    <a:pt x="10508" y="3857"/>
                    <a:pt x="7895" y="6601"/>
                  </a:cubicBezTo>
                  <a:cubicBezTo>
                    <a:pt x="5282" y="9346"/>
                    <a:pt x="2843" y="12710"/>
                    <a:pt x="1450" y="15011"/>
                  </a:cubicBezTo>
                  <a:cubicBezTo>
                    <a:pt x="56" y="17313"/>
                    <a:pt x="-292" y="18552"/>
                    <a:pt x="231" y="19437"/>
                  </a:cubicBezTo>
                  <a:cubicBezTo>
                    <a:pt x="753" y="20323"/>
                    <a:pt x="2147" y="20854"/>
                    <a:pt x="3540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9621884" y="4103032"/>
              <a:ext cx="145670" cy="47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11368" y="569"/>
                  </a:moveTo>
                  <a:cubicBezTo>
                    <a:pt x="12884" y="220"/>
                    <a:pt x="14400" y="-128"/>
                    <a:pt x="15726" y="46"/>
                  </a:cubicBezTo>
                  <a:cubicBezTo>
                    <a:pt x="17053" y="220"/>
                    <a:pt x="18189" y="917"/>
                    <a:pt x="19326" y="2717"/>
                  </a:cubicBezTo>
                  <a:cubicBezTo>
                    <a:pt x="20463" y="4517"/>
                    <a:pt x="21600" y="7420"/>
                    <a:pt x="21600" y="10207"/>
                  </a:cubicBezTo>
                  <a:cubicBezTo>
                    <a:pt x="21600" y="12995"/>
                    <a:pt x="20463" y="15666"/>
                    <a:pt x="16674" y="17524"/>
                  </a:cubicBezTo>
                  <a:cubicBezTo>
                    <a:pt x="12884" y="19382"/>
                    <a:pt x="6442" y="20427"/>
                    <a:pt x="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8073182" y="4741677"/>
              <a:ext cx="1380031" cy="33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646"/>
                  </a:moveTo>
                  <a:cubicBezTo>
                    <a:pt x="1120" y="3323"/>
                    <a:pt x="2240" y="0"/>
                    <a:pt x="3580" y="0"/>
                  </a:cubicBezTo>
                  <a:cubicBezTo>
                    <a:pt x="4920" y="0"/>
                    <a:pt x="6480" y="3323"/>
                    <a:pt x="7980" y="5815"/>
                  </a:cubicBezTo>
                  <a:cubicBezTo>
                    <a:pt x="9480" y="8308"/>
                    <a:pt x="10920" y="9969"/>
                    <a:pt x="12440" y="10800"/>
                  </a:cubicBezTo>
                  <a:cubicBezTo>
                    <a:pt x="13960" y="11631"/>
                    <a:pt x="15560" y="11631"/>
                    <a:pt x="17100" y="13292"/>
                  </a:cubicBezTo>
                  <a:cubicBezTo>
                    <a:pt x="18640" y="14954"/>
                    <a:pt x="20120" y="18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8401379" y="4940805"/>
              <a:ext cx="246817" cy="438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03" fill="norm" stroke="1" extrusionOk="0">
                  <a:moveTo>
                    <a:pt x="797" y="1252"/>
                  </a:moveTo>
                  <a:cubicBezTo>
                    <a:pt x="351" y="507"/>
                    <a:pt x="-94" y="-238"/>
                    <a:pt x="17" y="72"/>
                  </a:cubicBezTo>
                  <a:cubicBezTo>
                    <a:pt x="129" y="383"/>
                    <a:pt x="797" y="1748"/>
                    <a:pt x="1910" y="4479"/>
                  </a:cubicBezTo>
                  <a:cubicBezTo>
                    <a:pt x="3024" y="7210"/>
                    <a:pt x="4582" y="11307"/>
                    <a:pt x="5807" y="14038"/>
                  </a:cubicBezTo>
                  <a:cubicBezTo>
                    <a:pt x="7032" y="16769"/>
                    <a:pt x="7923" y="18134"/>
                    <a:pt x="8813" y="19252"/>
                  </a:cubicBezTo>
                  <a:cubicBezTo>
                    <a:pt x="9704" y="20369"/>
                    <a:pt x="10595" y="21238"/>
                    <a:pt x="11151" y="21300"/>
                  </a:cubicBezTo>
                  <a:cubicBezTo>
                    <a:pt x="11708" y="21362"/>
                    <a:pt x="11931" y="20617"/>
                    <a:pt x="12376" y="18196"/>
                  </a:cubicBezTo>
                  <a:cubicBezTo>
                    <a:pt x="12821" y="15776"/>
                    <a:pt x="13490" y="11679"/>
                    <a:pt x="14269" y="8700"/>
                  </a:cubicBezTo>
                  <a:cubicBezTo>
                    <a:pt x="15048" y="5721"/>
                    <a:pt x="15939" y="3859"/>
                    <a:pt x="16718" y="2617"/>
                  </a:cubicBezTo>
                  <a:cubicBezTo>
                    <a:pt x="17498" y="1376"/>
                    <a:pt x="18166" y="755"/>
                    <a:pt x="18722" y="941"/>
                  </a:cubicBezTo>
                  <a:cubicBezTo>
                    <a:pt x="19279" y="1128"/>
                    <a:pt x="19725" y="2121"/>
                    <a:pt x="20170" y="2803"/>
                  </a:cubicBezTo>
                  <a:cubicBezTo>
                    <a:pt x="20615" y="3486"/>
                    <a:pt x="21061" y="3859"/>
                    <a:pt x="21506" y="4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8659346" y="5137682"/>
              <a:ext cx="188187" cy="22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007" fill="norm" stroke="1" extrusionOk="0">
                  <a:moveTo>
                    <a:pt x="12567" y="2651"/>
                  </a:moveTo>
                  <a:cubicBezTo>
                    <a:pt x="11703" y="1691"/>
                    <a:pt x="10839" y="731"/>
                    <a:pt x="9543" y="251"/>
                  </a:cubicBezTo>
                  <a:cubicBezTo>
                    <a:pt x="8247" y="-229"/>
                    <a:pt x="6519" y="-229"/>
                    <a:pt x="4647" y="2171"/>
                  </a:cubicBezTo>
                  <a:cubicBezTo>
                    <a:pt x="2775" y="4571"/>
                    <a:pt x="759" y="9371"/>
                    <a:pt x="183" y="12971"/>
                  </a:cubicBezTo>
                  <a:cubicBezTo>
                    <a:pt x="-393" y="16571"/>
                    <a:pt x="471" y="18971"/>
                    <a:pt x="1623" y="20171"/>
                  </a:cubicBezTo>
                  <a:cubicBezTo>
                    <a:pt x="2775" y="21371"/>
                    <a:pt x="4215" y="21371"/>
                    <a:pt x="6231" y="19571"/>
                  </a:cubicBezTo>
                  <a:cubicBezTo>
                    <a:pt x="8247" y="17771"/>
                    <a:pt x="10839" y="14171"/>
                    <a:pt x="12279" y="11771"/>
                  </a:cubicBezTo>
                  <a:cubicBezTo>
                    <a:pt x="13719" y="9371"/>
                    <a:pt x="14007" y="8171"/>
                    <a:pt x="14151" y="8411"/>
                  </a:cubicBezTo>
                  <a:cubicBezTo>
                    <a:pt x="14295" y="8651"/>
                    <a:pt x="14295" y="10331"/>
                    <a:pt x="14439" y="11771"/>
                  </a:cubicBezTo>
                  <a:cubicBezTo>
                    <a:pt x="14583" y="13211"/>
                    <a:pt x="14871" y="14411"/>
                    <a:pt x="16023" y="15371"/>
                  </a:cubicBezTo>
                  <a:cubicBezTo>
                    <a:pt x="17175" y="16331"/>
                    <a:pt x="19191" y="17051"/>
                    <a:pt x="21207" y="17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8901200" y="5096907"/>
              <a:ext cx="184006" cy="25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fill="norm" stroke="1" extrusionOk="0">
                  <a:moveTo>
                    <a:pt x="0" y="5832"/>
                  </a:moveTo>
                  <a:cubicBezTo>
                    <a:pt x="3000" y="9288"/>
                    <a:pt x="6000" y="12744"/>
                    <a:pt x="7650" y="15012"/>
                  </a:cubicBezTo>
                  <a:cubicBezTo>
                    <a:pt x="9300" y="17280"/>
                    <a:pt x="9600" y="18360"/>
                    <a:pt x="9600" y="19440"/>
                  </a:cubicBezTo>
                  <a:cubicBezTo>
                    <a:pt x="9600" y="20520"/>
                    <a:pt x="9300" y="21600"/>
                    <a:pt x="8700" y="21168"/>
                  </a:cubicBezTo>
                  <a:cubicBezTo>
                    <a:pt x="8100" y="20736"/>
                    <a:pt x="7200" y="18792"/>
                    <a:pt x="7050" y="15984"/>
                  </a:cubicBezTo>
                  <a:cubicBezTo>
                    <a:pt x="6900" y="13176"/>
                    <a:pt x="7500" y="9504"/>
                    <a:pt x="10050" y="6696"/>
                  </a:cubicBezTo>
                  <a:cubicBezTo>
                    <a:pt x="12600" y="3888"/>
                    <a:pt x="17100" y="194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9155426" y="4999029"/>
              <a:ext cx="167451" cy="277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109" fill="norm" stroke="1" extrusionOk="0">
                  <a:moveTo>
                    <a:pt x="21444" y="1615"/>
                  </a:moveTo>
                  <a:cubicBezTo>
                    <a:pt x="20135" y="1032"/>
                    <a:pt x="18826" y="448"/>
                    <a:pt x="17189" y="156"/>
                  </a:cubicBezTo>
                  <a:cubicBezTo>
                    <a:pt x="15553" y="-136"/>
                    <a:pt x="13589" y="-136"/>
                    <a:pt x="10971" y="1226"/>
                  </a:cubicBezTo>
                  <a:cubicBezTo>
                    <a:pt x="8353" y="2588"/>
                    <a:pt x="5080" y="5313"/>
                    <a:pt x="3117" y="7842"/>
                  </a:cubicBezTo>
                  <a:cubicBezTo>
                    <a:pt x="1153" y="10372"/>
                    <a:pt x="499" y="12707"/>
                    <a:pt x="171" y="14750"/>
                  </a:cubicBezTo>
                  <a:cubicBezTo>
                    <a:pt x="-156" y="16794"/>
                    <a:pt x="-156" y="18545"/>
                    <a:pt x="1480" y="19713"/>
                  </a:cubicBezTo>
                  <a:cubicBezTo>
                    <a:pt x="3117" y="20880"/>
                    <a:pt x="6389" y="21464"/>
                    <a:pt x="9662" y="20880"/>
                  </a:cubicBezTo>
                  <a:cubicBezTo>
                    <a:pt x="12935" y="20296"/>
                    <a:pt x="16208" y="18545"/>
                    <a:pt x="19480" y="16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9376544" y="5004905"/>
              <a:ext cx="168672" cy="179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0"/>
                  </a:moveTo>
                  <a:cubicBezTo>
                    <a:pt x="3927" y="5780"/>
                    <a:pt x="7855" y="11561"/>
                    <a:pt x="10636" y="15211"/>
                  </a:cubicBezTo>
                  <a:cubicBezTo>
                    <a:pt x="13418" y="18862"/>
                    <a:pt x="15055" y="20383"/>
                    <a:pt x="16691" y="20992"/>
                  </a:cubicBezTo>
                  <a:cubicBezTo>
                    <a:pt x="18327" y="21600"/>
                    <a:pt x="19964" y="21296"/>
                    <a:pt x="21600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9482413" y="5043239"/>
              <a:ext cx="147138" cy="2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322" fill="norm" stroke="1" extrusionOk="0">
                  <a:moveTo>
                    <a:pt x="21441" y="0"/>
                  </a:moveTo>
                  <a:cubicBezTo>
                    <a:pt x="18089" y="1662"/>
                    <a:pt x="14738" y="3323"/>
                    <a:pt x="11386" y="6290"/>
                  </a:cubicBezTo>
                  <a:cubicBezTo>
                    <a:pt x="8034" y="9257"/>
                    <a:pt x="4682" y="13530"/>
                    <a:pt x="2634" y="16378"/>
                  </a:cubicBezTo>
                  <a:cubicBezTo>
                    <a:pt x="586" y="19226"/>
                    <a:pt x="-159" y="20651"/>
                    <a:pt x="27" y="21125"/>
                  </a:cubicBezTo>
                  <a:cubicBezTo>
                    <a:pt x="213" y="21600"/>
                    <a:pt x="1331" y="21125"/>
                    <a:pt x="2448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9675551" y="4946126"/>
              <a:ext cx="84278" cy="419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600" fill="norm" stroke="1" extrusionOk="0">
                  <a:moveTo>
                    <a:pt x="0" y="1054"/>
                  </a:moveTo>
                  <a:cubicBezTo>
                    <a:pt x="2541" y="527"/>
                    <a:pt x="5082" y="0"/>
                    <a:pt x="7306" y="0"/>
                  </a:cubicBezTo>
                  <a:cubicBezTo>
                    <a:pt x="9529" y="0"/>
                    <a:pt x="11435" y="527"/>
                    <a:pt x="13976" y="2568"/>
                  </a:cubicBezTo>
                  <a:cubicBezTo>
                    <a:pt x="16518" y="4610"/>
                    <a:pt x="19694" y="8166"/>
                    <a:pt x="20647" y="11393"/>
                  </a:cubicBezTo>
                  <a:cubicBezTo>
                    <a:pt x="21600" y="14620"/>
                    <a:pt x="20329" y="17517"/>
                    <a:pt x="16518" y="19163"/>
                  </a:cubicBezTo>
                  <a:cubicBezTo>
                    <a:pt x="12706" y="20810"/>
                    <a:pt x="6353" y="212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10396234" y="4740618"/>
              <a:ext cx="69003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4000" y="1118"/>
                    <a:pt x="8000" y="-1582"/>
                    <a:pt x="11600" y="1118"/>
                  </a:cubicBezTo>
                  <a:cubicBezTo>
                    <a:pt x="15200" y="3818"/>
                    <a:pt x="18400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10419235" y="4874569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10955913" y="4736566"/>
              <a:ext cx="199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08" y="15840"/>
                    <a:pt x="2215" y="10080"/>
                    <a:pt x="5815" y="6480"/>
                  </a:cubicBezTo>
                  <a:cubicBezTo>
                    <a:pt x="9415" y="2880"/>
                    <a:pt x="15508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11308588" y="4652230"/>
              <a:ext cx="30668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10373234" y="4759566"/>
              <a:ext cx="222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3082069" y="4797900"/>
              <a:ext cx="1027357" cy="12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0"/>
                  </a:moveTo>
                  <a:cubicBezTo>
                    <a:pt x="215" y="4320"/>
                    <a:pt x="430" y="8640"/>
                    <a:pt x="833" y="12096"/>
                  </a:cubicBezTo>
                  <a:cubicBezTo>
                    <a:pt x="1236" y="15552"/>
                    <a:pt x="1827" y="18144"/>
                    <a:pt x="2660" y="18144"/>
                  </a:cubicBezTo>
                  <a:cubicBezTo>
                    <a:pt x="3493" y="18144"/>
                    <a:pt x="4567" y="15552"/>
                    <a:pt x="5507" y="13824"/>
                  </a:cubicBezTo>
                  <a:cubicBezTo>
                    <a:pt x="6448" y="12096"/>
                    <a:pt x="7254" y="11232"/>
                    <a:pt x="7899" y="12096"/>
                  </a:cubicBezTo>
                  <a:cubicBezTo>
                    <a:pt x="8543" y="12960"/>
                    <a:pt x="9027" y="15552"/>
                    <a:pt x="9672" y="17712"/>
                  </a:cubicBezTo>
                  <a:cubicBezTo>
                    <a:pt x="10316" y="19872"/>
                    <a:pt x="11122" y="21600"/>
                    <a:pt x="12116" y="21384"/>
                  </a:cubicBezTo>
                  <a:cubicBezTo>
                    <a:pt x="13110" y="21168"/>
                    <a:pt x="14293" y="19008"/>
                    <a:pt x="15609" y="16200"/>
                  </a:cubicBezTo>
                  <a:cubicBezTo>
                    <a:pt x="16925" y="13392"/>
                    <a:pt x="18376" y="9936"/>
                    <a:pt x="19397" y="8208"/>
                  </a:cubicBezTo>
                  <a:cubicBezTo>
                    <a:pt x="20418" y="6480"/>
                    <a:pt x="21009" y="6480"/>
                    <a:pt x="21600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2454347" y="5354643"/>
              <a:ext cx="221380" cy="256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0854" fill="norm" stroke="1" extrusionOk="0">
                  <a:moveTo>
                    <a:pt x="18528" y="6470"/>
                  </a:moveTo>
                  <a:cubicBezTo>
                    <a:pt x="16790" y="4185"/>
                    <a:pt x="15052" y="1901"/>
                    <a:pt x="13562" y="758"/>
                  </a:cubicBezTo>
                  <a:cubicBezTo>
                    <a:pt x="12073" y="-384"/>
                    <a:pt x="10831" y="-384"/>
                    <a:pt x="8845" y="1797"/>
                  </a:cubicBezTo>
                  <a:cubicBezTo>
                    <a:pt x="6859" y="3978"/>
                    <a:pt x="4128" y="8339"/>
                    <a:pt x="2514" y="11247"/>
                  </a:cubicBezTo>
                  <a:cubicBezTo>
                    <a:pt x="900" y="14154"/>
                    <a:pt x="404" y="15608"/>
                    <a:pt x="155" y="16958"/>
                  </a:cubicBezTo>
                  <a:cubicBezTo>
                    <a:pt x="-93" y="18308"/>
                    <a:pt x="-93" y="19554"/>
                    <a:pt x="528" y="20281"/>
                  </a:cubicBezTo>
                  <a:cubicBezTo>
                    <a:pt x="1148" y="21008"/>
                    <a:pt x="2390" y="21216"/>
                    <a:pt x="4004" y="19866"/>
                  </a:cubicBezTo>
                  <a:cubicBezTo>
                    <a:pt x="5617" y="18516"/>
                    <a:pt x="7604" y="15608"/>
                    <a:pt x="8721" y="13635"/>
                  </a:cubicBezTo>
                  <a:cubicBezTo>
                    <a:pt x="9838" y="11662"/>
                    <a:pt x="10086" y="10624"/>
                    <a:pt x="10335" y="9585"/>
                  </a:cubicBezTo>
                  <a:cubicBezTo>
                    <a:pt x="10583" y="8547"/>
                    <a:pt x="10831" y="7508"/>
                    <a:pt x="11204" y="7716"/>
                  </a:cubicBezTo>
                  <a:cubicBezTo>
                    <a:pt x="11576" y="7924"/>
                    <a:pt x="12073" y="9378"/>
                    <a:pt x="12445" y="10728"/>
                  </a:cubicBezTo>
                  <a:cubicBezTo>
                    <a:pt x="12817" y="12078"/>
                    <a:pt x="13066" y="13324"/>
                    <a:pt x="13562" y="14362"/>
                  </a:cubicBezTo>
                  <a:cubicBezTo>
                    <a:pt x="14059" y="15401"/>
                    <a:pt x="14804" y="16231"/>
                    <a:pt x="16169" y="16231"/>
                  </a:cubicBezTo>
                  <a:cubicBezTo>
                    <a:pt x="17535" y="16231"/>
                    <a:pt x="19521" y="15401"/>
                    <a:pt x="21507" y="14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2700645" y="5333887"/>
              <a:ext cx="88944" cy="218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0973" fill="norm" stroke="1" extrusionOk="0">
                  <a:moveTo>
                    <a:pt x="12150" y="5221"/>
                  </a:moveTo>
                  <a:cubicBezTo>
                    <a:pt x="12150" y="3994"/>
                    <a:pt x="12150" y="2767"/>
                    <a:pt x="11250" y="1662"/>
                  </a:cubicBezTo>
                  <a:cubicBezTo>
                    <a:pt x="10350" y="558"/>
                    <a:pt x="8550" y="-424"/>
                    <a:pt x="6450" y="190"/>
                  </a:cubicBezTo>
                  <a:cubicBezTo>
                    <a:pt x="4350" y="803"/>
                    <a:pt x="1950" y="3012"/>
                    <a:pt x="750" y="4731"/>
                  </a:cubicBezTo>
                  <a:cubicBezTo>
                    <a:pt x="-450" y="6449"/>
                    <a:pt x="-450" y="7676"/>
                    <a:pt x="2550" y="9149"/>
                  </a:cubicBezTo>
                  <a:cubicBezTo>
                    <a:pt x="5550" y="10621"/>
                    <a:pt x="11550" y="12340"/>
                    <a:pt x="15450" y="13935"/>
                  </a:cubicBezTo>
                  <a:cubicBezTo>
                    <a:pt x="19350" y="15531"/>
                    <a:pt x="21150" y="17003"/>
                    <a:pt x="20850" y="18231"/>
                  </a:cubicBezTo>
                  <a:cubicBezTo>
                    <a:pt x="20550" y="19458"/>
                    <a:pt x="18150" y="20440"/>
                    <a:pt x="15450" y="20808"/>
                  </a:cubicBezTo>
                  <a:cubicBezTo>
                    <a:pt x="12750" y="21176"/>
                    <a:pt x="9750" y="20931"/>
                    <a:pt x="8250" y="20071"/>
                  </a:cubicBezTo>
                  <a:cubicBezTo>
                    <a:pt x="6750" y="19212"/>
                    <a:pt x="6750" y="17740"/>
                    <a:pt x="6750" y="16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3074402" y="5296245"/>
              <a:ext cx="17633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30" y="3840"/>
                    <a:pt x="6261" y="7680"/>
                    <a:pt x="9548" y="11160"/>
                  </a:cubicBezTo>
                  <a:cubicBezTo>
                    <a:pt x="12835" y="14640"/>
                    <a:pt x="16278" y="17760"/>
                    <a:pt x="18313" y="19440"/>
                  </a:cubicBezTo>
                  <a:cubicBezTo>
                    <a:pt x="20348" y="21120"/>
                    <a:pt x="20974" y="21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3097403" y="5287898"/>
              <a:ext cx="176338" cy="307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21600" y="583"/>
                  </a:moveTo>
                  <a:cubicBezTo>
                    <a:pt x="20035" y="226"/>
                    <a:pt x="18470" y="-131"/>
                    <a:pt x="17061" y="48"/>
                  </a:cubicBezTo>
                  <a:cubicBezTo>
                    <a:pt x="15652" y="226"/>
                    <a:pt x="14400" y="940"/>
                    <a:pt x="12052" y="3171"/>
                  </a:cubicBezTo>
                  <a:cubicBezTo>
                    <a:pt x="9704" y="5403"/>
                    <a:pt x="6261" y="9152"/>
                    <a:pt x="4070" y="12454"/>
                  </a:cubicBezTo>
                  <a:cubicBezTo>
                    <a:pt x="1878" y="15757"/>
                    <a:pt x="939" y="18613"/>
                    <a:pt x="0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3473078" y="5234910"/>
              <a:ext cx="2300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32"/>
                    <a:pt x="7200" y="12065"/>
                    <a:pt x="3600" y="15665"/>
                  </a:cubicBezTo>
                  <a:cubicBezTo>
                    <a:pt x="0" y="19265"/>
                    <a:pt x="0" y="20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3399956" y="5219045"/>
              <a:ext cx="157458" cy="13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0697" fill="norm" stroke="1" extrusionOk="0">
                  <a:moveTo>
                    <a:pt x="13104" y="3683"/>
                  </a:moveTo>
                  <a:cubicBezTo>
                    <a:pt x="11362" y="3283"/>
                    <a:pt x="9620" y="2883"/>
                    <a:pt x="8226" y="3883"/>
                  </a:cubicBezTo>
                  <a:cubicBezTo>
                    <a:pt x="6833" y="4883"/>
                    <a:pt x="5788" y="7283"/>
                    <a:pt x="4742" y="9483"/>
                  </a:cubicBezTo>
                  <a:cubicBezTo>
                    <a:pt x="3697" y="11683"/>
                    <a:pt x="2652" y="13683"/>
                    <a:pt x="1781" y="15883"/>
                  </a:cubicBezTo>
                  <a:cubicBezTo>
                    <a:pt x="910" y="18083"/>
                    <a:pt x="213" y="20483"/>
                    <a:pt x="39" y="20683"/>
                  </a:cubicBezTo>
                  <a:cubicBezTo>
                    <a:pt x="-135" y="20883"/>
                    <a:pt x="213" y="18883"/>
                    <a:pt x="2304" y="14883"/>
                  </a:cubicBezTo>
                  <a:cubicBezTo>
                    <a:pt x="4394" y="10883"/>
                    <a:pt x="8226" y="4883"/>
                    <a:pt x="11188" y="2083"/>
                  </a:cubicBezTo>
                  <a:cubicBezTo>
                    <a:pt x="14149" y="-717"/>
                    <a:pt x="16239" y="-317"/>
                    <a:pt x="17807" y="1083"/>
                  </a:cubicBezTo>
                  <a:cubicBezTo>
                    <a:pt x="19375" y="2483"/>
                    <a:pt x="20420" y="4883"/>
                    <a:pt x="21465" y="7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3641748" y="5533917"/>
              <a:ext cx="7667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4117092" y="5234910"/>
              <a:ext cx="13800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305"/>
                    <a:pt x="7200" y="10611"/>
                    <a:pt x="10800" y="14211"/>
                  </a:cubicBezTo>
                  <a:cubicBezTo>
                    <a:pt x="14400" y="17811"/>
                    <a:pt x="18000" y="1970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4259810" y="5227243"/>
              <a:ext cx="102622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21155" y="0"/>
                  </a:moveTo>
                  <a:cubicBezTo>
                    <a:pt x="16414" y="3600"/>
                    <a:pt x="11672" y="7200"/>
                    <a:pt x="7721" y="10487"/>
                  </a:cubicBezTo>
                  <a:cubicBezTo>
                    <a:pt x="3770" y="13774"/>
                    <a:pt x="609" y="16748"/>
                    <a:pt x="82" y="18548"/>
                  </a:cubicBezTo>
                  <a:cubicBezTo>
                    <a:pt x="-445" y="20348"/>
                    <a:pt x="1662" y="20974"/>
                    <a:pt x="37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4560293" y="5127575"/>
              <a:ext cx="16811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226"/>
                    <a:pt x="1783" y="8452"/>
                    <a:pt x="240" y="12052"/>
                  </a:cubicBezTo>
                  <a:cubicBezTo>
                    <a:pt x="-1303" y="15652"/>
                    <a:pt x="4869" y="18626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4483169" y="5434248"/>
              <a:ext cx="939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600" fill="norm" stroke="1" extrusionOk="0">
                  <a:moveTo>
                    <a:pt x="430" y="0"/>
                  </a:moveTo>
                  <a:cubicBezTo>
                    <a:pt x="-139" y="3600"/>
                    <a:pt x="-707" y="7200"/>
                    <a:pt x="2704" y="10800"/>
                  </a:cubicBezTo>
                  <a:cubicBezTo>
                    <a:pt x="6114" y="14400"/>
                    <a:pt x="13504" y="18000"/>
                    <a:pt x="208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4554102" y="5426581"/>
              <a:ext cx="11500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1134692" y="2904191"/>
              <a:ext cx="312807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6" y="18000"/>
                    <a:pt x="812" y="14400"/>
                    <a:pt x="1359" y="12000"/>
                  </a:cubicBezTo>
                  <a:cubicBezTo>
                    <a:pt x="1906" y="9600"/>
                    <a:pt x="2594" y="8400"/>
                    <a:pt x="3212" y="6900"/>
                  </a:cubicBezTo>
                  <a:cubicBezTo>
                    <a:pt x="3829" y="5400"/>
                    <a:pt x="4376" y="3600"/>
                    <a:pt x="4985" y="2400"/>
                  </a:cubicBezTo>
                  <a:cubicBezTo>
                    <a:pt x="5594" y="1200"/>
                    <a:pt x="6265" y="600"/>
                    <a:pt x="6979" y="300"/>
                  </a:cubicBezTo>
                  <a:cubicBezTo>
                    <a:pt x="7694" y="0"/>
                    <a:pt x="8453" y="0"/>
                    <a:pt x="9159" y="0"/>
                  </a:cubicBezTo>
                  <a:cubicBezTo>
                    <a:pt x="9865" y="0"/>
                    <a:pt x="10518" y="0"/>
                    <a:pt x="11224" y="0"/>
                  </a:cubicBezTo>
                  <a:cubicBezTo>
                    <a:pt x="11929" y="0"/>
                    <a:pt x="12688" y="0"/>
                    <a:pt x="13429" y="0"/>
                  </a:cubicBezTo>
                  <a:cubicBezTo>
                    <a:pt x="14171" y="0"/>
                    <a:pt x="14894" y="0"/>
                    <a:pt x="15582" y="300"/>
                  </a:cubicBezTo>
                  <a:cubicBezTo>
                    <a:pt x="16271" y="600"/>
                    <a:pt x="16924" y="1200"/>
                    <a:pt x="17612" y="1800"/>
                  </a:cubicBezTo>
                  <a:cubicBezTo>
                    <a:pt x="18300" y="2400"/>
                    <a:pt x="19024" y="3000"/>
                    <a:pt x="19615" y="3600"/>
                  </a:cubicBezTo>
                  <a:cubicBezTo>
                    <a:pt x="20206" y="4200"/>
                    <a:pt x="20665" y="4800"/>
                    <a:pt x="20974" y="5400"/>
                  </a:cubicBezTo>
                  <a:cubicBezTo>
                    <a:pt x="21282" y="6000"/>
                    <a:pt x="21441" y="6600"/>
                    <a:pt x="21521" y="8400"/>
                  </a:cubicBezTo>
                  <a:cubicBezTo>
                    <a:pt x="21600" y="10200"/>
                    <a:pt x="21600" y="132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1035023" y="3085116"/>
              <a:ext cx="3183106" cy="8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109" fill="norm" stroke="1" extrusionOk="0">
                  <a:moveTo>
                    <a:pt x="0" y="21109"/>
                  </a:moveTo>
                  <a:cubicBezTo>
                    <a:pt x="693" y="20492"/>
                    <a:pt x="1387" y="19875"/>
                    <a:pt x="2063" y="19258"/>
                  </a:cubicBezTo>
                  <a:cubicBezTo>
                    <a:pt x="2739" y="18640"/>
                    <a:pt x="3398" y="18023"/>
                    <a:pt x="4048" y="17406"/>
                  </a:cubicBezTo>
                  <a:cubicBezTo>
                    <a:pt x="4698" y="16789"/>
                    <a:pt x="5339" y="16172"/>
                    <a:pt x="5972" y="15555"/>
                  </a:cubicBezTo>
                  <a:cubicBezTo>
                    <a:pt x="6605" y="14938"/>
                    <a:pt x="7229" y="14320"/>
                    <a:pt x="7896" y="13703"/>
                  </a:cubicBezTo>
                  <a:cubicBezTo>
                    <a:pt x="8564" y="13086"/>
                    <a:pt x="9274" y="12469"/>
                    <a:pt x="9968" y="11852"/>
                  </a:cubicBezTo>
                  <a:cubicBezTo>
                    <a:pt x="10661" y="11235"/>
                    <a:pt x="11337" y="10618"/>
                    <a:pt x="12022" y="10309"/>
                  </a:cubicBezTo>
                  <a:cubicBezTo>
                    <a:pt x="12707" y="10000"/>
                    <a:pt x="13400" y="10000"/>
                    <a:pt x="14120" y="9692"/>
                  </a:cubicBezTo>
                  <a:cubicBezTo>
                    <a:pt x="14839" y="9383"/>
                    <a:pt x="15585" y="8766"/>
                    <a:pt x="16313" y="8458"/>
                  </a:cubicBezTo>
                  <a:cubicBezTo>
                    <a:pt x="17041" y="8149"/>
                    <a:pt x="17752" y="8149"/>
                    <a:pt x="18454" y="8149"/>
                  </a:cubicBezTo>
                  <a:cubicBezTo>
                    <a:pt x="19156" y="8149"/>
                    <a:pt x="19849" y="8149"/>
                    <a:pt x="20335" y="6915"/>
                  </a:cubicBezTo>
                  <a:cubicBezTo>
                    <a:pt x="20820" y="5680"/>
                    <a:pt x="21097" y="3212"/>
                    <a:pt x="21288" y="1669"/>
                  </a:cubicBezTo>
                  <a:cubicBezTo>
                    <a:pt x="21479" y="126"/>
                    <a:pt x="21583" y="-491"/>
                    <a:pt x="21591" y="435"/>
                  </a:cubicBezTo>
                  <a:cubicBezTo>
                    <a:pt x="21600" y="1360"/>
                    <a:pt x="21513" y="3829"/>
                    <a:pt x="21427" y="6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486739" y="6763433"/>
              <a:ext cx="363143" cy="434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61" fill="norm" stroke="1" extrusionOk="0">
                  <a:moveTo>
                    <a:pt x="20625" y="2135"/>
                  </a:moveTo>
                  <a:cubicBezTo>
                    <a:pt x="21078" y="1629"/>
                    <a:pt x="21531" y="1124"/>
                    <a:pt x="21455" y="682"/>
                  </a:cubicBezTo>
                  <a:cubicBezTo>
                    <a:pt x="21380" y="240"/>
                    <a:pt x="20776" y="-139"/>
                    <a:pt x="18812" y="50"/>
                  </a:cubicBezTo>
                  <a:cubicBezTo>
                    <a:pt x="16848" y="240"/>
                    <a:pt x="13525" y="998"/>
                    <a:pt x="10353" y="2893"/>
                  </a:cubicBezTo>
                  <a:cubicBezTo>
                    <a:pt x="7181" y="4787"/>
                    <a:pt x="4160" y="7819"/>
                    <a:pt x="2348" y="10408"/>
                  </a:cubicBezTo>
                  <a:cubicBezTo>
                    <a:pt x="535" y="12998"/>
                    <a:pt x="-69" y="15145"/>
                    <a:pt x="7" y="16787"/>
                  </a:cubicBezTo>
                  <a:cubicBezTo>
                    <a:pt x="82" y="18429"/>
                    <a:pt x="837" y="19566"/>
                    <a:pt x="3481" y="20261"/>
                  </a:cubicBezTo>
                  <a:cubicBezTo>
                    <a:pt x="6124" y="20956"/>
                    <a:pt x="10655" y="21208"/>
                    <a:pt x="15187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837431" y="7036618"/>
              <a:ext cx="220593" cy="13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243" fill="norm" stroke="1" extrusionOk="0">
                  <a:moveTo>
                    <a:pt x="9513" y="8400"/>
                  </a:moveTo>
                  <a:cubicBezTo>
                    <a:pt x="9761" y="6400"/>
                    <a:pt x="10009" y="4400"/>
                    <a:pt x="9637" y="2800"/>
                  </a:cubicBezTo>
                  <a:cubicBezTo>
                    <a:pt x="9264" y="1200"/>
                    <a:pt x="8271" y="0"/>
                    <a:pt x="7278" y="0"/>
                  </a:cubicBezTo>
                  <a:cubicBezTo>
                    <a:pt x="6285" y="0"/>
                    <a:pt x="5292" y="1200"/>
                    <a:pt x="4051" y="4000"/>
                  </a:cubicBezTo>
                  <a:cubicBezTo>
                    <a:pt x="2809" y="6800"/>
                    <a:pt x="1320" y="11200"/>
                    <a:pt x="575" y="14400"/>
                  </a:cubicBezTo>
                  <a:cubicBezTo>
                    <a:pt x="-170" y="17600"/>
                    <a:pt x="-170" y="19600"/>
                    <a:pt x="451" y="20600"/>
                  </a:cubicBezTo>
                  <a:cubicBezTo>
                    <a:pt x="1071" y="21600"/>
                    <a:pt x="2313" y="21600"/>
                    <a:pt x="4299" y="19400"/>
                  </a:cubicBezTo>
                  <a:cubicBezTo>
                    <a:pt x="6285" y="17200"/>
                    <a:pt x="9016" y="12800"/>
                    <a:pt x="10878" y="10000"/>
                  </a:cubicBezTo>
                  <a:cubicBezTo>
                    <a:pt x="12740" y="7200"/>
                    <a:pt x="13733" y="6000"/>
                    <a:pt x="14230" y="6400"/>
                  </a:cubicBezTo>
                  <a:cubicBezTo>
                    <a:pt x="14727" y="6800"/>
                    <a:pt x="14727" y="8800"/>
                    <a:pt x="14851" y="10800"/>
                  </a:cubicBezTo>
                  <a:cubicBezTo>
                    <a:pt x="14975" y="12800"/>
                    <a:pt x="15223" y="14800"/>
                    <a:pt x="16340" y="16000"/>
                  </a:cubicBezTo>
                  <a:cubicBezTo>
                    <a:pt x="17458" y="17200"/>
                    <a:pt x="19444" y="17600"/>
                    <a:pt x="21430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1074498" y="6990617"/>
              <a:ext cx="98529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21353" y="0"/>
                  </a:moveTo>
                  <a:cubicBezTo>
                    <a:pt x="15815" y="0"/>
                    <a:pt x="10276" y="0"/>
                    <a:pt x="6399" y="667"/>
                  </a:cubicBezTo>
                  <a:cubicBezTo>
                    <a:pt x="2522" y="1333"/>
                    <a:pt x="307" y="2667"/>
                    <a:pt x="30" y="3867"/>
                  </a:cubicBezTo>
                  <a:cubicBezTo>
                    <a:pt x="-247" y="5067"/>
                    <a:pt x="1415" y="6133"/>
                    <a:pt x="5015" y="8133"/>
                  </a:cubicBezTo>
                  <a:cubicBezTo>
                    <a:pt x="8615" y="10133"/>
                    <a:pt x="14153" y="13067"/>
                    <a:pt x="16645" y="15200"/>
                  </a:cubicBezTo>
                  <a:cubicBezTo>
                    <a:pt x="19138" y="17333"/>
                    <a:pt x="18584" y="18667"/>
                    <a:pt x="16922" y="19600"/>
                  </a:cubicBezTo>
                  <a:cubicBezTo>
                    <a:pt x="15261" y="20533"/>
                    <a:pt x="12491" y="21067"/>
                    <a:pt x="97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1264547" y="6984942"/>
              <a:ext cx="207487" cy="19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066" fill="norm" stroke="1" extrusionOk="0">
                  <a:moveTo>
                    <a:pt x="820" y="10450"/>
                  </a:moveTo>
                  <a:cubicBezTo>
                    <a:pt x="3391" y="9630"/>
                    <a:pt x="5963" y="8810"/>
                    <a:pt x="7634" y="7716"/>
                  </a:cubicBezTo>
                  <a:cubicBezTo>
                    <a:pt x="9306" y="6622"/>
                    <a:pt x="10077" y="5255"/>
                    <a:pt x="10463" y="3888"/>
                  </a:cubicBezTo>
                  <a:cubicBezTo>
                    <a:pt x="10848" y="2521"/>
                    <a:pt x="10848" y="1154"/>
                    <a:pt x="10206" y="471"/>
                  </a:cubicBezTo>
                  <a:cubicBezTo>
                    <a:pt x="9563" y="-213"/>
                    <a:pt x="8277" y="-213"/>
                    <a:pt x="6606" y="881"/>
                  </a:cubicBezTo>
                  <a:cubicBezTo>
                    <a:pt x="4934" y="1974"/>
                    <a:pt x="2877" y="4162"/>
                    <a:pt x="1463" y="7033"/>
                  </a:cubicBezTo>
                  <a:cubicBezTo>
                    <a:pt x="48" y="9903"/>
                    <a:pt x="-723" y="13458"/>
                    <a:pt x="948" y="16055"/>
                  </a:cubicBezTo>
                  <a:cubicBezTo>
                    <a:pt x="2620" y="18653"/>
                    <a:pt x="6734" y="20293"/>
                    <a:pt x="10463" y="20840"/>
                  </a:cubicBezTo>
                  <a:cubicBezTo>
                    <a:pt x="14191" y="21387"/>
                    <a:pt x="17534" y="20840"/>
                    <a:pt x="20877" y="20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1801707" y="6854454"/>
              <a:ext cx="177006" cy="281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60" fill="norm" stroke="1" extrusionOk="0">
                  <a:moveTo>
                    <a:pt x="3651" y="2195"/>
                  </a:moveTo>
                  <a:cubicBezTo>
                    <a:pt x="6693" y="1417"/>
                    <a:pt x="9735" y="638"/>
                    <a:pt x="12321" y="249"/>
                  </a:cubicBezTo>
                  <a:cubicBezTo>
                    <a:pt x="14907" y="-140"/>
                    <a:pt x="17037" y="-140"/>
                    <a:pt x="18710" y="736"/>
                  </a:cubicBezTo>
                  <a:cubicBezTo>
                    <a:pt x="20383" y="1611"/>
                    <a:pt x="21600" y="3363"/>
                    <a:pt x="20839" y="5017"/>
                  </a:cubicBezTo>
                  <a:cubicBezTo>
                    <a:pt x="20079" y="6671"/>
                    <a:pt x="17341" y="8228"/>
                    <a:pt x="15211" y="9201"/>
                  </a:cubicBezTo>
                  <a:cubicBezTo>
                    <a:pt x="13082" y="10174"/>
                    <a:pt x="11561" y="10563"/>
                    <a:pt x="11561" y="10757"/>
                  </a:cubicBezTo>
                  <a:cubicBezTo>
                    <a:pt x="11561" y="10952"/>
                    <a:pt x="13082" y="10952"/>
                    <a:pt x="14451" y="11244"/>
                  </a:cubicBezTo>
                  <a:cubicBezTo>
                    <a:pt x="15820" y="11536"/>
                    <a:pt x="17037" y="12119"/>
                    <a:pt x="18254" y="12703"/>
                  </a:cubicBezTo>
                  <a:cubicBezTo>
                    <a:pt x="19470" y="13287"/>
                    <a:pt x="20687" y="13871"/>
                    <a:pt x="20535" y="14941"/>
                  </a:cubicBezTo>
                  <a:cubicBezTo>
                    <a:pt x="20383" y="16011"/>
                    <a:pt x="18862" y="17568"/>
                    <a:pt x="15211" y="18736"/>
                  </a:cubicBezTo>
                  <a:cubicBezTo>
                    <a:pt x="11561" y="19903"/>
                    <a:pt x="5780" y="20682"/>
                    <a:pt x="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690015" y="7335944"/>
              <a:ext cx="1027358" cy="2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21300"/>
                  </a:moveTo>
                  <a:cubicBezTo>
                    <a:pt x="2149" y="16500"/>
                    <a:pt x="4299" y="11700"/>
                    <a:pt x="6367" y="8100"/>
                  </a:cubicBezTo>
                  <a:cubicBezTo>
                    <a:pt x="8436" y="4500"/>
                    <a:pt x="10424" y="2100"/>
                    <a:pt x="12573" y="900"/>
                  </a:cubicBezTo>
                  <a:cubicBezTo>
                    <a:pt x="14722" y="-300"/>
                    <a:pt x="17033" y="-300"/>
                    <a:pt x="18564" y="900"/>
                  </a:cubicBezTo>
                  <a:cubicBezTo>
                    <a:pt x="20096" y="2100"/>
                    <a:pt x="20848" y="4500"/>
                    <a:pt x="21600" y="6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1027356" y="7358624"/>
              <a:ext cx="621015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22" y="17723"/>
                    <a:pt x="6044" y="13846"/>
                    <a:pt x="9644" y="10246"/>
                  </a:cubicBezTo>
                  <a:cubicBezTo>
                    <a:pt x="13244" y="6646"/>
                    <a:pt x="17422" y="3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2223383" y="6982950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2200382" y="7113286"/>
              <a:ext cx="30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2898065" y="6913948"/>
              <a:ext cx="230006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40" y="2160"/>
                    <a:pt x="5280" y="4320"/>
                    <a:pt x="8280" y="7272"/>
                  </a:cubicBezTo>
                  <a:cubicBezTo>
                    <a:pt x="11280" y="10224"/>
                    <a:pt x="14640" y="13968"/>
                    <a:pt x="16920" y="16488"/>
                  </a:cubicBezTo>
                  <a:cubicBezTo>
                    <a:pt x="19200" y="19008"/>
                    <a:pt x="20400" y="2030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2894451" y="6906282"/>
              <a:ext cx="325622" cy="42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fill="norm" stroke="1" extrusionOk="0">
                  <a:moveTo>
                    <a:pt x="21501" y="0"/>
                  </a:moveTo>
                  <a:cubicBezTo>
                    <a:pt x="20657" y="0"/>
                    <a:pt x="19813" y="0"/>
                    <a:pt x="18463" y="964"/>
                  </a:cubicBezTo>
                  <a:cubicBezTo>
                    <a:pt x="17113" y="1929"/>
                    <a:pt x="15257" y="3857"/>
                    <a:pt x="12304" y="6814"/>
                  </a:cubicBezTo>
                  <a:cubicBezTo>
                    <a:pt x="9351" y="9771"/>
                    <a:pt x="5301" y="13757"/>
                    <a:pt x="3023" y="16071"/>
                  </a:cubicBezTo>
                  <a:cubicBezTo>
                    <a:pt x="745" y="18386"/>
                    <a:pt x="238" y="19029"/>
                    <a:pt x="70" y="19671"/>
                  </a:cubicBezTo>
                  <a:cubicBezTo>
                    <a:pt x="-99" y="20314"/>
                    <a:pt x="70" y="20957"/>
                    <a:pt x="2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3687749" y="6906282"/>
              <a:ext cx="61336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3046"/>
                    <a:pt x="16200" y="6092"/>
                    <a:pt x="12600" y="9692"/>
                  </a:cubicBezTo>
                  <a:cubicBezTo>
                    <a:pt x="9000" y="13292"/>
                    <a:pt x="4500" y="174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3373409" y="7320858"/>
              <a:ext cx="552014" cy="3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21200"/>
                  </a:moveTo>
                  <a:cubicBezTo>
                    <a:pt x="2900" y="14000"/>
                    <a:pt x="5800" y="6800"/>
                    <a:pt x="8850" y="3200"/>
                  </a:cubicBezTo>
                  <a:cubicBezTo>
                    <a:pt x="11900" y="-400"/>
                    <a:pt x="15100" y="-400"/>
                    <a:pt x="17250" y="500"/>
                  </a:cubicBezTo>
                  <a:cubicBezTo>
                    <a:pt x="19400" y="1400"/>
                    <a:pt x="20500" y="3200"/>
                    <a:pt x="21600" y="5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4201428" y="6890268"/>
              <a:ext cx="283674" cy="253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705"/>
                  </a:moveTo>
                  <a:cubicBezTo>
                    <a:pt x="973" y="273"/>
                    <a:pt x="1946" y="-159"/>
                    <a:pt x="2822" y="57"/>
                  </a:cubicBezTo>
                  <a:cubicBezTo>
                    <a:pt x="3697" y="273"/>
                    <a:pt x="4476" y="1137"/>
                    <a:pt x="6519" y="3729"/>
                  </a:cubicBezTo>
                  <a:cubicBezTo>
                    <a:pt x="8562" y="6321"/>
                    <a:pt x="11870" y="10641"/>
                    <a:pt x="14595" y="13881"/>
                  </a:cubicBezTo>
                  <a:cubicBezTo>
                    <a:pt x="17319" y="17121"/>
                    <a:pt x="19459" y="19281"/>
                    <a:pt x="2160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4393099" y="6921615"/>
              <a:ext cx="214672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14" y="206"/>
                    <a:pt x="19029" y="411"/>
                    <a:pt x="17614" y="1594"/>
                  </a:cubicBezTo>
                  <a:cubicBezTo>
                    <a:pt x="16200" y="2777"/>
                    <a:pt x="14657" y="4937"/>
                    <a:pt x="12600" y="7457"/>
                  </a:cubicBezTo>
                  <a:cubicBezTo>
                    <a:pt x="10543" y="9977"/>
                    <a:pt x="7971" y="12857"/>
                    <a:pt x="5786" y="15274"/>
                  </a:cubicBezTo>
                  <a:cubicBezTo>
                    <a:pt x="3600" y="17691"/>
                    <a:pt x="1800" y="196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5029446" y="7221722"/>
              <a:ext cx="536680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fill="norm" stroke="1" extrusionOk="0">
                  <a:moveTo>
                    <a:pt x="0" y="15425"/>
                  </a:moveTo>
                  <a:cubicBezTo>
                    <a:pt x="2469" y="10025"/>
                    <a:pt x="4937" y="4625"/>
                    <a:pt x="7971" y="1925"/>
                  </a:cubicBezTo>
                  <a:cubicBezTo>
                    <a:pt x="11006" y="-775"/>
                    <a:pt x="14606" y="-775"/>
                    <a:pt x="16971" y="2825"/>
                  </a:cubicBezTo>
                  <a:cubicBezTo>
                    <a:pt x="19337" y="6425"/>
                    <a:pt x="20469" y="13625"/>
                    <a:pt x="21600" y="20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5060114" y="7289623"/>
              <a:ext cx="63634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96" y="17169"/>
                    <a:pt x="6593" y="12738"/>
                    <a:pt x="9629" y="9692"/>
                  </a:cubicBezTo>
                  <a:cubicBezTo>
                    <a:pt x="12665" y="6646"/>
                    <a:pt x="15441" y="4985"/>
                    <a:pt x="17393" y="3600"/>
                  </a:cubicBezTo>
                  <a:cubicBezTo>
                    <a:pt x="19345" y="2215"/>
                    <a:pt x="20472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5604459" y="7074952"/>
              <a:ext cx="227876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0" h="21600" fill="norm" stroke="1" extrusionOk="0">
                  <a:moveTo>
                    <a:pt x="0" y="0"/>
                  </a:moveTo>
                  <a:cubicBezTo>
                    <a:pt x="2787" y="554"/>
                    <a:pt x="5574" y="1108"/>
                    <a:pt x="8942" y="2562"/>
                  </a:cubicBezTo>
                  <a:cubicBezTo>
                    <a:pt x="12310" y="4015"/>
                    <a:pt x="16258" y="6369"/>
                    <a:pt x="18581" y="8446"/>
                  </a:cubicBezTo>
                  <a:cubicBezTo>
                    <a:pt x="20903" y="10523"/>
                    <a:pt x="21600" y="12323"/>
                    <a:pt x="19277" y="14469"/>
                  </a:cubicBezTo>
                  <a:cubicBezTo>
                    <a:pt x="16955" y="16615"/>
                    <a:pt x="11613" y="19108"/>
                    <a:pt x="62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6447811" y="6929272"/>
              <a:ext cx="262763" cy="38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58" fill="norm" stroke="1" extrusionOk="0">
                  <a:moveTo>
                    <a:pt x="0" y="8155"/>
                  </a:moveTo>
                  <a:cubicBezTo>
                    <a:pt x="5192" y="7296"/>
                    <a:pt x="10385" y="6438"/>
                    <a:pt x="13915" y="5508"/>
                  </a:cubicBezTo>
                  <a:cubicBezTo>
                    <a:pt x="17446" y="4579"/>
                    <a:pt x="19315" y="3577"/>
                    <a:pt x="20354" y="2719"/>
                  </a:cubicBezTo>
                  <a:cubicBezTo>
                    <a:pt x="21392" y="1861"/>
                    <a:pt x="21600" y="1145"/>
                    <a:pt x="21081" y="645"/>
                  </a:cubicBezTo>
                  <a:cubicBezTo>
                    <a:pt x="20562" y="144"/>
                    <a:pt x="19315" y="-142"/>
                    <a:pt x="17031" y="73"/>
                  </a:cubicBezTo>
                  <a:cubicBezTo>
                    <a:pt x="14746" y="287"/>
                    <a:pt x="11423" y="1002"/>
                    <a:pt x="9346" y="2218"/>
                  </a:cubicBezTo>
                  <a:cubicBezTo>
                    <a:pt x="7269" y="3434"/>
                    <a:pt x="6438" y="5151"/>
                    <a:pt x="7269" y="7010"/>
                  </a:cubicBezTo>
                  <a:cubicBezTo>
                    <a:pt x="8100" y="8870"/>
                    <a:pt x="10592" y="10873"/>
                    <a:pt x="12981" y="12661"/>
                  </a:cubicBezTo>
                  <a:cubicBezTo>
                    <a:pt x="15369" y="14449"/>
                    <a:pt x="17654" y="16022"/>
                    <a:pt x="18900" y="17167"/>
                  </a:cubicBezTo>
                  <a:cubicBezTo>
                    <a:pt x="20146" y="18311"/>
                    <a:pt x="20354" y="19026"/>
                    <a:pt x="19835" y="19598"/>
                  </a:cubicBezTo>
                  <a:cubicBezTo>
                    <a:pt x="19315" y="20171"/>
                    <a:pt x="18069" y="20600"/>
                    <a:pt x="16096" y="20886"/>
                  </a:cubicBezTo>
                  <a:cubicBezTo>
                    <a:pt x="14123" y="21172"/>
                    <a:pt x="11423" y="21315"/>
                    <a:pt x="8723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6723818" y="7243622"/>
              <a:ext cx="15333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6800"/>
                    <a:pt x="10800" y="13600"/>
                    <a:pt x="14400" y="17200"/>
                  </a:cubicBezTo>
                  <a:cubicBezTo>
                    <a:pt x="18000" y="20800"/>
                    <a:pt x="19800" y="21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6754485" y="7243622"/>
              <a:ext cx="15333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60" y="1800"/>
                    <a:pt x="15120" y="3600"/>
                    <a:pt x="11520" y="7200"/>
                  </a:cubicBezTo>
                  <a:cubicBezTo>
                    <a:pt x="7920" y="10800"/>
                    <a:pt x="3960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6877155" y="7366291"/>
              <a:ext cx="76669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927"/>
                    <a:pt x="10080" y="7855"/>
                    <a:pt x="6480" y="11455"/>
                  </a:cubicBezTo>
                  <a:cubicBezTo>
                    <a:pt x="2880" y="15055"/>
                    <a:pt x="1440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7084159" y="7205288"/>
              <a:ext cx="92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7147882" y="7243622"/>
              <a:ext cx="8961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1" h="21600" fill="norm" stroke="1" extrusionOk="0">
                  <a:moveTo>
                    <a:pt x="20471" y="0"/>
                  </a:moveTo>
                  <a:cubicBezTo>
                    <a:pt x="12882" y="5959"/>
                    <a:pt x="5293" y="11917"/>
                    <a:pt x="2082" y="15517"/>
                  </a:cubicBezTo>
                  <a:cubicBezTo>
                    <a:pt x="-1129" y="19117"/>
                    <a:pt x="39" y="20359"/>
                    <a:pt x="12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7521169" y="7151620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7498169" y="7312623"/>
              <a:ext cx="161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7400554" y="6655029"/>
              <a:ext cx="139334" cy="292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471" fill="norm" stroke="1" extrusionOk="0">
                  <a:moveTo>
                    <a:pt x="8947" y="7760"/>
                  </a:moveTo>
                  <a:cubicBezTo>
                    <a:pt x="8176" y="11704"/>
                    <a:pt x="7404" y="15648"/>
                    <a:pt x="7019" y="18090"/>
                  </a:cubicBezTo>
                  <a:cubicBezTo>
                    <a:pt x="6633" y="20532"/>
                    <a:pt x="6633" y="21471"/>
                    <a:pt x="6633" y="21471"/>
                  </a:cubicBezTo>
                  <a:cubicBezTo>
                    <a:pt x="6633" y="21471"/>
                    <a:pt x="6633" y="20532"/>
                    <a:pt x="6440" y="17527"/>
                  </a:cubicBezTo>
                  <a:cubicBezTo>
                    <a:pt x="6247" y="14521"/>
                    <a:pt x="5861" y="9450"/>
                    <a:pt x="6826" y="6163"/>
                  </a:cubicBezTo>
                  <a:cubicBezTo>
                    <a:pt x="7790" y="2876"/>
                    <a:pt x="10104" y="1374"/>
                    <a:pt x="12226" y="622"/>
                  </a:cubicBezTo>
                  <a:cubicBezTo>
                    <a:pt x="14347" y="-129"/>
                    <a:pt x="16276" y="-129"/>
                    <a:pt x="17819" y="247"/>
                  </a:cubicBezTo>
                  <a:cubicBezTo>
                    <a:pt x="19361" y="622"/>
                    <a:pt x="20519" y="1374"/>
                    <a:pt x="20904" y="2688"/>
                  </a:cubicBezTo>
                  <a:cubicBezTo>
                    <a:pt x="21290" y="4003"/>
                    <a:pt x="20904" y="5881"/>
                    <a:pt x="18011" y="7196"/>
                  </a:cubicBezTo>
                  <a:cubicBezTo>
                    <a:pt x="15119" y="8511"/>
                    <a:pt x="9719" y="9262"/>
                    <a:pt x="6054" y="9826"/>
                  </a:cubicBezTo>
                  <a:cubicBezTo>
                    <a:pt x="2390" y="10389"/>
                    <a:pt x="461" y="10765"/>
                    <a:pt x="76" y="10953"/>
                  </a:cubicBezTo>
                  <a:cubicBezTo>
                    <a:pt x="-310" y="11141"/>
                    <a:pt x="847" y="11141"/>
                    <a:pt x="2004" y="11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7554038" y="6751313"/>
              <a:ext cx="126858" cy="17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0845" fill="norm" stroke="1" extrusionOk="0">
                  <a:moveTo>
                    <a:pt x="16153" y="4758"/>
                  </a:moveTo>
                  <a:cubicBezTo>
                    <a:pt x="15729" y="3237"/>
                    <a:pt x="15306" y="1716"/>
                    <a:pt x="13823" y="803"/>
                  </a:cubicBezTo>
                  <a:cubicBezTo>
                    <a:pt x="12341" y="-110"/>
                    <a:pt x="9800" y="-414"/>
                    <a:pt x="7259" y="803"/>
                  </a:cubicBezTo>
                  <a:cubicBezTo>
                    <a:pt x="4717" y="2020"/>
                    <a:pt x="2176" y="4758"/>
                    <a:pt x="906" y="7648"/>
                  </a:cubicBezTo>
                  <a:cubicBezTo>
                    <a:pt x="-365" y="10538"/>
                    <a:pt x="-365" y="13580"/>
                    <a:pt x="1329" y="16014"/>
                  </a:cubicBezTo>
                  <a:cubicBezTo>
                    <a:pt x="3023" y="18448"/>
                    <a:pt x="6412" y="20273"/>
                    <a:pt x="9164" y="20730"/>
                  </a:cubicBezTo>
                  <a:cubicBezTo>
                    <a:pt x="11917" y="21186"/>
                    <a:pt x="14035" y="20273"/>
                    <a:pt x="15941" y="18296"/>
                  </a:cubicBezTo>
                  <a:cubicBezTo>
                    <a:pt x="17847" y="16318"/>
                    <a:pt x="19541" y="13276"/>
                    <a:pt x="20388" y="10690"/>
                  </a:cubicBezTo>
                  <a:cubicBezTo>
                    <a:pt x="21235" y="8104"/>
                    <a:pt x="21235" y="5975"/>
                    <a:pt x="20388" y="4454"/>
                  </a:cubicBezTo>
                  <a:cubicBezTo>
                    <a:pt x="19541" y="2932"/>
                    <a:pt x="17847" y="2020"/>
                    <a:pt x="17000" y="1868"/>
                  </a:cubicBezTo>
                  <a:cubicBezTo>
                    <a:pt x="16153" y="1716"/>
                    <a:pt x="16153" y="2324"/>
                    <a:pt x="16153" y="2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7733700" y="6724712"/>
              <a:ext cx="186146" cy="265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404" fill="norm" stroke="1" extrusionOk="0">
                  <a:moveTo>
                    <a:pt x="21261" y="3507"/>
                  </a:moveTo>
                  <a:cubicBezTo>
                    <a:pt x="20969" y="2273"/>
                    <a:pt x="20677" y="1038"/>
                    <a:pt x="19510" y="421"/>
                  </a:cubicBezTo>
                  <a:cubicBezTo>
                    <a:pt x="18342" y="-196"/>
                    <a:pt x="16299" y="-196"/>
                    <a:pt x="13526" y="833"/>
                  </a:cubicBezTo>
                  <a:cubicBezTo>
                    <a:pt x="10753" y="1861"/>
                    <a:pt x="7250" y="3918"/>
                    <a:pt x="4769" y="6901"/>
                  </a:cubicBezTo>
                  <a:cubicBezTo>
                    <a:pt x="2288" y="9884"/>
                    <a:pt x="829" y="13793"/>
                    <a:pt x="245" y="16261"/>
                  </a:cubicBezTo>
                  <a:cubicBezTo>
                    <a:pt x="-339" y="18730"/>
                    <a:pt x="-47" y="19758"/>
                    <a:pt x="3018" y="20375"/>
                  </a:cubicBezTo>
                  <a:cubicBezTo>
                    <a:pt x="6083" y="20993"/>
                    <a:pt x="11920" y="21198"/>
                    <a:pt x="17758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7720507" y="6890948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8535747" y="6878169"/>
              <a:ext cx="265785" cy="34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21600" y="1271"/>
                  </a:moveTo>
                  <a:cubicBezTo>
                    <a:pt x="20769" y="635"/>
                    <a:pt x="19938" y="0"/>
                    <a:pt x="17965" y="0"/>
                  </a:cubicBezTo>
                  <a:cubicBezTo>
                    <a:pt x="15992" y="0"/>
                    <a:pt x="12877" y="635"/>
                    <a:pt x="10177" y="1985"/>
                  </a:cubicBezTo>
                  <a:cubicBezTo>
                    <a:pt x="7477" y="3335"/>
                    <a:pt x="5192" y="5400"/>
                    <a:pt x="3635" y="7782"/>
                  </a:cubicBezTo>
                  <a:cubicBezTo>
                    <a:pt x="2077" y="10165"/>
                    <a:pt x="1246" y="12865"/>
                    <a:pt x="727" y="14691"/>
                  </a:cubicBezTo>
                  <a:cubicBezTo>
                    <a:pt x="208" y="16518"/>
                    <a:pt x="0" y="17471"/>
                    <a:pt x="0" y="18424"/>
                  </a:cubicBezTo>
                  <a:cubicBezTo>
                    <a:pt x="0" y="19376"/>
                    <a:pt x="208" y="20329"/>
                    <a:pt x="935" y="20885"/>
                  </a:cubicBezTo>
                  <a:cubicBezTo>
                    <a:pt x="1662" y="21441"/>
                    <a:pt x="2908" y="21600"/>
                    <a:pt x="6023" y="21124"/>
                  </a:cubicBezTo>
                  <a:cubicBezTo>
                    <a:pt x="9138" y="20647"/>
                    <a:pt x="14123" y="19535"/>
                    <a:pt x="19108" y="18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8602194" y="7090285"/>
              <a:ext cx="16867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840"/>
                    <a:pt x="7200" y="10080"/>
                    <a:pt x="10800" y="6480"/>
                  </a:cubicBezTo>
                  <a:cubicBezTo>
                    <a:pt x="14400" y="2880"/>
                    <a:pt x="180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8891328" y="6841907"/>
              <a:ext cx="254253" cy="35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389" fill="norm" stroke="1" extrusionOk="0">
                  <a:moveTo>
                    <a:pt x="20074" y="4812"/>
                  </a:moveTo>
                  <a:cubicBezTo>
                    <a:pt x="20502" y="4041"/>
                    <a:pt x="20929" y="3269"/>
                    <a:pt x="21143" y="2498"/>
                  </a:cubicBezTo>
                  <a:cubicBezTo>
                    <a:pt x="21357" y="1726"/>
                    <a:pt x="21357" y="955"/>
                    <a:pt x="20822" y="492"/>
                  </a:cubicBezTo>
                  <a:cubicBezTo>
                    <a:pt x="20288" y="29"/>
                    <a:pt x="19218" y="-125"/>
                    <a:pt x="17614" y="106"/>
                  </a:cubicBezTo>
                  <a:cubicBezTo>
                    <a:pt x="16010" y="338"/>
                    <a:pt x="13872" y="955"/>
                    <a:pt x="11412" y="2806"/>
                  </a:cubicBezTo>
                  <a:cubicBezTo>
                    <a:pt x="8953" y="4658"/>
                    <a:pt x="6173" y="7744"/>
                    <a:pt x="4141" y="10675"/>
                  </a:cubicBezTo>
                  <a:cubicBezTo>
                    <a:pt x="2109" y="13606"/>
                    <a:pt x="826" y="16384"/>
                    <a:pt x="292" y="18158"/>
                  </a:cubicBezTo>
                  <a:cubicBezTo>
                    <a:pt x="-243" y="19932"/>
                    <a:pt x="-29" y="20704"/>
                    <a:pt x="826" y="21089"/>
                  </a:cubicBezTo>
                  <a:cubicBezTo>
                    <a:pt x="1682" y="21475"/>
                    <a:pt x="3179" y="21475"/>
                    <a:pt x="5852" y="21166"/>
                  </a:cubicBezTo>
                  <a:cubicBezTo>
                    <a:pt x="8525" y="20858"/>
                    <a:pt x="12375" y="20241"/>
                    <a:pt x="16224" y="19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9138873" y="6952283"/>
              <a:ext cx="153337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6300"/>
                    <a:pt x="11520" y="12600"/>
                    <a:pt x="15120" y="16200"/>
                  </a:cubicBezTo>
                  <a:cubicBezTo>
                    <a:pt x="18720" y="19800"/>
                    <a:pt x="20160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9192540" y="6952283"/>
              <a:ext cx="161005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0"/>
                    <a:pt x="18171" y="0"/>
                    <a:pt x="14743" y="2957"/>
                  </a:cubicBezTo>
                  <a:cubicBezTo>
                    <a:pt x="11314" y="5914"/>
                    <a:pt x="6171" y="11829"/>
                    <a:pt x="3429" y="15429"/>
                  </a:cubicBezTo>
                  <a:cubicBezTo>
                    <a:pt x="686" y="19029"/>
                    <a:pt x="343" y="203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9315210" y="6855139"/>
              <a:ext cx="222664" cy="29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128" fill="norm" stroke="1" extrusionOk="0">
                  <a:moveTo>
                    <a:pt x="0" y="4761"/>
                  </a:moveTo>
                  <a:cubicBezTo>
                    <a:pt x="3191" y="3114"/>
                    <a:pt x="6382" y="1466"/>
                    <a:pt x="9327" y="643"/>
                  </a:cubicBezTo>
                  <a:cubicBezTo>
                    <a:pt x="12273" y="-181"/>
                    <a:pt x="14973" y="-181"/>
                    <a:pt x="17182" y="460"/>
                  </a:cubicBezTo>
                  <a:cubicBezTo>
                    <a:pt x="19391" y="1100"/>
                    <a:pt x="21109" y="2382"/>
                    <a:pt x="21355" y="5219"/>
                  </a:cubicBezTo>
                  <a:cubicBezTo>
                    <a:pt x="21600" y="8056"/>
                    <a:pt x="20373" y="12449"/>
                    <a:pt x="18532" y="15470"/>
                  </a:cubicBezTo>
                  <a:cubicBezTo>
                    <a:pt x="16691" y="18490"/>
                    <a:pt x="14236" y="20138"/>
                    <a:pt x="12150" y="20778"/>
                  </a:cubicBezTo>
                  <a:cubicBezTo>
                    <a:pt x="10064" y="21419"/>
                    <a:pt x="8345" y="21053"/>
                    <a:pt x="6627" y="20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9637829" y="6888576"/>
              <a:ext cx="237061" cy="280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0972" fill="norm" stroke="1" extrusionOk="0">
                  <a:moveTo>
                    <a:pt x="21315" y="751"/>
                  </a:moveTo>
                  <a:cubicBezTo>
                    <a:pt x="18787" y="177"/>
                    <a:pt x="16260" y="-396"/>
                    <a:pt x="13043" y="369"/>
                  </a:cubicBezTo>
                  <a:cubicBezTo>
                    <a:pt x="9826" y="1133"/>
                    <a:pt x="5919" y="3236"/>
                    <a:pt x="3392" y="5816"/>
                  </a:cubicBezTo>
                  <a:cubicBezTo>
                    <a:pt x="864" y="8397"/>
                    <a:pt x="-285" y="11455"/>
                    <a:pt x="60" y="14131"/>
                  </a:cubicBezTo>
                  <a:cubicBezTo>
                    <a:pt x="404" y="16808"/>
                    <a:pt x="2243" y="19101"/>
                    <a:pt x="4311" y="20153"/>
                  </a:cubicBezTo>
                  <a:cubicBezTo>
                    <a:pt x="6379" y="21204"/>
                    <a:pt x="8677" y="21013"/>
                    <a:pt x="10975" y="20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9634662" y="7054507"/>
              <a:ext cx="148226" cy="3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24" y="21600"/>
                  </a:moveTo>
                  <a:cubicBezTo>
                    <a:pt x="1862" y="15429"/>
                    <a:pt x="0" y="9257"/>
                    <a:pt x="0" y="5400"/>
                  </a:cubicBezTo>
                  <a:cubicBezTo>
                    <a:pt x="0" y="1543"/>
                    <a:pt x="1862" y="0"/>
                    <a:pt x="5772" y="0"/>
                  </a:cubicBezTo>
                  <a:cubicBezTo>
                    <a:pt x="9683" y="0"/>
                    <a:pt x="15641" y="1543"/>
                    <a:pt x="21600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9915100" y="6891060"/>
              <a:ext cx="251130" cy="297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28" fill="norm" stroke="1" extrusionOk="0">
                  <a:moveTo>
                    <a:pt x="21440" y="2189"/>
                  </a:moveTo>
                  <a:cubicBezTo>
                    <a:pt x="21004" y="1273"/>
                    <a:pt x="20567" y="358"/>
                    <a:pt x="18822" y="84"/>
                  </a:cubicBezTo>
                  <a:cubicBezTo>
                    <a:pt x="17076" y="-191"/>
                    <a:pt x="14022" y="175"/>
                    <a:pt x="11404" y="1731"/>
                  </a:cubicBezTo>
                  <a:cubicBezTo>
                    <a:pt x="8785" y="3287"/>
                    <a:pt x="6604" y="6033"/>
                    <a:pt x="4749" y="8778"/>
                  </a:cubicBezTo>
                  <a:cubicBezTo>
                    <a:pt x="2895" y="11524"/>
                    <a:pt x="1367" y="14270"/>
                    <a:pt x="604" y="16375"/>
                  </a:cubicBezTo>
                  <a:cubicBezTo>
                    <a:pt x="-160" y="18480"/>
                    <a:pt x="-160" y="19945"/>
                    <a:pt x="385" y="20677"/>
                  </a:cubicBezTo>
                  <a:cubicBezTo>
                    <a:pt x="931" y="21409"/>
                    <a:pt x="2022" y="21409"/>
                    <a:pt x="4204" y="21226"/>
                  </a:cubicBezTo>
                  <a:cubicBezTo>
                    <a:pt x="6385" y="21043"/>
                    <a:pt x="9658" y="20677"/>
                    <a:pt x="12931" y="20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10181563" y="6936949"/>
              <a:ext cx="76669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240"/>
                    <a:pt x="7200" y="6480"/>
                    <a:pt x="10800" y="10080"/>
                  </a:cubicBezTo>
                  <a:cubicBezTo>
                    <a:pt x="14400" y="13680"/>
                    <a:pt x="18000" y="176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10242898" y="6975283"/>
              <a:ext cx="13800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492"/>
                    <a:pt x="12000" y="4985"/>
                    <a:pt x="8400" y="8585"/>
                  </a:cubicBezTo>
                  <a:cubicBezTo>
                    <a:pt x="4800" y="12185"/>
                    <a:pt x="2400" y="168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10342566" y="6892694"/>
              <a:ext cx="197499" cy="3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43" fill="norm" stroke="1" extrusionOk="0">
                  <a:moveTo>
                    <a:pt x="1662" y="2562"/>
                  </a:moveTo>
                  <a:cubicBezTo>
                    <a:pt x="3877" y="1674"/>
                    <a:pt x="6092" y="787"/>
                    <a:pt x="8862" y="343"/>
                  </a:cubicBezTo>
                  <a:cubicBezTo>
                    <a:pt x="11631" y="-101"/>
                    <a:pt x="14954" y="-101"/>
                    <a:pt x="17169" y="269"/>
                  </a:cubicBezTo>
                  <a:cubicBezTo>
                    <a:pt x="19385" y="639"/>
                    <a:pt x="20492" y="1378"/>
                    <a:pt x="21046" y="2488"/>
                  </a:cubicBezTo>
                  <a:cubicBezTo>
                    <a:pt x="21600" y="3598"/>
                    <a:pt x="21600" y="5077"/>
                    <a:pt x="20354" y="7740"/>
                  </a:cubicBezTo>
                  <a:cubicBezTo>
                    <a:pt x="19108" y="10403"/>
                    <a:pt x="16615" y="14250"/>
                    <a:pt x="13985" y="16765"/>
                  </a:cubicBezTo>
                  <a:cubicBezTo>
                    <a:pt x="11354" y="19280"/>
                    <a:pt x="8585" y="20463"/>
                    <a:pt x="6231" y="20981"/>
                  </a:cubicBezTo>
                  <a:cubicBezTo>
                    <a:pt x="3877" y="21499"/>
                    <a:pt x="1938" y="21351"/>
                    <a:pt x="0" y="21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10610905" y="7113286"/>
              <a:ext cx="191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10969850" y="6903590"/>
              <a:ext cx="277404" cy="30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54" fill="norm" stroke="1" extrusionOk="0">
                  <a:moveTo>
                    <a:pt x="21315" y="1810"/>
                  </a:moveTo>
                  <a:cubicBezTo>
                    <a:pt x="20726" y="1090"/>
                    <a:pt x="20137" y="370"/>
                    <a:pt x="19253" y="100"/>
                  </a:cubicBezTo>
                  <a:cubicBezTo>
                    <a:pt x="18370" y="-170"/>
                    <a:pt x="17191" y="10"/>
                    <a:pt x="14639" y="1900"/>
                  </a:cubicBezTo>
                  <a:cubicBezTo>
                    <a:pt x="12086" y="3790"/>
                    <a:pt x="8159" y="7390"/>
                    <a:pt x="5508" y="10180"/>
                  </a:cubicBezTo>
                  <a:cubicBezTo>
                    <a:pt x="2857" y="12970"/>
                    <a:pt x="1482" y="14950"/>
                    <a:pt x="697" y="16480"/>
                  </a:cubicBezTo>
                  <a:cubicBezTo>
                    <a:pt x="-89" y="18010"/>
                    <a:pt x="-285" y="19090"/>
                    <a:pt x="500" y="19900"/>
                  </a:cubicBezTo>
                  <a:cubicBezTo>
                    <a:pt x="1286" y="20710"/>
                    <a:pt x="3053" y="21250"/>
                    <a:pt x="5017" y="21340"/>
                  </a:cubicBezTo>
                  <a:cubicBezTo>
                    <a:pt x="6980" y="21430"/>
                    <a:pt x="9140" y="21070"/>
                    <a:pt x="11300" y="20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11032582" y="7059618"/>
              <a:ext cx="199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11254568" y="6915545"/>
              <a:ext cx="291693" cy="312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321" fill="norm" stroke="1" extrusionOk="0">
                  <a:moveTo>
                    <a:pt x="21253" y="2504"/>
                  </a:moveTo>
                  <a:cubicBezTo>
                    <a:pt x="21067" y="1633"/>
                    <a:pt x="20881" y="762"/>
                    <a:pt x="20229" y="326"/>
                  </a:cubicBezTo>
                  <a:cubicBezTo>
                    <a:pt x="19577" y="-109"/>
                    <a:pt x="18460" y="-109"/>
                    <a:pt x="16505" y="326"/>
                  </a:cubicBezTo>
                  <a:cubicBezTo>
                    <a:pt x="14550" y="762"/>
                    <a:pt x="11756" y="1633"/>
                    <a:pt x="8870" y="4159"/>
                  </a:cubicBezTo>
                  <a:cubicBezTo>
                    <a:pt x="5984" y="6685"/>
                    <a:pt x="3005" y="10865"/>
                    <a:pt x="1422" y="13652"/>
                  </a:cubicBezTo>
                  <a:cubicBezTo>
                    <a:pt x="-161" y="16439"/>
                    <a:pt x="-347" y="17833"/>
                    <a:pt x="491" y="18965"/>
                  </a:cubicBezTo>
                  <a:cubicBezTo>
                    <a:pt x="1329" y="20097"/>
                    <a:pt x="3191" y="20968"/>
                    <a:pt x="5146" y="21230"/>
                  </a:cubicBezTo>
                  <a:cubicBezTo>
                    <a:pt x="7101" y="21491"/>
                    <a:pt x="9150" y="21143"/>
                    <a:pt x="11198" y="20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11477259" y="6982950"/>
              <a:ext cx="9966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11477259" y="7044284"/>
              <a:ext cx="15333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0"/>
                    <a:pt x="17280" y="0"/>
                    <a:pt x="13680" y="2736"/>
                  </a:cubicBezTo>
                  <a:cubicBezTo>
                    <a:pt x="10080" y="5472"/>
                    <a:pt x="5040" y="10944"/>
                    <a:pt x="2520" y="14544"/>
                  </a:cubicBezTo>
                  <a:cubicBezTo>
                    <a:pt x="0" y="18144"/>
                    <a:pt x="0" y="198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11661263" y="6939600"/>
              <a:ext cx="126102" cy="298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203" fill="norm" stroke="1" extrusionOk="0">
                  <a:moveTo>
                    <a:pt x="1296" y="3624"/>
                  </a:moveTo>
                  <a:cubicBezTo>
                    <a:pt x="4752" y="2353"/>
                    <a:pt x="8208" y="1083"/>
                    <a:pt x="11016" y="447"/>
                  </a:cubicBezTo>
                  <a:cubicBezTo>
                    <a:pt x="13824" y="-188"/>
                    <a:pt x="15984" y="-188"/>
                    <a:pt x="17712" y="720"/>
                  </a:cubicBezTo>
                  <a:cubicBezTo>
                    <a:pt x="19440" y="1627"/>
                    <a:pt x="20736" y="3442"/>
                    <a:pt x="21168" y="6165"/>
                  </a:cubicBezTo>
                  <a:cubicBezTo>
                    <a:pt x="21600" y="8888"/>
                    <a:pt x="21168" y="12518"/>
                    <a:pt x="18792" y="15241"/>
                  </a:cubicBezTo>
                  <a:cubicBezTo>
                    <a:pt x="16416" y="17963"/>
                    <a:pt x="12096" y="19778"/>
                    <a:pt x="8640" y="20595"/>
                  </a:cubicBezTo>
                  <a:cubicBezTo>
                    <a:pt x="5184" y="21412"/>
                    <a:pt x="2592" y="21230"/>
                    <a:pt x="0" y="21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11801896" y="6962228"/>
              <a:ext cx="195507" cy="272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332" fill="norm" stroke="1" extrusionOk="0">
                  <a:moveTo>
                    <a:pt x="20225" y="2822"/>
                  </a:moveTo>
                  <a:cubicBezTo>
                    <a:pt x="20772" y="1822"/>
                    <a:pt x="21319" y="822"/>
                    <a:pt x="20499" y="322"/>
                  </a:cubicBezTo>
                  <a:cubicBezTo>
                    <a:pt x="19678" y="-178"/>
                    <a:pt x="17491" y="-178"/>
                    <a:pt x="14620" y="922"/>
                  </a:cubicBezTo>
                  <a:cubicBezTo>
                    <a:pt x="11749" y="2022"/>
                    <a:pt x="8195" y="4222"/>
                    <a:pt x="5597" y="6822"/>
                  </a:cubicBezTo>
                  <a:cubicBezTo>
                    <a:pt x="3000" y="9422"/>
                    <a:pt x="1360" y="12422"/>
                    <a:pt x="539" y="14722"/>
                  </a:cubicBezTo>
                  <a:cubicBezTo>
                    <a:pt x="-281" y="17022"/>
                    <a:pt x="-281" y="18622"/>
                    <a:pt x="1360" y="19722"/>
                  </a:cubicBezTo>
                  <a:cubicBezTo>
                    <a:pt x="3000" y="20822"/>
                    <a:pt x="6281" y="21422"/>
                    <a:pt x="8605" y="21322"/>
                  </a:cubicBezTo>
                  <a:cubicBezTo>
                    <a:pt x="10929" y="21222"/>
                    <a:pt x="12296" y="20422"/>
                    <a:pt x="13663" y="19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11822266" y="7120953"/>
              <a:ext cx="115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11995664" y="6968761"/>
              <a:ext cx="255946" cy="28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514" fill="norm" stroke="1" extrusionOk="0">
                  <a:moveTo>
                    <a:pt x="21418" y="1650"/>
                  </a:moveTo>
                  <a:cubicBezTo>
                    <a:pt x="20776" y="878"/>
                    <a:pt x="20135" y="107"/>
                    <a:pt x="18317" y="10"/>
                  </a:cubicBezTo>
                  <a:cubicBezTo>
                    <a:pt x="16499" y="-86"/>
                    <a:pt x="13505" y="493"/>
                    <a:pt x="10511" y="2614"/>
                  </a:cubicBezTo>
                  <a:cubicBezTo>
                    <a:pt x="7517" y="4735"/>
                    <a:pt x="4523" y="8400"/>
                    <a:pt x="2598" y="11678"/>
                  </a:cubicBezTo>
                  <a:cubicBezTo>
                    <a:pt x="673" y="14957"/>
                    <a:pt x="-182" y="17850"/>
                    <a:pt x="32" y="19489"/>
                  </a:cubicBezTo>
                  <a:cubicBezTo>
                    <a:pt x="246" y="21128"/>
                    <a:pt x="1529" y="21514"/>
                    <a:pt x="3347" y="21514"/>
                  </a:cubicBezTo>
                  <a:cubicBezTo>
                    <a:pt x="5165" y="21514"/>
                    <a:pt x="7517" y="21128"/>
                    <a:pt x="9869" y="20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12220942" y="6998283"/>
              <a:ext cx="30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00"/>
                    <a:pt x="0" y="9000"/>
                    <a:pt x="3600" y="12600"/>
                  </a:cubicBezTo>
                  <a:cubicBezTo>
                    <a:pt x="7200" y="16200"/>
                    <a:pt x="1440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12228609" y="7067285"/>
              <a:ext cx="122670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0"/>
                    <a:pt x="17100" y="0"/>
                    <a:pt x="13500" y="3600"/>
                  </a:cubicBezTo>
                  <a:cubicBezTo>
                    <a:pt x="9900" y="7200"/>
                    <a:pt x="495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12282276" y="6962978"/>
              <a:ext cx="200806" cy="372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281" fill="norm" stroke="1" extrusionOk="0">
                  <a:moveTo>
                    <a:pt x="10663" y="2016"/>
                  </a:moveTo>
                  <a:cubicBezTo>
                    <a:pt x="11484" y="1432"/>
                    <a:pt x="12304" y="849"/>
                    <a:pt x="13944" y="411"/>
                  </a:cubicBezTo>
                  <a:cubicBezTo>
                    <a:pt x="15585" y="-27"/>
                    <a:pt x="18046" y="-319"/>
                    <a:pt x="19549" y="630"/>
                  </a:cubicBezTo>
                  <a:cubicBezTo>
                    <a:pt x="21053" y="1578"/>
                    <a:pt x="21600" y="3767"/>
                    <a:pt x="21463" y="6322"/>
                  </a:cubicBezTo>
                  <a:cubicBezTo>
                    <a:pt x="21327" y="8876"/>
                    <a:pt x="20506" y="11794"/>
                    <a:pt x="19959" y="13765"/>
                  </a:cubicBezTo>
                  <a:cubicBezTo>
                    <a:pt x="19413" y="15735"/>
                    <a:pt x="19139" y="16757"/>
                    <a:pt x="15858" y="17851"/>
                  </a:cubicBezTo>
                  <a:cubicBezTo>
                    <a:pt x="12577" y="18946"/>
                    <a:pt x="6289" y="20113"/>
                    <a:pt x="0" y="21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8801531" y="7396959"/>
              <a:ext cx="244572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000"/>
                  </a:moveTo>
                  <a:cubicBezTo>
                    <a:pt x="722" y="15600"/>
                    <a:pt x="1445" y="13200"/>
                    <a:pt x="2189" y="11400"/>
                  </a:cubicBezTo>
                  <a:cubicBezTo>
                    <a:pt x="2934" y="9600"/>
                    <a:pt x="3702" y="8400"/>
                    <a:pt x="4571" y="8400"/>
                  </a:cubicBezTo>
                  <a:cubicBezTo>
                    <a:pt x="5439" y="8400"/>
                    <a:pt x="6410" y="9600"/>
                    <a:pt x="7324" y="11400"/>
                  </a:cubicBezTo>
                  <a:cubicBezTo>
                    <a:pt x="8238" y="13200"/>
                    <a:pt x="9096" y="15600"/>
                    <a:pt x="9897" y="17400"/>
                  </a:cubicBezTo>
                  <a:cubicBezTo>
                    <a:pt x="10698" y="19200"/>
                    <a:pt x="11443" y="20400"/>
                    <a:pt x="12222" y="21000"/>
                  </a:cubicBezTo>
                  <a:cubicBezTo>
                    <a:pt x="13001" y="21600"/>
                    <a:pt x="13813" y="21600"/>
                    <a:pt x="14614" y="21600"/>
                  </a:cubicBezTo>
                  <a:cubicBezTo>
                    <a:pt x="15416" y="21600"/>
                    <a:pt x="16206" y="21600"/>
                    <a:pt x="17018" y="19800"/>
                  </a:cubicBezTo>
                  <a:cubicBezTo>
                    <a:pt x="17831" y="18000"/>
                    <a:pt x="18666" y="14400"/>
                    <a:pt x="19433" y="10800"/>
                  </a:cubicBezTo>
                  <a:cubicBezTo>
                    <a:pt x="20201" y="7200"/>
                    <a:pt x="209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9486962" y="7624025"/>
              <a:ext cx="472263" cy="16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927" fill="norm" stroke="1" extrusionOk="0">
                  <a:moveTo>
                    <a:pt x="4737" y="6267"/>
                  </a:moveTo>
                  <a:cubicBezTo>
                    <a:pt x="4273" y="9213"/>
                    <a:pt x="3808" y="12158"/>
                    <a:pt x="3344" y="14449"/>
                  </a:cubicBezTo>
                  <a:cubicBezTo>
                    <a:pt x="2879" y="16740"/>
                    <a:pt x="2415" y="18377"/>
                    <a:pt x="1834" y="19522"/>
                  </a:cubicBezTo>
                  <a:cubicBezTo>
                    <a:pt x="1254" y="20667"/>
                    <a:pt x="557" y="21322"/>
                    <a:pt x="208" y="20667"/>
                  </a:cubicBezTo>
                  <a:cubicBezTo>
                    <a:pt x="-140" y="20013"/>
                    <a:pt x="-140" y="18049"/>
                    <a:pt x="905" y="14777"/>
                  </a:cubicBezTo>
                  <a:cubicBezTo>
                    <a:pt x="1950" y="11504"/>
                    <a:pt x="4041" y="6922"/>
                    <a:pt x="6886" y="3977"/>
                  </a:cubicBezTo>
                  <a:cubicBezTo>
                    <a:pt x="9731" y="1031"/>
                    <a:pt x="13331" y="-278"/>
                    <a:pt x="15886" y="49"/>
                  </a:cubicBezTo>
                  <a:cubicBezTo>
                    <a:pt x="18441" y="377"/>
                    <a:pt x="19950" y="2340"/>
                    <a:pt x="21460" y="4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9790554" y="7764967"/>
              <a:ext cx="15333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6750"/>
                    <a:pt x="10800" y="13500"/>
                    <a:pt x="14400" y="17100"/>
                  </a:cubicBezTo>
                  <a:cubicBezTo>
                    <a:pt x="18000" y="20700"/>
                    <a:pt x="19800" y="211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9840608" y="7780301"/>
              <a:ext cx="13395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fill="norm" stroke="1" extrusionOk="0">
                  <a:moveTo>
                    <a:pt x="21361" y="0"/>
                  </a:moveTo>
                  <a:cubicBezTo>
                    <a:pt x="15248" y="3600"/>
                    <a:pt x="9135" y="7200"/>
                    <a:pt x="5467" y="9800"/>
                  </a:cubicBezTo>
                  <a:cubicBezTo>
                    <a:pt x="1799" y="12400"/>
                    <a:pt x="576" y="14000"/>
                    <a:pt x="169" y="15800"/>
                  </a:cubicBezTo>
                  <a:cubicBezTo>
                    <a:pt x="-239" y="17600"/>
                    <a:pt x="169" y="19600"/>
                    <a:pt x="5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10154066" y="7718966"/>
              <a:ext cx="518175" cy="10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49" fill="norm" stroke="1" extrusionOk="0">
                  <a:moveTo>
                    <a:pt x="7175" y="6480"/>
                  </a:moveTo>
                  <a:cubicBezTo>
                    <a:pt x="6645" y="5940"/>
                    <a:pt x="6116" y="5400"/>
                    <a:pt x="5375" y="7020"/>
                  </a:cubicBezTo>
                  <a:cubicBezTo>
                    <a:pt x="4634" y="8640"/>
                    <a:pt x="3681" y="12420"/>
                    <a:pt x="2728" y="15660"/>
                  </a:cubicBezTo>
                  <a:cubicBezTo>
                    <a:pt x="1775" y="18900"/>
                    <a:pt x="822" y="21600"/>
                    <a:pt x="345" y="21330"/>
                  </a:cubicBezTo>
                  <a:cubicBezTo>
                    <a:pt x="-131" y="21060"/>
                    <a:pt x="-131" y="17820"/>
                    <a:pt x="451" y="14310"/>
                  </a:cubicBezTo>
                  <a:cubicBezTo>
                    <a:pt x="1034" y="10800"/>
                    <a:pt x="2198" y="7020"/>
                    <a:pt x="4210" y="4860"/>
                  </a:cubicBezTo>
                  <a:cubicBezTo>
                    <a:pt x="6222" y="2700"/>
                    <a:pt x="9081" y="2160"/>
                    <a:pt x="12098" y="1620"/>
                  </a:cubicBezTo>
                  <a:cubicBezTo>
                    <a:pt x="15116" y="1080"/>
                    <a:pt x="18293" y="540"/>
                    <a:pt x="214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10511237" y="7841635"/>
              <a:ext cx="16100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0"/>
                    <a:pt x="3429" y="0"/>
                    <a:pt x="7029" y="3600"/>
                  </a:cubicBezTo>
                  <a:cubicBezTo>
                    <a:pt x="10629" y="7200"/>
                    <a:pt x="16114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10595572" y="7849302"/>
              <a:ext cx="15333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10066560" y="8462649"/>
              <a:ext cx="24534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10143228" y="8577652"/>
              <a:ext cx="214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200"/>
                    <a:pt x="10800" y="10800"/>
                    <a:pt x="14400" y="7200"/>
                  </a:cubicBezTo>
                  <a:cubicBezTo>
                    <a:pt x="18000" y="3600"/>
                    <a:pt x="198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10620565" y="8393648"/>
              <a:ext cx="29081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600" fill="norm" stroke="1" extrusionOk="0">
                  <a:moveTo>
                    <a:pt x="19012" y="2215"/>
                  </a:moveTo>
                  <a:cubicBezTo>
                    <a:pt x="16195" y="1477"/>
                    <a:pt x="13377" y="738"/>
                    <a:pt x="10936" y="1108"/>
                  </a:cubicBezTo>
                  <a:cubicBezTo>
                    <a:pt x="8494" y="1477"/>
                    <a:pt x="6428" y="2954"/>
                    <a:pt x="4644" y="5446"/>
                  </a:cubicBezTo>
                  <a:cubicBezTo>
                    <a:pt x="2859" y="7938"/>
                    <a:pt x="1357" y="11446"/>
                    <a:pt x="605" y="14123"/>
                  </a:cubicBezTo>
                  <a:cubicBezTo>
                    <a:pt x="-146" y="16800"/>
                    <a:pt x="-146" y="18646"/>
                    <a:pt x="324" y="19846"/>
                  </a:cubicBezTo>
                  <a:cubicBezTo>
                    <a:pt x="793" y="21046"/>
                    <a:pt x="1732" y="21600"/>
                    <a:pt x="4080" y="21600"/>
                  </a:cubicBezTo>
                  <a:cubicBezTo>
                    <a:pt x="6428" y="21600"/>
                    <a:pt x="10184" y="21046"/>
                    <a:pt x="13190" y="19754"/>
                  </a:cubicBezTo>
                  <a:cubicBezTo>
                    <a:pt x="16195" y="18462"/>
                    <a:pt x="18449" y="16431"/>
                    <a:pt x="19764" y="13662"/>
                  </a:cubicBezTo>
                  <a:cubicBezTo>
                    <a:pt x="21078" y="10892"/>
                    <a:pt x="21454" y="7385"/>
                    <a:pt x="21360" y="4985"/>
                  </a:cubicBezTo>
                  <a:cubicBezTo>
                    <a:pt x="21266" y="2585"/>
                    <a:pt x="20703" y="1292"/>
                    <a:pt x="20327" y="646"/>
                  </a:cubicBezTo>
                  <a:cubicBezTo>
                    <a:pt x="19951" y="0"/>
                    <a:pt x="19764" y="0"/>
                    <a:pt x="195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Drawing"/>
          <p:cNvGrpSpPr/>
          <p:nvPr/>
        </p:nvGrpSpPr>
        <p:grpSpPr>
          <a:xfrm>
            <a:off x="370646" y="-2941"/>
            <a:ext cx="12885321" cy="8520801"/>
            <a:chOff x="-38100" y="-38099"/>
            <a:chExt cx="12885319" cy="8520799"/>
          </a:xfrm>
        </p:grpSpPr>
        <p:sp>
          <p:nvSpPr>
            <p:cNvPr id="1231" name="Line"/>
            <p:cNvSpPr/>
            <p:nvPr/>
          </p:nvSpPr>
          <p:spPr>
            <a:xfrm>
              <a:off x="406819" y="413243"/>
              <a:ext cx="380462" cy="69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563" fill="norm" stroke="1" extrusionOk="0">
                  <a:moveTo>
                    <a:pt x="8046" y="1796"/>
                  </a:moveTo>
                  <a:cubicBezTo>
                    <a:pt x="7182" y="2434"/>
                    <a:pt x="6318" y="3071"/>
                    <a:pt x="5598" y="3510"/>
                  </a:cubicBezTo>
                  <a:cubicBezTo>
                    <a:pt x="4878" y="3948"/>
                    <a:pt x="4302" y="4187"/>
                    <a:pt x="3654" y="4307"/>
                  </a:cubicBezTo>
                  <a:cubicBezTo>
                    <a:pt x="3006" y="4426"/>
                    <a:pt x="2286" y="4426"/>
                    <a:pt x="1854" y="4227"/>
                  </a:cubicBezTo>
                  <a:cubicBezTo>
                    <a:pt x="1422" y="4028"/>
                    <a:pt x="1278" y="3629"/>
                    <a:pt x="1422" y="2992"/>
                  </a:cubicBezTo>
                  <a:cubicBezTo>
                    <a:pt x="1566" y="2354"/>
                    <a:pt x="1998" y="1477"/>
                    <a:pt x="2718" y="880"/>
                  </a:cubicBezTo>
                  <a:cubicBezTo>
                    <a:pt x="3438" y="282"/>
                    <a:pt x="4446" y="-37"/>
                    <a:pt x="5166" y="3"/>
                  </a:cubicBezTo>
                  <a:cubicBezTo>
                    <a:pt x="5886" y="43"/>
                    <a:pt x="6318" y="441"/>
                    <a:pt x="6750" y="1557"/>
                  </a:cubicBezTo>
                  <a:cubicBezTo>
                    <a:pt x="7182" y="2673"/>
                    <a:pt x="7614" y="4506"/>
                    <a:pt x="7254" y="6419"/>
                  </a:cubicBezTo>
                  <a:cubicBezTo>
                    <a:pt x="6894" y="8332"/>
                    <a:pt x="5742" y="10325"/>
                    <a:pt x="4734" y="11600"/>
                  </a:cubicBezTo>
                  <a:cubicBezTo>
                    <a:pt x="3726" y="12875"/>
                    <a:pt x="2862" y="13433"/>
                    <a:pt x="1998" y="13752"/>
                  </a:cubicBezTo>
                  <a:cubicBezTo>
                    <a:pt x="1134" y="14071"/>
                    <a:pt x="270" y="14150"/>
                    <a:pt x="54" y="13832"/>
                  </a:cubicBezTo>
                  <a:cubicBezTo>
                    <a:pt x="-162" y="13513"/>
                    <a:pt x="270" y="12795"/>
                    <a:pt x="1422" y="11600"/>
                  </a:cubicBezTo>
                  <a:cubicBezTo>
                    <a:pt x="2574" y="10404"/>
                    <a:pt x="4446" y="8731"/>
                    <a:pt x="6318" y="7097"/>
                  </a:cubicBezTo>
                  <a:cubicBezTo>
                    <a:pt x="8190" y="5463"/>
                    <a:pt x="10062" y="3869"/>
                    <a:pt x="11286" y="2872"/>
                  </a:cubicBezTo>
                  <a:cubicBezTo>
                    <a:pt x="12510" y="1876"/>
                    <a:pt x="13086" y="1477"/>
                    <a:pt x="13590" y="1079"/>
                  </a:cubicBezTo>
                  <a:cubicBezTo>
                    <a:pt x="14094" y="680"/>
                    <a:pt x="14526" y="282"/>
                    <a:pt x="14526" y="282"/>
                  </a:cubicBezTo>
                  <a:cubicBezTo>
                    <a:pt x="14526" y="282"/>
                    <a:pt x="14094" y="680"/>
                    <a:pt x="13446" y="2075"/>
                  </a:cubicBezTo>
                  <a:cubicBezTo>
                    <a:pt x="12798" y="3470"/>
                    <a:pt x="11934" y="5861"/>
                    <a:pt x="11214" y="8372"/>
                  </a:cubicBezTo>
                  <a:cubicBezTo>
                    <a:pt x="10494" y="10883"/>
                    <a:pt x="9918" y="13513"/>
                    <a:pt x="9630" y="15625"/>
                  </a:cubicBezTo>
                  <a:cubicBezTo>
                    <a:pt x="9342" y="17737"/>
                    <a:pt x="9342" y="19331"/>
                    <a:pt x="9558" y="20288"/>
                  </a:cubicBezTo>
                  <a:cubicBezTo>
                    <a:pt x="9774" y="21244"/>
                    <a:pt x="10206" y="21563"/>
                    <a:pt x="10638" y="21563"/>
                  </a:cubicBezTo>
                  <a:cubicBezTo>
                    <a:pt x="11070" y="21563"/>
                    <a:pt x="11502" y="21244"/>
                    <a:pt x="12438" y="20168"/>
                  </a:cubicBezTo>
                  <a:cubicBezTo>
                    <a:pt x="13374" y="19092"/>
                    <a:pt x="14814" y="17259"/>
                    <a:pt x="15606" y="16103"/>
                  </a:cubicBezTo>
                  <a:cubicBezTo>
                    <a:pt x="16398" y="14948"/>
                    <a:pt x="16542" y="14469"/>
                    <a:pt x="16542" y="14031"/>
                  </a:cubicBezTo>
                  <a:cubicBezTo>
                    <a:pt x="16542" y="13593"/>
                    <a:pt x="16398" y="13194"/>
                    <a:pt x="15966" y="12955"/>
                  </a:cubicBezTo>
                  <a:cubicBezTo>
                    <a:pt x="15534" y="12716"/>
                    <a:pt x="14814" y="12636"/>
                    <a:pt x="14094" y="12636"/>
                  </a:cubicBezTo>
                  <a:cubicBezTo>
                    <a:pt x="13374" y="12636"/>
                    <a:pt x="12654" y="12716"/>
                    <a:pt x="12726" y="12795"/>
                  </a:cubicBezTo>
                  <a:cubicBezTo>
                    <a:pt x="12798" y="12875"/>
                    <a:pt x="13662" y="12955"/>
                    <a:pt x="15246" y="12716"/>
                  </a:cubicBezTo>
                  <a:cubicBezTo>
                    <a:pt x="16830" y="12477"/>
                    <a:pt x="19134" y="11919"/>
                    <a:pt x="21438" y="1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1622965" y="440183"/>
              <a:ext cx="230007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960"/>
                    <a:pt x="9600" y="9920"/>
                    <a:pt x="13200" y="13520"/>
                  </a:cubicBezTo>
                  <a:cubicBezTo>
                    <a:pt x="16800" y="17120"/>
                    <a:pt x="19200" y="19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1635744" y="419997"/>
              <a:ext cx="201894" cy="46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70" fill="norm" stroke="1" extrusionOk="0">
                  <a:moveTo>
                    <a:pt x="21330" y="578"/>
                  </a:moveTo>
                  <a:cubicBezTo>
                    <a:pt x="20250" y="224"/>
                    <a:pt x="19170" y="-130"/>
                    <a:pt x="17955" y="47"/>
                  </a:cubicBezTo>
                  <a:cubicBezTo>
                    <a:pt x="16740" y="224"/>
                    <a:pt x="15390" y="932"/>
                    <a:pt x="13230" y="2939"/>
                  </a:cubicBezTo>
                  <a:cubicBezTo>
                    <a:pt x="11070" y="4945"/>
                    <a:pt x="8100" y="8250"/>
                    <a:pt x="5670" y="10906"/>
                  </a:cubicBezTo>
                  <a:cubicBezTo>
                    <a:pt x="3240" y="13562"/>
                    <a:pt x="1350" y="15568"/>
                    <a:pt x="540" y="17221"/>
                  </a:cubicBezTo>
                  <a:cubicBezTo>
                    <a:pt x="-270" y="18873"/>
                    <a:pt x="0" y="20172"/>
                    <a:pt x="270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2220979" y="401849"/>
              <a:ext cx="53669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1516"/>
                    <a:pt x="9257" y="3032"/>
                    <a:pt x="5657" y="6632"/>
                  </a:cubicBezTo>
                  <a:cubicBezTo>
                    <a:pt x="2057" y="10232"/>
                    <a:pt x="1029" y="159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2044642" y="823525"/>
              <a:ext cx="31434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2588987" y="394182"/>
              <a:ext cx="214673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29" y="4871"/>
                    <a:pt x="9257" y="9741"/>
                    <a:pt x="12857" y="13341"/>
                  </a:cubicBezTo>
                  <a:cubicBezTo>
                    <a:pt x="16457" y="16941"/>
                    <a:pt x="19029" y="192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2703990" y="409516"/>
              <a:ext cx="168672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323"/>
                    <a:pt x="14400" y="6646"/>
                    <a:pt x="10800" y="10246"/>
                  </a:cubicBezTo>
                  <a:cubicBezTo>
                    <a:pt x="7200" y="13846"/>
                    <a:pt x="3600" y="177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3210001" y="915527"/>
              <a:ext cx="18400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00" y="379"/>
                    <a:pt x="18600" y="758"/>
                    <a:pt x="15000" y="4358"/>
                  </a:cubicBezTo>
                  <a:cubicBezTo>
                    <a:pt x="11400" y="7958"/>
                    <a:pt x="5700" y="147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3953492" y="325181"/>
              <a:ext cx="414203" cy="506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409" fill="norm" stroke="1" extrusionOk="0">
                  <a:moveTo>
                    <a:pt x="9435" y="0"/>
                  </a:moveTo>
                  <a:cubicBezTo>
                    <a:pt x="8650" y="2160"/>
                    <a:pt x="7864" y="4320"/>
                    <a:pt x="7210" y="6804"/>
                  </a:cubicBezTo>
                  <a:cubicBezTo>
                    <a:pt x="6555" y="9288"/>
                    <a:pt x="6032" y="12096"/>
                    <a:pt x="5770" y="14202"/>
                  </a:cubicBezTo>
                  <a:cubicBezTo>
                    <a:pt x="5508" y="16308"/>
                    <a:pt x="5508" y="17712"/>
                    <a:pt x="5639" y="18900"/>
                  </a:cubicBezTo>
                  <a:cubicBezTo>
                    <a:pt x="5770" y="20088"/>
                    <a:pt x="6032" y="21060"/>
                    <a:pt x="6359" y="21330"/>
                  </a:cubicBezTo>
                  <a:cubicBezTo>
                    <a:pt x="6686" y="21600"/>
                    <a:pt x="7079" y="21168"/>
                    <a:pt x="7079" y="20250"/>
                  </a:cubicBezTo>
                  <a:cubicBezTo>
                    <a:pt x="7079" y="19332"/>
                    <a:pt x="6686" y="17928"/>
                    <a:pt x="6228" y="17064"/>
                  </a:cubicBezTo>
                  <a:cubicBezTo>
                    <a:pt x="5770" y="16200"/>
                    <a:pt x="5246" y="15876"/>
                    <a:pt x="4068" y="15498"/>
                  </a:cubicBezTo>
                  <a:cubicBezTo>
                    <a:pt x="2890" y="15120"/>
                    <a:pt x="1057" y="14688"/>
                    <a:pt x="337" y="14256"/>
                  </a:cubicBezTo>
                  <a:cubicBezTo>
                    <a:pt x="-383" y="13824"/>
                    <a:pt x="10" y="13392"/>
                    <a:pt x="1908" y="11880"/>
                  </a:cubicBezTo>
                  <a:cubicBezTo>
                    <a:pt x="3806" y="10368"/>
                    <a:pt x="7210" y="7776"/>
                    <a:pt x="9435" y="6048"/>
                  </a:cubicBezTo>
                  <a:cubicBezTo>
                    <a:pt x="11661" y="4320"/>
                    <a:pt x="12708" y="3456"/>
                    <a:pt x="13690" y="2808"/>
                  </a:cubicBezTo>
                  <a:cubicBezTo>
                    <a:pt x="14672" y="2160"/>
                    <a:pt x="15588" y="1728"/>
                    <a:pt x="16046" y="1782"/>
                  </a:cubicBezTo>
                  <a:cubicBezTo>
                    <a:pt x="16504" y="1836"/>
                    <a:pt x="16504" y="2376"/>
                    <a:pt x="16112" y="4482"/>
                  </a:cubicBezTo>
                  <a:cubicBezTo>
                    <a:pt x="15719" y="6588"/>
                    <a:pt x="14933" y="10260"/>
                    <a:pt x="14344" y="12744"/>
                  </a:cubicBezTo>
                  <a:cubicBezTo>
                    <a:pt x="13755" y="15228"/>
                    <a:pt x="13362" y="16524"/>
                    <a:pt x="13035" y="17442"/>
                  </a:cubicBezTo>
                  <a:cubicBezTo>
                    <a:pt x="12708" y="18360"/>
                    <a:pt x="12446" y="18900"/>
                    <a:pt x="12381" y="18846"/>
                  </a:cubicBezTo>
                  <a:cubicBezTo>
                    <a:pt x="12315" y="18792"/>
                    <a:pt x="12446" y="18144"/>
                    <a:pt x="12642" y="17442"/>
                  </a:cubicBezTo>
                  <a:cubicBezTo>
                    <a:pt x="12839" y="16740"/>
                    <a:pt x="13101" y="15984"/>
                    <a:pt x="13428" y="15390"/>
                  </a:cubicBezTo>
                  <a:cubicBezTo>
                    <a:pt x="13755" y="14796"/>
                    <a:pt x="14148" y="14364"/>
                    <a:pt x="14672" y="14256"/>
                  </a:cubicBezTo>
                  <a:cubicBezTo>
                    <a:pt x="15195" y="14148"/>
                    <a:pt x="15850" y="14364"/>
                    <a:pt x="16439" y="14850"/>
                  </a:cubicBezTo>
                  <a:cubicBezTo>
                    <a:pt x="17028" y="15336"/>
                    <a:pt x="17552" y="16092"/>
                    <a:pt x="18337" y="16794"/>
                  </a:cubicBezTo>
                  <a:cubicBezTo>
                    <a:pt x="19122" y="17496"/>
                    <a:pt x="20170" y="18144"/>
                    <a:pt x="21217" y="18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4398362" y="567166"/>
              <a:ext cx="393741" cy="233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39" fill="norm" stroke="1" extrusionOk="0">
                  <a:moveTo>
                    <a:pt x="0" y="10874"/>
                  </a:moveTo>
                  <a:cubicBezTo>
                    <a:pt x="418" y="9935"/>
                    <a:pt x="836" y="8996"/>
                    <a:pt x="1951" y="7822"/>
                  </a:cubicBezTo>
                  <a:cubicBezTo>
                    <a:pt x="3066" y="6648"/>
                    <a:pt x="4877" y="5239"/>
                    <a:pt x="5714" y="3948"/>
                  </a:cubicBezTo>
                  <a:cubicBezTo>
                    <a:pt x="6550" y="2656"/>
                    <a:pt x="6410" y="1482"/>
                    <a:pt x="5992" y="1130"/>
                  </a:cubicBezTo>
                  <a:cubicBezTo>
                    <a:pt x="5574" y="778"/>
                    <a:pt x="4877" y="1248"/>
                    <a:pt x="4111" y="2539"/>
                  </a:cubicBezTo>
                  <a:cubicBezTo>
                    <a:pt x="3345" y="3830"/>
                    <a:pt x="2508" y="5943"/>
                    <a:pt x="2090" y="8409"/>
                  </a:cubicBezTo>
                  <a:cubicBezTo>
                    <a:pt x="1672" y="10874"/>
                    <a:pt x="1672" y="13691"/>
                    <a:pt x="2369" y="15335"/>
                  </a:cubicBezTo>
                  <a:cubicBezTo>
                    <a:pt x="3066" y="16978"/>
                    <a:pt x="4459" y="17448"/>
                    <a:pt x="5923" y="16743"/>
                  </a:cubicBezTo>
                  <a:cubicBezTo>
                    <a:pt x="7386" y="16039"/>
                    <a:pt x="8919" y="14161"/>
                    <a:pt x="9894" y="12752"/>
                  </a:cubicBezTo>
                  <a:cubicBezTo>
                    <a:pt x="10870" y="11343"/>
                    <a:pt x="11288" y="10404"/>
                    <a:pt x="11427" y="10639"/>
                  </a:cubicBezTo>
                  <a:cubicBezTo>
                    <a:pt x="11566" y="10874"/>
                    <a:pt x="11427" y="12282"/>
                    <a:pt x="11288" y="13574"/>
                  </a:cubicBezTo>
                  <a:cubicBezTo>
                    <a:pt x="11148" y="14865"/>
                    <a:pt x="11009" y="16039"/>
                    <a:pt x="10939" y="17330"/>
                  </a:cubicBezTo>
                  <a:cubicBezTo>
                    <a:pt x="10870" y="18622"/>
                    <a:pt x="10870" y="20030"/>
                    <a:pt x="10939" y="19913"/>
                  </a:cubicBezTo>
                  <a:cubicBezTo>
                    <a:pt x="11009" y="19796"/>
                    <a:pt x="11148" y="18152"/>
                    <a:pt x="11845" y="14865"/>
                  </a:cubicBezTo>
                  <a:cubicBezTo>
                    <a:pt x="12542" y="11578"/>
                    <a:pt x="13796" y="6648"/>
                    <a:pt x="14772" y="3830"/>
                  </a:cubicBezTo>
                  <a:cubicBezTo>
                    <a:pt x="15747" y="1013"/>
                    <a:pt x="16444" y="309"/>
                    <a:pt x="17141" y="74"/>
                  </a:cubicBezTo>
                  <a:cubicBezTo>
                    <a:pt x="17837" y="-161"/>
                    <a:pt x="18534" y="74"/>
                    <a:pt x="19301" y="2187"/>
                  </a:cubicBezTo>
                  <a:cubicBezTo>
                    <a:pt x="20067" y="4300"/>
                    <a:pt x="20903" y="8291"/>
                    <a:pt x="21252" y="11813"/>
                  </a:cubicBezTo>
                  <a:cubicBezTo>
                    <a:pt x="21600" y="15335"/>
                    <a:pt x="21461" y="18387"/>
                    <a:pt x="21321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5625056" y="316049"/>
              <a:ext cx="185636" cy="423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416" fill="norm" stroke="1" extrusionOk="0">
                  <a:moveTo>
                    <a:pt x="0" y="9775"/>
                  </a:moveTo>
                  <a:cubicBezTo>
                    <a:pt x="4670" y="9128"/>
                    <a:pt x="9341" y="8482"/>
                    <a:pt x="12989" y="7641"/>
                  </a:cubicBezTo>
                  <a:cubicBezTo>
                    <a:pt x="16638" y="6800"/>
                    <a:pt x="19265" y="5765"/>
                    <a:pt x="20432" y="4537"/>
                  </a:cubicBezTo>
                  <a:cubicBezTo>
                    <a:pt x="21600" y="3308"/>
                    <a:pt x="21308" y="1885"/>
                    <a:pt x="20432" y="1044"/>
                  </a:cubicBezTo>
                  <a:cubicBezTo>
                    <a:pt x="19557" y="204"/>
                    <a:pt x="18097" y="-55"/>
                    <a:pt x="15908" y="10"/>
                  </a:cubicBezTo>
                  <a:cubicBezTo>
                    <a:pt x="13719" y="74"/>
                    <a:pt x="10800" y="462"/>
                    <a:pt x="8757" y="2208"/>
                  </a:cubicBezTo>
                  <a:cubicBezTo>
                    <a:pt x="6714" y="3955"/>
                    <a:pt x="5546" y="7059"/>
                    <a:pt x="6859" y="9710"/>
                  </a:cubicBezTo>
                  <a:cubicBezTo>
                    <a:pt x="8173" y="12362"/>
                    <a:pt x="11968" y="14561"/>
                    <a:pt x="14449" y="16048"/>
                  </a:cubicBezTo>
                  <a:cubicBezTo>
                    <a:pt x="16930" y="17535"/>
                    <a:pt x="18097" y="18311"/>
                    <a:pt x="18827" y="19023"/>
                  </a:cubicBezTo>
                  <a:cubicBezTo>
                    <a:pt x="19557" y="19734"/>
                    <a:pt x="19849" y="20381"/>
                    <a:pt x="17513" y="20834"/>
                  </a:cubicBezTo>
                  <a:cubicBezTo>
                    <a:pt x="15178" y="21286"/>
                    <a:pt x="10216" y="21545"/>
                    <a:pt x="7151" y="21351"/>
                  </a:cubicBezTo>
                  <a:cubicBezTo>
                    <a:pt x="4086" y="21157"/>
                    <a:pt x="2919" y="20510"/>
                    <a:pt x="2773" y="19928"/>
                  </a:cubicBezTo>
                  <a:cubicBezTo>
                    <a:pt x="2627" y="19346"/>
                    <a:pt x="3503" y="18829"/>
                    <a:pt x="4378" y="18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5916396" y="647188"/>
              <a:ext cx="13800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00" y="6120"/>
                    <a:pt x="10400" y="12240"/>
                    <a:pt x="14000" y="15840"/>
                  </a:cubicBezTo>
                  <a:cubicBezTo>
                    <a:pt x="17600" y="19440"/>
                    <a:pt x="19600" y="205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5939396" y="608854"/>
              <a:ext cx="15333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080"/>
                    <a:pt x="10080" y="8160"/>
                    <a:pt x="6480" y="11760"/>
                  </a:cubicBezTo>
                  <a:cubicBezTo>
                    <a:pt x="2880" y="15360"/>
                    <a:pt x="1440" y="184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6069732" y="785191"/>
              <a:ext cx="61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6215402" y="601187"/>
              <a:ext cx="11500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55"/>
                    <a:pt x="4800" y="1309"/>
                    <a:pt x="8400" y="4909"/>
                  </a:cubicBezTo>
                  <a:cubicBezTo>
                    <a:pt x="12000" y="8509"/>
                    <a:pt x="16800" y="150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6276737" y="624188"/>
              <a:ext cx="13033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18" y="3291"/>
                    <a:pt x="11435" y="6583"/>
                    <a:pt x="7835" y="9566"/>
                  </a:cubicBezTo>
                  <a:cubicBezTo>
                    <a:pt x="4235" y="12549"/>
                    <a:pt x="2118" y="15223"/>
                    <a:pt x="1059" y="17177"/>
                  </a:cubicBezTo>
                  <a:cubicBezTo>
                    <a:pt x="0" y="19131"/>
                    <a:pt x="0" y="20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6951419" y="570520"/>
              <a:ext cx="115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6913085" y="685522"/>
              <a:ext cx="230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21600"/>
                    <a:pt x="11520" y="21600"/>
                    <a:pt x="15120" y="18000"/>
                  </a:cubicBezTo>
                  <a:cubicBezTo>
                    <a:pt x="18720" y="14400"/>
                    <a:pt x="2016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7214526" y="509185"/>
              <a:ext cx="189401" cy="24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3" h="21009" fill="norm" stroke="1" extrusionOk="0">
                  <a:moveTo>
                    <a:pt x="18013" y="655"/>
                  </a:moveTo>
                  <a:cubicBezTo>
                    <a:pt x="13305" y="3055"/>
                    <a:pt x="8598" y="5455"/>
                    <a:pt x="5551" y="8182"/>
                  </a:cubicBezTo>
                  <a:cubicBezTo>
                    <a:pt x="2505" y="10909"/>
                    <a:pt x="1121" y="13964"/>
                    <a:pt x="428" y="16036"/>
                  </a:cubicBezTo>
                  <a:cubicBezTo>
                    <a:pt x="-264" y="18109"/>
                    <a:pt x="-264" y="19200"/>
                    <a:pt x="1536" y="20073"/>
                  </a:cubicBezTo>
                  <a:cubicBezTo>
                    <a:pt x="3336" y="20945"/>
                    <a:pt x="6936" y="21600"/>
                    <a:pt x="10813" y="20182"/>
                  </a:cubicBezTo>
                  <a:cubicBezTo>
                    <a:pt x="14690" y="18764"/>
                    <a:pt x="18844" y="15273"/>
                    <a:pt x="20090" y="11891"/>
                  </a:cubicBezTo>
                  <a:cubicBezTo>
                    <a:pt x="21336" y="8509"/>
                    <a:pt x="19674" y="5236"/>
                    <a:pt x="17874" y="3273"/>
                  </a:cubicBezTo>
                  <a:cubicBezTo>
                    <a:pt x="16074" y="1309"/>
                    <a:pt x="14136" y="655"/>
                    <a:pt x="121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265935" y="1597876"/>
              <a:ext cx="38335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933"/>
                    <a:pt x="8640" y="9867"/>
                    <a:pt x="12240" y="13467"/>
                  </a:cubicBezTo>
                  <a:cubicBezTo>
                    <a:pt x="15840" y="17067"/>
                    <a:pt x="18720" y="193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244243" y="1560212"/>
              <a:ext cx="258748" cy="49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1" h="21198" fill="norm" stroke="1" extrusionOk="0">
                  <a:moveTo>
                    <a:pt x="1118" y="9135"/>
                  </a:moveTo>
                  <a:cubicBezTo>
                    <a:pt x="303" y="7062"/>
                    <a:pt x="-512" y="4989"/>
                    <a:pt x="405" y="3353"/>
                  </a:cubicBezTo>
                  <a:cubicBezTo>
                    <a:pt x="1322" y="1717"/>
                    <a:pt x="3971" y="517"/>
                    <a:pt x="6314" y="135"/>
                  </a:cubicBezTo>
                  <a:cubicBezTo>
                    <a:pt x="8658" y="-247"/>
                    <a:pt x="10696" y="189"/>
                    <a:pt x="11714" y="1335"/>
                  </a:cubicBezTo>
                  <a:cubicBezTo>
                    <a:pt x="12733" y="2480"/>
                    <a:pt x="12733" y="4335"/>
                    <a:pt x="12428" y="5480"/>
                  </a:cubicBezTo>
                  <a:cubicBezTo>
                    <a:pt x="12122" y="6626"/>
                    <a:pt x="11511" y="7062"/>
                    <a:pt x="10797" y="7608"/>
                  </a:cubicBezTo>
                  <a:cubicBezTo>
                    <a:pt x="10084" y="8153"/>
                    <a:pt x="9269" y="8808"/>
                    <a:pt x="9269" y="9353"/>
                  </a:cubicBezTo>
                  <a:cubicBezTo>
                    <a:pt x="9269" y="9898"/>
                    <a:pt x="10084" y="10335"/>
                    <a:pt x="11918" y="11153"/>
                  </a:cubicBezTo>
                  <a:cubicBezTo>
                    <a:pt x="13752" y="11971"/>
                    <a:pt x="16605" y="13171"/>
                    <a:pt x="18439" y="14426"/>
                  </a:cubicBezTo>
                  <a:cubicBezTo>
                    <a:pt x="20273" y="15680"/>
                    <a:pt x="21088" y="16989"/>
                    <a:pt x="20375" y="18080"/>
                  </a:cubicBezTo>
                  <a:cubicBezTo>
                    <a:pt x="19662" y="19171"/>
                    <a:pt x="17420" y="20044"/>
                    <a:pt x="14771" y="20589"/>
                  </a:cubicBezTo>
                  <a:cubicBezTo>
                    <a:pt x="12122" y="21135"/>
                    <a:pt x="9065" y="21353"/>
                    <a:pt x="6824" y="21080"/>
                  </a:cubicBezTo>
                  <a:cubicBezTo>
                    <a:pt x="4582" y="20808"/>
                    <a:pt x="3156" y="20044"/>
                    <a:pt x="2850" y="19335"/>
                  </a:cubicBezTo>
                  <a:cubicBezTo>
                    <a:pt x="2545" y="18626"/>
                    <a:pt x="3360" y="17971"/>
                    <a:pt x="4175" y="17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616097" y="1614347"/>
              <a:ext cx="206963" cy="403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430" fill="norm" stroke="1" extrusionOk="0">
                  <a:moveTo>
                    <a:pt x="6581" y="755"/>
                  </a:moveTo>
                  <a:cubicBezTo>
                    <a:pt x="5264" y="348"/>
                    <a:pt x="3947" y="-60"/>
                    <a:pt x="2893" y="8"/>
                  </a:cubicBezTo>
                  <a:cubicBezTo>
                    <a:pt x="1839" y="76"/>
                    <a:pt x="1049" y="619"/>
                    <a:pt x="522" y="2793"/>
                  </a:cubicBezTo>
                  <a:cubicBezTo>
                    <a:pt x="-5" y="4966"/>
                    <a:pt x="-268" y="8770"/>
                    <a:pt x="391" y="11895"/>
                  </a:cubicBezTo>
                  <a:cubicBezTo>
                    <a:pt x="1049" y="15019"/>
                    <a:pt x="2630" y="17465"/>
                    <a:pt x="3947" y="18959"/>
                  </a:cubicBezTo>
                  <a:cubicBezTo>
                    <a:pt x="5264" y="20453"/>
                    <a:pt x="6317" y="20997"/>
                    <a:pt x="7503" y="21268"/>
                  </a:cubicBezTo>
                  <a:cubicBezTo>
                    <a:pt x="8688" y="21540"/>
                    <a:pt x="10005" y="21540"/>
                    <a:pt x="11981" y="20725"/>
                  </a:cubicBezTo>
                  <a:cubicBezTo>
                    <a:pt x="13956" y="19910"/>
                    <a:pt x="16591" y="18280"/>
                    <a:pt x="18434" y="15766"/>
                  </a:cubicBezTo>
                  <a:cubicBezTo>
                    <a:pt x="20278" y="13253"/>
                    <a:pt x="21332" y="9857"/>
                    <a:pt x="21332" y="7548"/>
                  </a:cubicBezTo>
                  <a:cubicBezTo>
                    <a:pt x="21332" y="5238"/>
                    <a:pt x="20278" y="4015"/>
                    <a:pt x="19225" y="2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1056757" y="1620877"/>
              <a:ext cx="21864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3600"/>
                    <a:pt x="-1068" y="7200"/>
                    <a:pt x="132" y="10800"/>
                  </a:cubicBezTo>
                  <a:cubicBezTo>
                    <a:pt x="1332" y="14400"/>
                    <a:pt x="10932" y="18000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900794" y="1613210"/>
              <a:ext cx="26982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fill="norm" stroke="1" extrusionOk="0">
                  <a:moveTo>
                    <a:pt x="3146" y="21600"/>
                  </a:moveTo>
                  <a:cubicBezTo>
                    <a:pt x="1935" y="19705"/>
                    <a:pt x="723" y="17811"/>
                    <a:pt x="219" y="15916"/>
                  </a:cubicBezTo>
                  <a:cubicBezTo>
                    <a:pt x="-286" y="14021"/>
                    <a:pt x="-84" y="12126"/>
                    <a:pt x="2641" y="9474"/>
                  </a:cubicBezTo>
                  <a:cubicBezTo>
                    <a:pt x="5366" y="6821"/>
                    <a:pt x="10615" y="3411"/>
                    <a:pt x="14148" y="1705"/>
                  </a:cubicBezTo>
                  <a:cubicBezTo>
                    <a:pt x="17680" y="0"/>
                    <a:pt x="19497" y="0"/>
                    <a:pt x="213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1193623" y="2011886"/>
              <a:ext cx="46002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5564"/>
                    <a:pt x="16800" y="11127"/>
                    <a:pt x="13200" y="14727"/>
                  </a:cubicBezTo>
                  <a:cubicBezTo>
                    <a:pt x="9600" y="18327"/>
                    <a:pt x="480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1845304" y="1602945"/>
              <a:ext cx="176950" cy="42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292" fill="norm" stroke="1" extrusionOk="0">
                  <a:moveTo>
                    <a:pt x="0" y="7031"/>
                  </a:moveTo>
                  <a:cubicBezTo>
                    <a:pt x="1543" y="7159"/>
                    <a:pt x="3086" y="7287"/>
                    <a:pt x="6017" y="6648"/>
                  </a:cubicBezTo>
                  <a:cubicBezTo>
                    <a:pt x="8949" y="6009"/>
                    <a:pt x="13269" y="4603"/>
                    <a:pt x="15429" y="3453"/>
                  </a:cubicBezTo>
                  <a:cubicBezTo>
                    <a:pt x="17589" y="2302"/>
                    <a:pt x="17589" y="1408"/>
                    <a:pt x="16200" y="768"/>
                  </a:cubicBezTo>
                  <a:cubicBezTo>
                    <a:pt x="14811" y="129"/>
                    <a:pt x="12034" y="-254"/>
                    <a:pt x="8949" y="193"/>
                  </a:cubicBezTo>
                  <a:cubicBezTo>
                    <a:pt x="5863" y="641"/>
                    <a:pt x="2469" y="1919"/>
                    <a:pt x="2469" y="3900"/>
                  </a:cubicBezTo>
                  <a:cubicBezTo>
                    <a:pt x="2469" y="5881"/>
                    <a:pt x="5863" y="8565"/>
                    <a:pt x="9103" y="10610"/>
                  </a:cubicBezTo>
                  <a:cubicBezTo>
                    <a:pt x="12343" y="12655"/>
                    <a:pt x="15429" y="14061"/>
                    <a:pt x="17589" y="15211"/>
                  </a:cubicBezTo>
                  <a:cubicBezTo>
                    <a:pt x="19749" y="16361"/>
                    <a:pt x="20983" y="17256"/>
                    <a:pt x="21291" y="18087"/>
                  </a:cubicBezTo>
                  <a:cubicBezTo>
                    <a:pt x="21600" y="18918"/>
                    <a:pt x="20983" y="19684"/>
                    <a:pt x="18669" y="20260"/>
                  </a:cubicBezTo>
                  <a:cubicBezTo>
                    <a:pt x="16354" y="20835"/>
                    <a:pt x="12343" y="21218"/>
                    <a:pt x="9257" y="21282"/>
                  </a:cubicBezTo>
                  <a:cubicBezTo>
                    <a:pt x="6171" y="21346"/>
                    <a:pt x="4011" y="21090"/>
                    <a:pt x="3549" y="20643"/>
                  </a:cubicBezTo>
                  <a:cubicBezTo>
                    <a:pt x="3086" y="20196"/>
                    <a:pt x="4320" y="19557"/>
                    <a:pt x="5554" y="18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2113643" y="1942884"/>
              <a:ext cx="11500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2121310" y="1968440"/>
              <a:ext cx="145671" cy="19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3" fill="norm" stroke="1" extrusionOk="0">
                  <a:moveTo>
                    <a:pt x="21600" y="547"/>
                  </a:moveTo>
                  <a:cubicBezTo>
                    <a:pt x="19705" y="0"/>
                    <a:pt x="17811" y="-547"/>
                    <a:pt x="14968" y="1094"/>
                  </a:cubicBezTo>
                  <a:cubicBezTo>
                    <a:pt x="12126" y="2734"/>
                    <a:pt x="8337" y="6562"/>
                    <a:pt x="5684" y="10253"/>
                  </a:cubicBezTo>
                  <a:cubicBezTo>
                    <a:pt x="3032" y="13944"/>
                    <a:pt x="1516" y="17499"/>
                    <a:pt x="0" y="21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2236313" y="2126888"/>
              <a:ext cx="6133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2381983" y="1927550"/>
              <a:ext cx="9200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400"/>
                    <a:pt x="9600" y="10800"/>
                    <a:pt x="13200" y="14400"/>
                  </a:cubicBezTo>
                  <a:cubicBezTo>
                    <a:pt x="16800" y="18000"/>
                    <a:pt x="192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2446831" y="1935217"/>
              <a:ext cx="11149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fill="norm" stroke="1" extrusionOk="0">
                  <a:moveTo>
                    <a:pt x="21416" y="0"/>
                  </a:moveTo>
                  <a:cubicBezTo>
                    <a:pt x="16507" y="2842"/>
                    <a:pt x="11598" y="5684"/>
                    <a:pt x="8161" y="8526"/>
                  </a:cubicBezTo>
                  <a:cubicBezTo>
                    <a:pt x="4725" y="11368"/>
                    <a:pt x="2761" y="14211"/>
                    <a:pt x="1534" y="16200"/>
                  </a:cubicBezTo>
                  <a:cubicBezTo>
                    <a:pt x="307" y="18189"/>
                    <a:pt x="-184" y="19326"/>
                    <a:pt x="61" y="20084"/>
                  </a:cubicBezTo>
                  <a:cubicBezTo>
                    <a:pt x="307" y="20842"/>
                    <a:pt x="1289" y="21221"/>
                    <a:pt x="22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2864994" y="1774213"/>
              <a:ext cx="9967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2795992" y="1919883"/>
              <a:ext cx="306674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80" y="18000"/>
                    <a:pt x="11160" y="14400"/>
                    <a:pt x="14760" y="10800"/>
                  </a:cubicBezTo>
                  <a:cubicBezTo>
                    <a:pt x="18360" y="7200"/>
                    <a:pt x="1998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3148683" y="1743546"/>
              <a:ext cx="221347" cy="203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8" h="20925" fill="norm" stroke="1" extrusionOk="0">
                  <a:moveTo>
                    <a:pt x="12816" y="0"/>
                  </a:moveTo>
                  <a:cubicBezTo>
                    <a:pt x="10917" y="0"/>
                    <a:pt x="9019" y="0"/>
                    <a:pt x="6764" y="2634"/>
                  </a:cubicBezTo>
                  <a:cubicBezTo>
                    <a:pt x="4509" y="5268"/>
                    <a:pt x="1898" y="10537"/>
                    <a:pt x="711" y="13961"/>
                  </a:cubicBezTo>
                  <a:cubicBezTo>
                    <a:pt x="-476" y="17385"/>
                    <a:pt x="-239" y="18966"/>
                    <a:pt x="1898" y="20020"/>
                  </a:cubicBezTo>
                  <a:cubicBezTo>
                    <a:pt x="4034" y="21073"/>
                    <a:pt x="8069" y="21600"/>
                    <a:pt x="11629" y="19361"/>
                  </a:cubicBezTo>
                  <a:cubicBezTo>
                    <a:pt x="15190" y="17122"/>
                    <a:pt x="18276" y="12117"/>
                    <a:pt x="19700" y="8956"/>
                  </a:cubicBezTo>
                  <a:cubicBezTo>
                    <a:pt x="21124" y="5795"/>
                    <a:pt x="20887" y="4478"/>
                    <a:pt x="18157" y="3424"/>
                  </a:cubicBezTo>
                  <a:cubicBezTo>
                    <a:pt x="15427" y="2371"/>
                    <a:pt x="10205" y="1580"/>
                    <a:pt x="4983" y="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2765325" y="1758880"/>
              <a:ext cx="283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38" y="17486"/>
                    <a:pt x="11676" y="13371"/>
                    <a:pt x="15276" y="9771"/>
                  </a:cubicBezTo>
                  <a:cubicBezTo>
                    <a:pt x="18876" y="6171"/>
                    <a:pt x="20238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3861683" y="1804881"/>
              <a:ext cx="52134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65" y="16800"/>
                    <a:pt x="5929" y="12000"/>
                    <a:pt x="9529" y="8400"/>
                  </a:cubicBezTo>
                  <a:cubicBezTo>
                    <a:pt x="13129" y="4800"/>
                    <a:pt x="1736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3854016" y="1927550"/>
              <a:ext cx="567347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95" y="20160"/>
                    <a:pt x="7589" y="18720"/>
                    <a:pt x="11189" y="15120"/>
                  </a:cubicBezTo>
                  <a:cubicBezTo>
                    <a:pt x="14789" y="11520"/>
                    <a:pt x="18195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4214357" y="1659211"/>
              <a:ext cx="282470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0" y="0"/>
                  </a:moveTo>
                  <a:cubicBezTo>
                    <a:pt x="2141" y="1543"/>
                    <a:pt x="4281" y="3086"/>
                    <a:pt x="7492" y="5040"/>
                  </a:cubicBezTo>
                  <a:cubicBezTo>
                    <a:pt x="10703" y="6994"/>
                    <a:pt x="14984" y="9360"/>
                    <a:pt x="17708" y="10954"/>
                  </a:cubicBezTo>
                  <a:cubicBezTo>
                    <a:pt x="20432" y="12549"/>
                    <a:pt x="21600" y="13371"/>
                    <a:pt x="21503" y="13989"/>
                  </a:cubicBezTo>
                  <a:cubicBezTo>
                    <a:pt x="21405" y="14606"/>
                    <a:pt x="20043" y="15017"/>
                    <a:pt x="16443" y="16251"/>
                  </a:cubicBezTo>
                  <a:cubicBezTo>
                    <a:pt x="12843" y="17486"/>
                    <a:pt x="7005" y="19543"/>
                    <a:pt x="11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3838682" y="1490540"/>
              <a:ext cx="291341" cy="782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47" y="2541"/>
                    <a:pt x="16295" y="5082"/>
                    <a:pt x="13642" y="7694"/>
                  </a:cubicBezTo>
                  <a:cubicBezTo>
                    <a:pt x="10989" y="10306"/>
                    <a:pt x="8337" y="12988"/>
                    <a:pt x="6063" y="15176"/>
                  </a:cubicBezTo>
                  <a:cubicBezTo>
                    <a:pt x="3789" y="17365"/>
                    <a:pt x="1895" y="19059"/>
                    <a:pt x="947" y="20047"/>
                  </a:cubicBezTo>
                  <a:cubicBezTo>
                    <a:pt x="0" y="21035"/>
                    <a:pt x="0" y="213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5034709" y="1674545"/>
              <a:ext cx="314342" cy="44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59" y="2234"/>
                    <a:pt x="4917" y="4469"/>
                    <a:pt x="7463" y="7014"/>
                  </a:cubicBezTo>
                  <a:cubicBezTo>
                    <a:pt x="10010" y="9559"/>
                    <a:pt x="12644" y="12414"/>
                    <a:pt x="15015" y="14897"/>
                  </a:cubicBezTo>
                  <a:cubicBezTo>
                    <a:pt x="17385" y="17379"/>
                    <a:pt x="19493" y="1949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5120547" y="1688402"/>
              <a:ext cx="228504" cy="4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553" fill="norm" stroke="1" extrusionOk="0">
                  <a:moveTo>
                    <a:pt x="21223" y="394"/>
                  </a:moveTo>
                  <a:cubicBezTo>
                    <a:pt x="20036" y="173"/>
                    <a:pt x="18849" y="-47"/>
                    <a:pt x="17781" y="8"/>
                  </a:cubicBezTo>
                  <a:cubicBezTo>
                    <a:pt x="16713" y="63"/>
                    <a:pt x="15764" y="394"/>
                    <a:pt x="13746" y="1992"/>
                  </a:cubicBezTo>
                  <a:cubicBezTo>
                    <a:pt x="11728" y="3590"/>
                    <a:pt x="8643" y="6455"/>
                    <a:pt x="6032" y="9210"/>
                  </a:cubicBezTo>
                  <a:cubicBezTo>
                    <a:pt x="3421" y="11965"/>
                    <a:pt x="1285" y="14610"/>
                    <a:pt x="454" y="16649"/>
                  </a:cubicBezTo>
                  <a:cubicBezTo>
                    <a:pt x="-377" y="18688"/>
                    <a:pt x="98" y="20120"/>
                    <a:pt x="572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5770726" y="1613210"/>
              <a:ext cx="84336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4075"/>
                    <a:pt x="11127" y="8151"/>
                    <a:pt x="7527" y="11751"/>
                  </a:cubicBezTo>
                  <a:cubicBezTo>
                    <a:pt x="3927" y="15351"/>
                    <a:pt x="1964" y="18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5556054" y="2073220"/>
              <a:ext cx="352676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9257"/>
                  </a:moveTo>
                  <a:cubicBezTo>
                    <a:pt x="4383" y="15429"/>
                    <a:pt x="8765" y="21600"/>
                    <a:pt x="12365" y="20057"/>
                  </a:cubicBezTo>
                  <a:cubicBezTo>
                    <a:pt x="15965" y="18514"/>
                    <a:pt x="18783" y="92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6154068" y="1628544"/>
              <a:ext cx="13033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29" y="5554"/>
                    <a:pt x="11859" y="11109"/>
                    <a:pt x="15459" y="14709"/>
                  </a:cubicBezTo>
                  <a:cubicBezTo>
                    <a:pt x="19059" y="18309"/>
                    <a:pt x="20329" y="199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6207735" y="1674545"/>
              <a:ext cx="207006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33" y="2475"/>
                    <a:pt x="16267" y="4950"/>
                    <a:pt x="13200" y="7763"/>
                  </a:cubicBezTo>
                  <a:cubicBezTo>
                    <a:pt x="10133" y="10575"/>
                    <a:pt x="6667" y="13725"/>
                    <a:pt x="4400" y="16088"/>
                  </a:cubicBezTo>
                  <a:cubicBezTo>
                    <a:pt x="2133" y="18450"/>
                    <a:pt x="1067" y="200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216997" y="2850362"/>
              <a:ext cx="217609" cy="38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46" fill="norm" stroke="1" extrusionOk="0">
                  <a:moveTo>
                    <a:pt x="21386" y="1964"/>
                  </a:moveTo>
                  <a:cubicBezTo>
                    <a:pt x="20381" y="1258"/>
                    <a:pt x="19377" y="552"/>
                    <a:pt x="18121" y="199"/>
                  </a:cubicBezTo>
                  <a:cubicBezTo>
                    <a:pt x="16865" y="-154"/>
                    <a:pt x="15358" y="-154"/>
                    <a:pt x="12595" y="1187"/>
                  </a:cubicBezTo>
                  <a:cubicBezTo>
                    <a:pt x="9833" y="2528"/>
                    <a:pt x="5814" y="5211"/>
                    <a:pt x="3302" y="8034"/>
                  </a:cubicBezTo>
                  <a:cubicBezTo>
                    <a:pt x="791" y="10858"/>
                    <a:pt x="-214" y="13822"/>
                    <a:pt x="37" y="16081"/>
                  </a:cubicBezTo>
                  <a:cubicBezTo>
                    <a:pt x="288" y="18340"/>
                    <a:pt x="1795" y="19893"/>
                    <a:pt x="4307" y="20670"/>
                  </a:cubicBezTo>
                  <a:cubicBezTo>
                    <a:pt x="6819" y="21446"/>
                    <a:pt x="10335" y="21446"/>
                    <a:pt x="13851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417355" y="3096366"/>
              <a:ext cx="138602" cy="13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0902" fill="norm" stroke="1" extrusionOk="0">
                  <a:moveTo>
                    <a:pt x="8389" y="1792"/>
                  </a:moveTo>
                  <a:cubicBezTo>
                    <a:pt x="6847" y="635"/>
                    <a:pt x="5304" y="-522"/>
                    <a:pt x="3954" y="249"/>
                  </a:cubicBezTo>
                  <a:cubicBezTo>
                    <a:pt x="2604" y="1021"/>
                    <a:pt x="1447" y="3721"/>
                    <a:pt x="675" y="6999"/>
                  </a:cubicBezTo>
                  <a:cubicBezTo>
                    <a:pt x="-96" y="10278"/>
                    <a:pt x="-482" y="14135"/>
                    <a:pt x="1061" y="16835"/>
                  </a:cubicBezTo>
                  <a:cubicBezTo>
                    <a:pt x="2604" y="19535"/>
                    <a:pt x="6075" y="21078"/>
                    <a:pt x="9354" y="20885"/>
                  </a:cubicBezTo>
                  <a:cubicBezTo>
                    <a:pt x="12632" y="20692"/>
                    <a:pt x="15718" y="18764"/>
                    <a:pt x="17647" y="16835"/>
                  </a:cubicBezTo>
                  <a:cubicBezTo>
                    <a:pt x="19575" y="14907"/>
                    <a:pt x="20347" y="12978"/>
                    <a:pt x="20732" y="11049"/>
                  </a:cubicBezTo>
                  <a:cubicBezTo>
                    <a:pt x="21118" y="9121"/>
                    <a:pt x="21118" y="7192"/>
                    <a:pt x="18611" y="5842"/>
                  </a:cubicBezTo>
                  <a:cubicBezTo>
                    <a:pt x="16104" y="4492"/>
                    <a:pt x="11089" y="3721"/>
                    <a:pt x="6075" y="2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595609" y="3062243"/>
              <a:ext cx="207006" cy="193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fill="norm" stroke="1" extrusionOk="0">
                  <a:moveTo>
                    <a:pt x="1600" y="0"/>
                  </a:moveTo>
                  <a:cubicBezTo>
                    <a:pt x="800" y="5891"/>
                    <a:pt x="0" y="11782"/>
                    <a:pt x="0" y="15288"/>
                  </a:cubicBezTo>
                  <a:cubicBezTo>
                    <a:pt x="0" y="18795"/>
                    <a:pt x="800" y="19917"/>
                    <a:pt x="1867" y="20618"/>
                  </a:cubicBezTo>
                  <a:cubicBezTo>
                    <a:pt x="2933" y="21319"/>
                    <a:pt x="4267" y="21600"/>
                    <a:pt x="5600" y="20478"/>
                  </a:cubicBezTo>
                  <a:cubicBezTo>
                    <a:pt x="6933" y="19356"/>
                    <a:pt x="8267" y="16831"/>
                    <a:pt x="9067" y="14868"/>
                  </a:cubicBezTo>
                  <a:cubicBezTo>
                    <a:pt x="9867" y="12904"/>
                    <a:pt x="10133" y="11501"/>
                    <a:pt x="10400" y="10099"/>
                  </a:cubicBezTo>
                  <a:cubicBezTo>
                    <a:pt x="10667" y="8696"/>
                    <a:pt x="10933" y="7294"/>
                    <a:pt x="11067" y="7714"/>
                  </a:cubicBezTo>
                  <a:cubicBezTo>
                    <a:pt x="11200" y="8135"/>
                    <a:pt x="11200" y="10379"/>
                    <a:pt x="11733" y="12343"/>
                  </a:cubicBezTo>
                  <a:cubicBezTo>
                    <a:pt x="12267" y="14307"/>
                    <a:pt x="13333" y="15990"/>
                    <a:pt x="15067" y="16551"/>
                  </a:cubicBezTo>
                  <a:cubicBezTo>
                    <a:pt x="16800" y="17112"/>
                    <a:pt x="19200" y="16551"/>
                    <a:pt x="21600" y="15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833600" y="3073218"/>
              <a:ext cx="84017" cy="173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195" fill="norm" stroke="1" extrusionOk="0">
                  <a:moveTo>
                    <a:pt x="5809" y="534"/>
                  </a:moveTo>
                  <a:cubicBezTo>
                    <a:pt x="4500" y="6169"/>
                    <a:pt x="3191" y="11804"/>
                    <a:pt x="2209" y="15404"/>
                  </a:cubicBezTo>
                  <a:cubicBezTo>
                    <a:pt x="1227" y="19004"/>
                    <a:pt x="573" y="20569"/>
                    <a:pt x="245" y="20412"/>
                  </a:cubicBezTo>
                  <a:cubicBezTo>
                    <a:pt x="-82" y="20256"/>
                    <a:pt x="-82" y="18378"/>
                    <a:pt x="245" y="15560"/>
                  </a:cubicBezTo>
                  <a:cubicBezTo>
                    <a:pt x="573" y="12743"/>
                    <a:pt x="1227" y="8986"/>
                    <a:pt x="2536" y="6169"/>
                  </a:cubicBezTo>
                  <a:cubicBezTo>
                    <a:pt x="3845" y="3352"/>
                    <a:pt x="5809" y="1473"/>
                    <a:pt x="8427" y="534"/>
                  </a:cubicBezTo>
                  <a:cubicBezTo>
                    <a:pt x="11045" y="-405"/>
                    <a:pt x="14318" y="-405"/>
                    <a:pt x="16609" y="3038"/>
                  </a:cubicBezTo>
                  <a:cubicBezTo>
                    <a:pt x="18900" y="6482"/>
                    <a:pt x="20209" y="13369"/>
                    <a:pt x="20863" y="16969"/>
                  </a:cubicBezTo>
                  <a:cubicBezTo>
                    <a:pt x="21518" y="20569"/>
                    <a:pt x="21518" y="20882"/>
                    <a:pt x="21518" y="21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1018244" y="2862905"/>
              <a:ext cx="83377" cy="38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61" fill="norm" stroke="1" extrusionOk="0">
                  <a:moveTo>
                    <a:pt x="9572" y="0"/>
                  </a:moveTo>
                  <a:cubicBezTo>
                    <a:pt x="6299" y="4005"/>
                    <a:pt x="3027" y="8011"/>
                    <a:pt x="1390" y="11158"/>
                  </a:cubicBezTo>
                  <a:cubicBezTo>
                    <a:pt x="-246" y="14305"/>
                    <a:pt x="-246" y="16593"/>
                    <a:pt x="409" y="18095"/>
                  </a:cubicBezTo>
                  <a:cubicBezTo>
                    <a:pt x="1063" y="19597"/>
                    <a:pt x="2372" y="20313"/>
                    <a:pt x="4663" y="20813"/>
                  </a:cubicBezTo>
                  <a:cubicBezTo>
                    <a:pt x="6954" y="21314"/>
                    <a:pt x="10227" y="21600"/>
                    <a:pt x="13172" y="21099"/>
                  </a:cubicBezTo>
                  <a:cubicBezTo>
                    <a:pt x="16118" y="20599"/>
                    <a:pt x="18736" y="19311"/>
                    <a:pt x="21354" y="18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994285" y="3062243"/>
              <a:ext cx="13033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1170015" y="3035163"/>
              <a:ext cx="115611" cy="157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119" fill="norm" stroke="1" extrusionOk="0">
                  <a:moveTo>
                    <a:pt x="112" y="8776"/>
                  </a:moveTo>
                  <a:cubicBezTo>
                    <a:pt x="2459" y="7748"/>
                    <a:pt x="4807" y="6719"/>
                    <a:pt x="6685" y="5005"/>
                  </a:cubicBezTo>
                  <a:cubicBezTo>
                    <a:pt x="8564" y="3290"/>
                    <a:pt x="9972" y="890"/>
                    <a:pt x="9503" y="205"/>
                  </a:cubicBezTo>
                  <a:cubicBezTo>
                    <a:pt x="9033" y="-481"/>
                    <a:pt x="6685" y="548"/>
                    <a:pt x="4572" y="3462"/>
                  </a:cubicBezTo>
                  <a:cubicBezTo>
                    <a:pt x="2459" y="6376"/>
                    <a:pt x="581" y="11176"/>
                    <a:pt x="112" y="14433"/>
                  </a:cubicBezTo>
                  <a:cubicBezTo>
                    <a:pt x="-358" y="17690"/>
                    <a:pt x="581" y="19405"/>
                    <a:pt x="4338" y="20262"/>
                  </a:cubicBezTo>
                  <a:cubicBezTo>
                    <a:pt x="8094" y="21119"/>
                    <a:pt x="14668" y="21119"/>
                    <a:pt x="21242" y="21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1323959" y="3054576"/>
              <a:ext cx="168671" cy="1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0" y="0"/>
                  </a:moveTo>
                  <a:cubicBezTo>
                    <a:pt x="3273" y="5481"/>
                    <a:pt x="6545" y="10961"/>
                    <a:pt x="8182" y="14830"/>
                  </a:cubicBezTo>
                  <a:cubicBezTo>
                    <a:pt x="9818" y="18699"/>
                    <a:pt x="9818" y="20955"/>
                    <a:pt x="9327" y="21278"/>
                  </a:cubicBezTo>
                  <a:cubicBezTo>
                    <a:pt x="8836" y="21600"/>
                    <a:pt x="7855" y="19988"/>
                    <a:pt x="7527" y="17087"/>
                  </a:cubicBezTo>
                  <a:cubicBezTo>
                    <a:pt x="7200" y="14185"/>
                    <a:pt x="7527" y="9994"/>
                    <a:pt x="9982" y="6931"/>
                  </a:cubicBezTo>
                  <a:cubicBezTo>
                    <a:pt x="12436" y="3869"/>
                    <a:pt x="17018" y="19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1507963" y="3146578"/>
              <a:ext cx="122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1749242" y="3034676"/>
              <a:ext cx="134397" cy="203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017" fill="norm" stroke="1" extrusionOk="0">
                  <a:moveTo>
                    <a:pt x="1835" y="6002"/>
                  </a:moveTo>
                  <a:cubicBezTo>
                    <a:pt x="2235" y="7319"/>
                    <a:pt x="2635" y="8637"/>
                    <a:pt x="4435" y="9295"/>
                  </a:cubicBezTo>
                  <a:cubicBezTo>
                    <a:pt x="6235" y="9954"/>
                    <a:pt x="9435" y="9954"/>
                    <a:pt x="12035" y="9163"/>
                  </a:cubicBezTo>
                  <a:cubicBezTo>
                    <a:pt x="14635" y="8373"/>
                    <a:pt x="16635" y="6793"/>
                    <a:pt x="17635" y="5212"/>
                  </a:cubicBezTo>
                  <a:cubicBezTo>
                    <a:pt x="18635" y="3632"/>
                    <a:pt x="18635" y="2051"/>
                    <a:pt x="16635" y="997"/>
                  </a:cubicBezTo>
                  <a:cubicBezTo>
                    <a:pt x="14635" y="-56"/>
                    <a:pt x="10635" y="-583"/>
                    <a:pt x="7235" y="997"/>
                  </a:cubicBezTo>
                  <a:cubicBezTo>
                    <a:pt x="3835" y="2578"/>
                    <a:pt x="1035" y="6266"/>
                    <a:pt x="235" y="9558"/>
                  </a:cubicBezTo>
                  <a:cubicBezTo>
                    <a:pt x="-565" y="12851"/>
                    <a:pt x="635" y="15749"/>
                    <a:pt x="4435" y="17593"/>
                  </a:cubicBezTo>
                  <a:cubicBezTo>
                    <a:pt x="8235" y="19437"/>
                    <a:pt x="14635" y="20227"/>
                    <a:pt x="21035" y="21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1921972" y="3039242"/>
              <a:ext cx="13800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00"/>
                  </a:moveTo>
                  <a:cubicBezTo>
                    <a:pt x="0" y="2400"/>
                    <a:pt x="0" y="0"/>
                    <a:pt x="1000" y="0"/>
                  </a:cubicBezTo>
                  <a:cubicBezTo>
                    <a:pt x="2000" y="0"/>
                    <a:pt x="4000" y="2400"/>
                    <a:pt x="7600" y="6400"/>
                  </a:cubicBezTo>
                  <a:cubicBezTo>
                    <a:pt x="11200" y="10400"/>
                    <a:pt x="16400" y="16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1966497" y="3008575"/>
              <a:ext cx="12414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fill="norm" stroke="1" extrusionOk="0">
                  <a:moveTo>
                    <a:pt x="21414" y="0"/>
                  </a:moveTo>
                  <a:cubicBezTo>
                    <a:pt x="19210" y="0"/>
                    <a:pt x="17006" y="0"/>
                    <a:pt x="13920" y="2057"/>
                  </a:cubicBezTo>
                  <a:cubicBezTo>
                    <a:pt x="10834" y="4114"/>
                    <a:pt x="6867" y="8229"/>
                    <a:pt x="4222" y="11417"/>
                  </a:cubicBezTo>
                  <a:cubicBezTo>
                    <a:pt x="1577" y="14606"/>
                    <a:pt x="255" y="16869"/>
                    <a:pt x="34" y="18411"/>
                  </a:cubicBezTo>
                  <a:cubicBezTo>
                    <a:pt x="-186" y="19954"/>
                    <a:pt x="696" y="20777"/>
                    <a:pt x="15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2075919" y="3044114"/>
              <a:ext cx="352066" cy="193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0924" fill="norm" stroke="1" extrusionOk="0">
                  <a:moveTo>
                    <a:pt x="7946" y="2795"/>
                  </a:moveTo>
                  <a:cubicBezTo>
                    <a:pt x="7476" y="1687"/>
                    <a:pt x="7006" y="580"/>
                    <a:pt x="6380" y="164"/>
                  </a:cubicBezTo>
                  <a:cubicBezTo>
                    <a:pt x="5754" y="-251"/>
                    <a:pt x="4972" y="26"/>
                    <a:pt x="3954" y="2103"/>
                  </a:cubicBezTo>
                  <a:cubicBezTo>
                    <a:pt x="2937" y="4180"/>
                    <a:pt x="1685" y="8057"/>
                    <a:pt x="980" y="10687"/>
                  </a:cubicBezTo>
                  <a:cubicBezTo>
                    <a:pt x="276" y="13318"/>
                    <a:pt x="120" y="14703"/>
                    <a:pt x="41" y="16087"/>
                  </a:cubicBezTo>
                  <a:cubicBezTo>
                    <a:pt x="-37" y="17472"/>
                    <a:pt x="-37" y="18857"/>
                    <a:pt x="354" y="19826"/>
                  </a:cubicBezTo>
                  <a:cubicBezTo>
                    <a:pt x="746" y="20795"/>
                    <a:pt x="1528" y="21349"/>
                    <a:pt x="2389" y="20518"/>
                  </a:cubicBezTo>
                  <a:cubicBezTo>
                    <a:pt x="3250" y="19687"/>
                    <a:pt x="4189" y="17472"/>
                    <a:pt x="4893" y="15118"/>
                  </a:cubicBezTo>
                  <a:cubicBezTo>
                    <a:pt x="5598" y="12764"/>
                    <a:pt x="6067" y="10272"/>
                    <a:pt x="6224" y="9857"/>
                  </a:cubicBezTo>
                  <a:cubicBezTo>
                    <a:pt x="6380" y="9441"/>
                    <a:pt x="6224" y="11103"/>
                    <a:pt x="6146" y="12626"/>
                  </a:cubicBezTo>
                  <a:cubicBezTo>
                    <a:pt x="6067" y="14149"/>
                    <a:pt x="6067" y="15534"/>
                    <a:pt x="6302" y="16780"/>
                  </a:cubicBezTo>
                  <a:cubicBezTo>
                    <a:pt x="6537" y="18026"/>
                    <a:pt x="7006" y="19134"/>
                    <a:pt x="7476" y="19134"/>
                  </a:cubicBezTo>
                  <a:cubicBezTo>
                    <a:pt x="7946" y="19134"/>
                    <a:pt x="8415" y="18026"/>
                    <a:pt x="8963" y="15949"/>
                  </a:cubicBezTo>
                  <a:cubicBezTo>
                    <a:pt x="9511" y="13872"/>
                    <a:pt x="10137" y="10826"/>
                    <a:pt x="10685" y="8472"/>
                  </a:cubicBezTo>
                  <a:cubicBezTo>
                    <a:pt x="11233" y="6118"/>
                    <a:pt x="11702" y="4457"/>
                    <a:pt x="11937" y="4595"/>
                  </a:cubicBezTo>
                  <a:cubicBezTo>
                    <a:pt x="12172" y="4734"/>
                    <a:pt x="12172" y="6672"/>
                    <a:pt x="12172" y="9164"/>
                  </a:cubicBezTo>
                  <a:cubicBezTo>
                    <a:pt x="12172" y="11657"/>
                    <a:pt x="12172" y="14703"/>
                    <a:pt x="12093" y="16918"/>
                  </a:cubicBezTo>
                  <a:cubicBezTo>
                    <a:pt x="12015" y="19134"/>
                    <a:pt x="11859" y="20518"/>
                    <a:pt x="11624" y="20380"/>
                  </a:cubicBezTo>
                  <a:cubicBezTo>
                    <a:pt x="11389" y="20241"/>
                    <a:pt x="11076" y="18580"/>
                    <a:pt x="11154" y="16364"/>
                  </a:cubicBezTo>
                  <a:cubicBezTo>
                    <a:pt x="11233" y="14149"/>
                    <a:pt x="11702" y="11380"/>
                    <a:pt x="12172" y="9441"/>
                  </a:cubicBezTo>
                  <a:cubicBezTo>
                    <a:pt x="12641" y="7503"/>
                    <a:pt x="13111" y="6395"/>
                    <a:pt x="13737" y="5564"/>
                  </a:cubicBezTo>
                  <a:cubicBezTo>
                    <a:pt x="14363" y="4734"/>
                    <a:pt x="15146" y="4180"/>
                    <a:pt x="15615" y="4595"/>
                  </a:cubicBezTo>
                  <a:cubicBezTo>
                    <a:pt x="16085" y="5011"/>
                    <a:pt x="16241" y="6395"/>
                    <a:pt x="16320" y="8611"/>
                  </a:cubicBezTo>
                  <a:cubicBezTo>
                    <a:pt x="16398" y="10826"/>
                    <a:pt x="16398" y="13872"/>
                    <a:pt x="16241" y="16087"/>
                  </a:cubicBezTo>
                  <a:cubicBezTo>
                    <a:pt x="16085" y="18303"/>
                    <a:pt x="15772" y="19687"/>
                    <a:pt x="15615" y="19687"/>
                  </a:cubicBezTo>
                  <a:cubicBezTo>
                    <a:pt x="15459" y="19687"/>
                    <a:pt x="15459" y="18303"/>
                    <a:pt x="15693" y="16087"/>
                  </a:cubicBezTo>
                  <a:cubicBezTo>
                    <a:pt x="15928" y="13872"/>
                    <a:pt x="16398" y="10826"/>
                    <a:pt x="16946" y="8887"/>
                  </a:cubicBezTo>
                  <a:cubicBezTo>
                    <a:pt x="17493" y="6949"/>
                    <a:pt x="18120" y="6118"/>
                    <a:pt x="18746" y="6257"/>
                  </a:cubicBezTo>
                  <a:cubicBezTo>
                    <a:pt x="19372" y="6395"/>
                    <a:pt x="19998" y="7503"/>
                    <a:pt x="20467" y="9718"/>
                  </a:cubicBezTo>
                  <a:cubicBezTo>
                    <a:pt x="20937" y="11934"/>
                    <a:pt x="21250" y="15257"/>
                    <a:pt x="21563" y="18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2489757" y="3002971"/>
              <a:ext cx="113606" cy="563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368" fill="norm" stroke="1" extrusionOk="0">
                  <a:moveTo>
                    <a:pt x="4238" y="3118"/>
                  </a:moveTo>
                  <a:cubicBezTo>
                    <a:pt x="3758" y="5540"/>
                    <a:pt x="3278" y="7961"/>
                    <a:pt x="2558" y="10867"/>
                  </a:cubicBezTo>
                  <a:cubicBezTo>
                    <a:pt x="1838" y="13773"/>
                    <a:pt x="878" y="17163"/>
                    <a:pt x="398" y="19100"/>
                  </a:cubicBezTo>
                  <a:cubicBezTo>
                    <a:pt x="-82" y="21038"/>
                    <a:pt x="-82" y="21522"/>
                    <a:pt x="158" y="21328"/>
                  </a:cubicBezTo>
                  <a:cubicBezTo>
                    <a:pt x="398" y="21135"/>
                    <a:pt x="878" y="20263"/>
                    <a:pt x="1358" y="18229"/>
                  </a:cubicBezTo>
                  <a:cubicBezTo>
                    <a:pt x="1838" y="16195"/>
                    <a:pt x="2318" y="12998"/>
                    <a:pt x="3518" y="10141"/>
                  </a:cubicBezTo>
                  <a:cubicBezTo>
                    <a:pt x="4718" y="7283"/>
                    <a:pt x="6638" y="4765"/>
                    <a:pt x="8078" y="3215"/>
                  </a:cubicBezTo>
                  <a:cubicBezTo>
                    <a:pt x="9518" y="1665"/>
                    <a:pt x="10478" y="1084"/>
                    <a:pt x="12158" y="648"/>
                  </a:cubicBezTo>
                  <a:cubicBezTo>
                    <a:pt x="13838" y="213"/>
                    <a:pt x="16238" y="-78"/>
                    <a:pt x="17918" y="19"/>
                  </a:cubicBezTo>
                  <a:cubicBezTo>
                    <a:pt x="19598" y="116"/>
                    <a:pt x="20558" y="600"/>
                    <a:pt x="21038" y="1859"/>
                  </a:cubicBezTo>
                  <a:cubicBezTo>
                    <a:pt x="21518" y="3118"/>
                    <a:pt x="21518" y="5152"/>
                    <a:pt x="20318" y="6412"/>
                  </a:cubicBezTo>
                  <a:cubicBezTo>
                    <a:pt x="19118" y="7671"/>
                    <a:pt x="16718" y="8155"/>
                    <a:pt x="14078" y="8446"/>
                  </a:cubicBezTo>
                  <a:cubicBezTo>
                    <a:pt x="11438" y="8736"/>
                    <a:pt x="8558" y="8833"/>
                    <a:pt x="6398" y="8058"/>
                  </a:cubicBezTo>
                  <a:cubicBezTo>
                    <a:pt x="4238" y="7283"/>
                    <a:pt x="2798" y="5637"/>
                    <a:pt x="1358" y="3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2650322" y="2816904"/>
              <a:ext cx="222340" cy="387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5959" y="0"/>
                  </a:moveTo>
                  <a:cubicBezTo>
                    <a:pt x="5710" y="1694"/>
                    <a:pt x="5462" y="3388"/>
                    <a:pt x="4469" y="6000"/>
                  </a:cubicBezTo>
                  <a:cubicBezTo>
                    <a:pt x="3476" y="8612"/>
                    <a:pt x="1738" y="12141"/>
                    <a:pt x="869" y="14259"/>
                  </a:cubicBezTo>
                  <a:cubicBezTo>
                    <a:pt x="0" y="16376"/>
                    <a:pt x="0" y="17082"/>
                    <a:pt x="0" y="18071"/>
                  </a:cubicBezTo>
                  <a:cubicBezTo>
                    <a:pt x="0" y="19059"/>
                    <a:pt x="0" y="20329"/>
                    <a:pt x="621" y="20965"/>
                  </a:cubicBezTo>
                  <a:cubicBezTo>
                    <a:pt x="1241" y="21600"/>
                    <a:pt x="2483" y="21600"/>
                    <a:pt x="4345" y="20824"/>
                  </a:cubicBezTo>
                  <a:cubicBezTo>
                    <a:pt x="6207" y="20047"/>
                    <a:pt x="8690" y="18494"/>
                    <a:pt x="10303" y="17294"/>
                  </a:cubicBezTo>
                  <a:cubicBezTo>
                    <a:pt x="11917" y="16094"/>
                    <a:pt x="12662" y="15247"/>
                    <a:pt x="13407" y="14400"/>
                  </a:cubicBezTo>
                  <a:cubicBezTo>
                    <a:pt x="14152" y="13553"/>
                    <a:pt x="14897" y="12706"/>
                    <a:pt x="14772" y="12000"/>
                  </a:cubicBezTo>
                  <a:cubicBezTo>
                    <a:pt x="14648" y="11294"/>
                    <a:pt x="13655" y="10729"/>
                    <a:pt x="12662" y="10659"/>
                  </a:cubicBezTo>
                  <a:cubicBezTo>
                    <a:pt x="11669" y="10588"/>
                    <a:pt x="10676" y="11012"/>
                    <a:pt x="9186" y="12071"/>
                  </a:cubicBezTo>
                  <a:cubicBezTo>
                    <a:pt x="7697" y="13129"/>
                    <a:pt x="5710" y="14824"/>
                    <a:pt x="4717" y="16235"/>
                  </a:cubicBezTo>
                  <a:cubicBezTo>
                    <a:pt x="3724" y="17647"/>
                    <a:pt x="3724" y="18776"/>
                    <a:pt x="6703" y="19553"/>
                  </a:cubicBezTo>
                  <a:cubicBezTo>
                    <a:pt x="9683" y="20329"/>
                    <a:pt x="15641" y="20753"/>
                    <a:pt x="21600" y="21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250601" y="3376583"/>
              <a:ext cx="245339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77" y="18982"/>
                    <a:pt x="1755" y="16364"/>
                    <a:pt x="2633" y="14727"/>
                  </a:cubicBezTo>
                  <a:cubicBezTo>
                    <a:pt x="3510" y="13091"/>
                    <a:pt x="4388" y="12436"/>
                    <a:pt x="5243" y="12109"/>
                  </a:cubicBezTo>
                  <a:cubicBezTo>
                    <a:pt x="6097" y="11782"/>
                    <a:pt x="6930" y="11782"/>
                    <a:pt x="7852" y="11782"/>
                  </a:cubicBezTo>
                  <a:cubicBezTo>
                    <a:pt x="8775" y="11782"/>
                    <a:pt x="9788" y="11782"/>
                    <a:pt x="10721" y="11782"/>
                  </a:cubicBezTo>
                  <a:cubicBezTo>
                    <a:pt x="11655" y="11782"/>
                    <a:pt x="12510" y="11782"/>
                    <a:pt x="13354" y="11455"/>
                  </a:cubicBezTo>
                  <a:cubicBezTo>
                    <a:pt x="14197" y="11127"/>
                    <a:pt x="15030" y="10473"/>
                    <a:pt x="15908" y="9491"/>
                  </a:cubicBezTo>
                  <a:cubicBezTo>
                    <a:pt x="16785" y="8509"/>
                    <a:pt x="17708" y="7200"/>
                    <a:pt x="18596" y="5891"/>
                  </a:cubicBezTo>
                  <a:cubicBezTo>
                    <a:pt x="19485" y="4582"/>
                    <a:pt x="20340" y="3273"/>
                    <a:pt x="20835" y="2291"/>
                  </a:cubicBezTo>
                  <a:cubicBezTo>
                    <a:pt x="21330" y="1309"/>
                    <a:pt x="21465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955950" y="3468585"/>
              <a:ext cx="155637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7" y="19938"/>
                    <a:pt x="2554" y="18277"/>
                    <a:pt x="3901" y="17169"/>
                  </a:cubicBezTo>
                  <a:cubicBezTo>
                    <a:pt x="5249" y="16062"/>
                    <a:pt x="6668" y="15508"/>
                    <a:pt x="8069" y="14677"/>
                  </a:cubicBezTo>
                  <a:cubicBezTo>
                    <a:pt x="9470" y="13846"/>
                    <a:pt x="10853" y="12738"/>
                    <a:pt x="12219" y="11631"/>
                  </a:cubicBezTo>
                  <a:cubicBezTo>
                    <a:pt x="13584" y="10523"/>
                    <a:pt x="14932" y="9415"/>
                    <a:pt x="16351" y="8031"/>
                  </a:cubicBezTo>
                  <a:cubicBezTo>
                    <a:pt x="17769" y="6646"/>
                    <a:pt x="19259" y="4985"/>
                    <a:pt x="20146" y="3600"/>
                  </a:cubicBezTo>
                  <a:cubicBezTo>
                    <a:pt x="21033" y="2215"/>
                    <a:pt x="21316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3079665" y="3023908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3087332" y="3230913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3754347" y="3011130"/>
              <a:ext cx="322008" cy="44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99"/>
                  </a:moveTo>
                  <a:cubicBezTo>
                    <a:pt x="514" y="499"/>
                    <a:pt x="1029" y="0"/>
                    <a:pt x="1800" y="0"/>
                  </a:cubicBezTo>
                  <a:cubicBezTo>
                    <a:pt x="2571" y="0"/>
                    <a:pt x="3600" y="499"/>
                    <a:pt x="5314" y="2123"/>
                  </a:cubicBezTo>
                  <a:cubicBezTo>
                    <a:pt x="7029" y="3746"/>
                    <a:pt x="9429" y="6492"/>
                    <a:pt x="11914" y="9239"/>
                  </a:cubicBezTo>
                  <a:cubicBezTo>
                    <a:pt x="14400" y="11986"/>
                    <a:pt x="16971" y="14733"/>
                    <a:pt x="18600" y="16793"/>
                  </a:cubicBezTo>
                  <a:cubicBezTo>
                    <a:pt x="20229" y="18853"/>
                    <a:pt x="20914" y="202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3884683" y="2996055"/>
              <a:ext cx="245340" cy="41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21600" y="641"/>
                  </a:moveTo>
                  <a:cubicBezTo>
                    <a:pt x="20700" y="249"/>
                    <a:pt x="19800" y="-144"/>
                    <a:pt x="19012" y="52"/>
                  </a:cubicBezTo>
                  <a:cubicBezTo>
                    <a:pt x="18225" y="249"/>
                    <a:pt x="17550" y="1034"/>
                    <a:pt x="15862" y="3260"/>
                  </a:cubicBezTo>
                  <a:cubicBezTo>
                    <a:pt x="14175" y="5485"/>
                    <a:pt x="11475" y="9151"/>
                    <a:pt x="8662" y="12423"/>
                  </a:cubicBezTo>
                  <a:cubicBezTo>
                    <a:pt x="5850" y="15696"/>
                    <a:pt x="2925" y="18576"/>
                    <a:pt x="0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4242681" y="3138911"/>
              <a:ext cx="316685" cy="140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261" fill="norm" stroke="1" extrusionOk="0">
                  <a:moveTo>
                    <a:pt x="5343" y="18514"/>
                  </a:moveTo>
                  <a:cubicBezTo>
                    <a:pt x="4479" y="19286"/>
                    <a:pt x="3615" y="20057"/>
                    <a:pt x="2751" y="20636"/>
                  </a:cubicBezTo>
                  <a:cubicBezTo>
                    <a:pt x="1887" y="21214"/>
                    <a:pt x="1023" y="21600"/>
                    <a:pt x="504" y="20829"/>
                  </a:cubicBezTo>
                  <a:cubicBezTo>
                    <a:pt x="-14" y="20057"/>
                    <a:pt x="-187" y="18129"/>
                    <a:pt x="245" y="15429"/>
                  </a:cubicBezTo>
                  <a:cubicBezTo>
                    <a:pt x="677" y="12729"/>
                    <a:pt x="1714" y="9257"/>
                    <a:pt x="2751" y="7329"/>
                  </a:cubicBezTo>
                  <a:cubicBezTo>
                    <a:pt x="3787" y="5400"/>
                    <a:pt x="4824" y="5014"/>
                    <a:pt x="6379" y="6943"/>
                  </a:cubicBezTo>
                  <a:cubicBezTo>
                    <a:pt x="7935" y="8871"/>
                    <a:pt x="10008" y="13114"/>
                    <a:pt x="11823" y="15621"/>
                  </a:cubicBezTo>
                  <a:cubicBezTo>
                    <a:pt x="13637" y="18129"/>
                    <a:pt x="15192" y="18900"/>
                    <a:pt x="16402" y="16971"/>
                  </a:cubicBezTo>
                  <a:cubicBezTo>
                    <a:pt x="17611" y="15043"/>
                    <a:pt x="18475" y="10414"/>
                    <a:pt x="19253" y="7136"/>
                  </a:cubicBezTo>
                  <a:cubicBezTo>
                    <a:pt x="20031" y="3857"/>
                    <a:pt x="20722" y="1929"/>
                    <a:pt x="214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4824146" y="2950818"/>
              <a:ext cx="239239" cy="40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00" fill="norm" stroke="1" extrusionOk="0">
                  <a:moveTo>
                    <a:pt x="5774" y="1013"/>
                  </a:moveTo>
                  <a:cubicBezTo>
                    <a:pt x="4409" y="2213"/>
                    <a:pt x="3045" y="3413"/>
                    <a:pt x="2022" y="5680"/>
                  </a:cubicBezTo>
                  <a:cubicBezTo>
                    <a:pt x="999" y="7946"/>
                    <a:pt x="317" y="11280"/>
                    <a:pt x="89" y="13813"/>
                  </a:cubicBezTo>
                  <a:cubicBezTo>
                    <a:pt x="-138" y="16346"/>
                    <a:pt x="89" y="18080"/>
                    <a:pt x="544" y="19213"/>
                  </a:cubicBezTo>
                  <a:cubicBezTo>
                    <a:pt x="999" y="20346"/>
                    <a:pt x="1681" y="20880"/>
                    <a:pt x="2704" y="21146"/>
                  </a:cubicBezTo>
                  <a:cubicBezTo>
                    <a:pt x="3727" y="21413"/>
                    <a:pt x="5091" y="21413"/>
                    <a:pt x="7365" y="20480"/>
                  </a:cubicBezTo>
                  <a:cubicBezTo>
                    <a:pt x="9639" y="19546"/>
                    <a:pt x="12822" y="17680"/>
                    <a:pt x="15323" y="15080"/>
                  </a:cubicBezTo>
                  <a:cubicBezTo>
                    <a:pt x="17824" y="12480"/>
                    <a:pt x="19643" y="9146"/>
                    <a:pt x="20553" y="6613"/>
                  </a:cubicBezTo>
                  <a:cubicBezTo>
                    <a:pt x="21462" y="4080"/>
                    <a:pt x="21462" y="2346"/>
                    <a:pt x="20894" y="1280"/>
                  </a:cubicBezTo>
                  <a:cubicBezTo>
                    <a:pt x="20325" y="213"/>
                    <a:pt x="19188" y="-187"/>
                    <a:pt x="18393" y="80"/>
                  </a:cubicBezTo>
                  <a:cubicBezTo>
                    <a:pt x="17597" y="346"/>
                    <a:pt x="17142" y="1280"/>
                    <a:pt x="17028" y="2213"/>
                  </a:cubicBezTo>
                  <a:cubicBezTo>
                    <a:pt x="16915" y="3146"/>
                    <a:pt x="17142" y="4080"/>
                    <a:pt x="17369" y="5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5101155" y="3167023"/>
              <a:ext cx="102225" cy="14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" y="3927"/>
                  </a:moveTo>
                  <a:cubicBezTo>
                    <a:pt x="1080" y="10211"/>
                    <a:pt x="0" y="16495"/>
                    <a:pt x="0" y="16495"/>
                  </a:cubicBezTo>
                  <a:cubicBezTo>
                    <a:pt x="0" y="16495"/>
                    <a:pt x="1080" y="10211"/>
                    <a:pt x="2970" y="6087"/>
                  </a:cubicBezTo>
                  <a:cubicBezTo>
                    <a:pt x="4860" y="1964"/>
                    <a:pt x="7560" y="0"/>
                    <a:pt x="9990" y="0"/>
                  </a:cubicBezTo>
                  <a:cubicBezTo>
                    <a:pt x="12420" y="0"/>
                    <a:pt x="14580" y="1964"/>
                    <a:pt x="16470" y="4909"/>
                  </a:cubicBezTo>
                  <a:cubicBezTo>
                    <a:pt x="18360" y="7855"/>
                    <a:pt x="19980" y="11782"/>
                    <a:pt x="20790" y="14727"/>
                  </a:cubicBezTo>
                  <a:cubicBezTo>
                    <a:pt x="21600" y="17673"/>
                    <a:pt x="21600" y="19636"/>
                    <a:pt x="21600" y="20618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5295382" y="3177245"/>
              <a:ext cx="1894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4950"/>
                    <a:pt x="16200" y="9900"/>
                    <a:pt x="18900" y="13500"/>
                  </a:cubicBezTo>
                  <a:cubicBezTo>
                    <a:pt x="21600" y="17100"/>
                    <a:pt x="18900" y="1935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5349050" y="2993241"/>
              <a:ext cx="30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5433385" y="2921634"/>
              <a:ext cx="115004" cy="400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21600" y="2584"/>
                  </a:moveTo>
                  <a:cubicBezTo>
                    <a:pt x="21600" y="1769"/>
                    <a:pt x="21600" y="954"/>
                    <a:pt x="20160" y="478"/>
                  </a:cubicBezTo>
                  <a:cubicBezTo>
                    <a:pt x="18720" y="3"/>
                    <a:pt x="15840" y="-133"/>
                    <a:pt x="13440" y="139"/>
                  </a:cubicBezTo>
                  <a:cubicBezTo>
                    <a:pt x="11040" y="410"/>
                    <a:pt x="9120" y="1090"/>
                    <a:pt x="7920" y="3399"/>
                  </a:cubicBezTo>
                  <a:cubicBezTo>
                    <a:pt x="6720" y="5709"/>
                    <a:pt x="6240" y="9648"/>
                    <a:pt x="6480" y="12501"/>
                  </a:cubicBezTo>
                  <a:cubicBezTo>
                    <a:pt x="6720" y="15354"/>
                    <a:pt x="7680" y="17120"/>
                    <a:pt x="8400" y="18546"/>
                  </a:cubicBezTo>
                  <a:cubicBezTo>
                    <a:pt x="9120" y="19973"/>
                    <a:pt x="9600" y="21059"/>
                    <a:pt x="8160" y="21263"/>
                  </a:cubicBezTo>
                  <a:cubicBezTo>
                    <a:pt x="6720" y="21467"/>
                    <a:pt x="3360" y="20788"/>
                    <a:pt x="0" y="20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5388521" y="3123577"/>
              <a:ext cx="23653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1291" y="21600"/>
                  </a:moveTo>
                  <a:cubicBezTo>
                    <a:pt x="594" y="18212"/>
                    <a:pt x="-103" y="14824"/>
                    <a:pt x="13" y="12494"/>
                  </a:cubicBezTo>
                  <a:cubicBezTo>
                    <a:pt x="129" y="10165"/>
                    <a:pt x="1058" y="8894"/>
                    <a:pt x="3962" y="7200"/>
                  </a:cubicBezTo>
                  <a:cubicBezTo>
                    <a:pt x="6865" y="5506"/>
                    <a:pt x="11742" y="3388"/>
                    <a:pt x="14878" y="2329"/>
                  </a:cubicBezTo>
                  <a:cubicBezTo>
                    <a:pt x="18013" y="1271"/>
                    <a:pt x="19407" y="1271"/>
                    <a:pt x="20220" y="1059"/>
                  </a:cubicBezTo>
                  <a:cubicBezTo>
                    <a:pt x="21032" y="847"/>
                    <a:pt x="21265" y="424"/>
                    <a:pt x="214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5644468" y="2971387"/>
              <a:ext cx="149259" cy="399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88" fill="norm" stroke="1" extrusionOk="0">
                  <a:moveTo>
                    <a:pt x="18865" y="1169"/>
                  </a:moveTo>
                  <a:cubicBezTo>
                    <a:pt x="17785" y="623"/>
                    <a:pt x="16705" y="76"/>
                    <a:pt x="15445" y="7"/>
                  </a:cubicBezTo>
                  <a:cubicBezTo>
                    <a:pt x="14185" y="-61"/>
                    <a:pt x="12745" y="349"/>
                    <a:pt x="10045" y="2058"/>
                  </a:cubicBezTo>
                  <a:cubicBezTo>
                    <a:pt x="7345" y="3767"/>
                    <a:pt x="3385" y="6774"/>
                    <a:pt x="1405" y="9645"/>
                  </a:cubicBezTo>
                  <a:cubicBezTo>
                    <a:pt x="-575" y="12516"/>
                    <a:pt x="-575" y="15250"/>
                    <a:pt x="2125" y="17233"/>
                  </a:cubicBezTo>
                  <a:cubicBezTo>
                    <a:pt x="4825" y="19215"/>
                    <a:pt x="10225" y="20445"/>
                    <a:pt x="13825" y="20992"/>
                  </a:cubicBezTo>
                  <a:cubicBezTo>
                    <a:pt x="17425" y="21539"/>
                    <a:pt x="19225" y="21402"/>
                    <a:pt x="21025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5870395" y="3184912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6230736" y="3023908"/>
              <a:ext cx="1533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697"/>
                    <a:pt x="7200" y="7395"/>
                    <a:pt x="9000" y="10411"/>
                  </a:cubicBezTo>
                  <a:cubicBezTo>
                    <a:pt x="10800" y="13427"/>
                    <a:pt x="10800" y="15762"/>
                    <a:pt x="12600" y="17514"/>
                  </a:cubicBezTo>
                  <a:cubicBezTo>
                    <a:pt x="14400" y="19265"/>
                    <a:pt x="18000" y="2043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6299737" y="3299915"/>
              <a:ext cx="78757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20250" y="0"/>
                  </a:moveTo>
                  <a:cubicBezTo>
                    <a:pt x="20925" y="2880"/>
                    <a:pt x="21600" y="5760"/>
                    <a:pt x="18225" y="9360"/>
                  </a:cubicBezTo>
                  <a:cubicBezTo>
                    <a:pt x="14850" y="12960"/>
                    <a:pt x="7425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6668260" y="3069909"/>
              <a:ext cx="22488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21118" y="0"/>
                  </a:moveTo>
                  <a:cubicBezTo>
                    <a:pt x="13918" y="2057"/>
                    <a:pt x="6718" y="4114"/>
                    <a:pt x="3118" y="7509"/>
                  </a:cubicBezTo>
                  <a:cubicBezTo>
                    <a:pt x="-482" y="10903"/>
                    <a:pt x="-482" y="15634"/>
                    <a:pt x="718" y="18206"/>
                  </a:cubicBezTo>
                  <a:cubicBezTo>
                    <a:pt x="1918" y="20777"/>
                    <a:pt x="4318" y="21189"/>
                    <a:pt x="67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6767415" y="3008575"/>
              <a:ext cx="10103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0" y="0"/>
                  </a:moveTo>
                  <a:cubicBezTo>
                    <a:pt x="4860" y="988"/>
                    <a:pt x="9720" y="1976"/>
                    <a:pt x="13770" y="4024"/>
                  </a:cubicBezTo>
                  <a:cubicBezTo>
                    <a:pt x="17820" y="6071"/>
                    <a:pt x="21060" y="9176"/>
                    <a:pt x="21330" y="12071"/>
                  </a:cubicBezTo>
                  <a:cubicBezTo>
                    <a:pt x="21600" y="14965"/>
                    <a:pt x="18900" y="17647"/>
                    <a:pt x="15120" y="19200"/>
                  </a:cubicBezTo>
                  <a:cubicBezTo>
                    <a:pt x="11340" y="20753"/>
                    <a:pt x="6480" y="21176"/>
                    <a:pt x="16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8032443" y="3031575"/>
              <a:ext cx="237674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81" y="4200"/>
                    <a:pt x="8361" y="8400"/>
                    <a:pt x="11148" y="11600"/>
                  </a:cubicBezTo>
                  <a:cubicBezTo>
                    <a:pt x="13935" y="14800"/>
                    <a:pt x="15329" y="17000"/>
                    <a:pt x="16374" y="18700"/>
                  </a:cubicBezTo>
                  <a:cubicBezTo>
                    <a:pt x="17419" y="20400"/>
                    <a:pt x="18116" y="21600"/>
                    <a:pt x="18929" y="21600"/>
                  </a:cubicBezTo>
                  <a:cubicBezTo>
                    <a:pt x="19742" y="21600"/>
                    <a:pt x="20671" y="20400"/>
                    <a:pt x="21600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8156250" y="3046909"/>
              <a:ext cx="190535" cy="465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04" fill="norm" stroke="1" extrusionOk="0">
                  <a:moveTo>
                    <a:pt x="21472" y="0"/>
                  </a:moveTo>
                  <a:cubicBezTo>
                    <a:pt x="19456" y="1770"/>
                    <a:pt x="17440" y="3541"/>
                    <a:pt x="14992" y="6315"/>
                  </a:cubicBezTo>
                  <a:cubicBezTo>
                    <a:pt x="12544" y="9089"/>
                    <a:pt x="9664" y="12866"/>
                    <a:pt x="7504" y="15462"/>
                  </a:cubicBezTo>
                  <a:cubicBezTo>
                    <a:pt x="5344" y="18059"/>
                    <a:pt x="3904" y="19475"/>
                    <a:pt x="2608" y="20361"/>
                  </a:cubicBezTo>
                  <a:cubicBezTo>
                    <a:pt x="1312" y="21246"/>
                    <a:pt x="160" y="21600"/>
                    <a:pt x="16" y="21482"/>
                  </a:cubicBezTo>
                  <a:cubicBezTo>
                    <a:pt x="-128" y="21364"/>
                    <a:pt x="736" y="20774"/>
                    <a:pt x="1600" y="20184"/>
                  </a:cubicBezTo>
                  <a:cubicBezTo>
                    <a:pt x="2464" y="19593"/>
                    <a:pt x="3328" y="19003"/>
                    <a:pt x="4192" y="18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8484787" y="3224123"/>
              <a:ext cx="199339" cy="29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20982"/>
                  </a:moveTo>
                  <a:cubicBezTo>
                    <a:pt x="831" y="13782"/>
                    <a:pt x="1662" y="6582"/>
                    <a:pt x="4569" y="2982"/>
                  </a:cubicBezTo>
                  <a:cubicBezTo>
                    <a:pt x="7477" y="-618"/>
                    <a:pt x="12462" y="-618"/>
                    <a:pt x="15646" y="1182"/>
                  </a:cubicBezTo>
                  <a:cubicBezTo>
                    <a:pt x="18831" y="2982"/>
                    <a:pt x="20215" y="6582"/>
                    <a:pt x="21600" y="1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8492454" y="3315248"/>
              <a:ext cx="19167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8990799" y="3062243"/>
              <a:ext cx="199338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46" y="3130"/>
                    <a:pt x="6092" y="6261"/>
                    <a:pt x="9692" y="9861"/>
                  </a:cubicBezTo>
                  <a:cubicBezTo>
                    <a:pt x="13292" y="13461"/>
                    <a:pt x="17446" y="175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8990799" y="3092910"/>
              <a:ext cx="22233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21" y="1309"/>
                    <a:pt x="15641" y="2618"/>
                    <a:pt x="12786" y="4991"/>
                  </a:cubicBezTo>
                  <a:cubicBezTo>
                    <a:pt x="9931" y="7364"/>
                    <a:pt x="7200" y="10800"/>
                    <a:pt x="5090" y="13745"/>
                  </a:cubicBezTo>
                  <a:cubicBezTo>
                    <a:pt x="2979" y="16691"/>
                    <a:pt x="1490" y="191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9251471" y="2836825"/>
              <a:ext cx="191672" cy="17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0" y="3194"/>
                  </a:moveTo>
                  <a:cubicBezTo>
                    <a:pt x="864" y="1942"/>
                    <a:pt x="1728" y="690"/>
                    <a:pt x="2880" y="221"/>
                  </a:cubicBezTo>
                  <a:cubicBezTo>
                    <a:pt x="4032" y="-249"/>
                    <a:pt x="5472" y="64"/>
                    <a:pt x="6624" y="847"/>
                  </a:cubicBezTo>
                  <a:cubicBezTo>
                    <a:pt x="7776" y="1629"/>
                    <a:pt x="8640" y="2881"/>
                    <a:pt x="8784" y="5073"/>
                  </a:cubicBezTo>
                  <a:cubicBezTo>
                    <a:pt x="8928" y="7264"/>
                    <a:pt x="8352" y="10394"/>
                    <a:pt x="7344" y="12742"/>
                  </a:cubicBezTo>
                  <a:cubicBezTo>
                    <a:pt x="6336" y="15090"/>
                    <a:pt x="4896" y="16655"/>
                    <a:pt x="4608" y="18064"/>
                  </a:cubicBezTo>
                  <a:cubicBezTo>
                    <a:pt x="4320" y="19473"/>
                    <a:pt x="5184" y="20725"/>
                    <a:pt x="8208" y="21038"/>
                  </a:cubicBezTo>
                  <a:cubicBezTo>
                    <a:pt x="11232" y="21351"/>
                    <a:pt x="16416" y="20725"/>
                    <a:pt x="21600" y="20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9758653" y="2874160"/>
              <a:ext cx="156640" cy="741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465" fill="norm" stroke="1" extrusionOk="0">
                  <a:moveTo>
                    <a:pt x="7946" y="1228"/>
                  </a:moveTo>
                  <a:cubicBezTo>
                    <a:pt x="7271" y="710"/>
                    <a:pt x="6595" y="192"/>
                    <a:pt x="7102" y="44"/>
                  </a:cubicBezTo>
                  <a:cubicBezTo>
                    <a:pt x="7608" y="-104"/>
                    <a:pt x="9295" y="118"/>
                    <a:pt x="11827" y="747"/>
                  </a:cubicBezTo>
                  <a:cubicBezTo>
                    <a:pt x="14358" y="1375"/>
                    <a:pt x="17733" y="2411"/>
                    <a:pt x="19420" y="3336"/>
                  </a:cubicBezTo>
                  <a:cubicBezTo>
                    <a:pt x="21108" y="4260"/>
                    <a:pt x="21108" y="5074"/>
                    <a:pt x="19420" y="5962"/>
                  </a:cubicBezTo>
                  <a:cubicBezTo>
                    <a:pt x="17733" y="6849"/>
                    <a:pt x="14358" y="7811"/>
                    <a:pt x="11827" y="8403"/>
                  </a:cubicBezTo>
                  <a:cubicBezTo>
                    <a:pt x="9295" y="8995"/>
                    <a:pt x="7608" y="9217"/>
                    <a:pt x="5583" y="9549"/>
                  </a:cubicBezTo>
                  <a:cubicBezTo>
                    <a:pt x="3558" y="9882"/>
                    <a:pt x="1195" y="10326"/>
                    <a:pt x="352" y="10733"/>
                  </a:cubicBezTo>
                  <a:cubicBezTo>
                    <a:pt x="-492" y="11140"/>
                    <a:pt x="183" y="11510"/>
                    <a:pt x="2377" y="12175"/>
                  </a:cubicBezTo>
                  <a:cubicBezTo>
                    <a:pt x="4571" y="12841"/>
                    <a:pt x="8283" y="13803"/>
                    <a:pt x="10983" y="14986"/>
                  </a:cubicBezTo>
                  <a:cubicBezTo>
                    <a:pt x="13683" y="16170"/>
                    <a:pt x="15370" y="17575"/>
                    <a:pt x="15539" y="18611"/>
                  </a:cubicBezTo>
                  <a:cubicBezTo>
                    <a:pt x="15708" y="19647"/>
                    <a:pt x="14358" y="20312"/>
                    <a:pt x="12839" y="20756"/>
                  </a:cubicBezTo>
                  <a:cubicBezTo>
                    <a:pt x="11320" y="21200"/>
                    <a:pt x="9633" y="21422"/>
                    <a:pt x="7777" y="21459"/>
                  </a:cubicBezTo>
                  <a:cubicBezTo>
                    <a:pt x="5921" y="21496"/>
                    <a:pt x="3896" y="21348"/>
                    <a:pt x="2883" y="21015"/>
                  </a:cubicBezTo>
                  <a:cubicBezTo>
                    <a:pt x="1871" y="20682"/>
                    <a:pt x="1871" y="20164"/>
                    <a:pt x="1871" y="19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10117824" y="3085243"/>
              <a:ext cx="24534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4737"/>
                    <a:pt x="9000" y="9474"/>
                    <a:pt x="12037" y="12979"/>
                  </a:cubicBezTo>
                  <a:cubicBezTo>
                    <a:pt x="15075" y="16484"/>
                    <a:pt x="16650" y="18758"/>
                    <a:pt x="18000" y="19989"/>
                  </a:cubicBezTo>
                  <a:cubicBezTo>
                    <a:pt x="19350" y="21221"/>
                    <a:pt x="20475" y="214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10171492" y="3069909"/>
              <a:ext cx="253006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36" y="766"/>
                    <a:pt x="17673" y="1532"/>
                    <a:pt x="15164" y="3523"/>
                  </a:cubicBezTo>
                  <a:cubicBezTo>
                    <a:pt x="12655" y="5515"/>
                    <a:pt x="9600" y="8732"/>
                    <a:pt x="6982" y="11949"/>
                  </a:cubicBezTo>
                  <a:cubicBezTo>
                    <a:pt x="4364" y="15166"/>
                    <a:pt x="2182" y="183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10573894" y="3022436"/>
              <a:ext cx="203279" cy="35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34" fill="norm" stroke="1" extrusionOk="0">
                  <a:moveTo>
                    <a:pt x="19046" y="18404"/>
                  </a:moveTo>
                  <a:cubicBezTo>
                    <a:pt x="15266" y="15273"/>
                    <a:pt x="11486" y="12143"/>
                    <a:pt x="9461" y="9560"/>
                  </a:cubicBezTo>
                  <a:cubicBezTo>
                    <a:pt x="7436" y="6977"/>
                    <a:pt x="7166" y="4943"/>
                    <a:pt x="7436" y="3534"/>
                  </a:cubicBezTo>
                  <a:cubicBezTo>
                    <a:pt x="7706" y="2125"/>
                    <a:pt x="8516" y="1343"/>
                    <a:pt x="9866" y="795"/>
                  </a:cubicBezTo>
                  <a:cubicBezTo>
                    <a:pt x="11216" y="247"/>
                    <a:pt x="13106" y="-66"/>
                    <a:pt x="14591" y="12"/>
                  </a:cubicBezTo>
                  <a:cubicBezTo>
                    <a:pt x="16076" y="91"/>
                    <a:pt x="17156" y="560"/>
                    <a:pt x="17831" y="1891"/>
                  </a:cubicBezTo>
                  <a:cubicBezTo>
                    <a:pt x="18506" y="3221"/>
                    <a:pt x="18776" y="5412"/>
                    <a:pt x="17831" y="7604"/>
                  </a:cubicBezTo>
                  <a:cubicBezTo>
                    <a:pt x="16886" y="9795"/>
                    <a:pt x="14726" y="11986"/>
                    <a:pt x="11891" y="13943"/>
                  </a:cubicBezTo>
                  <a:cubicBezTo>
                    <a:pt x="9056" y="15899"/>
                    <a:pt x="5546" y="17621"/>
                    <a:pt x="3251" y="18795"/>
                  </a:cubicBezTo>
                  <a:cubicBezTo>
                    <a:pt x="956" y="19969"/>
                    <a:pt x="-124" y="20595"/>
                    <a:pt x="11" y="20986"/>
                  </a:cubicBezTo>
                  <a:cubicBezTo>
                    <a:pt x="146" y="21377"/>
                    <a:pt x="1496" y="21534"/>
                    <a:pt x="5276" y="21534"/>
                  </a:cubicBezTo>
                  <a:cubicBezTo>
                    <a:pt x="9056" y="21534"/>
                    <a:pt x="15266" y="21377"/>
                    <a:pt x="21476" y="21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11168181" y="3046909"/>
              <a:ext cx="13800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00" y="6545"/>
                    <a:pt x="10400" y="13091"/>
                    <a:pt x="14000" y="16691"/>
                  </a:cubicBezTo>
                  <a:cubicBezTo>
                    <a:pt x="17600" y="20291"/>
                    <a:pt x="19600" y="209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11229516" y="3077576"/>
              <a:ext cx="176338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04" y="3600"/>
                    <a:pt x="12209" y="7200"/>
                    <a:pt x="8609" y="10800"/>
                  </a:cubicBezTo>
                  <a:cubicBezTo>
                    <a:pt x="5009" y="14400"/>
                    <a:pt x="2504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11697803" y="3233273"/>
              <a:ext cx="214063" cy="181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23" fill="norm" stroke="1" extrusionOk="0">
                  <a:moveTo>
                    <a:pt x="13053" y="13223"/>
                  </a:moveTo>
                  <a:cubicBezTo>
                    <a:pt x="13053" y="10223"/>
                    <a:pt x="13053" y="7223"/>
                    <a:pt x="12925" y="4973"/>
                  </a:cubicBezTo>
                  <a:cubicBezTo>
                    <a:pt x="12796" y="2723"/>
                    <a:pt x="12539" y="1223"/>
                    <a:pt x="11639" y="473"/>
                  </a:cubicBezTo>
                  <a:cubicBezTo>
                    <a:pt x="10739" y="-277"/>
                    <a:pt x="9196" y="-277"/>
                    <a:pt x="7268" y="1523"/>
                  </a:cubicBezTo>
                  <a:cubicBezTo>
                    <a:pt x="5339" y="3323"/>
                    <a:pt x="3025" y="6923"/>
                    <a:pt x="1739" y="9473"/>
                  </a:cubicBezTo>
                  <a:cubicBezTo>
                    <a:pt x="453" y="12023"/>
                    <a:pt x="196" y="13523"/>
                    <a:pt x="68" y="15023"/>
                  </a:cubicBezTo>
                  <a:cubicBezTo>
                    <a:pt x="-61" y="16523"/>
                    <a:pt x="-61" y="18023"/>
                    <a:pt x="582" y="18773"/>
                  </a:cubicBezTo>
                  <a:cubicBezTo>
                    <a:pt x="1225" y="19523"/>
                    <a:pt x="2510" y="19523"/>
                    <a:pt x="3796" y="19073"/>
                  </a:cubicBezTo>
                  <a:cubicBezTo>
                    <a:pt x="5082" y="18623"/>
                    <a:pt x="6368" y="17723"/>
                    <a:pt x="7910" y="16523"/>
                  </a:cubicBezTo>
                  <a:cubicBezTo>
                    <a:pt x="9453" y="15323"/>
                    <a:pt x="11253" y="13823"/>
                    <a:pt x="12539" y="13823"/>
                  </a:cubicBezTo>
                  <a:cubicBezTo>
                    <a:pt x="13825" y="13823"/>
                    <a:pt x="14596" y="15323"/>
                    <a:pt x="15368" y="16673"/>
                  </a:cubicBezTo>
                  <a:cubicBezTo>
                    <a:pt x="16139" y="18023"/>
                    <a:pt x="16910" y="19223"/>
                    <a:pt x="17939" y="19973"/>
                  </a:cubicBezTo>
                  <a:cubicBezTo>
                    <a:pt x="18968" y="20723"/>
                    <a:pt x="20253" y="21023"/>
                    <a:pt x="21539" y="21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11980866" y="3292248"/>
              <a:ext cx="36034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6" y="3900"/>
                    <a:pt x="2451" y="7800"/>
                    <a:pt x="3140" y="10500"/>
                  </a:cubicBezTo>
                  <a:cubicBezTo>
                    <a:pt x="3830" y="13200"/>
                    <a:pt x="3983" y="14700"/>
                    <a:pt x="3753" y="15900"/>
                  </a:cubicBezTo>
                  <a:cubicBezTo>
                    <a:pt x="3523" y="17100"/>
                    <a:pt x="2911" y="18000"/>
                    <a:pt x="2528" y="17700"/>
                  </a:cubicBezTo>
                  <a:cubicBezTo>
                    <a:pt x="2145" y="17400"/>
                    <a:pt x="1991" y="15900"/>
                    <a:pt x="2298" y="13800"/>
                  </a:cubicBezTo>
                  <a:cubicBezTo>
                    <a:pt x="2604" y="11700"/>
                    <a:pt x="3370" y="9000"/>
                    <a:pt x="4519" y="7200"/>
                  </a:cubicBezTo>
                  <a:cubicBezTo>
                    <a:pt x="5668" y="5400"/>
                    <a:pt x="7200" y="4500"/>
                    <a:pt x="8272" y="4500"/>
                  </a:cubicBezTo>
                  <a:cubicBezTo>
                    <a:pt x="9345" y="4500"/>
                    <a:pt x="9957" y="5400"/>
                    <a:pt x="11030" y="5550"/>
                  </a:cubicBezTo>
                  <a:cubicBezTo>
                    <a:pt x="12102" y="5700"/>
                    <a:pt x="13634" y="5100"/>
                    <a:pt x="14477" y="4050"/>
                  </a:cubicBezTo>
                  <a:cubicBezTo>
                    <a:pt x="15319" y="3000"/>
                    <a:pt x="15472" y="1500"/>
                    <a:pt x="15013" y="750"/>
                  </a:cubicBezTo>
                  <a:cubicBezTo>
                    <a:pt x="14553" y="0"/>
                    <a:pt x="13481" y="0"/>
                    <a:pt x="12255" y="1350"/>
                  </a:cubicBezTo>
                  <a:cubicBezTo>
                    <a:pt x="11030" y="2700"/>
                    <a:pt x="9651" y="5400"/>
                    <a:pt x="8962" y="7950"/>
                  </a:cubicBezTo>
                  <a:cubicBezTo>
                    <a:pt x="8272" y="10500"/>
                    <a:pt x="8272" y="12900"/>
                    <a:pt x="10494" y="15150"/>
                  </a:cubicBezTo>
                  <a:cubicBezTo>
                    <a:pt x="12715" y="17400"/>
                    <a:pt x="17157" y="195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10418146" y="3781417"/>
              <a:ext cx="182690" cy="23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069" fill="norm" stroke="1" extrusionOk="0">
                  <a:moveTo>
                    <a:pt x="7046" y="1531"/>
                  </a:moveTo>
                  <a:cubicBezTo>
                    <a:pt x="5546" y="7338"/>
                    <a:pt x="4046" y="13144"/>
                    <a:pt x="2846" y="16628"/>
                  </a:cubicBezTo>
                  <a:cubicBezTo>
                    <a:pt x="1646" y="20112"/>
                    <a:pt x="746" y="21273"/>
                    <a:pt x="296" y="21041"/>
                  </a:cubicBezTo>
                  <a:cubicBezTo>
                    <a:pt x="-154" y="20808"/>
                    <a:pt x="-154" y="19183"/>
                    <a:pt x="746" y="16163"/>
                  </a:cubicBezTo>
                  <a:cubicBezTo>
                    <a:pt x="1646" y="13144"/>
                    <a:pt x="3446" y="8731"/>
                    <a:pt x="5096" y="5828"/>
                  </a:cubicBezTo>
                  <a:cubicBezTo>
                    <a:pt x="6746" y="2925"/>
                    <a:pt x="8246" y="1531"/>
                    <a:pt x="9746" y="718"/>
                  </a:cubicBezTo>
                  <a:cubicBezTo>
                    <a:pt x="11246" y="-95"/>
                    <a:pt x="12746" y="-327"/>
                    <a:pt x="14096" y="602"/>
                  </a:cubicBezTo>
                  <a:cubicBezTo>
                    <a:pt x="15446" y="1531"/>
                    <a:pt x="16646" y="3621"/>
                    <a:pt x="17846" y="6176"/>
                  </a:cubicBezTo>
                  <a:cubicBezTo>
                    <a:pt x="19046" y="8731"/>
                    <a:pt x="20246" y="11750"/>
                    <a:pt x="21446" y="14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10679100" y="3836593"/>
              <a:ext cx="110058" cy="143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843" fill="norm" stroke="1" extrusionOk="0">
                  <a:moveTo>
                    <a:pt x="6900" y="2234"/>
                  </a:moveTo>
                  <a:cubicBezTo>
                    <a:pt x="4500" y="5959"/>
                    <a:pt x="2100" y="9683"/>
                    <a:pt x="900" y="12662"/>
                  </a:cubicBezTo>
                  <a:cubicBezTo>
                    <a:pt x="-300" y="15641"/>
                    <a:pt x="-300" y="17876"/>
                    <a:pt x="900" y="19366"/>
                  </a:cubicBezTo>
                  <a:cubicBezTo>
                    <a:pt x="2100" y="20855"/>
                    <a:pt x="4500" y="21600"/>
                    <a:pt x="8100" y="19738"/>
                  </a:cubicBezTo>
                  <a:cubicBezTo>
                    <a:pt x="11700" y="17876"/>
                    <a:pt x="16500" y="13407"/>
                    <a:pt x="18900" y="10241"/>
                  </a:cubicBezTo>
                  <a:cubicBezTo>
                    <a:pt x="21300" y="7076"/>
                    <a:pt x="21300" y="5214"/>
                    <a:pt x="18660" y="3724"/>
                  </a:cubicBezTo>
                  <a:cubicBezTo>
                    <a:pt x="16020" y="2234"/>
                    <a:pt x="10740" y="1117"/>
                    <a:pt x="54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10855058" y="3652589"/>
              <a:ext cx="98452" cy="35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49" fill="norm" stroke="1" extrusionOk="0">
                  <a:moveTo>
                    <a:pt x="21336" y="0"/>
                  </a:moveTo>
                  <a:cubicBezTo>
                    <a:pt x="15798" y="3240"/>
                    <a:pt x="10259" y="6480"/>
                    <a:pt x="6659" y="9566"/>
                  </a:cubicBezTo>
                  <a:cubicBezTo>
                    <a:pt x="3059" y="12651"/>
                    <a:pt x="1398" y="15583"/>
                    <a:pt x="567" y="17511"/>
                  </a:cubicBezTo>
                  <a:cubicBezTo>
                    <a:pt x="-264" y="19440"/>
                    <a:pt x="-264" y="20366"/>
                    <a:pt x="1121" y="20906"/>
                  </a:cubicBezTo>
                  <a:cubicBezTo>
                    <a:pt x="2505" y="21446"/>
                    <a:pt x="5274" y="21600"/>
                    <a:pt x="8044" y="21291"/>
                  </a:cubicBezTo>
                  <a:cubicBezTo>
                    <a:pt x="10813" y="20983"/>
                    <a:pt x="13582" y="20211"/>
                    <a:pt x="16351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10797617" y="3798259"/>
              <a:ext cx="21722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21600"/>
                  </a:moveTo>
                  <a:cubicBezTo>
                    <a:pt x="1271" y="21600"/>
                    <a:pt x="0" y="21600"/>
                    <a:pt x="0" y="19440"/>
                  </a:cubicBezTo>
                  <a:cubicBezTo>
                    <a:pt x="0" y="17280"/>
                    <a:pt x="1271" y="12960"/>
                    <a:pt x="5082" y="9360"/>
                  </a:cubicBezTo>
                  <a:cubicBezTo>
                    <a:pt x="8894" y="5760"/>
                    <a:pt x="1524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11689526" y="3674227"/>
              <a:ext cx="83692" cy="43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540" fill="norm" stroke="1" extrusionOk="0">
                  <a:moveTo>
                    <a:pt x="19636" y="1602"/>
                  </a:moveTo>
                  <a:cubicBezTo>
                    <a:pt x="20291" y="835"/>
                    <a:pt x="20945" y="68"/>
                    <a:pt x="21273" y="4"/>
                  </a:cubicBezTo>
                  <a:cubicBezTo>
                    <a:pt x="21600" y="-60"/>
                    <a:pt x="21600" y="579"/>
                    <a:pt x="19636" y="2880"/>
                  </a:cubicBezTo>
                  <a:cubicBezTo>
                    <a:pt x="17673" y="5180"/>
                    <a:pt x="13745" y="9142"/>
                    <a:pt x="10145" y="12529"/>
                  </a:cubicBezTo>
                  <a:cubicBezTo>
                    <a:pt x="6545" y="15916"/>
                    <a:pt x="3273" y="18728"/>
                    <a:pt x="0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11519489" y="4097266"/>
              <a:ext cx="361709" cy="2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188" fill="norm" stroke="1" extrusionOk="0">
                  <a:moveTo>
                    <a:pt x="3732" y="0"/>
                  </a:moveTo>
                  <a:cubicBezTo>
                    <a:pt x="2971" y="2400"/>
                    <a:pt x="2211" y="4800"/>
                    <a:pt x="1450" y="8400"/>
                  </a:cubicBezTo>
                  <a:cubicBezTo>
                    <a:pt x="690" y="12000"/>
                    <a:pt x="-71" y="16800"/>
                    <a:pt x="5" y="19200"/>
                  </a:cubicBezTo>
                  <a:cubicBezTo>
                    <a:pt x="81" y="21600"/>
                    <a:pt x="994" y="21600"/>
                    <a:pt x="4340" y="20400"/>
                  </a:cubicBezTo>
                  <a:cubicBezTo>
                    <a:pt x="7687" y="19200"/>
                    <a:pt x="13467" y="16800"/>
                    <a:pt x="16737" y="15600"/>
                  </a:cubicBezTo>
                  <a:cubicBezTo>
                    <a:pt x="20008" y="14400"/>
                    <a:pt x="20768" y="14400"/>
                    <a:pt x="21529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4896706" y="2459118"/>
              <a:ext cx="1567974" cy="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0" y="13148"/>
                  </a:moveTo>
                  <a:cubicBezTo>
                    <a:pt x="950" y="15965"/>
                    <a:pt x="1900" y="18783"/>
                    <a:pt x="3008" y="19722"/>
                  </a:cubicBezTo>
                  <a:cubicBezTo>
                    <a:pt x="4116" y="20661"/>
                    <a:pt x="5382" y="19722"/>
                    <a:pt x="6684" y="17843"/>
                  </a:cubicBezTo>
                  <a:cubicBezTo>
                    <a:pt x="7986" y="15965"/>
                    <a:pt x="9322" y="13148"/>
                    <a:pt x="10659" y="10330"/>
                  </a:cubicBezTo>
                  <a:cubicBezTo>
                    <a:pt x="11996" y="7513"/>
                    <a:pt x="13333" y="4696"/>
                    <a:pt x="14722" y="2817"/>
                  </a:cubicBezTo>
                  <a:cubicBezTo>
                    <a:pt x="16112" y="939"/>
                    <a:pt x="17554" y="0"/>
                    <a:pt x="18663" y="0"/>
                  </a:cubicBezTo>
                  <a:cubicBezTo>
                    <a:pt x="19771" y="0"/>
                    <a:pt x="20545" y="939"/>
                    <a:pt x="21002" y="2817"/>
                  </a:cubicBezTo>
                  <a:cubicBezTo>
                    <a:pt x="21459" y="4696"/>
                    <a:pt x="21600" y="7513"/>
                    <a:pt x="21582" y="10800"/>
                  </a:cubicBezTo>
                  <a:cubicBezTo>
                    <a:pt x="21565" y="14087"/>
                    <a:pt x="21389" y="17843"/>
                    <a:pt x="212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4996989" y="2555559"/>
              <a:ext cx="1325750" cy="67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010" fill="norm" stroke="1" extrusionOk="0">
                  <a:moveTo>
                    <a:pt x="2606" y="19410"/>
                  </a:moveTo>
                  <a:cubicBezTo>
                    <a:pt x="1859" y="20210"/>
                    <a:pt x="1111" y="21010"/>
                    <a:pt x="633" y="21010"/>
                  </a:cubicBezTo>
                  <a:cubicBezTo>
                    <a:pt x="156" y="21010"/>
                    <a:pt x="-52" y="20210"/>
                    <a:pt x="10" y="19010"/>
                  </a:cubicBezTo>
                  <a:cubicBezTo>
                    <a:pt x="73" y="17810"/>
                    <a:pt x="405" y="16210"/>
                    <a:pt x="1236" y="14610"/>
                  </a:cubicBezTo>
                  <a:cubicBezTo>
                    <a:pt x="2066" y="13010"/>
                    <a:pt x="3396" y="11410"/>
                    <a:pt x="4870" y="9410"/>
                  </a:cubicBezTo>
                  <a:cubicBezTo>
                    <a:pt x="6345" y="7410"/>
                    <a:pt x="7965" y="5010"/>
                    <a:pt x="9647" y="3010"/>
                  </a:cubicBezTo>
                  <a:cubicBezTo>
                    <a:pt x="11330" y="1010"/>
                    <a:pt x="13074" y="-590"/>
                    <a:pt x="14881" y="210"/>
                  </a:cubicBezTo>
                  <a:cubicBezTo>
                    <a:pt x="16688" y="1010"/>
                    <a:pt x="18557" y="4210"/>
                    <a:pt x="19679" y="6610"/>
                  </a:cubicBezTo>
                  <a:cubicBezTo>
                    <a:pt x="20800" y="9010"/>
                    <a:pt x="21174" y="10610"/>
                    <a:pt x="21548" y="12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392124" y="4062984"/>
              <a:ext cx="295488" cy="4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418" fill="norm" stroke="1" extrusionOk="0">
                  <a:moveTo>
                    <a:pt x="21530" y="184"/>
                  </a:moveTo>
                  <a:cubicBezTo>
                    <a:pt x="18364" y="54"/>
                    <a:pt x="15199" y="-76"/>
                    <a:pt x="12592" y="54"/>
                  </a:cubicBezTo>
                  <a:cubicBezTo>
                    <a:pt x="9985" y="184"/>
                    <a:pt x="7937" y="575"/>
                    <a:pt x="6540" y="1355"/>
                  </a:cubicBezTo>
                  <a:cubicBezTo>
                    <a:pt x="5144" y="2136"/>
                    <a:pt x="4399" y="3307"/>
                    <a:pt x="3561" y="5584"/>
                  </a:cubicBezTo>
                  <a:cubicBezTo>
                    <a:pt x="2723" y="7861"/>
                    <a:pt x="1792" y="11244"/>
                    <a:pt x="1140" y="13717"/>
                  </a:cubicBezTo>
                  <a:cubicBezTo>
                    <a:pt x="489" y="16189"/>
                    <a:pt x="116" y="17751"/>
                    <a:pt x="23" y="18857"/>
                  </a:cubicBezTo>
                  <a:cubicBezTo>
                    <a:pt x="-70" y="19963"/>
                    <a:pt x="116" y="20613"/>
                    <a:pt x="675" y="21004"/>
                  </a:cubicBezTo>
                  <a:cubicBezTo>
                    <a:pt x="1233" y="21394"/>
                    <a:pt x="2164" y="21524"/>
                    <a:pt x="4771" y="21329"/>
                  </a:cubicBezTo>
                  <a:cubicBezTo>
                    <a:pt x="7378" y="21134"/>
                    <a:pt x="11661" y="20613"/>
                    <a:pt x="15944" y="200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357937" y="4304271"/>
              <a:ext cx="207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792524" y="4025032"/>
              <a:ext cx="278430" cy="468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14" fill="norm" stroke="1" extrusionOk="0">
                  <a:moveTo>
                    <a:pt x="21393" y="149"/>
                  </a:moveTo>
                  <a:cubicBezTo>
                    <a:pt x="19429" y="31"/>
                    <a:pt x="17466" y="-86"/>
                    <a:pt x="15208" y="90"/>
                  </a:cubicBezTo>
                  <a:cubicBezTo>
                    <a:pt x="12949" y="266"/>
                    <a:pt x="10397" y="736"/>
                    <a:pt x="8629" y="1734"/>
                  </a:cubicBezTo>
                  <a:cubicBezTo>
                    <a:pt x="6862" y="2731"/>
                    <a:pt x="5880" y="4257"/>
                    <a:pt x="4997" y="6429"/>
                  </a:cubicBezTo>
                  <a:cubicBezTo>
                    <a:pt x="4113" y="8601"/>
                    <a:pt x="3328" y="11418"/>
                    <a:pt x="2542" y="13531"/>
                  </a:cubicBezTo>
                  <a:cubicBezTo>
                    <a:pt x="1757" y="15644"/>
                    <a:pt x="971" y="17053"/>
                    <a:pt x="480" y="18227"/>
                  </a:cubicBezTo>
                  <a:cubicBezTo>
                    <a:pt x="-11" y="19401"/>
                    <a:pt x="-207" y="20340"/>
                    <a:pt x="284" y="20868"/>
                  </a:cubicBezTo>
                  <a:cubicBezTo>
                    <a:pt x="775" y="21397"/>
                    <a:pt x="1953" y="21514"/>
                    <a:pt x="4604" y="21514"/>
                  </a:cubicBezTo>
                  <a:cubicBezTo>
                    <a:pt x="7255" y="21514"/>
                    <a:pt x="11378" y="21397"/>
                    <a:pt x="15502" y="212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1162955" y="4127933"/>
              <a:ext cx="276007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1950"/>
                    <a:pt x="4000" y="3900"/>
                    <a:pt x="6400" y="6150"/>
                  </a:cubicBezTo>
                  <a:cubicBezTo>
                    <a:pt x="8800" y="8400"/>
                    <a:pt x="11600" y="10950"/>
                    <a:pt x="14200" y="13575"/>
                  </a:cubicBezTo>
                  <a:cubicBezTo>
                    <a:pt x="16800" y="16200"/>
                    <a:pt x="1920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1262624" y="4179794"/>
              <a:ext cx="191672" cy="331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21600" y="117"/>
                  </a:moveTo>
                  <a:cubicBezTo>
                    <a:pt x="19872" y="-48"/>
                    <a:pt x="18144" y="-213"/>
                    <a:pt x="15840" y="941"/>
                  </a:cubicBezTo>
                  <a:cubicBezTo>
                    <a:pt x="13536" y="2095"/>
                    <a:pt x="10656" y="4569"/>
                    <a:pt x="7920" y="8196"/>
                  </a:cubicBezTo>
                  <a:cubicBezTo>
                    <a:pt x="5184" y="11824"/>
                    <a:pt x="2592" y="16605"/>
                    <a:pt x="0" y="213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1546297" y="4001122"/>
              <a:ext cx="263713" cy="575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06" fill="norm" stroke="1" extrusionOk="0">
                  <a:moveTo>
                    <a:pt x="0" y="1875"/>
                  </a:moveTo>
                  <a:cubicBezTo>
                    <a:pt x="3531" y="1302"/>
                    <a:pt x="7062" y="729"/>
                    <a:pt x="9969" y="394"/>
                  </a:cubicBezTo>
                  <a:cubicBezTo>
                    <a:pt x="12877" y="60"/>
                    <a:pt x="15162" y="-36"/>
                    <a:pt x="16823" y="12"/>
                  </a:cubicBezTo>
                  <a:cubicBezTo>
                    <a:pt x="18485" y="60"/>
                    <a:pt x="19523" y="251"/>
                    <a:pt x="20042" y="633"/>
                  </a:cubicBezTo>
                  <a:cubicBezTo>
                    <a:pt x="20562" y="1015"/>
                    <a:pt x="20562" y="1589"/>
                    <a:pt x="20146" y="3214"/>
                  </a:cubicBezTo>
                  <a:cubicBezTo>
                    <a:pt x="19731" y="4838"/>
                    <a:pt x="18900" y="7514"/>
                    <a:pt x="19004" y="10334"/>
                  </a:cubicBezTo>
                  <a:cubicBezTo>
                    <a:pt x="19108" y="13153"/>
                    <a:pt x="20146" y="16116"/>
                    <a:pt x="20769" y="17884"/>
                  </a:cubicBezTo>
                  <a:cubicBezTo>
                    <a:pt x="21392" y="19652"/>
                    <a:pt x="21600" y="20226"/>
                    <a:pt x="21288" y="20656"/>
                  </a:cubicBezTo>
                  <a:cubicBezTo>
                    <a:pt x="20977" y="21086"/>
                    <a:pt x="20146" y="21373"/>
                    <a:pt x="18381" y="21468"/>
                  </a:cubicBezTo>
                  <a:cubicBezTo>
                    <a:pt x="16615" y="21564"/>
                    <a:pt x="13915" y="21468"/>
                    <a:pt x="12150" y="21277"/>
                  </a:cubicBezTo>
                  <a:cubicBezTo>
                    <a:pt x="10385" y="21086"/>
                    <a:pt x="9554" y="20799"/>
                    <a:pt x="8723" y="2051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2121310" y="4294048"/>
              <a:ext cx="199339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0800"/>
                    <a:pt x="11631" y="0"/>
                    <a:pt x="15231" y="0"/>
                  </a:cubicBezTo>
                  <a:cubicBezTo>
                    <a:pt x="18831" y="0"/>
                    <a:pt x="20215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2144311" y="4457607"/>
              <a:ext cx="230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2827742" y="4102859"/>
              <a:ext cx="258490" cy="394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215" fill="norm" stroke="1" extrusionOk="0">
                  <a:moveTo>
                    <a:pt x="11235" y="2175"/>
                  </a:moveTo>
                  <a:cubicBezTo>
                    <a:pt x="11445" y="1487"/>
                    <a:pt x="11654" y="799"/>
                    <a:pt x="11235" y="386"/>
                  </a:cubicBezTo>
                  <a:cubicBezTo>
                    <a:pt x="10816" y="-26"/>
                    <a:pt x="9767" y="-164"/>
                    <a:pt x="8404" y="249"/>
                  </a:cubicBezTo>
                  <a:cubicBezTo>
                    <a:pt x="7041" y="661"/>
                    <a:pt x="5363" y="1625"/>
                    <a:pt x="3790" y="3207"/>
                  </a:cubicBezTo>
                  <a:cubicBezTo>
                    <a:pt x="2218" y="4789"/>
                    <a:pt x="750" y="6990"/>
                    <a:pt x="225" y="9604"/>
                  </a:cubicBezTo>
                  <a:cubicBezTo>
                    <a:pt x="-299" y="12218"/>
                    <a:pt x="120" y="15245"/>
                    <a:pt x="1169" y="17309"/>
                  </a:cubicBezTo>
                  <a:cubicBezTo>
                    <a:pt x="2218" y="19372"/>
                    <a:pt x="3895" y="20473"/>
                    <a:pt x="5783" y="20954"/>
                  </a:cubicBezTo>
                  <a:cubicBezTo>
                    <a:pt x="7670" y="21436"/>
                    <a:pt x="9767" y="21298"/>
                    <a:pt x="11969" y="20129"/>
                  </a:cubicBezTo>
                  <a:cubicBezTo>
                    <a:pt x="14171" y="18960"/>
                    <a:pt x="16478" y="16758"/>
                    <a:pt x="18051" y="14763"/>
                  </a:cubicBezTo>
                  <a:cubicBezTo>
                    <a:pt x="19623" y="12768"/>
                    <a:pt x="20462" y="10980"/>
                    <a:pt x="20882" y="9673"/>
                  </a:cubicBezTo>
                  <a:cubicBezTo>
                    <a:pt x="21301" y="8366"/>
                    <a:pt x="21301" y="7540"/>
                    <a:pt x="20986" y="6853"/>
                  </a:cubicBezTo>
                  <a:cubicBezTo>
                    <a:pt x="20672" y="6165"/>
                    <a:pt x="20043" y="5614"/>
                    <a:pt x="18470" y="4926"/>
                  </a:cubicBezTo>
                  <a:cubicBezTo>
                    <a:pt x="16897" y="4239"/>
                    <a:pt x="14381" y="3413"/>
                    <a:pt x="11864" y="25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380938" y="5167009"/>
              <a:ext cx="245339" cy="481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18225" y="160"/>
                  </a:moveTo>
                  <a:cubicBezTo>
                    <a:pt x="15975" y="47"/>
                    <a:pt x="13725" y="-67"/>
                    <a:pt x="11250" y="47"/>
                  </a:cubicBezTo>
                  <a:cubicBezTo>
                    <a:pt x="8775" y="160"/>
                    <a:pt x="6075" y="501"/>
                    <a:pt x="4612" y="956"/>
                  </a:cubicBezTo>
                  <a:cubicBezTo>
                    <a:pt x="3150" y="1411"/>
                    <a:pt x="2925" y="1979"/>
                    <a:pt x="2588" y="3741"/>
                  </a:cubicBezTo>
                  <a:cubicBezTo>
                    <a:pt x="2250" y="5504"/>
                    <a:pt x="1800" y="8459"/>
                    <a:pt x="1238" y="11301"/>
                  </a:cubicBezTo>
                  <a:cubicBezTo>
                    <a:pt x="675" y="14144"/>
                    <a:pt x="0" y="16872"/>
                    <a:pt x="0" y="18577"/>
                  </a:cubicBezTo>
                  <a:cubicBezTo>
                    <a:pt x="0" y="20282"/>
                    <a:pt x="675" y="20965"/>
                    <a:pt x="2363" y="21249"/>
                  </a:cubicBezTo>
                  <a:cubicBezTo>
                    <a:pt x="4050" y="21533"/>
                    <a:pt x="6750" y="21419"/>
                    <a:pt x="10125" y="21135"/>
                  </a:cubicBezTo>
                  <a:cubicBezTo>
                    <a:pt x="13500" y="20851"/>
                    <a:pt x="17550" y="20396"/>
                    <a:pt x="21600" y="199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405140" y="5423629"/>
              <a:ext cx="13680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fill="norm" stroke="1" extrusionOk="0">
                  <a:moveTo>
                    <a:pt x="994" y="21600"/>
                  </a:moveTo>
                  <a:cubicBezTo>
                    <a:pt x="208" y="17600"/>
                    <a:pt x="-577" y="13600"/>
                    <a:pt x="601" y="10800"/>
                  </a:cubicBezTo>
                  <a:cubicBezTo>
                    <a:pt x="1779" y="8000"/>
                    <a:pt x="4921" y="6400"/>
                    <a:pt x="8652" y="4800"/>
                  </a:cubicBezTo>
                  <a:cubicBezTo>
                    <a:pt x="12383" y="3200"/>
                    <a:pt x="16703" y="1600"/>
                    <a:pt x="2102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753054" y="5138480"/>
              <a:ext cx="302566" cy="469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550" fill="norm" stroke="1" extrusionOk="0">
                  <a:moveTo>
                    <a:pt x="21490" y="420"/>
                  </a:moveTo>
                  <a:cubicBezTo>
                    <a:pt x="19312" y="185"/>
                    <a:pt x="17134" y="-50"/>
                    <a:pt x="14320" y="9"/>
                  </a:cubicBezTo>
                  <a:cubicBezTo>
                    <a:pt x="11507" y="67"/>
                    <a:pt x="8058" y="420"/>
                    <a:pt x="5880" y="830"/>
                  </a:cubicBezTo>
                  <a:cubicBezTo>
                    <a:pt x="3702" y="1241"/>
                    <a:pt x="2794" y="1711"/>
                    <a:pt x="2340" y="2533"/>
                  </a:cubicBezTo>
                  <a:cubicBezTo>
                    <a:pt x="1887" y="3354"/>
                    <a:pt x="1887" y="4528"/>
                    <a:pt x="1887" y="6465"/>
                  </a:cubicBezTo>
                  <a:cubicBezTo>
                    <a:pt x="1887" y="8402"/>
                    <a:pt x="1887" y="11102"/>
                    <a:pt x="1614" y="13157"/>
                  </a:cubicBezTo>
                  <a:cubicBezTo>
                    <a:pt x="1342" y="15211"/>
                    <a:pt x="798" y="16620"/>
                    <a:pt x="435" y="17617"/>
                  </a:cubicBezTo>
                  <a:cubicBezTo>
                    <a:pt x="72" y="18615"/>
                    <a:pt x="-110" y="19202"/>
                    <a:pt x="72" y="19730"/>
                  </a:cubicBezTo>
                  <a:cubicBezTo>
                    <a:pt x="253" y="20259"/>
                    <a:pt x="798" y="20728"/>
                    <a:pt x="3066" y="21022"/>
                  </a:cubicBezTo>
                  <a:cubicBezTo>
                    <a:pt x="5335" y="21315"/>
                    <a:pt x="9329" y="21433"/>
                    <a:pt x="13322" y="215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1055619" y="5293293"/>
              <a:ext cx="27600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00" y="3308"/>
                    <a:pt x="5200" y="6616"/>
                    <a:pt x="7900" y="9632"/>
                  </a:cubicBezTo>
                  <a:cubicBezTo>
                    <a:pt x="10600" y="12649"/>
                    <a:pt x="13400" y="15373"/>
                    <a:pt x="15700" y="17319"/>
                  </a:cubicBezTo>
                  <a:cubicBezTo>
                    <a:pt x="18000" y="19265"/>
                    <a:pt x="19800" y="2043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1107016" y="5314817"/>
              <a:ext cx="224611" cy="30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371" fill="norm" stroke="1" extrusionOk="0">
                  <a:moveTo>
                    <a:pt x="21330" y="633"/>
                  </a:moveTo>
                  <a:cubicBezTo>
                    <a:pt x="20117" y="279"/>
                    <a:pt x="18903" y="-75"/>
                    <a:pt x="17690" y="14"/>
                  </a:cubicBezTo>
                  <a:cubicBezTo>
                    <a:pt x="16476" y="102"/>
                    <a:pt x="15263" y="633"/>
                    <a:pt x="13078" y="2758"/>
                  </a:cubicBezTo>
                  <a:cubicBezTo>
                    <a:pt x="10894" y="4882"/>
                    <a:pt x="7739" y="8600"/>
                    <a:pt x="5433" y="11522"/>
                  </a:cubicBezTo>
                  <a:cubicBezTo>
                    <a:pt x="3128" y="14443"/>
                    <a:pt x="1672" y="16568"/>
                    <a:pt x="822" y="18250"/>
                  </a:cubicBezTo>
                  <a:cubicBezTo>
                    <a:pt x="-27" y="19932"/>
                    <a:pt x="-270" y="21171"/>
                    <a:pt x="337" y="21348"/>
                  </a:cubicBezTo>
                  <a:cubicBezTo>
                    <a:pt x="943" y="21525"/>
                    <a:pt x="2400" y="20640"/>
                    <a:pt x="3856" y="197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1316292" y="5037248"/>
              <a:ext cx="105296" cy="23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276" fill="norm" stroke="1" extrusionOk="0">
                  <a:moveTo>
                    <a:pt x="10800" y="3720"/>
                  </a:moveTo>
                  <a:cubicBezTo>
                    <a:pt x="9771" y="2571"/>
                    <a:pt x="8743" y="1423"/>
                    <a:pt x="9514" y="733"/>
                  </a:cubicBezTo>
                  <a:cubicBezTo>
                    <a:pt x="10286" y="44"/>
                    <a:pt x="12857" y="-186"/>
                    <a:pt x="14914" y="159"/>
                  </a:cubicBezTo>
                  <a:cubicBezTo>
                    <a:pt x="16971" y="503"/>
                    <a:pt x="18514" y="1423"/>
                    <a:pt x="19286" y="2457"/>
                  </a:cubicBezTo>
                  <a:cubicBezTo>
                    <a:pt x="20057" y="3491"/>
                    <a:pt x="20057" y="4640"/>
                    <a:pt x="19800" y="6363"/>
                  </a:cubicBezTo>
                  <a:cubicBezTo>
                    <a:pt x="19543" y="8086"/>
                    <a:pt x="19029" y="10384"/>
                    <a:pt x="19543" y="12682"/>
                  </a:cubicBezTo>
                  <a:cubicBezTo>
                    <a:pt x="20057" y="14980"/>
                    <a:pt x="21600" y="17278"/>
                    <a:pt x="21086" y="18657"/>
                  </a:cubicBezTo>
                  <a:cubicBezTo>
                    <a:pt x="20571" y="20035"/>
                    <a:pt x="18000" y="20495"/>
                    <a:pt x="15171" y="20840"/>
                  </a:cubicBezTo>
                  <a:cubicBezTo>
                    <a:pt x="12343" y="21184"/>
                    <a:pt x="9257" y="21414"/>
                    <a:pt x="6686" y="21184"/>
                  </a:cubicBezTo>
                  <a:cubicBezTo>
                    <a:pt x="4114" y="20954"/>
                    <a:pt x="2057" y="20265"/>
                    <a:pt x="0" y="195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1469629" y="5084215"/>
              <a:ext cx="253634" cy="58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33" fill="norm" stroke="1" extrusionOk="0">
                  <a:moveTo>
                    <a:pt x="7128" y="3148"/>
                  </a:moveTo>
                  <a:cubicBezTo>
                    <a:pt x="7128" y="2682"/>
                    <a:pt x="7128" y="2217"/>
                    <a:pt x="8316" y="1658"/>
                  </a:cubicBezTo>
                  <a:cubicBezTo>
                    <a:pt x="9504" y="1099"/>
                    <a:pt x="11880" y="448"/>
                    <a:pt x="14148" y="168"/>
                  </a:cubicBezTo>
                  <a:cubicBezTo>
                    <a:pt x="16416" y="-111"/>
                    <a:pt x="18576" y="-18"/>
                    <a:pt x="19872" y="261"/>
                  </a:cubicBezTo>
                  <a:cubicBezTo>
                    <a:pt x="21168" y="541"/>
                    <a:pt x="21600" y="1006"/>
                    <a:pt x="21384" y="2403"/>
                  </a:cubicBezTo>
                  <a:cubicBezTo>
                    <a:pt x="21168" y="3799"/>
                    <a:pt x="20304" y="6127"/>
                    <a:pt x="19872" y="8873"/>
                  </a:cubicBezTo>
                  <a:cubicBezTo>
                    <a:pt x="19440" y="11620"/>
                    <a:pt x="19440" y="14786"/>
                    <a:pt x="19548" y="16601"/>
                  </a:cubicBezTo>
                  <a:cubicBezTo>
                    <a:pt x="19656" y="18417"/>
                    <a:pt x="19872" y="18882"/>
                    <a:pt x="19980" y="19348"/>
                  </a:cubicBezTo>
                  <a:cubicBezTo>
                    <a:pt x="20088" y="19813"/>
                    <a:pt x="20088" y="20279"/>
                    <a:pt x="19548" y="20651"/>
                  </a:cubicBezTo>
                  <a:cubicBezTo>
                    <a:pt x="19008" y="21023"/>
                    <a:pt x="17928" y="21303"/>
                    <a:pt x="15012" y="21396"/>
                  </a:cubicBezTo>
                  <a:cubicBezTo>
                    <a:pt x="12096" y="21489"/>
                    <a:pt x="7344" y="21396"/>
                    <a:pt x="4536" y="21210"/>
                  </a:cubicBezTo>
                  <a:cubicBezTo>
                    <a:pt x="1728" y="21023"/>
                    <a:pt x="864" y="20744"/>
                    <a:pt x="0" y="204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2213312" y="5445950"/>
              <a:ext cx="199339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538" y="11375"/>
                    <a:pt x="11077" y="2735"/>
                    <a:pt x="14677" y="575"/>
                  </a:cubicBezTo>
                  <a:cubicBezTo>
                    <a:pt x="18277" y="-1585"/>
                    <a:pt x="19938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2289981" y="5615300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3415690" y="5080371"/>
              <a:ext cx="127219" cy="63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514" fill="norm" stroke="1" extrusionOk="0">
                  <a:moveTo>
                    <a:pt x="20152" y="2023"/>
                  </a:moveTo>
                  <a:cubicBezTo>
                    <a:pt x="20568" y="1589"/>
                    <a:pt x="20983" y="1155"/>
                    <a:pt x="20360" y="808"/>
                  </a:cubicBezTo>
                  <a:cubicBezTo>
                    <a:pt x="19737" y="461"/>
                    <a:pt x="18075" y="201"/>
                    <a:pt x="15791" y="71"/>
                  </a:cubicBezTo>
                  <a:cubicBezTo>
                    <a:pt x="13506" y="-59"/>
                    <a:pt x="10598" y="-59"/>
                    <a:pt x="7483" y="505"/>
                  </a:cubicBezTo>
                  <a:cubicBezTo>
                    <a:pt x="4368" y="1069"/>
                    <a:pt x="1045" y="2196"/>
                    <a:pt x="214" y="3628"/>
                  </a:cubicBezTo>
                  <a:cubicBezTo>
                    <a:pt x="-617" y="5059"/>
                    <a:pt x="1045" y="6794"/>
                    <a:pt x="3952" y="8529"/>
                  </a:cubicBezTo>
                  <a:cubicBezTo>
                    <a:pt x="6860" y="10264"/>
                    <a:pt x="11014" y="11999"/>
                    <a:pt x="13921" y="13604"/>
                  </a:cubicBezTo>
                  <a:cubicBezTo>
                    <a:pt x="16829" y="15208"/>
                    <a:pt x="18491" y="16683"/>
                    <a:pt x="19321" y="17681"/>
                  </a:cubicBezTo>
                  <a:cubicBezTo>
                    <a:pt x="20152" y="18678"/>
                    <a:pt x="20152" y="19199"/>
                    <a:pt x="19529" y="19633"/>
                  </a:cubicBezTo>
                  <a:cubicBezTo>
                    <a:pt x="18906" y="20066"/>
                    <a:pt x="17660" y="20413"/>
                    <a:pt x="15998" y="20717"/>
                  </a:cubicBezTo>
                  <a:cubicBezTo>
                    <a:pt x="14337" y="21021"/>
                    <a:pt x="12260" y="21281"/>
                    <a:pt x="10183" y="21411"/>
                  </a:cubicBezTo>
                  <a:cubicBezTo>
                    <a:pt x="8106" y="21541"/>
                    <a:pt x="6029" y="21541"/>
                    <a:pt x="4368" y="21454"/>
                  </a:cubicBezTo>
                  <a:cubicBezTo>
                    <a:pt x="2706" y="21368"/>
                    <a:pt x="1460" y="21194"/>
                    <a:pt x="214" y="210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3248336" y="5868306"/>
              <a:ext cx="184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3449214" y="5816062"/>
              <a:ext cx="228465" cy="12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49" fill="norm" stroke="1" extrusionOk="0">
                  <a:moveTo>
                    <a:pt x="8495" y="13249"/>
                  </a:moveTo>
                  <a:cubicBezTo>
                    <a:pt x="8495" y="10999"/>
                    <a:pt x="8495" y="8749"/>
                    <a:pt x="8375" y="6499"/>
                  </a:cubicBezTo>
                  <a:cubicBezTo>
                    <a:pt x="8255" y="4249"/>
                    <a:pt x="8015" y="1999"/>
                    <a:pt x="7295" y="874"/>
                  </a:cubicBezTo>
                  <a:cubicBezTo>
                    <a:pt x="6575" y="-251"/>
                    <a:pt x="5375" y="-251"/>
                    <a:pt x="4415" y="649"/>
                  </a:cubicBezTo>
                  <a:cubicBezTo>
                    <a:pt x="3455" y="1549"/>
                    <a:pt x="2735" y="3349"/>
                    <a:pt x="2015" y="5824"/>
                  </a:cubicBezTo>
                  <a:cubicBezTo>
                    <a:pt x="1295" y="8299"/>
                    <a:pt x="575" y="11449"/>
                    <a:pt x="215" y="14149"/>
                  </a:cubicBezTo>
                  <a:cubicBezTo>
                    <a:pt x="-145" y="16849"/>
                    <a:pt x="-145" y="19099"/>
                    <a:pt x="935" y="19999"/>
                  </a:cubicBezTo>
                  <a:cubicBezTo>
                    <a:pt x="2015" y="20899"/>
                    <a:pt x="4175" y="20449"/>
                    <a:pt x="5735" y="19099"/>
                  </a:cubicBezTo>
                  <a:cubicBezTo>
                    <a:pt x="7295" y="17749"/>
                    <a:pt x="8255" y="15499"/>
                    <a:pt x="9455" y="13249"/>
                  </a:cubicBezTo>
                  <a:cubicBezTo>
                    <a:pt x="10655" y="10999"/>
                    <a:pt x="12095" y="8749"/>
                    <a:pt x="13055" y="8749"/>
                  </a:cubicBezTo>
                  <a:cubicBezTo>
                    <a:pt x="14015" y="8749"/>
                    <a:pt x="14495" y="10999"/>
                    <a:pt x="15815" y="13474"/>
                  </a:cubicBezTo>
                  <a:cubicBezTo>
                    <a:pt x="17135" y="15949"/>
                    <a:pt x="19295" y="18649"/>
                    <a:pt x="21455" y="213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3383995" y="4771092"/>
              <a:ext cx="247683" cy="161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047" fill="norm" stroke="1" extrusionOk="0">
                  <a:moveTo>
                    <a:pt x="10120" y="5096"/>
                  </a:moveTo>
                  <a:cubicBezTo>
                    <a:pt x="9679" y="3435"/>
                    <a:pt x="9239" y="1773"/>
                    <a:pt x="8137" y="776"/>
                  </a:cubicBezTo>
                  <a:cubicBezTo>
                    <a:pt x="7034" y="-221"/>
                    <a:pt x="5271" y="-553"/>
                    <a:pt x="3728" y="1607"/>
                  </a:cubicBezTo>
                  <a:cubicBezTo>
                    <a:pt x="2186" y="3767"/>
                    <a:pt x="863" y="8419"/>
                    <a:pt x="312" y="11742"/>
                  </a:cubicBezTo>
                  <a:cubicBezTo>
                    <a:pt x="-239" y="15065"/>
                    <a:pt x="-19" y="17059"/>
                    <a:pt x="643" y="18389"/>
                  </a:cubicBezTo>
                  <a:cubicBezTo>
                    <a:pt x="1304" y="19718"/>
                    <a:pt x="2406" y="20382"/>
                    <a:pt x="4059" y="18721"/>
                  </a:cubicBezTo>
                  <a:cubicBezTo>
                    <a:pt x="5712" y="17059"/>
                    <a:pt x="7916" y="13072"/>
                    <a:pt x="9128" y="9915"/>
                  </a:cubicBezTo>
                  <a:cubicBezTo>
                    <a:pt x="10341" y="6758"/>
                    <a:pt x="10561" y="4432"/>
                    <a:pt x="10671" y="4099"/>
                  </a:cubicBezTo>
                  <a:cubicBezTo>
                    <a:pt x="10781" y="3767"/>
                    <a:pt x="10781" y="5429"/>
                    <a:pt x="11222" y="7921"/>
                  </a:cubicBezTo>
                  <a:cubicBezTo>
                    <a:pt x="11663" y="10413"/>
                    <a:pt x="12545" y="13736"/>
                    <a:pt x="14308" y="16062"/>
                  </a:cubicBezTo>
                  <a:cubicBezTo>
                    <a:pt x="16071" y="18389"/>
                    <a:pt x="18716" y="19718"/>
                    <a:pt x="21361" y="210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3815682" y="5267967"/>
              <a:ext cx="322008" cy="27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fill="norm" stroke="1" extrusionOk="0">
                  <a:moveTo>
                    <a:pt x="0" y="2512"/>
                  </a:moveTo>
                  <a:cubicBezTo>
                    <a:pt x="171" y="1539"/>
                    <a:pt x="343" y="566"/>
                    <a:pt x="943" y="177"/>
                  </a:cubicBezTo>
                  <a:cubicBezTo>
                    <a:pt x="1543" y="-212"/>
                    <a:pt x="2571" y="-17"/>
                    <a:pt x="3857" y="1345"/>
                  </a:cubicBezTo>
                  <a:cubicBezTo>
                    <a:pt x="5143" y="2707"/>
                    <a:pt x="6686" y="5237"/>
                    <a:pt x="7114" y="8447"/>
                  </a:cubicBezTo>
                  <a:cubicBezTo>
                    <a:pt x="7543" y="11658"/>
                    <a:pt x="6857" y="15550"/>
                    <a:pt x="5829" y="17983"/>
                  </a:cubicBezTo>
                  <a:cubicBezTo>
                    <a:pt x="4800" y="20415"/>
                    <a:pt x="3429" y="21388"/>
                    <a:pt x="2743" y="21193"/>
                  </a:cubicBezTo>
                  <a:cubicBezTo>
                    <a:pt x="2057" y="20999"/>
                    <a:pt x="2057" y="19637"/>
                    <a:pt x="3771" y="16815"/>
                  </a:cubicBezTo>
                  <a:cubicBezTo>
                    <a:pt x="5486" y="13993"/>
                    <a:pt x="8914" y="9712"/>
                    <a:pt x="10971" y="7183"/>
                  </a:cubicBezTo>
                  <a:cubicBezTo>
                    <a:pt x="13029" y="4653"/>
                    <a:pt x="13714" y="3874"/>
                    <a:pt x="13714" y="3777"/>
                  </a:cubicBezTo>
                  <a:cubicBezTo>
                    <a:pt x="13714" y="3680"/>
                    <a:pt x="13029" y="4264"/>
                    <a:pt x="12514" y="5723"/>
                  </a:cubicBezTo>
                  <a:cubicBezTo>
                    <a:pt x="12000" y="7183"/>
                    <a:pt x="11657" y="9518"/>
                    <a:pt x="11486" y="11172"/>
                  </a:cubicBezTo>
                  <a:cubicBezTo>
                    <a:pt x="11314" y="12826"/>
                    <a:pt x="11314" y="13799"/>
                    <a:pt x="12086" y="14869"/>
                  </a:cubicBezTo>
                  <a:cubicBezTo>
                    <a:pt x="12857" y="15939"/>
                    <a:pt x="14400" y="17107"/>
                    <a:pt x="16114" y="17399"/>
                  </a:cubicBezTo>
                  <a:cubicBezTo>
                    <a:pt x="17829" y="17691"/>
                    <a:pt x="19714" y="17107"/>
                    <a:pt x="21600" y="165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4130022" y="5000477"/>
              <a:ext cx="125014" cy="18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75" fill="norm" stroke="1" extrusionOk="0">
                  <a:moveTo>
                    <a:pt x="0" y="1059"/>
                  </a:moveTo>
                  <a:cubicBezTo>
                    <a:pt x="2160" y="467"/>
                    <a:pt x="4320" y="-125"/>
                    <a:pt x="6264" y="23"/>
                  </a:cubicBezTo>
                  <a:cubicBezTo>
                    <a:pt x="8208" y="171"/>
                    <a:pt x="9936" y="1059"/>
                    <a:pt x="11016" y="2242"/>
                  </a:cubicBezTo>
                  <a:cubicBezTo>
                    <a:pt x="12096" y="3426"/>
                    <a:pt x="12528" y="4905"/>
                    <a:pt x="11664" y="6385"/>
                  </a:cubicBezTo>
                  <a:cubicBezTo>
                    <a:pt x="10800" y="7864"/>
                    <a:pt x="8640" y="9343"/>
                    <a:pt x="8856" y="10231"/>
                  </a:cubicBezTo>
                  <a:cubicBezTo>
                    <a:pt x="9072" y="11119"/>
                    <a:pt x="11664" y="11415"/>
                    <a:pt x="14040" y="11859"/>
                  </a:cubicBezTo>
                  <a:cubicBezTo>
                    <a:pt x="16416" y="12302"/>
                    <a:pt x="18576" y="12894"/>
                    <a:pt x="19872" y="13930"/>
                  </a:cubicBezTo>
                  <a:cubicBezTo>
                    <a:pt x="21168" y="14965"/>
                    <a:pt x="21600" y="16445"/>
                    <a:pt x="20520" y="17776"/>
                  </a:cubicBezTo>
                  <a:cubicBezTo>
                    <a:pt x="19440" y="19108"/>
                    <a:pt x="16848" y="20291"/>
                    <a:pt x="14256" y="20883"/>
                  </a:cubicBezTo>
                  <a:cubicBezTo>
                    <a:pt x="11664" y="21475"/>
                    <a:pt x="9072" y="21475"/>
                    <a:pt x="6480" y="214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4375361" y="5431296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4774037" y="5011044"/>
              <a:ext cx="122670" cy="489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21600" y="4662"/>
                  </a:moveTo>
                  <a:cubicBezTo>
                    <a:pt x="20700" y="3537"/>
                    <a:pt x="19800" y="2412"/>
                    <a:pt x="18675" y="1625"/>
                  </a:cubicBezTo>
                  <a:cubicBezTo>
                    <a:pt x="17550" y="837"/>
                    <a:pt x="16200" y="387"/>
                    <a:pt x="14400" y="162"/>
                  </a:cubicBezTo>
                  <a:cubicBezTo>
                    <a:pt x="12600" y="-63"/>
                    <a:pt x="10350" y="-63"/>
                    <a:pt x="8325" y="218"/>
                  </a:cubicBezTo>
                  <a:cubicBezTo>
                    <a:pt x="6300" y="499"/>
                    <a:pt x="4500" y="1062"/>
                    <a:pt x="2925" y="2862"/>
                  </a:cubicBezTo>
                  <a:cubicBezTo>
                    <a:pt x="1350" y="4662"/>
                    <a:pt x="0" y="7699"/>
                    <a:pt x="225" y="10399"/>
                  </a:cubicBezTo>
                  <a:cubicBezTo>
                    <a:pt x="450" y="13100"/>
                    <a:pt x="2250" y="15462"/>
                    <a:pt x="2475" y="17262"/>
                  </a:cubicBezTo>
                  <a:cubicBezTo>
                    <a:pt x="2700" y="19062"/>
                    <a:pt x="1350" y="20300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4672751" y="5277959"/>
              <a:ext cx="239290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600" fill="norm" stroke="1" extrusionOk="0">
                  <a:moveTo>
                    <a:pt x="144" y="21600"/>
                  </a:moveTo>
                  <a:cubicBezTo>
                    <a:pt x="-84" y="19350"/>
                    <a:pt x="-311" y="17100"/>
                    <a:pt x="1735" y="14625"/>
                  </a:cubicBezTo>
                  <a:cubicBezTo>
                    <a:pt x="3782" y="12150"/>
                    <a:pt x="8102" y="9450"/>
                    <a:pt x="11740" y="6975"/>
                  </a:cubicBezTo>
                  <a:cubicBezTo>
                    <a:pt x="15377" y="4500"/>
                    <a:pt x="18333" y="2250"/>
                    <a:pt x="21289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4965622" y="5078621"/>
              <a:ext cx="122756" cy="38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600" fill="norm" stroke="1" extrusionOk="0">
                  <a:moveTo>
                    <a:pt x="20750" y="864"/>
                  </a:moveTo>
                  <a:cubicBezTo>
                    <a:pt x="19022" y="432"/>
                    <a:pt x="17294" y="0"/>
                    <a:pt x="15566" y="0"/>
                  </a:cubicBezTo>
                  <a:cubicBezTo>
                    <a:pt x="13838" y="0"/>
                    <a:pt x="12110" y="432"/>
                    <a:pt x="9086" y="2664"/>
                  </a:cubicBezTo>
                  <a:cubicBezTo>
                    <a:pt x="6062" y="4896"/>
                    <a:pt x="1742" y="8928"/>
                    <a:pt x="446" y="12168"/>
                  </a:cubicBezTo>
                  <a:cubicBezTo>
                    <a:pt x="-850" y="15408"/>
                    <a:pt x="878" y="17856"/>
                    <a:pt x="3038" y="19296"/>
                  </a:cubicBezTo>
                  <a:cubicBezTo>
                    <a:pt x="5198" y="20736"/>
                    <a:pt x="7790" y="21168"/>
                    <a:pt x="1038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5096044" y="5262626"/>
              <a:ext cx="184005" cy="14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0"/>
                  </a:moveTo>
                  <a:cubicBezTo>
                    <a:pt x="1500" y="0"/>
                    <a:pt x="3000" y="0"/>
                    <a:pt x="4500" y="2197"/>
                  </a:cubicBezTo>
                  <a:cubicBezTo>
                    <a:pt x="6000" y="4393"/>
                    <a:pt x="7500" y="8786"/>
                    <a:pt x="8250" y="11898"/>
                  </a:cubicBezTo>
                  <a:cubicBezTo>
                    <a:pt x="9000" y="15010"/>
                    <a:pt x="9000" y="16841"/>
                    <a:pt x="8550" y="18488"/>
                  </a:cubicBezTo>
                  <a:cubicBezTo>
                    <a:pt x="8100" y="20136"/>
                    <a:pt x="7200" y="21600"/>
                    <a:pt x="6750" y="21417"/>
                  </a:cubicBezTo>
                  <a:cubicBezTo>
                    <a:pt x="6300" y="21234"/>
                    <a:pt x="6300" y="19403"/>
                    <a:pt x="7200" y="16475"/>
                  </a:cubicBezTo>
                  <a:cubicBezTo>
                    <a:pt x="8100" y="13546"/>
                    <a:pt x="9900" y="9519"/>
                    <a:pt x="11100" y="6590"/>
                  </a:cubicBezTo>
                  <a:cubicBezTo>
                    <a:pt x="12300" y="3661"/>
                    <a:pt x="12900" y="1831"/>
                    <a:pt x="13050" y="1831"/>
                  </a:cubicBezTo>
                  <a:cubicBezTo>
                    <a:pt x="13200" y="1831"/>
                    <a:pt x="12900" y="3661"/>
                    <a:pt x="12750" y="5492"/>
                  </a:cubicBezTo>
                  <a:cubicBezTo>
                    <a:pt x="12600" y="7322"/>
                    <a:pt x="12600" y="9153"/>
                    <a:pt x="12750" y="10983"/>
                  </a:cubicBezTo>
                  <a:cubicBezTo>
                    <a:pt x="12900" y="12814"/>
                    <a:pt x="13200" y="14644"/>
                    <a:pt x="14700" y="15742"/>
                  </a:cubicBezTo>
                  <a:cubicBezTo>
                    <a:pt x="16200" y="16841"/>
                    <a:pt x="18900" y="17207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5402717" y="5101622"/>
              <a:ext cx="95507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8" h="21600" fill="norm" stroke="1" extrusionOk="0">
                  <a:moveTo>
                    <a:pt x="0" y="0"/>
                  </a:moveTo>
                  <a:cubicBezTo>
                    <a:pt x="6092" y="2118"/>
                    <a:pt x="12185" y="4235"/>
                    <a:pt x="16062" y="6776"/>
                  </a:cubicBezTo>
                  <a:cubicBezTo>
                    <a:pt x="19938" y="9318"/>
                    <a:pt x="21600" y="12282"/>
                    <a:pt x="20215" y="14753"/>
                  </a:cubicBezTo>
                  <a:cubicBezTo>
                    <a:pt x="18831" y="17224"/>
                    <a:pt x="14400" y="19200"/>
                    <a:pt x="10800" y="20259"/>
                  </a:cubicBezTo>
                  <a:cubicBezTo>
                    <a:pt x="7200" y="21318"/>
                    <a:pt x="4431" y="21459"/>
                    <a:pt x="166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5781885" y="5027064"/>
              <a:ext cx="379851" cy="477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144" fill="norm" stroke="1" extrusionOk="0">
                  <a:moveTo>
                    <a:pt x="8443" y="14835"/>
                  </a:moveTo>
                  <a:cubicBezTo>
                    <a:pt x="8299" y="14269"/>
                    <a:pt x="8155" y="13704"/>
                    <a:pt x="7579" y="13421"/>
                  </a:cubicBezTo>
                  <a:cubicBezTo>
                    <a:pt x="7003" y="13138"/>
                    <a:pt x="5995" y="13138"/>
                    <a:pt x="4627" y="14100"/>
                  </a:cubicBezTo>
                  <a:cubicBezTo>
                    <a:pt x="3259" y="15061"/>
                    <a:pt x="1531" y="16983"/>
                    <a:pt x="667" y="18227"/>
                  </a:cubicBezTo>
                  <a:cubicBezTo>
                    <a:pt x="-197" y="19471"/>
                    <a:pt x="-197" y="20037"/>
                    <a:pt x="523" y="20546"/>
                  </a:cubicBezTo>
                  <a:cubicBezTo>
                    <a:pt x="1243" y="21055"/>
                    <a:pt x="2683" y="21507"/>
                    <a:pt x="4411" y="20715"/>
                  </a:cubicBezTo>
                  <a:cubicBezTo>
                    <a:pt x="6139" y="19924"/>
                    <a:pt x="8155" y="17888"/>
                    <a:pt x="9451" y="15004"/>
                  </a:cubicBezTo>
                  <a:cubicBezTo>
                    <a:pt x="10747" y="12121"/>
                    <a:pt x="11323" y="8389"/>
                    <a:pt x="11611" y="5957"/>
                  </a:cubicBezTo>
                  <a:cubicBezTo>
                    <a:pt x="11899" y="3526"/>
                    <a:pt x="11899" y="2395"/>
                    <a:pt x="11827" y="1547"/>
                  </a:cubicBezTo>
                  <a:cubicBezTo>
                    <a:pt x="11755" y="699"/>
                    <a:pt x="11611" y="133"/>
                    <a:pt x="11251" y="20"/>
                  </a:cubicBezTo>
                  <a:cubicBezTo>
                    <a:pt x="10891" y="-93"/>
                    <a:pt x="10315" y="246"/>
                    <a:pt x="9667" y="1943"/>
                  </a:cubicBezTo>
                  <a:cubicBezTo>
                    <a:pt x="9019" y="3639"/>
                    <a:pt x="8299" y="6692"/>
                    <a:pt x="8011" y="9576"/>
                  </a:cubicBezTo>
                  <a:cubicBezTo>
                    <a:pt x="7723" y="12460"/>
                    <a:pt x="7867" y="15174"/>
                    <a:pt x="8083" y="16870"/>
                  </a:cubicBezTo>
                  <a:cubicBezTo>
                    <a:pt x="8299" y="18567"/>
                    <a:pt x="8587" y="19245"/>
                    <a:pt x="8875" y="19245"/>
                  </a:cubicBezTo>
                  <a:cubicBezTo>
                    <a:pt x="9163" y="19245"/>
                    <a:pt x="9451" y="18567"/>
                    <a:pt x="9883" y="17549"/>
                  </a:cubicBezTo>
                  <a:cubicBezTo>
                    <a:pt x="10315" y="16531"/>
                    <a:pt x="10891" y="15174"/>
                    <a:pt x="11539" y="14156"/>
                  </a:cubicBezTo>
                  <a:cubicBezTo>
                    <a:pt x="12187" y="13138"/>
                    <a:pt x="12907" y="12460"/>
                    <a:pt x="13555" y="12347"/>
                  </a:cubicBezTo>
                  <a:cubicBezTo>
                    <a:pt x="14203" y="12234"/>
                    <a:pt x="14779" y="12686"/>
                    <a:pt x="15139" y="13591"/>
                  </a:cubicBezTo>
                  <a:cubicBezTo>
                    <a:pt x="15499" y="14495"/>
                    <a:pt x="15643" y="15853"/>
                    <a:pt x="15643" y="16814"/>
                  </a:cubicBezTo>
                  <a:cubicBezTo>
                    <a:pt x="15643" y="17775"/>
                    <a:pt x="15499" y="18341"/>
                    <a:pt x="15211" y="18849"/>
                  </a:cubicBezTo>
                  <a:cubicBezTo>
                    <a:pt x="14923" y="19358"/>
                    <a:pt x="14491" y="19811"/>
                    <a:pt x="14059" y="19811"/>
                  </a:cubicBezTo>
                  <a:cubicBezTo>
                    <a:pt x="13627" y="19811"/>
                    <a:pt x="13195" y="19358"/>
                    <a:pt x="13195" y="18454"/>
                  </a:cubicBezTo>
                  <a:cubicBezTo>
                    <a:pt x="13195" y="17549"/>
                    <a:pt x="13627" y="16192"/>
                    <a:pt x="14491" y="15004"/>
                  </a:cubicBezTo>
                  <a:cubicBezTo>
                    <a:pt x="15355" y="13817"/>
                    <a:pt x="16651" y="12799"/>
                    <a:pt x="17731" y="12121"/>
                  </a:cubicBezTo>
                  <a:cubicBezTo>
                    <a:pt x="18811" y="11442"/>
                    <a:pt x="19675" y="11103"/>
                    <a:pt x="20035" y="11272"/>
                  </a:cubicBezTo>
                  <a:cubicBezTo>
                    <a:pt x="20395" y="11442"/>
                    <a:pt x="20251" y="12121"/>
                    <a:pt x="19819" y="13138"/>
                  </a:cubicBezTo>
                  <a:cubicBezTo>
                    <a:pt x="19387" y="14156"/>
                    <a:pt x="18667" y="15513"/>
                    <a:pt x="18523" y="16701"/>
                  </a:cubicBezTo>
                  <a:cubicBezTo>
                    <a:pt x="18379" y="17888"/>
                    <a:pt x="18811" y="18906"/>
                    <a:pt x="19387" y="19528"/>
                  </a:cubicBezTo>
                  <a:cubicBezTo>
                    <a:pt x="19963" y="20150"/>
                    <a:pt x="20683" y="20376"/>
                    <a:pt x="21403" y="206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6721414" y="5323960"/>
              <a:ext cx="26834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6729081" y="5431296"/>
              <a:ext cx="237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4780000" y="4772907"/>
              <a:ext cx="653386" cy="16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71" fill="norm" stroke="1" extrusionOk="0">
                  <a:moveTo>
                    <a:pt x="56" y="21471"/>
                  </a:moveTo>
                  <a:cubicBezTo>
                    <a:pt x="-28" y="19757"/>
                    <a:pt x="-112" y="18042"/>
                    <a:pt x="560" y="14785"/>
                  </a:cubicBezTo>
                  <a:cubicBezTo>
                    <a:pt x="1233" y="11528"/>
                    <a:pt x="2662" y="6728"/>
                    <a:pt x="3628" y="3985"/>
                  </a:cubicBezTo>
                  <a:cubicBezTo>
                    <a:pt x="4595" y="1242"/>
                    <a:pt x="5099" y="557"/>
                    <a:pt x="5645" y="214"/>
                  </a:cubicBezTo>
                  <a:cubicBezTo>
                    <a:pt x="6192" y="-129"/>
                    <a:pt x="6780" y="-129"/>
                    <a:pt x="7200" y="728"/>
                  </a:cubicBezTo>
                  <a:cubicBezTo>
                    <a:pt x="7620" y="1585"/>
                    <a:pt x="7872" y="3300"/>
                    <a:pt x="8041" y="5014"/>
                  </a:cubicBezTo>
                  <a:cubicBezTo>
                    <a:pt x="8209" y="6728"/>
                    <a:pt x="8293" y="8442"/>
                    <a:pt x="8503" y="10157"/>
                  </a:cubicBezTo>
                  <a:cubicBezTo>
                    <a:pt x="8713" y="11871"/>
                    <a:pt x="9049" y="13585"/>
                    <a:pt x="9511" y="14442"/>
                  </a:cubicBezTo>
                  <a:cubicBezTo>
                    <a:pt x="9974" y="15300"/>
                    <a:pt x="10562" y="15300"/>
                    <a:pt x="11570" y="13414"/>
                  </a:cubicBezTo>
                  <a:cubicBezTo>
                    <a:pt x="12579" y="11528"/>
                    <a:pt x="14008" y="7757"/>
                    <a:pt x="15142" y="5357"/>
                  </a:cubicBezTo>
                  <a:cubicBezTo>
                    <a:pt x="16277" y="2957"/>
                    <a:pt x="17118" y="1928"/>
                    <a:pt x="18126" y="2100"/>
                  </a:cubicBezTo>
                  <a:cubicBezTo>
                    <a:pt x="19135" y="2271"/>
                    <a:pt x="20311" y="3642"/>
                    <a:pt x="21488" y="50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5123874" y="3559128"/>
              <a:ext cx="616185" cy="1178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17" fill="norm" stroke="1" extrusionOk="0">
                  <a:moveTo>
                    <a:pt x="903" y="21300"/>
                  </a:moveTo>
                  <a:cubicBezTo>
                    <a:pt x="546" y="21440"/>
                    <a:pt x="189" y="21580"/>
                    <a:pt x="55" y="21487"/>
                  </a:cubicBezTo>
                  <a:cubicBezTo>
                    <a:pt x="-79" y="21393"/>
                    <a:pt x="10" y="21067"/>
                    <a:pt x="590" y="20390"/>
                  </a:cubicBezTo>
                  <a:cubicBezTo>
                    <a:pt x="1171" y="19714"/>
                    <a:pt x="2242" y="18688"/>
                    <a:pt x="3491" y="17358"/>
                  </a:cubicBezTo>
                  <a:cubicBezTo>
                    <a:pt x="4741" y="16028"/>
                    <a:pt x="6169" y="14396"/>
                    <a:pt x="7552" y="12786"/>
                  </a:cubicBezTo>
                  <a:cubicBezTo>
                    <a:pt x="8936" y="11177"/>
                    <a:pt x="10275" y="9590"/>
                    <a:pt x="11569" y="8121"/>
                  </a:cubicBezTo>
                  <a:cubicBezTo>
                    <a:pt x="12863" y="6651"/>
                    <a:pt x="14113" y="5298"/>
                    <a:pt x="15184" y="4225"/>
                  </a:cubicBezTo>
                  <a:cubicBezTo>
                    <a:pt x="16255" y="3152"/>
                    <a:pt x="17147" y="2359"/>
                    <a:pt x="17817" y="1799"/>
                  </a:cubicBezTo>
                  <a:cubicBezTo>
                    <a:pt x="18486" y="1240"/>
                    <a:pt x="18933" y="913"/>
                    <a:pt x="19022" y="866"/>
                  </a:cubicBezTo>
                  <a:cubicBezTo>
                    <a:pt x="19111" y="820"/>
                    <a:pt x="18843" y="1053"/>
                    <a:pt x="18174" y="1403"/>
                  </a:cubicBezTo>
                  <a:cubicBezTo>
                    <a:pt x="17504" y="1753"/>
                    <a:pt x="16433" y="2219"/>
                    <a:pt x="15585" y="2499"/>
                  </a:cubicBezTo>
                  <a:cubicBezTo>
                    <a:pt x="14738" y="2779"/>
                    <a:pt x="14113" y="2872"/>
                    <a:pt x="13800" y="2779"/>
                  </a:cubicBezTo>
                  <a:cubicBezTo>
                    <a:pt x="13488" y="2686"/>
                    <a:pt x="13488" y="2406"/>
                    <a:pt x="13934" y="1963"/>
                  </a:cubicBezTo>
                  <a:cubicBezTo>
                    <a:pt x="14381" y="1520"/>
                    <a:pt x="15273" y="913"/>
                    <a:pt x="15898" y="540"/>
                  </a:cubicBezTo>
                  <a:cubicBezTo>
                    <a:pt x="16523" y="167"/>
                    <a:pt x="16880" y="27"/>
                    <a:pt x="17281" y="3"/>
                  </a:cubicBezTo>
                  <a:cubicBezTo>
                    <a:pt x="17683" y="-20"/>
                    <a:pt x="18129" y="73"/>
                    <a:pt x="18531" y="493"/>
                  </a:cubicBezTo>
                  <a:cubicBezTo>
                    <a:pt x="18933" y="913"/>
                    <a:pt x="19290" y="1659"/>
                    <a:pt x="19557" y="2149"/>
                  </a:cubicBezTo>
                  <a:cubicBezTo>
                    <a:pt x="19825" y="2639"/>
                    <a:pt x="20004" y="2872"/>
                    <a:pt x="20316" y="3036"/>
                  </a:cubicBezTo>
                  <a:cubicBezTo>
                    <a:pt x="20628" y="3199"/>
                    <a:pt x="21075" y="3292"/>
                    <a:pt x="21521" y="33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5977730" y="3928596"/>
              <a:ext cx="3066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5786059" y="4281270"/>
              <a:ext cx="6619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3253" y="3600"/>
                    <a:pt x="6505" y="1800"/>
                    <a:pt x="9549" y="900"/>
                  </a:cubicBezTo>
                  <a:cubicBezTo>
                    <a:pt x="12593" y="0"/>
                    <a:pt x="15429" y="0"/>
                    <a:pt x="17263" y="0"/>
                  </a:cubicBezTo>
                  <a:cubicBezTo>
                    <a:pt x="19098" y="0"/>
                    <a:pt x="19932" y="0"/>
                    <a:pt x="20558" y="1800"/>
                  </a:cubicBezTo>
                  <a:cubicBezTo>
                    <a:pt x="21183" y="3600"/>
                    <a:pt x="21600" y="7200"/>
                    <a:pt x="21600" y="10800"/>
                  </a:cubicBezTo>
                  <a:cubicBezTo>
                    <a:pt x="21600" y="14400"/>
                    <a:pt x="21183" y="18000"/>
                    <a:pt x="2076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5701724" y="4434607"/>
              <a:ext cx="766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5809060" y="4564943"/>
              <a:ext cx="145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6093876" y="4419273"/>
              <a:ext cx="113860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15625" y="0"/>
                  </a:moveTo>
                  <a:cubicBezTo>
                    <a:pt x="11785" y="1600"/>
                    <a:pt x="7945" y="3200"/>
                    <a:pt x="5065" y="6267"/>
                  </a:cubicBezTo>
                  <a:cubicBezTo>
                    <a:pt x="2185" y="9333"/>
                    <a:pt x="265" y="13867"/>
                    <a:pt x="25" y="16667"/>
                  </a:cubicBezTo>
                  <a:cubicBezTo>
                    <a:pt x="-215" y="19467"/>
                    <a:pt x="1225" y="20533"/>
                    <a:pt x="5065" y="21067"/>
                  </a:cubicBezTo>
                  <a:cubicBezTo>
                    <a:pt x="8905" y="21600"/>
                    <a:pt x="15145" y="21600"/>
                    <a:pt x="2138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6261403" y="4534276"/>
              <a:ext cx="92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6422407" y="4488275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6491409" y="4449940"/>
              <a:ext cx="67799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600" fill="norm" stroke="1" extrusionOk="0">
                  <a:moveTo>
                    <a:pt x="0" y="0"/>
                  </a:moveTo>
                  <a:cubicBezTo>
                    <a:pt x="4000" y="300"/>
                    <a:pt x="8000" y="600"/>
                    <a:pt x="12400" y="3000"/>
                  </a:cubicBezTo>
                  <a:cubicBezTo>
                    <a:pt x="16800" y="5400"/>
                    <a:pt x="21600" y="9900"/>
                    <a:pt x="21200" y="13350"/>
                  </a:cubicBezTo>
                  <a:cubicBezTo>
                    <a:pt x="20800" y="16800"/>
                    <a:pt x="15200" y="19200"/>
                    <a:pt x="9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6759748" y="4242936"/>
              <a:ext cx="92003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6767415" y="4311938"/>
              <a:ext cx="99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7127757" y="4051265"/>
              <a:ext cx="3833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5143"/>
                    <a:pt x="10080" y="10286"/>
                    <a:pt x="6480" y="13886"/>
                  </a:cubicBezTo>
                  <a:cubicBezTo>
                    <a:pt x="2880" y="17486"/>
                    <a:pt x="144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7081756" y="4212269"/>
              <a:ext cx="207005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1800"/>
                    <a:pt x="15200" y="3600"/>
                    <a:pt x="11867" y="6660"/>
                  </a:cubicBezTo>
                  <a:cubicBezTo>
                    <a:pt x="8533" y="9720"/>
                    <a:pt x="5067" y="14040"/>
                    <a:pt x="3067" y="16740"/>
                  </a:cubicBezTo>
                  <a:cubicBezTo>
                    <a:pt x="1067" y="19440"/>
                    <a:pt x="533" y="20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7181424" y="4405364"/>
              <a:ext cx="191672" cy="17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1728" y="3583"/>
                  </a:moveTo>
                  <a:cubicBezTo>
                    <a:pt x="2880" y="2330"/>
                    <a:pt x="4032" y="1078"/>
                    <a:pt x="5328" y="452"/>
                  </a:cubicBezTo>
                  <a:cubicBezTo>
                    <a:pt x="6624" y="-174"/>
                    <a:pt x="8064" y="-174"/>
                    <a:pt x="9072" y="609"/>
                  </a:cubicBezTo>
                  <a:cubicBezTo>
                    <a:pt x="10080" y="1391"/>
                    <a:pt x="10656" y="2956"/>
                    <a:pt x="9648" y="5774"/>
                  </a:cubicBezTo>
                  <a:cubicBezTo>
                    <a:pt x="8640" y="8591"/>
                    <a:pt x="6048" y="12661"/>
                    <a:pt x="3888" y="15322"/>
                  </a:cubicBezTo>
                  <a:cubicBezTo>
                    <a:pt x="1728" y="17983"/>
                    <a:pt x="0" y="19235"/>
                    <a:pt x="0" y="20017"/>
                  </a:cubicBezTo>
                  <a:cubicBezTo>
                    <a:pt x="0" y="20800"/>
                    <a:pt x="1728" y="21113"/>
                    <a:pt x="5616" y="21269"/>
                  </a:cubicBezTo>
                  <a:cubicBezTo>
                    <a:pt x="9504" y="21426"/>
                    <a:pt x="15552" y="21426"/>
                    <a:pt x="21600" y="214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7603100" y="5231958"/>
              <a:ext cx="1" cy="245340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7457430" y="5580459"/>
              <a:ext cx="276008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600" y="11375"/>
                    <a:pt x="11200" y="2735"/>
                    <a:pt x="14800" y="575"/>
                  </a:cubicBezTo>
                  <a:cubicBezTo>
                    <a:pt x="18400" y="-1585"/>
                    <a:pt x="200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7572433" y="5668288"/>
              <a:ext cx="207006" cy="15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0" y="1156"/>
                  </a:moveTo>
                  <a:cubicBezTo>
                    <a:pt x="2133" y="448"/>
                    <a:pt x="4267" y="-260"/>
                    <a:pt x="5867" y="94"/>
                  </a:cubicBezTo>
                  <a:cubicBezTo>
                    <a:pt x="7467" y="448"/>
                    <a:pt x="8533" y="1865"/>
                    <a:pt x="8667" y="4166"/>
                  </a:cubicBezTo>
                  <a:cubicBezTo>
                    <a:pt x="8800" y="6468"/>
                    <a:pt x="8000" y="9655"/>
                    <a:pt x="7067" y="11779"/>
                  </a:cubicBezTo>
                  <a:cubicBezTo>
                    <a:pt x="6133" y="13904"/>
                    <a:pt x="5067" y="14966"/>
                    <a:pt x="3733" y="16029"/>
                  </a:cubicBezTo>
                  <a:cubicBezTo>
                    <a:pt x="2400" y="17091"/>
                    <a:pt x="800" y="18153"/>
                    <a:pt x="533" y="19215"/>
                  </a:cubicBezTo>
                  <a:cubicBezTo>
                    <a:pt x="267" y="20278"/>
                    <a:pt x="1333" y="21340"/>
                    <a:pt x="3600" y="21340"/>
                  </a:cubicBezTo>
                  <a:cubicBezTo>
                    <a:pt x="5867" y="21340"/>
                    <a:pt x="9333" y="20278"/>
                    <a:pt x="12533" y="18684"/>
                  </a:cubicBezTo>
                  <a:cubicBezTo>
                    <a:pt x="15733" y="17091"/>
                    <a:pt x="18667" y="14966"/>
                    <a:pt x="21600" y="128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8185780" y="5157845"/>
              <a:ext cx="225572" cy="57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21115" y="2218"/>
                  </a:moveTo>
                  <a:cubicBezTo>
                    <a:pt x="21357" y="1736"/>
                    <a:pt x="21600" y="1254"/>
                    <a:pt x="21236" y="820"/>
                  </a:cubicBezTo>
                  <a:cubicBezTo>
                    <a:pt x="20872" y="386"/>
                    <a:pt x="19901" y="0"/>
                    <a:pt x="18081" y="0"/>
                  </a:cubicBezTo>
                  <a:cubicBezTo>
                    <a:pt x="16261" y="0"/>
                    <a:pt x="13591" y="386"/>
                    <a:pt x="11043" y="1398"/>
                  </a:cubicBezTo>
                  <a:cubicBezTo>
                    <a:pt x="8494" y="2411"/>
                    <a:pt x="6067" y="4050"/>
                    <a:pt x="5461" y="5979"/>
                  </a:cubicBezTo>
                  <a:cubicBezTo>
                    <a:pt x="4854" y="7907"/>
                    <a:pt x="6067" y="10125"/>
                    <a:pt x="7766" y="12054"/>
                  </a:cubicBezTo>
                  <a:cubicBezTo>
                    <a:pt x="9465" y="13982"/>
                    <a:pt x="11649" y="15621"/>
                    <a:pt x="12742" y="16682"/>
                  </a:cubicBezTo>
                  <a:cubicBezTo>
                    <a:pt x="13834" y="17743"/>
                    <a:pt x="13834" y="18225"/>
                    <a:pt x="12620" y="18804"/>
                  </a:cubicBezTo>
                  <a:cubicBezTo>
                    <a:pt x="11407" y="19382"/>
                    <a:pt x="8980" y="20057"/>
                    <a:pt x="6674" y="20539"/>
                  </a:cubicBezTo>
                  <a:cubicBezTo>
                    <a:pt x="4369" y="21021"/>
                    <a:pt x="2184" y="213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8078444" y="5875973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4400"/>
                    <a:pt x="2880" y="7200"/>
                    <a:pt x="6480" y="3600"/>
                  </a:cubicBezTo>
                  <a:cubicBezTo>
                    <a:pt x="10080" y="0"/>
                    <a:pt x="158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8236498" y="5871836"/>
              <a:ext cx="209956" cy="52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0059" fill="norm" stroke="1" extrusionOk="0">
                  <a:moveTo>
                    <a:pt x="10450" y="4535"/>
                  </a:moveTo>
                  <a:cubicBezTo>
                    <a:pt x="9149" y="2572"/>
                    <a:pt x="7847" y="608"/>
                    <a:pt x="6416" y="117"/>
                  </a:cubicBezTo>
                  <a:cubicBezTo>
                    <a:pt x="4985" y="-374"/>
                    <a:pt x="3423" y="608"/>
                    <a:pt x="2122" y="4535"/>
                  </a:cubicBezTo>
                  <a:cubicBezTo>
                    <a:pt x="821" y="8462"/>
                    <a:pt x="-220" y="15335"/>
                    <a:pt x="40" y="18281"/>
                  </a:cubicBezTo>
                  <a:cubicBezTo>
                    <a:pt x="300" y="21226"/>
                    <a:pt x="1862" y="20244"/>
                    <a:pt x="3814" y="17299"/>
                  </a:cubicBezTo>
                  <a:cubicBezTo>
                    <a:pt x="5766" y="14353"/>
                    <a:pt x="8108" y="9444"/>
                    <a:pt x="11100" y="8462"/>
                  </a:cubicBezTo>
                  <a:cubicBezTo>
                    <a:pt x="14093" y="7481"/>
                    <a:pt x="17737" y="10426"/>
                    <a:pt x="21380" y="133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8241516" y="4884231"/>
              <a:ext cx="174271" cy="11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170" fill="norm" stroke="1" extrusionOk="0">
                  <a:moveTo>
                    <a:pt x="13834" y="6004"/>
                  </a:moveTo>
                  <a:cubicBezTo>
                    <a:pt x="12895" y="4166"/>
                    <a:pt x="11956" y="2327"/>
                    <a:pt x="10704" y="1179"/>
                  </a:cubicBezTo>
                  <a:cubicBezTo>
                    <a:pt x="9451" y="30"/>
                    <a:pt x="7886" y="-430"/>
                    <a:pt x="6008" y="489"/>
                  </a:cubicBezTo>
                  <a:cubicBezTo>
                    <a:pt x="4130" y="1408"/>
                    <a:pt x="1938" y="3706"/>
                    <a:pt x="843" y="6004"/>
                  </a:cubicBezTo>
                  <a:cubicBezTo>
                    <a:pt x="-253" y="8302"/>
                    <a:pt x="-253" y="10600"/>
                    <a:pt x="686" y="11978"/>
                  </a:cubicBezTo>
                  <a:cubicBezTo>
                    <a:pt x="1625" y="13357"/>
                    <a:pt x="3504" y="13817"/>
                    <a:pt x="5225" y="13357"/>
                  </a:cubicBezTo>
                  <a:cubicBezTo>
                    <a:pt x="6947" y="12898"/>
                    <a:pt x="8512" y="11519"/>
                    <a:pt x="11173" y="12668"/>
                  </a:cubicBezTo>
                  <a:cubicBezTo>
                    <a:pt x="13834" y="13817"/>
                    <a:pt x="17590" y="17493"/>
                    <a:pt x="21347" y="211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8530788" y="5331627"/>
              <a:ext cx="214672" cy="151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60"/>
                  </a:moveTo>
                  <a:cubicBezTo>
                    <a:pt x="1029" y="1080"/>
                    <a:pt x="2057" y="0"/>
                    <a:pt x="3214" y="0"/>
                  </a:cubicBezTo>
                  <a:cubicBezTo>
                    <a:pt x="4371" y="0"/>
                    <a:pt x="5657" y="1080"/>
                    <a:pt x="6686" y="2340"/>
                  </a:cubicBezTo>
                  <a:cubicBezTo>
                    <a:pt x="7714" y="3600"/>
                    <a:pt x="8486" y="5040"/>
                    <a:pt x="8100" y="7920"/>
                  </a:cubicBezTo>
                  <a:cubicBezTo>
                    <a:pt x="7714" y="10800"/>
                    <a:pt x="6171" y="15120"/>
                    <a:pt x="4629" y="17820"/>
                  </a:cubicBezTo>
                  <a:cubicBezTo>
                    <a:pt x="3086" y="20520"/>
                    <a:pt x="1543" y="21600"/>
                    <a:pt x="900" y="21240"/>
                  </a:cubicBezTo>
                  <a:cubicBezTo>
                    <a:pt x="257" y="20880"/>
                    <a:pt x="514" y="19080"/>
                    <a:pt x="2314" y="16380"/>
                  </a:cubicBezTo>
                  <a:cubicBezTo>
                    <a:pt x="4114" y="13680"/>
                    <a:pt x="7457" y="10080"/>
                    <a:pt x="10029" y="7380"/>
                  </a:cubicBezTo>
                  <a:cubicBezTo>
                    <a:pt x="12600" y="4680"/>
                    <a:pt x="14400" y="2880"/>
                    <a:pt x="14914" y="2880"/>
                  </a:cubicBezTo>
                  <a:cubicBezTo>
                    <a:pt x="15429" y="2880"/>
                    <a:pt x="14657" y="4680"/>
                    <a:pt x="14143" y="6480"/>
                  </a:cubicBezTo>
                  <a:cubicBezTo>
                    <a:pt x="13629" y="8280"/>
                    <a:pt x="13371" y="10080"/>
                    <a:pt x="13629" y="11700"/>
                  </a:cubicBezTo>
                  <a:cubicBezTo>
                    <a:pt x="13886" y="13320"/>
                    <a:pt x="14657" y="14760"/>
                    <a:pt x="16071" y="15300"/>
                  </a:cubicBezTo>
                  <a:cubicBezTo>
                    <a:pt x="17486" y="15840"/>
                    <a:pt x="19543" y="15480"/>
                    <a:pt x="21600" y="151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8722459" y="5116956"/>
              <a:ext cx="72449" cy="133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255" fill="norm" stroke="1" extrusionOk="0">
                  <a:moveTo>
                    <a:pt x="8938" y="0"/>
                  </a:moveTo>
                  <a:cubicBezTo>
                    <a:pt x="11172" y="1630"/>
                    <a:pt x="13407" y="3260"/>
                    <a:pt x="15641" y="5909"/>
                  </a:cubicBezTo>
                  <a:cubicBezTo>
                    <a:pt x="17876" y="8559"/>
                    <a:pt x="20110" y="12226"/>
                    <a:pt x="20855" y="15079"/>
                  </a:cubicBezTo>
                  <a:cubicBezTo>
                    <a:pt x="21600" y="17932"/>
                    <a:pt x="20855" y="19970"/>
                    <a:pt x="17131" y="20785"/>
                  </a:cubicBezTo>
                  <a:cubicBezTo>
                    <a:pt x="13407" y="21600"/>
                    <a:pt x="6703" y="21192"/>
                    <a:pt x="0" y="207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8892386" y="5120725"/>
              <a:ext cx="216075" cy="389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369" fill="norm" stroke="1" extrusionOk="0">
                  <a:moveTo>
                    <a:pt x="12686" y="15782"/>
                  </a:moveTo>
                  <a:cubicBezTo>
                    <a:pt x="12686" y="15081"/>
                    <a:pt x="12686" y="14380"/>
                    <a:pt x="11807" y="14029"/>
                  </a:cubicBezTo>
                  <a:cubicBezTo>
                    <a:pt x="10928" y="13678"/>
                    <a:pt x="9170" y="13678"/>
                    <a:pt x="7286" y="14310"/>
                  </a:cubicBezTo>
                  <a:cubicBezTo>
                    <a:pt x="5403" y="14941"/>
                    <a:pt x="3393" y="16203"/>
                    <a:pt x="2137" y="17185"/>
                  </a:cubicBezTo>
                  <a:cubicBezTo>
                    <a:pt x="882" y="18167"/>
                    <a:pt x="379" y="18868"/>
                    <a:pt x="128" y="19569"/>
                  </a:cubicBezTo>
                  <a:cubicBezTo>
                    <a:pt x="-123" y="20271"/>
                    <a:pt x="-123" y="20972"/>
                    <a:pt x="1258" y="21252"/>
                  </a:cubicBezTo>
                  <a:cubicBezTo>
                    <a:pt x="2640" y="21533"/>
                    <a:pt x="5403" y="21393"/>
                    <a:pt x="8291" y="19850"/>
                  </a:cubicBezTo>
                  <a:cubicBezTo>
                    <a:pt x="11179" y="18307"/>
                    <a:pt x="14193" y="15362"/>
                    <a:pt x="16328" y="12206"/>
                  </a:cubicBezTo>
                  <a:cubicBezTo>
                    <a:pt x="18463" y="9050"/>
                    <a:pt x="19719" y="5684"/>
                    <a:pt x="20472" y="3439"/>
                  </a:cubicBezTo>
                  <a:cubicBezTo>
                    <a:pt x="21226" y="1195"/>
                    <a:pt x="21477" y="73"/>
                    <a:pt x="20975" y="3"/>
                  </a:cubicBezTo>
                  <a:cubicBezTo>
                    <a:pt x="20472" y="-67"/>
                    <a:pt x="19217" y="915"/>
                    <a:pt x="18212" y="3439"/>
                  </a:cubicBezTo>
                  <a:cubicBezTo>
                    <a:pt x="17207" y="5964"/>
                    <a:pt x="16454" y="10032"/>
                    <a:pt x="16579" y="12907"/>
                  </a:cubicBezTo>
                  <a:cubicBezTo>
                    <a:pt x="16705" y="15782"/>
                    <a:pt x="17710" y="17465"/>
                    <a:pt x="18714" y="191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9121135" y="5320020"/>
              <a:ext cx="176338" cy="193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0" y="7164"/>
                  </a:moveTo>
                  <a:cubicBezTo>
                    <a:pt x="626" y="5762"/>
                    <a:pt x="1252" y="4359"/>
                    <a:pt x="2035" y="2957"/>
                  </a:cubicBezTo>
                  <a:cubicBezTo>
                    <a:pt x="2817" y="1554"/>
                    <a:pt x="3756" y="152"/>
                    <a:pt x="4696" y="11"/>
                  </a:cubicBezTo>
                  <a:cubicBezTo>
                    <a:pt x="5635" y="-129"/>
                    <a:pt x="6574" y="993"/>
                    <a:pt x="7356" y="3237"/>
                  </a:cubicBezTo>
                  <a:cubicBezTo>
                    <a:pt x="8139" y="5481"/>
                    <a:pt x="8765" y="8848"/>
                    <a:pt x="8609" y="11793"/>
                  </a:cubicBezTo>
                  <a:cubicBezTo>
                    <a:pt x="8452" y="14739"/>
                    <a:pt x="7513" y="17263"/>
                    <a:pt x="6417" y="18946"/>
                  </a:cubicBezTo>
                  <a:cubicBezTo>
                    <a:pt x="5322" y="20629"/>
                    <a:pt x="4070" y="21471"/>
                    <a:pt x="3600" y="21190"/>
                  </a:cubicBezTo>
                  <a:cubicBezTo>
                    <a:pt x="3130" y="20910"/>
                    <a:pt x="3443" y="19507"/>
                    <a:pt x="4852" y="16562"/>
                  </a:cubicBezTo>
                  <a:cubicBezTo>
                    <a:pt x="6261" y="13616"/>
                    <a:pt x="8765" y="9128"/>
                    <a:pt x="10643" y="6463"/>
                  </a:cubicBezTo>
                  <a:cubicBezTo>
                    <a:pt x="12522" y="3798"/>
                    <a:pt x="13774" y="2957"/>
                    <a:pt x="14713" y="3237"/>
                  </a:cubicBezTo>
                  <a:cubicBezTo>
                    <a:pt x="15652" y="3518"/>
                    <a:pt x="16278" y="4920"/>
                    <a:pt x="16278" y="6603"/>
                  </a:cubicBezTo>
                  <a:cubicBezTo>
                    <a:pt x="16278" y="8287"/>
                    <a:pt x="15652" y="10250"/>
                    <a:pt x="16435" y="12494"/>
                  </a:cubicBezTo>
                  <a:cubicBezTo>
                    <a:pt x="17217" y="14739"/>
                    <a:pt x="19409" y="17263"/>
                    <a:pt x="21600" y="197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9696148" y="5500298"/>
              <a:ext cx="107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9726815" y="5546299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10186826" y="5231958"/>
              <a:ext cx="76669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141"/>
                    <a:pt x="7200" y="4281"/>
                    <a:pt x="3600" y="7881"/>
                  </a:cubicBezTo>
                  <a:cubicBezTo>
                    <a:pt x="0" y="11481"/>
                    <a:pt x="0" y="165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10018155" y="5592300"/>
              <a:ext cx="222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10094498" y="5674079"/>
              <a:ext cx="207331" cy="17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00" fill="norm" stroke="1" extrusionOk="0">
                  <a:moveTo>
                    <a:pt x="3194" y="1234"/>
                  </a:moveTo>
                  <a:cubicBezTo>
                    <a:pt x="4511" y="617"/>
                    <a:pt x="5829" y="0"/>
                    <a:pt x="7146" y="0"/>
                  </a:cubicBezTo>
                  <a:cubicBezTo>
                    <a:pt x="8463" y="0"/>
                    <a:pt x="9780" y="617"/>
                    <a:pt x="10307" y="2469"/>
                  </a:cubicBezTo>
                  <a:cubicBezTo>
                    <a:pt x="10833" y="4320"/>
                    <a:pt x="10570" y="7406"/>
                    <a:pt x="9121" y="10183"/>
                  </a:cubicBezTo>
                  <a:cubicBezTo>
                    <a:pt x="7672" y="12960"/>
                    <a:pt x="5038" y="15429"/>
                    <a:pt x="3063" y="17280"/>
                  </a:cubicBezTo>
                  <a:cubicBezTo>
                    <a:pt x="1087" y="19131"/>
                    <a:pt x="-230" y="20366"/>
                    <a:pt x="33" y="20983"/>
                  </a:cubicBezTo>
                  <a:cubicBezTo>
                    <a:pt x="297" y="21600"/>
                    <a:pt x="2141" y="21600"/>
                    <a:pt x="5960" y="20520"/>
                  </a:cubicBezTo>
                  <a:cubicBezTo>
                    <a:pt x="9780" y="19440"/>
                    <a:pt x="15575" y="17280"/>
                    <a:pt x="21370" y="151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10669837" y="5546299"/>
              <a:ext cx="2300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10913012" y="5302557"/>
              <a:ext cx="324172" cy="21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172" fill="norm" stroke="1" extrusionOk="0">
                  <a:moveTo>
                    <a:pt x="1155" y="3610"/>
                  </a:moveTo>
                  <a:cubicBezTo>
                    <a:pt x="1155" y="2355"/>
                    <a:pt x="1155" y="1099"/>
                    <a:pt x="1577" y="471"/>
                  </a:cubicBezTo>
                  <a:cubicBezTo>
                    <a:pt x="1999" y="-157"/>
                    <a:pt x="2843" y="-157"/>
                    <a:pt x="4108" y="471"/>
                  </a:cubicBezTo>
                  <a:cubicBezTo>
                    <a:pt x="5374" y="1099"/>
                    <a:pt x="7061" y="2355"/>
                    <a:pt x="7989" y="4364"/>
                  </a:cubicBezTo>
                  <a:cubicBezTo>
                    <a:pt x="8917" y="6373"/>
                    <a:pt x="9086" y="9136"/>
                    <a:pt x="7989" y="12024"/>
                  </a:cubicBezTo>
                  <a:cubicBezTo>
                    <a:pt x="6892" y="14913"/>
                    <a:pt x="4530" y="17927"/>
                    <a:pt x="2927" y="19559"/>
                  </a:cubicBezTo>
                  <a:cubicBezTo>
                    <a:pt x="1324" y="21192"/>
                    <a:pt x="480" y="21443"/>
                    <a:pt x="142" y="20941"/>
                  </a:cubicBezTo>
                  <a:cubicBezTo>
                    <a:pt x="-195" y="20438"/>
                    <a:pt x="-26" y="19183"/>
                    <a:pt x="1661" y="16671"/>
                  </a:cubicBezTo>
                  <a:cubicBezTo>
                    <a:pt x="3349" y="14159"/>
                    <a:pt x="6555" y="10392"/>
                    <a:pt x="8580" y="8131"/>
                  </a:cubicBezTo>
                  <a:cubicBezTo>
                    <a:pt x="10605" y="5871"/>
                    <a:pt x="11449" y="5117"/>
                    <a:pt x="12377" y="4238"/>
                  </a:cubicBezTo>
                  <a:cubicBezTo>
                    <a:pt x="13305" y="3359"/>
                    <a:pt x="14318" y="2355"/>
                    <a:pt x="14402" y="2480"/>
                  </a:cubicBezTo>
                  <a:cubicBezTo>
                    <a:pt x="14486" y="2606"/>
                    <a:pt x="13643" y="3862"/>
                    <a:pt x="13052" y="5745"/>
                  </a:cubicBezTo>
                  <a:cubicBezTo>
                    <a:pt x="12461" y="7629"/>
                    <a:pt x="12124" y="10141"/>
                    <a:pt x="12124" y="12024"/>
                  </a:cubicBezTo>
                  <a:cubicBezTo>
                    <a:pt x="12124" y="13908"/>
                    <a:pt x="12461" y="15164"/>
                    <a:pt x="13052" y="15792"/>
                  </a:cubicBezTo>
                  <a:cubicBezTo>
                    <a:pt x="13643" y="16420"/>
                    <a:pt x="14486" y="16420"/>
                    <a:pt x="15921" y="15792"/>
                  </a:cubicBezTo>
                  <a:cubicBezTo>
                    <a:pt x="17355" y="15164"/>
                    <a:pt x="19380" y="13908"/>
                    <a:pt x="21405" y="126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11318732" y="4994286"/>
              <a:ext cx="9478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12557" y="0"/>
                  </a:moveTo>
                  <a:cubicBezTo>
                    <a:pt x="10283" y="3240"/>
                    <a:pt x="8009" y="6480"/>
                    <a:pt x="6020" y="9000"/>
                  </a:cubicBezTo>
                  <a:cubicBezTo>
                    <a:pt x="4030" y="11520"/>
                    <a:pt x="2325" y="13320"/>
                    <a:pt x="1188" y="15300"/>
                  </a:cubicBezTo>
                  <a:cubicBezTo>
                    <a:pt x="51" y="17280"/>
                    <a:pt x="-517" y="19440"/>
                    <a:pt x="620" y="20520"/>
                  </a:cubicBezTo>
                  <a:cubicBezTo>
                    <a:pt x="1757" y="21600"/>
                    <a:pt x="4599" y="21600"/>
                    <a:pt x="7441" y="21600"/>
                  </a:cubicBezTo>
                  <a:cubicBezTo>
                    <a:pt x="10283" y="21600"/>
                    <a:pt x="13125" y="21600"/>
                    <a:pt x="15399" y="21060"/>
                  </a:cubicBezTo>
                  <a:cubicBezTo>
                    <a:pt x="17672" y="20520"/>
                    <a:pt x="19378" y="19440"/>
                    <a:pt x="21083" y="183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11375186" y="5101622"/>
              <a:ext cx="4600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10884508" y="5622967"/>
              <a:ext cx="35267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09" y="16200"/>
                    <a:pt x="10017" y="10800"/>
                    <a:pt x="13617" y="7200"/>
                  </a:cubicBezTo>
                  <a:cubicBezTo>
                    <a:pt x="17217" y="3600"/>
                    <a:pt x="1940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10992741" y="5691969"/>
              <a:ext cx="175441" cy="14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241" fill="norm" stroke="1" extrusionOk="0">
                  <a:moveTo>
                    <a:pt x="15629" y="0"/>
                  </a:moveTo>
                  <a:cubicBezTo>
                    <a:pt x="11617" y="3295"/>
                    <a:pt x="7606" y="6590"/>
                    <a:pt x="5137" y="8969"/>
                  </a:cubicBezTo>
                  <a:cubicBezTo>
                    <a:pt x="2669" y="11349"/>
                    <a:pt x="1743" y="12814"/>
                    <a:pt x="972" y="14644"/>
                  </a:cubicBezTo>
                  <a:cubicBezTo>
                    <a:pt x="200" y="16475"/>
                    <a:pt x="-417" y="18671"/>
                    <a:pt x="354" y="19953"/>
                  </a:cubicBezTo>
                  <a:cubicBezTo>
                    <a:pt x="1126" y="21234"/>
                    <a:pt x="3286" y="21600"/>
                    <a:pt x="6989" y="20868"/>
                  </a:cubicBezTo>
                  <a:cubicBezTo>
                    <a:pt x="10692" y="20136"/>
                    <a:pt x="15937" y="18305"/>
                    <a:pt x="21183" y="164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11129846" y="5783971"/>
              <a:ext cx="23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11628191" y="5116956"/>
              <a:ext cx="107337" cy="851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2400"/>
                    <a:pt x="15429" y="4800"/>
                    <a:pt x="13371" y="7168"/>
                  </a:cubicBezTo>
                  <a:cubicBezTo>
                    <a:pt x="11314" y="9535"/>
                    <a:pt x="10286" y="11870"/>
                    <a:pt x="9257" y="13881"/>
                  </a:cubicBezTo>
                  <a:cubicBezTo>
                    <a:pt x="8229" y="15892"/>
                    <a:pt x="7200" y="17578"/>
                    <a:pt x="5657" y="18811"/>
                  </a:cubicBezTo>
                  <a:cubicBezTo>
                    <a:pt x="4114" y="20043"/>
                    <a:pt x="2057" y="208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11689526" y="6059977"/>
              <a:ext cx="161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6800"/>
                    <a:pt x="10971" y="12000"/>
                    <a:pt x="14571" y="8400"/>
                  </a:cubicBezTo>
                  <a:cubicBezTo>
                    <a:pt x="18171" y="4800"/>
                    <a:pt x="1988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11901538" y="5956180"/>
              <a:ext cx="217332" cy="149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59" fill="norm" stroke="1" extrusionOk="0">
                  <a:moveTo>
                    <a:pt x="11564" y="7181"/>
                  </a:moveTo>
                  <a:cubicBezTo>
                    <a:pt x="11564" y="5351"/>
                    <a:pt x="11564" y="3520"/>
                    <a:pt x="10810" y="2239"/>
                  </a:cubicBezTo>
                  <a:cubicBezTo>
                    <a:pt x="10057" y="957"/>
                    <a:pt x="8550" y="225"/>
                    <a:pt x="7168" y="42"/>
                  </a:cubicBezTo>
                  <a:cubicBezTo>
                    <a:pt x="5787" y="-141"/>
                    <a:pt x="4531" y="225"/>
                    <a:pt x="3275" y="2056"/>
                  </a:cubicBezTo>
                  <a:cubicBezTo>
                    <a:pt x="2019" y="3886"/>
                    <a:pt x="764" y="7181"/>
                    <a:pt x="261" y="9744"/>
                  </a:cubicBezTo>
                  <a:cubicBezTo>
                    <a:pt x="-241" y="12306"/>
                    <a:pt x="10" y="14137"/>
                    <a:pt x="764" y="15052"/>
                  </a:cubicBezTo>
                  <a:cubicBezTo>
                    <a:pt x="1517" y="15967"/>
                    <a:pt x="2773" y="15967"/>
                    <a:pt x="3903" y="15418"/>
                  </a:cubicBezTo>
                  <a:cubicBezTo>
                    <a:pt x="5033" y="14869"/>
                    <a:pt x="6038" y="13771"/>
                    <a:pt x="7294" y="12673"/>
                  </a:cubicBezTo>
                  <a:cubicBezTo>
                    <a:pt x="8550" y="11574"/>
                    <a:pt x="10057" y="10476"/>
                    <a:pt x="11187" y="10659"/>
                  </a:cubicBezTo>
                  <a:cubicBezTo>
                    <a:pt x="12317" y="10842"/>
                    <a:pt x="13071" y="12306"/>
                    <a:pt x="14703" y="14320"/>
                  </a:cubicBezTo>
                  <a:cubicBezTo>
                    <a:pt x="16336" y="16334"/>
                    <a:pt x="18847" y="18896"/>
                    <a:pt x="21359" y="214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11918570" y="4990791"/>
              <a:ext cx="269301" cy="19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23" fill="norm" stroke="1" extrusionOk="0">
                  <a:moveTo>
                    <a:pt x="10977" y="5433"/>
                  </a:moveTo>
                  <a:cubicBezTo>
                    <a:pt x="10977" y="3750"/>
                    <a:pt x="10977" y="2067"/>
                    <a:pt x="10472" y="1085"/>
                  </a:cubicBezTo>
                  <a:cubicBezTo>
                    <a:pt x="9967" y="104"/>
                    <a:pt x="8958" y="-177"/>
                    <a:pt x="7545" y="104"/>
                  </a:cubicBezTo>
                  <a:cubicBezTo>
                    <a:pt x="6132" y="384"/>
                    <a:pt x="4315" y="1226"/>
                    <a:pt x="3003" y="2207"/>
                  </a:cubicBezTo>
                  <a:cubicBezTo>
                    <a:pt x="1691" y="3189"/>
                    <a:pt x="883" y="4311"/>
                    <a:pt x="379" y="5574"/>
                  </a:cubicBezTo>
                  <a:cubicBezTo>
                    <a:pt x="-126" y="6836"/>
                    <a:pt x="-328" y="8239"/>
                    <a:pt x="1085" y="9361"/>
                  </a:cubicBezTo>
                  <a:cubicBezTo>
                    <a:pt x="2498" y="10483"/>
                    <a:pt x="5526" y="11324"/>
                    <a:pt x="7545" y="11044"/>
                  </a:cubicBezTo>
                  <a:cubicBezTo>
                    <a:pt x="9564" y="10763"/>
                    <a:pt x="10573" y="9361"/>
                    <a:pt x="11279" y="9781"/>
                  </a:cubicBezTo>
                  <a:cubicBezTo>
                    <a:pt x="11986" y="10202"/>
                    <a:pt x="12390" y="12446"/>
                    <a:pt x="14005" y="14691"/>
                  </a:cubicBezTo>
                  <a:cubicBezTo>
                    <a:pt x="15620" y="16935"/>
                    <a:pt x="18446" y="19179"/>
                    <a:pt x="21272" y="214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10736325" y="4582441"/>
              <a:ext cx="1914636" cy="1850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45" fill="norm" stroke="1" extrusionOk="0">
                  <a:moveTo>
                    <a:pt x="14352" y="1581"/>
                  </a:moveTo>
                  <a:cubicBezTo>
                    <a:pt x="14035" y="1284"/>
                    <a:pt x="13719" y="986"/>
                    <a:pt x="13273" y="733"/>
                  </a:cubicBezTo>
                  <a:cubicBezTo>
                    <a:pt x="12827" y="481"/>
                    <a:pt x="12252" y="272"/>
                    <a:pt x="11619" y="138"/>
                  </a:cubicBezTo>
                  <a:cubicBezTo>
                    <a:pt x="10987" y="5"/>
                    <a:pt x="10296" y="-55"/>
                    <a:pt x="9520" y="64"/>
                  </a:cubicBezTo>
                  <a:cubicBezTo>
                    <a:pt x="8743" y="183"/>
                    <a:pt x="7880" y="481"/>
                    <a:pt x="7161" y="719"/>
                  </a:cubicBezTo>
                  <a:cubicBezTo>
                    <a:pt x="6442" y="957"/>
                    <a:pt x="5867" y="1135"/>
                    <a:pt x="5220" y="1462"/>
                  </a:cubicBezTo>
                  <a:cubicBezTo>
                    <a:pt x="4573" y="1790"/>
                    <a:pt x="3854" y="2266"/>
                    <a:pt x="3279" y="2727"/>
                  </a:cubicBezTo>
                  <a:cubicBezTo>
                    <a:pt x="2703" y="3188"/>
                    <a:pt x="2272" y="3634"/>
                    <a:pt x="1912" y="4185"/>
                  </a:cubicBezTo>
                  <a:cubicBezTo>
                    <a:pt x="1553" y="4735"/>
                    <a:pt x="1265" y="5390"/>
                    <a:pt x="1035" y="6014"/>
                  </a:cubicBezTo>
                  <a:cubicBezTo>
                    <a:pt x="805" y="6639"/>
                    <a:pt x="633" y="7234"/>
                    <a:pt x="460" y="7889"/>
                  </a:cubicBezTo>
                  <a:cubicBezTo>
                    <a:pt x="287" y="8543"/>
                    <a:pt x="115" y="9257"/>
                    <a:pt x="43" y="9957"/>
                  </a:cubicBezTo>
                  <a:cubicBezTo>
                    <a:pt x="-29" y="10656"/>
                    <a:pt x="0" y="11340"/>
                    <a:pt x="57" y="12173"/>
                  </a:cubicBezTo>
                  <a:cubicBezTo>
                    <a:pt x="115" y="13006"/>
                    <a:pt x="201" y="13988"/>
                    <a:pt x="259" y="14791"/>
                  </a:cubicBezTo>
                  <a:cubicBezTo>
                    <a:pt x="316" y="15595"/>
                    <a:pt x="345" y="16219"/>
                    <a:pt x="532" y="16829"/>
                  </a:cubicBezTo>
                  <a:cubicBezTo>
                    <a:pt x="719" y="17439"/>
                    <a:pt x="1064" y="18034"/>
                    <a:pt x="1582" y="18570"/>
                  </a:cubicBezTo>
                  <a:cubicBezTo>
                    <a:pt x="2099" y="19105"/>
                    <a:pt x="2790" y="19581"/>
                    <a:pt x="3523" y="19968"/>
                  </a:cubicBezTo>
                  <a:cubicBezTo>
                    <a:pt x="4256" y="20355"/>
                    <a:pt x="5033" y="20652"/>
                    <a:pt x="5896" y="20890"/>
                  </a:cubicBezTo>
                  <a:cubicBezTo>
                    <a:pt x="6759" y="21128"/>
                    <a:pt x="7708" y="21307"/>
                    <a:pt x="8643" y="21411"/>
                  </a:cubicBezTo>
                  <a:cubicBezTo>
                    <a:pt x="9577" y="21515"/>
                    <a:pt x="10498" y="21545"/>
                    <a:pt x="11433" y="21545"/>
                  </a:cubicBezTo>
                  <a:cubicBezTo>
                    <a:pt x="12367" y="21545"/>
                    <a:pt x="13316" y="21515"/>
                    <a:pt x="14107" y="21396"/>
                  </a:cubicBezTo>
                  <a:cubicBezTo>
                    <a:pt x="14898" y="21277"/>
                    <a:pt x="15531" y="21069"/>
                    <a:pt x="16236" y="20742"/>
                  </a:cubicBezTo>
                  <a:cubicBezTo>
                    <a:pt x="16940" y="20414"/>
                    <a:pt x="17717" y="19968"/>
                    <a:pt x="18407" y="19462"/>
                  </a:cubicBezTo>
                  <a:cubicBezTo>
                    <a:pt x="19098" y="18957"/>
                    <a:pt x="19701" y="18391"/>
                    <a:pt x="20147" y="17781"/>
                  </a:cubicBezTo>
                  <a:cubicBezTo>
                    <a:pt x="20593" y="17171"/>
                    <a:pt x="20881" y="16517"/>
                    <a:pt x="21082" y="15743"/>
                  </a:cubicBezTo>
                  <a:cubicBezTo>
                    <a:pt x="21283" y="14970"/>
                    <a:pt x="21398" y="14077"/>
                    <a:pt x="21470" y="13140"/>
                  </a:cubicBezTo>
                  <a:cubicBezTo>
                    <a:pt x="21542" y="12203"/>
                    <a:pt x="21571" y="11221"/>
                    <a:pt x="21528" y="10358"/>
                  </a:cubicBezTo>
                  <a:cubicBezTo>
                    <a:pt x="21485" y="9495"/>
                    <a:pt x="21370" y="8752"/>
                    <a:pt x="21168" y="7978"/>
                  </a:cubicBezTo>
                  <a:cubicBezTo>
                    <a:pt x="20967" y="7205"/>
                    <a:pt x="20679" y="6401"/>
                    <a:pt x="20277" y="5583"/>
                  </a:cubicBezTo>
                  <a:cubicBezTo>
                    <a:pt x="19874" y="4765"/>
                    <a:pt x="19356" y="3932"/>
                    <a:pt x="18882" y="3277"/>
                  </a:cubicBezTo>
                  <a:cubicBezTo>
                    <a:pt x="18407" y="2623"/>
                    <a:pt x="17976" y="2147"/>
                    <a:pt x="17530" y="1745"/>
                  </a:cubicBezTo>
                  <a:cubicBezTo>
                    <a:pt x="17084" y="1343"/>
                    <a:pt x="16624" y="1016"/>
                    <a:pt x="16135" y="808"/>
                  </a:cubicBezTo>
                  <a:cubicBezTo>
                    <a:pt x="15646" y="600"/>
                    <a:pt x="15128" y="510"/>
                    <a:pt x="14496" y="406"/>
                  </a:cubicBezTo>
                  <a:cubicBezTo>
                    <a:pt x="13863" y="302"/>
                    <a:pt x="13115" y="183"/>
                    <a:pt x="12454" y="213"/>
                  </a:cubicBezTo>
                  <a:cubicBezTo>
                    <a:pt x="11792" y="243"/>
                    <a:pt x="11217" y="421"/>
                    <a:pt x="10886" y="689"/>
                  </a:cubicBezTo>
                  <a:cubicBezTo>
                    <a:pt x="10555" y="957"/>
                    <a:pt x="10469" y="1314"/>
                    <a:pt x="10383" y="167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11780660" y="6616841"/>
              <a:ext cx="262420" cy="280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139" fill="norm" stroke="1" extrusionOk="0">
                  <a:moveTo>
                    <a:pt x="15815" y="4841"/>
                  </a:moveTo>
                  <a:cubicBezTo>
                    <a:pt x="16016" y="3877"/>
                    <a:pt x="16218" y="2913"/>
                    <a:pt x="16016" y="2045"/>
                  </a:cubicBezTo>
                  <a:cubicBezTo>
                    <a:pt x="15815" y="1177"/>
                    <a:pt x="15209" y="406"/>
                    <a:pt x="13796" y="116"/>
                  </a:cubicBezTo>
                  <a:cubicBezTo>
                    <a:pt x="12383" y="-173"/>
                    <a:pt x="10162" y="20"/>
                    <a:pt x="7740" y="1370"/>
                  </a:cubicBezTo>
                  <a:cubicBezTo>
                    <a:pt x="5317" y="2720"/>
                    <a:pt x="2693" y="5227"/>
                    <a:pt x="1280" y="8120"/>
                  </a:cubicBezTo>
                  <a:cubicBezTo>
                    <a:pt x="-133" y="11013"/>
                    <a:pt x="-335" y="14291"/>
                    <a:pt x="472" y="16702"/>
                  </a:cubicBezTo>
                  <a:cubicBezTo>
                    <a:pt x="1280" y="19113"/>
                    <a:pt x="3097" y="20656"/>
                    <a:pt x="5519" y="21041"/>
                  </a:cubicBezTo>
                  <a:cubicBezTo>
                    <a:pt x="7942" y="21427"/>
                    <a:pt x="10970" y="20656"/>
                    <a:pt x="13796" y="19113"/>
                  </a:cubicBezTo>
                  <a:cubicBezTo>
                    <a:pt x="16622" y="17570"/>
                    <a:pt x="19246" y="15256"/>
                    <a:pt x="20256" y="13038"/>
                  </a:cubicBezTo>
                  <a:cubicBezTo>
                    <a:pt x="21265" y="10820"/>
                    <a:pt x="20659" y="8698"/>
                    <a:pt x="18439" y="6770"/>
                  </a:cubicBezTo>
                  <a:cubicBezTo>
                    <a:pt x="16218" y="4841"/>
                    <a:pt x="12383" y="3106"/>
                    <a:pt x="9859" y="2334"/>
                  </a:cubicBezTo>
                  <a:cubicBezTo>
                    <a:pt x="7336" y="1563"/>
                    <a:pt x="6125" y="1756"/>
                    <a:pt x="4914" y="19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9320472" y="6483707"/>
              <a:ext cx="352676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5322" y="11153"/>
                    <a:pt x="10643" y="2153"/>
                    <a:pt x="14243" y="353"/>
                  </a:cubicBezTo>
                  <a:cubicBezTo>
                    <a:pt x="17843" y="-1447"/>
                    <a:pt x="19722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9289805" y="6619656"/>
              <a:ext cx="253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9800017" y="6466319"/>
              <a:ext cx="256688" cy="2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074" fill="norm" stroke="1" extrusionOk="0">
                  <a:moveTo>
                    <a:pt x="15859" y="3503"/>
                  </a:moveTo>
                  <a:cubicBezTo>
                    <a:pt x="15028" y="2530"/>
                    <a:pt x="14197" y="1557"/>
                    <a:pt x="12640" y="1459"/>
                  </a:cubicBezTo>
                  <a:cubicBezTo>
                    <a:pt x="11082" y="1362"/>
                    <a:pt x="8798" y="2141"/>
                    <a:pt x="6513" y="4670"/>
                  </a:cubicBezTo>
                  <a:cubicBezTo>
                    <a:pt x="4228" y="7200"/>
                    <a:pt x="1944" y="11481"/>
                    <a:pt x="801" y="14400"/>
                  </a:cubicBezTo>
                  <a:cubicBezTo>
                    <a:pt x="-341" y="17319"/>
                    <a:pt x="-341" y="18876"/>
                    <a:pt x="1321" y="19946"/>
                  </a:cubicBezTo>
                  <a:cubicBezTo>
                    <a:pt x="2982" y="21016"/>
                    <a:pt x="6305" y="21600"/>
                    <a:pt x="9836" y="20432"/>
                  </a:cubicBezTo>
                  <a:cubicBezTo>
                    <a:pt x="13367" y="19265"/>
                    <a:pt x="17105" y="16346"/>
                    <a:pt x="19078" y="13135"/>
                  </a:cubicBezTo>
                  <a:cubicBezTo>
                    <a:pt x="21051" y="9924"/>
                    <a:pt x="21259" y="6422"/>
                    <a:pt x="20324" y="4184"/>
                  </a:cubicBezTo>
                  <a:cubicBezTo>
                    <a:pt x="19390" y="1946"/>
                    <a:pt x="17313" y="973"/>
                    <a:pt x="1523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205137" y="7124921"/>
              <a:ext cx="188484" cy="543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286" fill="norm" stroke="1" extrusionOk="0">
                  <a:moveTo>
                    <a:pt x="3265" y="5429"/>
                  </a:moveTo>
                  <a:cubicBezTo>
                    <a:pt x="7142" y="4929"/>
                    <a:pt x="11019" y="4429"/>
                    <a:pt x="13926" y="3829"/>
                  </a:cubicBezTo>
                  <a:cubicBezTo>
                    <a:pt x="16834" y="3229"/>
                    <a:pt x="18773" y="2529"/>
                    <a:pt x="19742" y="1929"/>
                  </a:cubicBezTo>
                  <a:cubicBezTo>
                    <a:pt x="20711" y="1329"/>
                    <a:pt x="20711" y="829"/>
                    <a:pt x="19326" y="429"/>
                  </a:cubicBezTo>
                  <a:cubicBezTo>
                    <a:pt x="17942" y="29"/>
                    <a:pt x="15173" y="-271"/>
                    <a:pt x="11434" y="379"/>
                  </a:cubicBezTo>
                  <a:cubicBezTo>
                    <a:pt x="7696" y="1029"/>
                    <a:pt x="2988" y="2629"/>
                    <a:pt x="1049" y="3979"/>
                  </a:cubicBezTo>
                  <a:cubicBezTo>
                    <a:pt x="-889" y="5329"/>
                    <a:pt x="-58" y="6429"/>
                    <a:pt x="2849" y="8329"/>
                  </a:cubicBezTo>
                  <a:cubicBezTo>
                    <a:pt x="5757" y="10229"/>
                    <a:pt x="10742" y="12929"/>
                    <a:pt x="13788" y="14779"/>
                  </a:cubicBezTo>
                  <a:cubicBezTo>
                    <a:pt x="16834" y="16629"/>
                    <a:pt x="17942" y="17629"/>
                    <a:pt x="18219" y="18379"/>
                  </a:cubicBezTo>
                  <a:cubicBezTo>
                    <a:pt x="18496" y="19129"/>
                    <a:pt x="17942" y="19629"/>
                    <a:pt x="16557" y="20079"/>
                  </a:cubicBezTo>
                  <a:cubicBezTo>
                    <a:pt x="15173" y="20529"/>
                    <a:pt x="12957" y="20929"/>
                    <a:pt x="10742" y="21129"/>
                  </a:cubicBezTo>
                  <a:cubicBezTo>
                    <a:pt x="8526" y="21329"/>
                    <a:pt x="6311" y="21329"/>
                    <a:pt x="6311" y="21179"/>
                  </a:cubicBezTo>
                  <a:cubicBezTo>
                    <a:pt x="6311" y="21029"/>
                    <a:pt x="8526" y="20729"/>
                    <a:pt x="10742" y="20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449939" y="7578011"/>
              <a:ext cx="17633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04" y="2653"/>
                    <a:pt x="5009" y="5305"/>
                    <a:pt x="8609" y="8905"/>
                  </a:cubicBezTo>
                  <a:cubicBezTo>
                    <a:pt x="12209" y="12505"/>
                    <a:pt x="16904" y="170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488273" y="7568478"/>
              <a:ext cx="145671" cy="216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fill="norm" stroke="1" extrusionOk="0">
                  <a:moveTo>
                    <a:pt x="21600" y="183"/>
                  </a:moveTo>
                  <a:cubicBezTo>
                    <a:pt x="19326" y="-68"/>
                    <a:pt x="17053" y="-319"/>
                    <a:pt x="14211" y="1314"/>
                  </a:cubicBezTo>
                  <a:cubicBezTo>
                    <a:pt x="11368" y="2946"/>
                    <a:pt x="7958" y="6462"/>
                    <a:pt x="5495" y="10104"/>
                  </a:cubicBezTo>
                  <a:cubicBezTo>
                    <a:pt x="3032" y="13746"/>
                    <a:pt x="1516" y="17514"/>
                    <a:pt x="0" y="21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672277" y="7731348"/>
              <a:ext cx="6900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833281" y="7532010"/>
              <a:ext cx="8433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235"/>
                    <a:pt x="0" y="8471"/>
                    <a:pt x="3600" y="12071"/>
                  </a:cubicBezTo>
                  <a:cubicBezTo>
                    <a:pt x="7200" y="15671"/>
                    <a:pt x="14400" y="186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886949" y="7585678"/>
              <a:ext cx="12267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0"/>
                    <a:pt x="16200" y="0"/>
                    <a:pt x="12600" y="1560"/>
                  </a:cubicBezTo>
                  <a:cubicBezTo>
                    <a:pt x="9000" y="3120"/>
                    <a:pt x="4500" y="6240"/>
                    <a:pt x="2250" y="9840"/>
                  </a:cubicBezTo>
                  <a:cubicBezTo>
                    <a:pt x="0" y="13440"/>
                    <a:pt x="0" y="17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1423628" y="7455342"/>
              <a:ext cx="161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1464096" y="7593345"/>
              <a:ext cx="1052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fill="norm" stroke="1" extrusionOk="0">
                  <a:moveTo>
                    <a:pt x="4101" y="0"/>
                  </a:moveTo>
                  <a:cubicBezTo>
                    <a:pt x="1590" y="7200"/>
                    <a:pt x="-922" y="14400"/>
                    <a:pt x="334" y="18000"/>
                  </a:cubicBezTo>
                  <a:cubicBezTo>
                    <a:pt x="1590" y="21600"/>
                    <a:pt x="6613" y="21600"/>
                    <a:pt x="10631" y="21600"/>
                  </a:cubicBezTo>
                  <a:cubicBezTo>
                    <a:pt x="14650" y="21600"/>
                    <a:pt x="17664" y="21600"/>
                    <a:pt x="206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2371142" y="6960536"/>
              <a:ext cx="225513" cy="42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493" fill="norm" stroke="1" extrusionOk="0">
                  <a:moveTo>
                    <a:pt x="21416" y="597"/>
                  </a:moveTo>
                  <a:cubicBezTo>
                    <a:pt x="18746" y="338"/>
                    <a:pt x="16077" y="79"/>
                    <a:pt x="14135" y="15"/>
                  </a:cubicBezTo>
                  <a:cubicBezTo>
                    <a:pt x="12194" y="-50"/>
                    <a:pt x="10980" y="79"/>
                    <a:pt x="9524" y="726"/>
                  </a:cubicBezTo>
                  <a:cubicBezTo>
                    <a:pt x="8068" y="1373"/>
                    <a:pt x="6369" y="2537"/>
                    <a:pt x="5034" y="4542"/>
                  </a:cubicBezTo>
                  <a:cubicBezTo>
                    <a:pt x="3699" y="6546"/>
                    <a:pt x="2728" y="9392"/>
                    <a:pt x="2000" y="11914"/>
                  </a:cubicBezTo>
                  <a:cubicBezTo>
                    <a:pt x="1272" y="14436"/>
                    <a:pt x="787" y="16635"/>
                    <a:pt x="423" y="18058"/>
                  </a:cubicBezTo>
                  <a:cubicBezTo>
                    <a:pt x="59" y="19481"/>
                    <a:pt x="-184" y="20127"/>
                    <a:pt x="180" y="20645"/>
                  </a:cubicBezTo>
                  <a:cubicBezTo>
                    <a:pt x="544" y="21162"/>
                    <a:pt x="1515" y="21550"/>
                    <a:pt x="4791" y="21485"/>
                  </a:cubicBezTo>
                  <a:cubicBezTo>
                    <a:pt x="8068" y="21421"/>
                    <a:pt x="13650" y="20903"/>
                    <a:pt x="19232" y="20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2381983" y="7210003"/>
              <a:ext cx="130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2687188" y="6952786"/>
              <a:ext cx="262142" cy="411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24" fill="norm" stroke="1" extrusionOk="0">
                  <a:moveTo>
                    <a:pt x="21511" y="616"/>
                  </a:moveTo>
                  <a:cubicBezTo>
                    <a:pt x="20672" y="219"/>
                    <a:pt x="19833" y="-179"/>
                    <a:pt x="17631" y="86"/>
                  </a:cubicBezTo>
                  <a:cubicBezTo>
                    <a:pt x="15429" y="351"/>
                    <a:pt x="11864" y="1279"/>
                    <a:pt x="9662" y="2339"/>
                  </a:cubicBezTo>
                  <a:cubicBezTo>
                    <a:pt x="7461" y="3399"/>
                    <a:pt x="6622" y="4592"/>
                    <a:pt x="5363" y="7043"/>
                  </a:cubicBezTo>
                  <a:cubicBezTo>
                    <a:pt x="4105" y="9495"/>
                    <a:pt x="2428" y="13205"/>
                    <a:pt x="1379" y="15590"/>
                  </a:cubicBezTo>
                  <a:cubicBezTo>
                    <a:pt x="330" y="17976"/>
                    <a:pt x="-89" y="19036"/>
                    <a:pt x="16" y="19831"/>
                  </a:cubicBezTo>
                  <a:cubicBezTo>
                    <a:pt x="121" y="20626"/>
                    <a:pt x="750" y="21156"/>
                    <a:pt x="3057" y="21288"/>
                  </a:cubicBezTo>
                  <a:cubicBezTo>
                    <a:pt x="5363" y="21421"/>
                    <a:pt x="9348" y="21156"/>
                    <a:pt x="11864" y="20891"/>
                  </a:cubicBezTo>
                  <a:cubicBezTo>
                    <a:pt x="14381" y="20626"/>
                    <a:pt x="15429" y="20361"/>
                    <a:pt x="16478" y="20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2964663" y="7048999"/>
              <a:ext cx="24533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25" y="923"/>
                    <a:pt x="4050" y="1846"/>
                    <a:pt x="6750" y="4615"/>
                  </a:cubicBezTo>
                  <a:cubicBezTo>
                    <a:pt x="9450" y="7385"/>
                    <a:pt x="12825" y="12000"/>
                    <a:pt x="15412" y="15138"/>
                  </a:cubicBezTo>
                  <a:cubicBezTo>
                    <a:pt x="18000" y="18277"/>
                    <a:pt x="19800" y="199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3059098" y="7071999"/>
              <a:ext cx="166238" cy="31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427" fill="norm" stroke="1" extrusionOk="0">
                  <a:moveTo>
                    <a:pt x="21288" y="0"/>
                  </a:moveTo>
                  <a:cubicBezTo>
                    <a:pt x="18343" y="1210"/>
                    <a:pt x="15397" y="2419"/>
                    <a:pt x="11797" y="5443"/>
                  </a:cubicBezTo>
                  <a:cubicBezTo>
                    <a:pt x="8197" y="8467"/>
                    <a:pt x="3943" y="13306"/>
                    <a:pt x="1815" y="16330"/>
                  </a:cubicBezTo>
                  <a:cubicBezTo>
                    <a:pt x="-312" y="19354"/>
                    <a:pt x="-312" y="20563"/>
                    <a:pt x="506" y="21082"/>
                  </a:cubicBezTo>
                  <a:cubicBezTo>
                    <a:pt x="1324" y="21600"/>
                    <a:pt x="2961" y="21427"/>
                    <a:pt x="4597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3325004" y="6987664"/>
              <a:ext cx="130337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5710"/>
                    <a:pt x="10165" y="11421"/>
                    <a:pt x="13765" y="15021"/>
                  </a:cubicBezTo>
                  <a:cubicBezTo>
                    <a:pt x="17365" y="18621"/>
                    <a:pt x="19482" y="201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3428166" y="7079666"/>
              <a:ext cx="103844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1407" y="0"/>
                  </a:moveTo>
                  <a:cubicBezTo>
                    <a:pt x="15085" y="4476"/>
                    <a:pt x="8763" y="8951"/>
                    <a:pt x="5075" y="11968"/>
                  </a:cubicBezTo>
                  <a:cubicBezTo>
                    <a:pt x="1387" y="14984"/>
                    <a:pt x="334" y="16541"/>
                    <a:pt x="70" y="17903"/>
                  </a:cubicBezTo>
                  <a:cubicBezTo>
                    <a:pt x="-193" y="19265"/>
                    <a:pt x="334" y="20432"/>
                    <a:pt x="861" y="21016"/>
                  </a:cubicBezTo>
                  <a:cubicBezTo>
                    <a:pt x="1387" y="21600"/>
                    <a:pt x="1914" y="21600"/>
                    <a:pt x="24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3585676" y="6958135"/>
              <a:ext cx="179923" cy="43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39" fill="norm" stroke="1" extrusionOk="0">
                  <a:moveTo>
                    <a:pt x="0" y="2566"/>
                  </a:moveTo>
                  <a:cubicBezTo>
                    <a:pt x="304" y="1942"/>
                    <a:pt x="608" y="1317"/>
                    <a:pt x="2434" y="818"/>
                  </a:cubicBezTo>
                  <a:cubicBezTo>
                    <a:pt x="4259" y="319"/>
                    <a:pt x="7606" y="-56"/>
                    <a:pt x="10648" y="6"/>
                  </a:cubicBezTo>
                  <a:cubicBezTo>
                    <a:pt x="13690" y="69"/>
                    <a:pt x="16428" y="568"/>
                    <a:pt x="18254" y="2004"/>
                  </a:cubicBezTo>
                  <a:cubicBezTo>
                    <a:pt x="20079" y="3440"/>
                    <a:pt x="20992" y="5812"/>
                    <a:pt x="21296" y="8309"/>
                  </a:cubicBezTo>
                  <a:cubicBezTo>
                    <a:pt x="21600" y="10806"/>
                    <a:pt x="21296" y="13428"/>
                    <a:pt x="20839" y="15364"/>
                  </a:cubicBezTo>
                  <a:cubicBezTo>
                    <a:pt x="20383" y="17299"/>
                    <a:pt x="19775" y="18547"/>
                    <a:pt x="18406" y="19546"/>
                  </a:cubicBezTo>
                  <a:cubicBezTo>
                    <a:pt x="17037" y="20545"/>
                    <a:pt x="14907" y="21294"/>
                    <a:pt x="12625" y="21419"/>
                  </a:cubicBezTo>
                  <a:cubicBezTo>
                    <a:pt x="10344" y="21544"/>
                    <a:pt x="7910" y="21045"/>
                    <a:pt x="5476" y="20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3900017" y="7171668"/>
              <a:ext cx="214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4438685" y="6951982"/>
              <a:ext cx="235684" cy="32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26" fill="norm" stroke="1" extrusionOk="0">
                  <a:moveTo>
                    <a:pt x="21419" y="3342"/>
                  </a:moveTo>
                  <a:cubicBezTo>
                    <a:pt x="21419" y="2170"/>
                    <a:pt x="21419" y="998"/>
                    <a:pt x="20722" y="412"/>
                  </a:cubicBezTo>
                  <a:cubicBezTo>
                    <a:pt x="20025" y="-174"/>
                    <a:pt x="18632" y="-174"/>
                    <a:pt x="16309" y="663"/>
                  </a:cubicBezTo>
                  <a:cubicBezTo>
                    <a:pt x="13987" y="1500"/>
                    <a:pt x="10735" y="3175"/>
                    <a:pt x="7832" y="5435"/>
                  </a:cubicBezTo>
                  <a:cubicBezTo>
                    <a:pt x="4929" y="7696"/>
                    <a:pt x="2374" y="10542"/>
                    <a:pt x="1096" y="12886"/>
                  </a:cubicBezTo>
                  <a:cubicBezTo>
                    <a:pt x="-181" y="15231"/>
                    <a:pt x="-181" y="17073"/>
                    <a:pt x="284" y="18328"/>
                  </a:cubicBezTo>
                  <a:cubicBezTo>
                    <a:pt x="748" y="19584"/>
                    <a:pt x="1677" y="20254"/>
                    <a:pt x="4232" y="20673"/>
                  </a:cubicBezTo>
                  <a:cubicBezTo>
                    <a:pt x="6787" y="21091"/>
                    <a:pt x="10967" y="21259"/>
                    <a:pt x="15148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4426473" y="7156335"/>
              <a:ext cx="20189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34" y="21600"/>
                  </a:moveTo>
                  <a:cubicBezTo>
                    <a:pt x="1367" y="20000"/>
                    <a:pt x="0" y="18400"/>
                    <a:pt x="0" y="16000"/>
                  </a:cubicBezTo>
                  <a:cubicBezTo>
                    <a:pt x="0" y="13600"/>
                    <a:pt x="1367" y="10400"/>
                    <a:pt x="5195" y="7600"/>
                  </a:cubicBezTo>
                  <a:cubicBezTo>
                    <a:pt x="9023" y="4800"/>
                    <a:pt x="1531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4752253" y="6935082"/>
              <a:ext cx="259457" cy="39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59" fill="norm" stroke="1" extrusionOk="0">
                  <a:moveTo>
                    <a:pt x="21499" y="2867"/>
                  </a:moveTo>
                  <a:cubicBezTo>
                    <a:pt x="21287" y="2171"/>
                    <a:pt x="21075" y="1474"/>
                    <a:pt x="20440" y="986"/>
                  </a:cubicBezTo>
                  <a:cubicBezTo>
                    <a:pt x="19805" y="498"/>
                    <a:pt x="18746" y="220"/>
                    <a:pt x="16840" y="80"/>
                  </a:cubicBezTo>
                  <a:cubicBezTo>
                    <a:pt x="14934" y="-59"/>
                    <a:pt x="12181" y="-59"/>
                    <a:pt x="9958" y="429"/>
                  </a:cubicBezTo>
                  <a:cubicBezTo>
                    <a:pt x="7734" y="916"/>
                    <a:pt x="6040" y="1892"/>
                    <a:pt x="4770" y="3495"/>
                  </a:cubicBezTo>
                  <a:cubicBezTo>
                    <a:pt x="3499" y="5097"/>
                    <a:pt x="2652" y="7327"/>
                    <a:pt x="1911" y="9905"/>
                  </a:cubicBezTo>
                  <a:cubicBezTo>
                    <a:pt x="1170" y="12483"/>
                    <a:pt x="534" y="15409"/>
                    <a:pt x="217" y="17221"/>
                  </a:cubicBezTo>
                  <a:cubicBezTo>
                    <a:pt x="-101" y="19033"/>
                    <a:pt x="-101" y="19729"/>
                    <a:pt x="428" y="20287"/>
                  </a:cubicBezTo>
                  <a:cubicBezTo>
                    <a:pt x="958" y="20844"/>
                    <a:pt x="2017" y="21262"/>
                    <a:pt x="4028" y="21402"/>
                  </a:cubicBezTo>
                  <a:cubicBezTo>
                    <a:pt x="6040" y="21541"/>
                    <a:pt x="9005" y="21402"/>
                    <a:pt x="11970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4988708" y="7041332"/>
              <a:ext cx="222339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72" y="4447"/>
                    <a:pt x="7945" y="8894"/>
                    <a:pt x="11545" y="12494"/>
                  </a:cubicBezTo>
                  <a:cubicBezTo>
                    <a:pt x="15145" y="16094"/>
                    <a:pt x="18372" y="188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5094568" y="7087333"/>
              <a:ext cx="131813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21425" y="0"/>
                  </a:moveTo>
                  <a:cubicBezTo>
                    <a:pt x="15194" y="3703"/>
                    <a:pt x="8963" y="7406"/>
                    <a:pt x="5225" y="10286"/>
                  </a:cubicBezTo>
                  <a:cubicBezTo>
                    <a:pt x="1487" y="13166"/>
                    <a:pt x="240" y="15223"/>
                    <a:pt x="33" y="16971"/>
                  </a:cubicBezTo>
                  <a:cubicBezTo>
                    <a:pt x="-175" y="18720"/>
                    <a:pt x="656" y="20160"/>
                    <a:pt x="14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5257048" y="6941031"/>
              <a:ext cx="212116" cy="39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0" y="4135"/>
                  </a:moveTo>
                  <a:cubicBezTo>
                    <a:pt x="2082" y="2905"/>
                    <a:pt x="4164" y="1674"/>
                    <a:pt x="6896" y="922"/>
                  </a:cubicBezTo>
                  <a:cubicBezTo>
                    <a:pt x="9629" y="170"/>
                    <a:pt x="13012" y="-103"/>
                    <a:pt x="15094" y="34"/>
                  </a:cubicBezTo>
                  <a:cubicBezTo>
                    <a:pt x="17176" y="170"/>
                    <a:pt x="17957" y="717"/>
                    <a:pt x="18477" y="2426"/>
                  </a:cubicBezTo>
                  <a:cubicBezTo>
                    <a:pt x="18998" y="4135"/>
                    <a:pt x="19258" y="7006"/>
                    <a:pt x="19648" y="9330"/>
                  </a:cubicBezTo>
                  <a:cubicBezTo>
                    <a:pt x="20039" y="11654"/>
                    <a:pt x="20559" y="13431"/>
                    <a:pt x="20949" y="14662"/>
                  </a:cubicBezTo>
                  <a:cubicBezTo>
                    <a:pt x="21340" y="15892"/>
                    <a:pt x="21600" y="16575"/>
                    <a:pt x="21600" y="17259"/>
                  </a:cubicBezTo>
                  <a:cubicBezTo>
                    <a:pt x="21600" y="17943"/>
                    <a:pt x="21340" y="18626"/>
                    <a:pt x="19648" y="19378"/>
                  </a:cubicBezTo>
                  <a:cubicBezTo>
                    <a:pt x="17957" y="20130"/>
                    <a:pt x="14834" y="20950"/>
                    <a:pt x="12622" y="21224"/>
                  </a:cubicBezTo>
                  <a:cubicBezTo>
                    <a:pt x="10410" y="21497"/>
                    <a:pt x="9108" y="21224"/>
                    <a:pt x="7807" y="20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5671057" y="7233004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5777115" y="6913552"/>
              <a:ext cx="292618" cy="41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514" fill="norm" stroke="1" extrusionOk="0">
                  <a:moveTo>
                    <a:pt x="21321" y="3445"/>
                  </a:moveTo>
                  <a:cubicBezTo>
                    <a:pt x="21321" y="2650"/>
                    <a:pt x="21321" y="1855"/>
                    <a:pt x="20949" y="1193"/>
                  </a:cubicBezTo>
                  <a:cubicBezTo>
                    <a:pt x="20576" y="530"/>
                    <a:pt x="19831" y="0"/>
                    <a:pt x="17969" y="0"/>
                  </a:cubicBezTo>
                  <a:cubicBezTo>
                    <a:pt x="16107" y="0"/>
                    <a:pt x="13128" y="530"/>
                    <a:pt x="10149" y="2385"/>
                  </a:cubicBezTo>
                  <a:cubicBezTo>
                    <a:pt x="7169" y="4240"/>
                    <a:pt x="4190" y="7421"/>
                    <a:pt x="2328" y="10204"/>
                  </a:cubicBezTo>
                  <a:cubicBezTo>
                    <a:pt x="466" y="12986"/>
                    <a:pt x="-279" y="15372"/>
                    <a:pt x="93" y="17161"/>
                  </a:cubicBezTo>
                  <a:cubicBezTo>
                    <a:pt x="466" y="18950"/>
                    <a:pt x="1955" y="20142"/>
                    <a:pt x="3724" y="20805"/>
                  </a:cubicBezTo>
                  <a:cubicBezTo>
                    <a:pt x="5493" y="21467"/>
                    <a:pt x="7542" y="21600"/>
                    <a:pt x="9031" y="21467"/>
                  </a:cubicBezTo>
                  <a:cubicBezTo>
                    <a:pt x="10521" y="21335"/>
                    <a:pt x="11452" y="20937"/>
                    <a:pt x="12383" y="20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5783504" y="7133334"/>
              <a:ext cx="23256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74" y="21600"/>
                  </a:moveTo>
                  <a:cubicBezTo>
                    <a:pt x="1187" y="18400"/>
                    <a:pt x="0" y="15200"/>
                    <a:pt x="0" y="12800"/>
                  </a:cubicBezTo>
                  <a:cubicBezTo>
                    <a:pt x="0" y="10400"/>
                    <a:pt x="1187" y="8800"/>
                    <a:pt x="4985" y="6800"/>
                  </a:cubicBezTo>
                  <a:cubicBezTo>
                    <a:pt x="8782" y="4800"/>
                    <a:pt x="1519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6082861" y="6951401"/>
              <a:ext cx="293546" cy="41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92" fill="norm" stroke="1" extrusionOk="0">
                  <a:moveTo>
                    <a:pt x="21388" y="1492"/>
                  </a:moveTo>
                  <a:cubicBezTo>
                    <a:pt x="19712" y="825"/>
                    <a:pt x="18036" y="159"/>
                    <a:pt x="15895" y="25"/>
                  </a:cubicBezTo>
                  <a:cubicBezTo>
                    <a:pt x="13754" y="-108"/>
                    <a:pt x="11147" y="292"/>
                    <a:pt x="9378" y="1092"/>
                  </a:cubicBezTo>
                  <a:cubicBezTo>
                    <a:pt x="7609" y="1892"/>
                    <a:pt x="6678" y="3092"/>
                    <a:pt x="5933" y="5092"/>
                  </a:cubicBezTo>
                  <a:cubicBezTo>
                    <a:pt x="5188" y="7092"/>
                    <a:pt x="4629" y="9892"/>
                    <a:pt x="3698" y="12159"/>
                  </a:cubicBezTo>
                  <a:cubicBezTo>
                    <a:pt x="2767" y="14425"/>
                    <a:pt x="1464" y="16159"/>
                    <a:pt x="719" y="17425"/>
                  </a:cubicBezTo>
                  <a:cubicBezTo>
                    <a:pt x="-26" y="18692"/>
                    <a:pt x="-212" y="19492"/>
                    <a:pt x="254" y="20025"/>
                  </a:cubicBezTo>
                  <a:cubicBezTo>
                    <a:pt x="719" y="20559"/>
                    <a:pt x="1836" y="20825"/>
                    <a:pt x="3419" y="21025"/>
                  </a:cubicBezTo>
                  <a:cubicBezTo>
                    <a:pt x="5002" y="21225"/>
                    <a:pt x="7050" y="21359"/>
                    <a:pt x="9098" y="21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6384073" y="7041332"/>
              <a:ext cx="122671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168"/>
                    <a:pt x="7200" y="6336"/>
                    <a:pt x="10800" y="9936"/>
                  </a:cubicBezTo>
                  <a:cubicBezTo>
                    <a:pt x="14400" y="13536"/>
                    <a:pt x="18000" y="175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6445408" y="7102667"/>
              <a:ext cx="18400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00" y="2335"/>
                    <a:pt x="13800" y="4670"/>
                    <a:pt x="10200" y="8270"/>
                  </a:cubicBezTo>
                  <a:cubicBezTo>
                    <a:pt x="6600" y="11870"/>
                    <a:pt x="3300" y="167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6552744" y="6959768"/>
              <a:ext cx="250955" cy="51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77" fill="norm" stroke="1" extrusionOk="0">
                  <a:moveTo>
                    <a:pt x="10473" y="1809"/>
                  </a:moveTo>
                  <a:cubicBezTo>
                    <a:pt x="10909" y="1274"/>
                    <a:pt x="11345" y="739"/>
                    <a:pt x="12764" y="365"/>
                  </a:cubicBezTo>
                  <a:cubicBezTo>
                    <a:pt x="14182" y="-9"/>
                    <a:pt x="16582" y="-223"/>
                    <a:pt x="18327" y="365"/>
                  </a:cubicBezTo>
                  <a:cubicBezTo>
                    <a:pt x="20073" y="953"/>
                    <a:pt x="21164" y="2343"/>
                    <a:pt x="21382" y="4428"/>
                  </a:cubicBezTo>
                  <a:cubicBezTo>
                    <a:pt x="21600" y="6514"/>
                    <a:pt x="20945" y="9294"/>
                    <a:pt x="20400" y="11432"/>
                  </a:cubicBezTo>
                  <a:cubicBezTo>
                    <a:pt x="19855" y="13571"/>
                    <a:pt x="19418" y="15068"/>
                    <a:pt x="19309" y="16137"/>
                  </a:cubicBezTo>
                  <a:cubicBezTo>
                    <a:pt x="19200" y="17207"/>
                    <a:pt x="19418" y="17848"/>
                    <a:pt x="18982" y="18329"/>
                  </a:cubicBezTo>
                  <a:cubicBezTo>
                    <a:pt x="18545" y="18811"/>
                    <a:pt x="17455" y="19131"/>
                    <a:pt x="14182" y="19613"/>
                  </a:cubicBezTo>
                  <a:cubicBezTo>
                    <a:pt x="10909" y="20094"/>
                    <a:pt x="5455" y="20735"/>
                    <a:pt x="0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2466318" y="7618901"/>
              <a:ext cx="3296742" cy="3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14"/>
                  </a:moveTo>
                  <a:cubicBezTo>
                    <a:pt x="502" y="6172"/>
                    <a:pt x="1005" y="4629"/>
                    <a:pt x="1582" y="3086"/>
                  </a:cubicBezTo>
                  <a:cubicBezTo>
                    <a:pt x="2160" y="1543"/>
                    <a:pt x="2813" y="0"/>
                    <a:pt x="3441" y="0"/>
                  </a:cubicBezTo>
                  <a:cubicBezTo>
                    <a:pt x="4069" y="0"/>
                    <a:pt x="4672" y="1543"/>
                    <a:pt x="5258" y="3086"/>
                  </a:cubicBezTo>
                  <a:cubicBezTo>
                    <a:pt x="5844" y="4629"/>
                    <a:pt x="6413" y="6172"/>
                    <a:pt x="7033" y="7714"/>
                  </a:cubicBezTo>
                  <a:cubicBezTo>
                    <a:pt x="7652" y="9257"/>
                    <a:pt x="8322" y="10800"/>
                    <a:pt x="9017" y="12343"/>
                  </a:cubicBezTo>
                  <a:cubicBezTo>
                    <a:pt x="9712" y="13886"/>
                    <a:pt x="10432" y="15429"/>
                    <a:pt x="11152" y="16200"/>
                  </a:cubicBezTo>
                  <a:cubicBezTo>
                    <a:pt x="11872" y="16971"/>
                    <a:pt x="12592" y="16971"/>
                    <a:pt x="13312" y="16200"/>
                  </a:cubicBezTo>
                  <a:cubicBezTo>
                    <a:pt x="14032" y="15429"/>
                    <a:pt x="14752" y="13886"/>
                    <a:pt x="15421" y="12343"/>
                  </a:cubicBezTo>
                  <a:cubicBezTo>
                    <a:pt x="16091" y="10800"/>
                    <a:pt x="16711" y="9257"/>
                    <a:pt x="17397" y="7714"/>
                  </a:cubicBezTo>
                  <a:cubicBezTo>
                    <a:pt x="18084" y="6172"/>
                    <a:pt x="18837" y="4629"/>
                    <a:pt x="19549" y="6943"/>
                  </a:cubicBezTo>
                  <a:cubicBezTo>
                    <a:pt x="20260" y="9257"/>
                    <a:pt x="20930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3488000" y="7923019"/>
              <a:ext cx="573022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fill="norm" stroke="1" extrusionOk="0">
                  <a:moveTo>
                    <a:pt x="3669" y="4629"/>
                  </a:moveTo>
                  <a:cubicBezTo>
                    <a:pt x="4149" y="4320"/>
                    <a:pt x="4629" y="4011"/>
                    <a:pt x="4917" y="4783"/>
                  </a:cubicBezTo>
                  <a:cubicBezTo>
                    <a:pt x="5205" y="5554"/>
                    <a:pt x="5301" y="7406"/>
                    <a:pt x="5157" y="9874"/>
                  </a:cubicBezTo>
                  <a:cubicBezTo>
                    <a:pt x="5013" y="12343"/>
                    <a:pt x="4629" y="15429"/>
                    <a:pt x="4101" y="17743"/>
                  </a:cubicBezTo>
                  <a:cubicBezTo>
                    <a:pt x="3573" y="20057"/>
                    <a:pt x="2901" y="21600"/>
                    <a:pt x="2181" y="21600"/>
                  </a:cubicBezTo>
                  <a:cubicBezTo>
                    <a:pt x="1461" y="21600"/>
                    <a:pt x="693" y="20057"/>
                    <a:pt x="309" y="18051"/>
                  </a:cubicBezTo>
                  <a:cubicBezTo>
                    <a:pt x="-75" y="16046"/>
                    <a:pt x="-75" y="13577"/>
                    <a:pt x="165" y="11726"/>
                  </a:cubicBezTo>
                  <a:cubicBezTo>
                    <a:pt x="405" y="9874"/>
                    <a:pt x="885" y="8640"/>
                    <a:pt x="2757" y="6943"/>
                  </a:cubicBezTo>
                  <a:cubicBezTo>
                    <a:pt x="4629" y="5246"/>
                    <a:pt x="7893" y="3086"/>
                    <a:pt x="11253" y="1851"/>
                  </a:cubicBezTo>
                  <a:cubicBezTo>
                    <a:pt x="14613" y="617"/>
                    <a:pt x="18069" y="309"/>
                    <a:pt x="215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3792681" y="8109731"/>
              <a:ext cx="207006" cy="150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1" fill="norm" stroke="1" extrusionOk="0">
                  <a:moveTo>
                    <a:pt x="0" y="687"/>
                  </a:moveTo>
                  <a:cubicBezTo>
                    <a:pt x="1333" y="-21"/>
                    <a:pt x="2667" y="-729"/>
                    <a:pt x="5867" y="1573"/>
                  </a:cubicBezTo>
                  <a:cubicBezTo>
                    <a:pt x="9067" y="3874"/>
                    <a:pt x="14133" y="9186"/>
                    <a:pt x="17067" y="12904"/>
                  </a:cubicBezTo>
                  <a:cubicBezTo>
                    <a:pt x="20000" y="16622"/>
                    <a:pt x="20800" y="18746"/>
                    <a:pt x="21600" y="20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3892350" y="8149848"/>
              <a:ext cx="130337" cy="14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7" fill="norm" stroke="1" extrusionOk="0">
                  <a:moveTo>
                    <a:pt x="21600" y="1527"/>
                  </a:moveTo>
                  <a:cubicBezTo>
                    <a:pt x="19906" y="447"/>
                    <a:pt x="18212" y="-633"/>
                    <a:pt x="15035" y="447"/>
                  </a:cubicBezTo>
                  <a:cubicBezTo>
                    <a:pt x="11859" y="1527"/>
                    <a:pt x="7200" y="4767"/>
                    <a:pt x="4447" y="8547"/>
                  </a:cubicBezTo>
                  <a:cubicBezTo>
                    <a:pt x="1694" y="12327"/>
                    <a:pt x="847" y="16647"/>
                    <a:pt x="0" y="20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4242366" y="7999687"/>
              <a:ext cx="508671" cy="21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08" fill="norm" stroke="1" extrusionOk="0">
                  <a:moveTo>
                    <a:pt x="6592" y="9683"/>
                  </a:moveTo>
                  <a:cubicBezTo>
                    <a:pt x="6052" y="9683"/>
                    <a:pt x="5512" y="9683"/>
                    <a:pt x="4864" y="10924"/>
                  </a:cubicBezTo>
                  <a:cubicBezTo>
                    <a:pt x="4216" y="12166"/>
                    <a:pt x="3460" y="14648"/>
                    <a:pt x="2920" y="16386"/>
                  </a:cubicBezTo>
                  <a:cubicBezTo>
                    <a:pt x="2380" y="18124"/>
                    <a:pt x="2056" y="19117"/>
                    <a:pt x="1624" y="19986"/>
                  </a:cubicBezTo>
                  <a:cubicBezTo>
                    <a:pt x="1192" y="20855"/>
                    <a:pt x="652" y="21600"/>
                    <a:pt x="328" y="20979"/>
                  </a:cubicBezTo>
                  <a:cubicBezTo>
                    <a:pt x="4" y="20359"/>
                    <a:pt x="-104" y="18372"/>
                    <a:pt x="112" y="16014"/>
                  </a:cubicBezTo>
                  <a:cubicBezTo>
                    <a:pt x="328" y="13655"/>
                    <a:pt x="868" y="10924"/>
                    <a:pt x="2272" y="8566"/>
                  </a:cubicBezTo>
                  <a:cubicBezTo>
                    <a:pt x="3676" y="6207"/>
                    <a:pt x="5944" y="4221"/>
                    <a:pt x="8644" y="2979"/>
                  </a:cubicBezTo>
                  <a:cubicBezTo>
                    <a:pt x="11344" y="1738"/>
                    <a:pt x="14476" y="1241"/>
                    <a:pt x="16690" y="869"/>
                  </a:cubicBezTo>
                  <a:cubicBezTo>
                    <a:pt x="18904" y="497"/>
                    <a:pt x="20200" y="248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4551698" y="8206692"/>
              <a:ext cx="14567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4620700" y="8237359"/>
              <a:ext cx="176338" cy="24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2065057" y="6657761"/>
              <a:ext cx="1762964" cy="89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56" fill="norm" stroke="1" extrusionOk="0">
                  <a:moveTo>
                    <a:pt x="12152" y="1851"/>
                  </a:moveTo>
                  <a:cubicBezTo>
                    <a:pt x="11375" y="1174"/>
                    <a:pt x="10598" y="497"/>
                    <a:pt x="9821" y="190"/>
                  </a:cubicBezTo>
                  <a:cubicBezTo>
                    <a:pt x="9044" y="-118"/>
                    <a:pt x="8267" y="-56"/>
                    <a:pt x="7319" y="405"/>
                  </a:cubicBezTo>
                  <a:cubicBezTo>
                    <a:pt x="6371" y="867"/>
                    <a:pt x="5253" y="1728"/>
                    <a:pt x="4258" y="2620"/>
                  </a:cubicBezTo>
                  <a:cubicBezTo>
                    <a:pt x="3264" y="3513"/>
                    <a:pt x="2393" y="4436"/>
                    <a:pt x="1710" y="5574"/>
                  </a:cubicBezTo>
                  <a:cubicBezTo>
                    <a:pt x="1026" y="6713"/>
                    <a:pt x="529" y="8067"/>
                    <a:pt x="249" y="9236"/>
                  </a:cubicBezTo>
                  <a:cubicBezTo>
                    <a:pt x="-31" y="10405"/>
                    <a:pt x="-93" y="11390"/>
                    <a:pt x="156" y="12590"/>
                  </a:cubicBezTo>
                  <a:cubicBezTo>
                    <a:pt x="404" y="13790"/>
                    <a:pt x="964" y="15205"/>
                    <a:pt x="1585" y="16405"/>
                  </a:cubicBezTo>
                  <a:cubicBezTo>
                    <a:pt x="2207" y="17605"/>
                    <a:pt x="2891" y="18590"/>
                    <a:pt x="3745" y="19359"/>
                  </a:cubicBezTo>
                  <a:cubicBezTo>
                    <a:pt x="4600" y="20128"/>
                    <a:pt x="5626" y="20682"/>
                    <a:pt x="6698" y="21020"/>
                  </a:cubicBezTo>
                  <a:cubicBezTo>
                    <a:pt x="7770" y="21359"/>
                    <a:pt x="8889" y="21482"/>
                    <a:pt x="9992" y="21451"/>
                  </a:cubicBezTo>
                  <a:cubicBezTo>
                    <a:pt x="11095" y="21420"/>
                    <a:pt x="12183" y="21236"/>
                    <a:pt x="13178" y="21020"/>
                  </a:cubicBezTo>
                  <a:cubicBezTo>
                    <a:pt x="14172" y="20805"/>
                    <a:pt x="15074" y="20559"/>
                    <a:pt x="16037" y="20251"/>
                  </a:cubicBezTo>
                  <a:cubicBezTo>
                    <a:pt x="17001" y="19944"/>
                    <a:pt x="18026" y="19574"/>
                    <a:pt x="18803" y="18928"/>
                  </a:cubicBezTo>
                  <a:cubicBezTo>
                    <a:pt x="19580" y="18282"/>
                    <a:pt x="20108" y="17359"/>
                    <a:pt x="20544" y="16251"/>
                  </a:cubicBezTo>
                  <a:cubicBezTo>
                    <a:pt x="20979" y="15144"/>
                    <a:pt x="21321" y="13851"/>
                    <a:pt x="21414" y="12590"/>
                  </a:cubicBezTo>
                  <a:cubicBezTo>
                    <a:pt x="21507" y="11328"/>
                    <a:pt x="21352" y="10097"/>
                    <a:pt x="20870" y="8805"/>
                  </a:cubicBezTo>
                  <a:cubicBezTo>
                    <a:pt x="20388" y="7513"/>
                    <a:pt x="19580" y="6159"/>
                    <a:pt x="18648" y="5082"/>
                  </a:cubicBezTo>
                  <a:cubicBezTo>
                    <a:pt x="17715" y="4005"/>
                    <a:pt x="16659" y="3205"/>
                    <a:pt x="15369" y="2682"/>
                  </a:cubicBezTo>
                  <a:cubicBezTo>
                    <a:pt x="14079" y="2159"/>
                    <a:pt x="12556" y="1913"/>
                    <a:pt x="11033" y="1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2068859" y="6205647"/>
              <a:ext cx="244123" cy="37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52" fill="norm" stroke="1" extrusionOk="0">
                  <a:moveTo>
                    <a:pt x="18793" y="0"/>
                  </a:moveTo>
                  <a:cubicBezTo>
                    <a:pt x="14293" y="148"/>
                    <a:pt x="9793" y="296"/>
                    <a:pt x="7093" y="666"/>
                  </a:cubicBezTo>
                  <a:cubicBezTo>
                    <a:pt x="4393" y="1036"/>
                    <a:pt x="3493" y="1627"/>
                    <a:pt x="2930" y="2663"/>
                  </a:cubicBezTo>
                  <a:cubicBezTo>
                    <a:pt x="2368" y="3699"/>
                    <a:pt x="2143" y="5178"/>
                    <a:pt x="1693" y="7841"/>
                  </a:cubicBezTo>
                  <a:cubicBezTo>
                    <a:pt x="1243" y="10504"/>
                    <a:pt x="568" y="14351"/>
                    <a:pt x="230" y="16792"/>
                  </a:cubicBezTo>
                  <a:cubicBezTo>
                    <a:pt x="-107" y="19233"/>
                    <a:pt x="-107" y="20269"/>
                    <a:pt x="456" y="20860"/>
                  </a:cubicBezTo>
                  <a:cubicBezTo>
                    <a:pt x="1018" y="21452"/>
                    <a:pt x="2143" y="21600"/>
                    <a:pt x="5743" y="21304"/>
                  </a:cubicBezTo>
                  <a:cubicBezTo>
                    <a:pt x="9343" y="21008"/>
                    <a:pt x="15418" y="20268"/>
                    <a:pt x="21493" y="19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2151978" y="6397318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8124445" y="3552240"/>
              <a:ext cx="1073359" cy="54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20879"/>
                  </a:moveTo>
                  <a:cubicBezTo>
                    <a:pt x="977" y="16952"/>
                    <a:pt x="1954" y="13025"/>
                    <a:pt x="3420" y="10079"/>
                  </a:cubicBezTo>
                  <a:cubicBezTo>
                    <a:pt x="4886" y="7134"/>
                    <a:pt x="6840" y="5170"/>
                    <a:pt x="8820" y="3206"/>
                  </a:cubicBezTo>
                  <a:cubicBezTo>
                    <a:pt x="10800" y="1243"/>
                    <a:pt x="12806" y="-721"/>
                    <a:pt x="14760" y="261"/>
                  </a:cubicBezTo>
                  <a:cubicBezTo>
                    <a:pt x="16714" y="1243"/>
                    <a:pt x="18617" y="5170"/>
                    <a:pt x="19749" y="9097"/>
                  </a:cubicBezTo>
                  <a:cubicBezTo>
                    <a:pt x="20880" y="13025"/>
                    <a:pt x="21240" y="16952"/>
                    <a:pt x="21600" y="20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8293116" y="3709765"/>
              <a:ext cx="843353" cy="27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8" fill="norm" stroke="1" extrusionOk="0">
                  <a:moveTo>
                    <a:pt x="1964" y="14977"/>
                  </a:moveTo>
                  <a:cubicBezTo>
                    <a:pt x="1571" y="14977"/>
                    <a:pt x="1178" y="14977"/>
                    <a:pt x="785" y="14977"/>
                  </a:cubicBezTo>
                  <a:cubicBezTo>
                    <a:pt x="393" y="14977"/>
                    <a:pt x="0" y="14977"/>
                    <a:pt x="0" y="15959"/>
                  </a:cubicBezTo>
                  <a:cubicBezTo>
                    <a:pt x="0" y="16941"/>
                    <a:pt x="393" y="18904"/>
                    <a:pt x="1735" y="17923"/>
                  </a:cubicBezTo>
                  <a:cubicBezTo>
                    <a:pt x="3076" y="16941"/>
                    <a:pt x="5367" y="13013"/>
                    <a:pt x="7756" y="9086"/>
                  </a:cubicBezTo>
                  <a:cubicBezTo>
                    <a:pt x="10145" y="5159"/>
                    <a:pt x="12633" y="1232"/>
                    <a:pt x="14825" y="250"/>
                  </a:cubicBezTo>
                  <a:cubicBezTo>
                    <a:pt x="17018" y="-732"/>
                    <a:pt x="18916" y="1232"/>
                    <a:pt x="19996" y="5159"/>
                  </a:cubicBezTo>
                  <a:cubicBezTo>
                    <a:pt x="21076" y="9086"/>
                    <a:pt x="21338" y="14977"/>
                    <a:pt x="21600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2420722" y="6135987"/>
              <a:ext cx="214267" cy="393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38" fill="norm" stroke="1" extrusionOk="0">
                  <a:moveTo>
                    <a:pt x="15970" y="2545"/>
                  </a:moveTo>
                  <a:cubicBezTo>
                    <a:pt x="16478" y="1848"/>
                    <a:pt x="16986" y="1151"/>
                    <a:pt x="16605" y="663"/>
                  </a:cubicBezTo>
                  <a:cubicBezTo>
                    <a:pt x="16224" y="176"/>
                    <a:pt x="14953" y="-103"/>
                    <a:pt x="12666" y="36"/>
                  </a:cubicBezTo>
                  <a:cubicBezTo>
                    <a:pt x="10379" y="176"/>
                    <a:pt x="7075" y="733"/>
                    <a:pt x="4661" y="1639"/>
                  </a:cubicBezTo>
                  <a:cubicBezTo>
                    <a:pt x="2247" y="2545"/>
                    <a:pt x="722" y="3799"/>
                    <a:pt x="214" y="5611"/>
                  </a:cubicBezTo>
                  <a:cubicBezTo>
                    <a:pt x="-294" y="7422"/>
                    <a:pt x="214" y="9791"/>
                    <a:pt x="595" y="12021"/>
                  </a:cubicBezTo>
                  <a:cubicBezTo>
                    <a:pt x="977" y="14251"/>
                    <a:pt x="1231" y="16341"/>
                    <a:pt x="1358" y="17734"/>
                  </a:cubicBezTo>
                  <a:cubicBezTo>
                    <a:pt x="1485" y="19128"/>
                    <a:pt x="1485" y="19825"/>
                    <a:pt x="3010" y="20382"/>
                  </a:cubicBezTo>
                  <a:cubicBezTo>
                    <a:pt x="4534" y="20940"/>
                    <a:pt x="7584" y="21358"/>
                    <a:pt x="10887" y="21427"/>
                  </a:cubicBezTo>
                  <a:cubicBezTo>
                    <a:pt x="14191" y="21497"/>
                    <a:pt x="17748" y="21218"/>
                    <a:pt x="21306" y="20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2634988" y="6289982"/>
              <a:ext cx="23000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0"/>
                    <a:pt x="2400" y="0"/>
                    <a:pt x="4800" y="1680"/>
                  </a:cubicBezTo>
                  <a:cubicBezTo>
                    <a:pt x="7200" y="3360"/>
                    <a:pt x="10800" y="6720"/>
                    <a:pt x="13560" y="10200"/>
                  </a:cubicBezTo>
                  <a:cubicBezTo>
                    <a:pt x="16320" y="13680"/>
                    <a:pt x="18240" y="17280"/>
                    <a:pt x="19440" y="19200"/>
                  </a:cubicBezTo>
                  <a:cubicBezTo>
                    <a:pt x="20640" y="21120"/>
                    <a:pt x="21120" y="21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2730715" y="6333697"/>
              <a:ext cx="103612" cy="21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22" fill="norm" stroke="1" extrusionOk="0">
                  <a:moveTo>
                    <a:pt x="21359" y="224"/>
                  </a:moveTo>
                  <a:cubicBezTo>
                    <a:pt x="18725" y="-27"/>
                    <a:pt x="16091" y="-278"/>
                    <a:pt x="13457" y="727"/>
                  </a:cubicBezTo>
                  <a:cubicBezTo>
                    <a:pt x="10822" y="1731"/>
                    <a:pt x="8188" y="3992"/>
                    <a:pt x="5554" y="6503"/>
                  </a:cubicBezTo>
                  <a:cubicBezTo>
                    <a:pt x="2920" y="9015"/>
                    <a:pt x="286" y="11778"/>
                    <a:pt x="22" y="14289"/>
                  </a:cubicBezTo>
                  <a:cubicBezTo>
                    <a:pt x="-241" y="16801"/>
                    <a:pt x="1866" y="19062"/>
                    <a:pt x="3974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2857327" y="6158169"/>
              <a:ext cx="109293" cy="166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270" fill="norm" stroke="1" extrusionOk="0">
                  <a:moveTo>
                    <a:pt x="0" y="1171"/>
                  </a:moveTo>
                  <a:cubicBezTo>
                    <a:pt x="2455" y="517"/>
                    <a:pt x="4909" y="-138"/>
                    <a:pt x="7364" y="26"/>
                  </a:cubicBezTo>
                  <a:cubicBezTo>
                    <a:pt x="9818" y="189"/>
                    <a:pt x="12273" y="1171"/>
                    <a:pt x="12518" y="2644"/>
                  </a:cubicBezTo>
                  <a:cubicBezTo>
                    <a:pt x="12764" y="4117"/>
                    <a:pt x="10800" y="6080"/>
                    <a:pt x="10800" y="7553"/>
                  </a:cubicBezTo>
                  <a:cubicBezTo>
                    <a:pt x="10800" y="9026"/>
                    <a:pt x="12764" y="10007"/>
                    <a:pt x="14727" y="10989"/>
                  </a:cubicBezTo>
                  <a:cubicBezTo>
                    <a:pt x="16691" y="11971"/>
                    <a:pt x="18655" y="12953"/>
                    <a:pt x="19882" y="14262"/>
                  </a:cubicBezTo>
                  <a:cubicBezTo>
                    <a:pt x="21109" y="15571"/>
                    <a:pt x="21600" y="17207"/>
                    <a:pt x="19882" y="18517"/>
                  </a:cubicBezTo>
                  <a:cubicBezTo>
                    <a:pt x="18164" y="19826"/>
                    <a:pt x="14236" y="20807"/>
                    <a:pt x="11045" y="21135"/>
                  </a:cubicBezTo>
                  <a:cubicBezTo>
                    <a:pt x="7855" y="21462"/>
                    <a:pt x="5400" y="21135"/>
                    <a:pt x="2946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2964663" y="6130732"/>
              <a:ext cx="168103" cy="41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510" fill="norm" stroke="1" extrusionOk="0">
                  <a:moveTo>
                    <a:pt x="3927" y="1481"/>
                  </a:moveTo>
                  <a:cubicBezTo>
                    <a:pt x="5236" y="957"/>
                    <a:pt x="6545" y="434"/>
                    <a:pt x="8018" y="172"/>
                  </a:cubicBezTo>
                  <a:cubicBezTo>
                    <a:pt x="9491" y="-90"/>
                    <a:pt x="11127" y="-90"/>
                    <a:pt x="13255" y="434"/>
                  </a:cubicBezTo>
                  <a:cubicBezTo>
                    <a:pt x="15382" y="957"/>
                    <a:pt x="18000" y="2005"/>
                    <a:pt x="19473" y="4361"/>
                  </a:cubicBezTo>
                  <a:cubicBezTo>
                    <a:pt x="20945" y="6717"/>
                    <a:pt x="21273" y="10383"/>
                    <a:pt x="21436" y="13001"/>
                  </a:cubicBezTo>
                  <a:cubicBezTo>
                    <a:pt x="21600" y="15619"/>
                    <a:pt x="21600" y="17190"/>
                    <a:pt x="20945" y="18237"/>
                  </a:cubicBezTo>
                  <a:cubicBezTo>
                    <a:pt x="20291" y="19285"/>
                    <a:pt x="18982" y="19808"/>
                    <a:pt x="15382" y="20266"/>
                  </a:cubicBezTo>
                  <a:cubicBezTo>
                    <a:pt x="11782" y="20725"/>
                    <a:pt x="5891" y="21117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3317337" y="6305316"/>
              <a:ext cx="199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3394005" y="6366651"/>
              <a:ext cx="230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8000"/>
                    <a:pt x="11520" y="14400"/>
                    <a:pt x="15120" y="10800"/>
                  </a:cubicBezTo>
                  <a:cubicBezTo>
                    <a:pt x="18720" y="7200"/>
                    <a:pt x="2016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3748747" y="6192397"/>
              <a:ext cx="174905" cy="197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138" fill="norm" stroke="1" extrusionOk="0">
                  <a:moveTo>
                    <a:pt x="13636" y="3058"/>
                  </a:moveTo>
                  <a:cubicBezTo>
                    <a:pt x="12710" y="1691"/>
                    <a:pt x="11784" y="324"/>
                    <a:pt x="10550" y="50"/>
                  </a:cubicBezTo>
                  <a:cubicBezTo>
                    <a:pt x="9316" y="-223"/>
                    <a:pt x="7773" y="597"/>
                    <a:pt x="5921" y="2921"/>
                  </a:cubicBezTo>
                  <a:cubicBezTo>
                    <a:pt x="4070" y="5245"/>
                    <a:pt x="1910" y="9073"/>
                    <a:pt x="830" y="11671"/>
                  </a:cubicBezTo>
                  <a:cubicBezTo>
                    <a:pt x="-250" y="14268"/>
                    <a:pt x="-250" y="15635"/>
                    <a:pt x="676" y="17276"/>
                  </a:cubicBezTo>
                  <a:cubicBezTo>
                    <a:pt x="1601" y="18916"/>
                    <a:pt x="3453" y="20830"/>
                    <a:pt x="6539" y="21104"/>
                  </a:cubicBezTo>
                  <a:cubicBezTo>
                    <a:pt x="9624" y="21377"/>
                    <a:pt x="13944" y="20010"/>
                    <a:pt x="16721" y="17276"/>
                  </a:cubicBezTo>
                  <a:cubicBezTo>
                    <a:pt x="19499" y="14542"/>
                    <a:pt x="20733" y="10440"/>
                    <a:pt x="21041" y="7706"/>
                  </a:cubicBezTo>
                  <a:cubicBezTo>
                    <a:pt x="21350" y="4972"/>
                    <a:pt x="20733" y="3605"/>
                    <a:pt x="19036" y="2785"/>
                  </a:cubicBezTo>
                  <a:cubicBezTo>
                    <a:pt x="17339" y="1964"/>
                    <a:pt x="14561" y="1691"/>
                    <a:pt x="11784" y="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288935" y="4656945"/>
              <a:ext cx="193971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000"/>
                  </a:moveTo>
                  <a:cubicBezTo>
                    <a:pt x="825" y="15200"/>
                    <a:pt x="1651" y="18400"/>
                    <a:pt x="2661" y="20000"/>
                  </a:cubicBezTo>
                  <a:cubicBezTo>
                    <a:pt x="3671" y="21600"/>
                    <a:pt x="4866" y="21600"/>
                    <a:pt x="5976" y="21600"/>
                  </a:cubicBezTo>
                  <a:cubicBezTo>
                    <a:pt x="7086" y="21600"/>
                    <a:pt x="8111" y="21600"/>
                    <a:pt x="9164" y="21200"/>
                  </a:cubicBezTo>
                  <a:cubicBezTo>
                    <a:pt x="10217" y="20800"/>
                    <a:pt x="11298" y="20000"/>
                    <a:pt x="12365" y="18400"/>
                  </a:cubicBezTo>
                  <a:cubicBezTo>
                    <a:pt x="13432" y="16800"/>
                    <a:pt x="14485" y="14400"/>
                    <a:pt x="15652" y="11600"/>
                  </a:cubicBezTo>
                  <a:cubicBezTo>
                    <a:pt x="16819" y="8800"/>
                    <a:pt x="18100" y="5600"/>
                    <a:pt x="19110" y="3600"/>
                  </a:cubicBezTo>
                  <a:cubicBezTo>
                    <a:pt x="20120" y="1600"/>
                    <a:pt x="2086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802614" y="4787281"/>
              <a:ext cx="1556369" cy="7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14"/>
                  </a:moveTo>
                  <a:cubicBezTo>
                    <a:pt x="1100" y="20057"/>
                    <a:pt x="2199" y="21600"/>
                    <a:pt x="3476" y="21600"/>
                  </a:cubicBezTo>
                  <a:cubicBezTo>
                    <a:pt x="4753" y="21600"/>
                    <a:pt x="6207" y="20057"/>
                    <a:pt x="7732" y="16971"/>
                  </a:cubicBezTo>
                  <a:cubicBezTo>
                    <a:pt x="9257" y="13886"/>
                    <a:pt x="10853" y="9257"/>
                    <a:pt x="12272" y="6171"/>
                  </a:cubicBezTo>
                  <a:cubicBezTo>
                    <a:pt x="13691" y="3086"/>
                    <a:pt x="14932" y="1543"/>
                    <a:pt x="16457" y="771"/>
                  </a:cubicBezTo>
                  <a:cubicBezTo>
                    <a:pt x="17982" y="0"/>
                    <a:pt x="1979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5088377" y="6703992"/>
              <a:ext cx="199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15" y="18000"/>
                    <a:pt x="4431" y="14400"/>
                    <a:pt x="8031" y="10800"/>
                  </a:cubicBezTo>
                  <a:cubicBezTo>
                    <a:pt x="11631" y="7200"/>
                    <a:pt x="1661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5126711" y="6780660"/>
              <a:ext cx="199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54" y="18000"/>
                    <a:pt x="8308" y="14400"/>
                    <a:pt x="11908" y="10800"/>
                  </a:cubicBezTo>
                  <a:cubicBezTo>
                    <a:pt x="15508" y="7200"/>
                    <a:pt x="18554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5502499" y="6527654"/>
              <a:ext cx="207619" cy="22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1328" fill="norm" stroke="1" extrusionOk="0">
                  <a:moveTo>
                    <a:pt x="16761" y="2880"/>
                  </a:moveTo>
                  <a:cubicBezTo>
                    <a:pt x="15490" y="1920"/>
                    <a:pt x="14220" y="960"/>
                    <a:pt x="11933" y="1680"/>
                  </a:cubicBezTo>
                  <a:cubicBezTo>
                    <a:pt x="9646" y="2400"/>
                    <a:pt x="6342" y="4800"/>
                    <a:pt x="4055" y="7800"/>
                  </a:cubicBezTo>
                  <a:cubicBezTo>
                    <a:pt x="1768" y="10800"/>
                    <a:pt x="497" y="14400"/>
                    <a:pt x="116" y="16920"/>
                  </a:cubicBezTo>
                  <a:cubicBezTo>
                    <a:pt x="-265" y="19440"/>
                    <a:pt x="243" y="20880"/>
                    <a:pt x="2403" y="21240"/>
                  </a:cubicBezTo>
                  <a:cubicBezTo>
                    <a:pt x="4563" y="21600"/>
                    <a:pt x="8375" y="20880"/>
                    <a:pt x="12060" y="18720"/>
                  </a:cubicBezTo>
                  <a:cubicBezTo>
                    <a:pt x="15744" y="16560"/>
                    <a:pt x="19302" y="12960"/>
                    <a:pt x="20319" y="10080"/>
                  </a:cubicBezTo>
                  <a:cubicBezTo>
                    <a:pt x="21335" y="7200"/>
                    <a:pt x="19810" y="5040"/>
                    <a:pt x="18031" y="3480"/>
                  </a:cubicBezTo>
                  <a:cubicBezTo>
                    <a:pt x="16253" y="1920"/>
                    <a:pt x="14220" y="960"/>
                    <a:pt x="121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7587767" y="7708347"/>
              <a:ext cx="25300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7572433" y="7846351"/>
              <a:ext cx="32967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23" y="15840"/>
                    <a:pt x="10046" y="10080"/>
                    <a:pt x="13646" y="6480"/>
                  </a:cubicBezTo>
                  <a:cubicBezTo>
                    <a:pt x="17246" y="2880"/>
                    <a:pt x="19423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8571678" y="7561326"/>
              <a:ext cx="339652" cy="37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230" fill="norm" stroke="1" extrusionOk="0">
                  <a:moveTo>
                    <a:pt x="14240" y="3121"/>
                  </a:moveTo>
                  <a:cubicBezTo>
                    <a:pt x="14080" y="2396"/>
                    <a:pt x="13920" y="1672"/>
                    <a:pt x="13040" y="1019"/>
                  </a:cubicBezTo>
                  <a:cubicBezTo>
                    <a:pt x="12160" y="367"/>
                    <a:pt x="10560" y="-213"/>
                    <a:pt x="8880" y="77"/>
                  </a:cubicBezTo>
                  <a:cubicBezTo>
                    <a:pt x="7200" y="367"/>
                    <a:pt x="5440" y="1527"/>
                    <a:pt x="3920" y="3701"/>
                  </a:cubicBezTo>
                  <a:cubicBezTo>
                    <a:pt x="2400" y="5876"/>
                    <a:pt x="1120" y="9065"/>
                    <a:pt x="480" y="11674"/>
                  </a:cubicBezTo>
                  <a:cubicBezTo>
                    <a:pt x="-160" y="14284"/>
                    <a:pt x="-160" y="16313"/>
                    <a:pt x="480" y="17835"/>
                  </a:cubicBezTo>
                  <a:cubicBezTo>
                    <a:pt x="1120" y="19357"/>
                    <a:pt x="2400" y="20372"/>
                    <a:pt x="4080" y="20880"/>
                  </a:cubicBezTo>
                  <a:cubicBezTo>
                    <a:pt x="5760" y="21387"/>
                    <a:pt x="7840" y="21387"/>
                    <a:pt x="10320" y="20590"/>
                  </a:cubicBezTo>
                  <a:cubicBezTo>
                    <a:pt x="12800" y="19792"/>
                    <a:pt x="15680" y="18198"/>
                    <a:pt x="17600" y="16168"/>
                  </a:cubicBezTo>
                  <a:cubicBezTo>
                    <a:pt x="19520" y="14139"/>
                    <a:pt x="20480" y="11674"/>
                    <a:pt x="20960" y="9500"/>
                  </a:cubicBezTo>
                  <a:cubicBezTo>
                    <a:pt x="21440" y="7325"/>
                    <a:pt x="21440" y="5441"/>
                    <a:pt x="20320" y="3991"/>
                  </a:cubicBezTo>
                  <a:cubicBezTo>
                    <a:pt x="19200" y="2541"/>
                    <a:pt x="16960" y="1527"/>
                    <a:pt x="15040" y="1164"/>
                  </a:cubicBezTo>
                  <a:cubicBezTo>
                    <a:pt x="13120" y="802"/>
                    <a:pt x="11520" y="1092"/>
                    <a:pt x="9920" y="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8147446" y="8200075"/>
              <a:ext cx="674683" cy="60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1" fill="norm" stroke="1" extrusionOk="0">
                  <a:moveTo>
                    <a:pt x="0" y="20381"/>
                  </a:moveTo>
                  <a:cubicBezTo>
                    <a:pt x="2209" y="14333"/>
                    <a:pt x="4418" y="8285"/>
                    <a:pt x="6791" y="4397"/>
                  </a:cubicBezTo>
                  <a:cubicBezTo>
                    <a:pt x="9164" y="509"/>
                    <a:pt x="11700" y="-1219"/>
                    <a:pt x="14195" y="941"/>
                  </a:cubicBezTo>
                  <a:cubicBezTo>
                    <a:pt x="16691" y="3101"/>
                    <a:pt x="19145" y="9149"/>
                    <a:pt x="21600" y="15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8285450" y="8298694"/>
              <a:ext cx="26833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7372512" y="2185361"/>
              <a:ext cx="5474708" cy="2103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77" fill="norm" stroke="1" extrusionOk="0">
                  <a:moveTo>
                    <a:pt x="14449" y="2860"/>
                  </a:moveTo>
                  <a:cubicBezTo>
                    <a:pt x="14348" y="2677"/>
                    <a:pt x="14248" y="2494"/>
                    <a:pt x="14056" y="2297"/>
                  </a:cubicBezTo>
                  <a:cubicBezTo>
                    <a:pt x="13865" y="2100"/>
                    <a:pt x="13583" y="1891"/>
                    <a:pt x="13275" y="1681"/>
                  </a:cubicBezTo>
                  <a:cubicBezTo>
                    <a:pt x="12968" y="1471"/>
                    <a:pt x="12636" y="1261"/>
                    <a:pt x="12308" y="1065"/>
                  </a:cubicBezTo>
                  <a:cubicBezTo>
                    <a:pt x="11981" y="868"/>
                    <a:pt x="11658" y="685"/>
                    <a:pt x="11301" y="567"/>
                  </a:cubicBezTo>
                  <a:cubicBezTo>
                    <a:pt x="10943" y="449"/>
                    <a:pt x="10550" y="396"/>
                    <a:pt x="10157" y="383"/>
                  </a:cubicBezTo>
                  <a:cubicBezTo>
                    <a:pt x="9764" y="370"/>
                    <a:pt x="9372" y="396"/>
                    <a:pt x="8984" y="449"/>
                  </a:cubicBezTo>
                  <a:cubicBezTo>
                    <a:pt x="8596" y="501"/>
                    <a:pt x="8213" y="580"/>
                    <a:pt x="7850" y="672"/>
                  </a:cubicBezTo>
                  <a:cubicBezTo>
                    <a:pt x="7488" y="763"/>
                    <a:pt x="7145" y="868"/>
                    <a:pt x="6823" y="999"/>
                  </a:cubicBezTo>
                  <a:cubicBezTo>
                    <a:pt x="6500" y="1130"/>
                    <a:pt x="6198" y="1288"/>
                    <a:pt x="5881" y="1445"/>
                  </a:cubicBezTo>
                  <a:cubicBezTo>
                    <a:pt x="5563" y="1602"/>
                    <a:pt x="5231" y="1760"/>
                    <a:pt x="4883" y="1982"/>
                  </a:cubicBezTo>
                  <a:cubicBezTo>
                    <a:pt x="4536" y="2205"/>
                    <a:pt x="4173" y="2494"/>
                    <a:pt x="3820" y="2821"/>
                  </a:cubicBezTo>
                  <a:cubicBezTo>
                    <a:pt x="3468" y="3149"/>
                    <a:pt x="3125" y="3516"/>
                    <a:pt x="2793" y="3870"/>
                  </a:cubicBezTo>
                  <a:cubicBezTo>
                    <a:pt x="2460" y="4224"/>
                    <a:pt x="2138" y="4564"/>
                    <a:pt x="1816" y="4931"/>
                  </a:cubicBezTo>
                  <a:cubicBezTo>
                    <a:pt x="1493" y="5298"/>
                    <a:pt x="1171" y="5692"/>
                    <a:pt x="904" y="6203"/>
                  </a:cubicBezTo>
                  <a:cubicBezTo>
                    <a:pt x="637" y="6714"/>
                    <a:pt x="425" y="7343"/>
                    <a:pt x="274" y="7998"/>
                  </a:cubicBezTo>
                  <a:cubicBezTo>
                    <a:pt x="123" y="8654"/>
                    <a:pt x="32" y="9335"/>
                    <a:pt x="7" y="10017"/>
                  </a:cubicBezTo>
                  <a:cubicBezTo>
                    <a:pt x="-18" y="10698"/>
                    <a:pt x="22" y="11380"/>
                    <a:pt x="118" y="11983"/>
                  </a:cubicBezTo>
                  <a:cubicBezTo>
                    <a:pt x="214" y="12586"/>
                    <a:pt x="365" y="13110"/>
                    <a:pt x="571" y="13621"/>
                  </a:cubicBezTo>
                  <a:cubicBezTo>
                    <a:pt x="778" y="14132"/>
                    <a:pt x="1040" y="14630"/>
                    <a:pt x="1307" y="15050"/>
                  </a:cubicBezTo>
                  <a:cubicBezTo>
                    <a:pt x="1574" y="15469"/>
                    <a:pt x="1846" y="15810"/>
                    <a:pt x="2123" y="16151"/>
                  </a:cubicBezTo>
                  <a:cubicBezTo>
                    <a:pt x="2400" y="16492"/>
                    <a:pt x="2682" y="16832"/>
                    <a:pt x="2984" y="17173"/>
                  </a:cubicBezTo>
                  <a:cubicBezTo>
                    <a:pt x="3286" y="17514"/>
                    <a:pt x="3609" y="17855"/>
                    <a:pt x="3911" y="18169"/>
                  </a:cubicBezTo>
                  <a:cubicBezTo>
                    <a:pt x="4213" y="18484"/>
                    <a:pt x="4495" y="18772"/>
                    <a:pt x="4808" y="19087"/>
                  </a:cubicBezTo>
                  <a:cubicBezTo>
                    <a:pt x="5120" y="19401"/>
                    <a:pt x="5463" y="19742"/>
                    <a:pt x="5805" y="20030"/>
                  </a:cubicBezTo>
                  <a:cubicBezTo>
                    <a:pt x="6148" y="20319"/>
                    <a:pt x="6490" y="20555"/>
                    <a:pt x="6803" y="20738"/>
                  </a:cubicBezTo>
                  <a:cubicBezTo>
                    <a:pt x="7115" y="20922"/>
                    <a:pt x="7397" y="21053"/>
                    <a:pt x="7739" y="21184"/>
                  </a:cubicBezTo>
                  <a:cubicBezTo>
                    <a:pt x="8082" y="21315"/>
                    <a:pt x="8485" y="21446"/>
                    <a:pt x="8903" y="21511"/>
                  </a:cubicBezTo>
                  <a:cubicBezTo>
                    <a:pt x="9321" y="21577"/>
                    <a:pt x="9754" y="21577"/>
                    <a:pt x="10183" y="21577"/>
                  </a:cubicBezTo>
                  <a:cubicBezTo>
                    <a:pt x="10611" y="21577"/>
                    <a:pt x="11034" y="21577"/>
                    <a:pt x="11422" y="21551"/>
                  </a:cubicBezTo>
                  <a:cubicBezTo>
                    <a:pt x="11810" y="21525"/>
                    <a:pt x="12162" y="21472"/>
                    <a:pt x="12495" y="21394"/>
                  </a:cubicBezTo>
                  <a:cubicBezTo>
                    <a:pt x="12827" y="21315"/>
                    <a:pt x="13139" y="21210"/>
                    <a:pt x="13447" y="21144"/>
                  </a:cubicBezTo>
                  <a:cubicBezTo>
                    <a:pt x="13754" y="21079"/>
                    <a:pt x="14056" y="21053"/>
                    <a:pt x="14404" y="21040"/>
                  </a:cubicBezTo>
                  <a:cubicBezTo>
                    <a:pt x="14751" y="21027"/>
                    <a:pt x="15144" y="21027"/>
                    <a:pt x="15472" y="21013"/>
                  </a:cubicBezTo>
                  <a:cubicBezTo>
                    <a:pt x="15799" y="21000"/>
                    <a:pt x="16061" y="20974"/>
                    <a:pt x="16389" y="20961"/>
                  </a:cubicBezTo>
                  <a:cubicBezTo>
                    <a:pt x="16716" y="20948"/>
                    <a:pt x="17109" y="20948"/>
                    <a:pt x="17482" y="20961"/>
                  </a:cubicBezTo>
                  <a:cubicBezTo>
                    <a:pt x="17854" y="20974"/>
                    <a:pt x="18207" y="21000"/>
                    <a:pt x="18555" y="20961"/>
                  </a:cubicBezTo>
                  <a:cubicBezTo>
                    <a:pt x="18902" y="20922"/>
                    <a:pt x="19245" y="20817"/>
                    <a:pt x="19537" y="20594"/>
                  </a:cubicBezTo>
                  <a:cubicBezTo>
                    <a:pt x="19829" y="20371"/>
                    <a:pt x="20071" y="20030"/>
                    <a:pt x="20308" y="19572"/>
                  </a:cubicBezTo>
                  <a:cubicBezTo>
                    <a:pt x="20544" y="19113"/>
                    <a:pt x="20776" y="18536"/>
                    <a:pt x="20967" y="17881"/>
                  </a:cubicBezTo>
                  <a:cubicBezTo>
                    <a:pt x="21159" y="17226"/>
                    <a:pt x="21310" y="16492"/>
                    <a:pt x="21416" y="15731"/>
                  </a:cubicBezTo>
                  <a:cubicBezTo>
                    <a:pt x="21522" y="14971"/>
                    <a:pt x="21582" y="14185"/>
                    <a:pt x="21582" y="13385"/>
                  </a:cubicBezTo>
                  <a:cubicBezTo>
                    <a:pt x="21582" y="12586"/>
                    <a:pt x="21522" y="11773"/>
                    <a:pt x="21421" y="10987"/>
                  </a:cubicBezTo>
                  <a:cubicBezTo>
                    <a:pt x="21320" y="10200"/>
                    <a:pt x="21179" y="9440"/>
                    <a:pt x="20993" y="8732"/>
                  </a:cubicBezTo>
                  <a:cubicBezTo>
                    <a:pt x="20806" y="8025"/>
                    <a:pt x="20575" y="7369"/>
                    <a:pt x="20313" y="6727"/>
                  </a:cubicBezTo>
                  <a:cubicBezTo>
                    <a:pt x="20051" y="6085"/>
                    <a:pt x="19758" y="5456"/>
                    <a:pt x="19471" y="4918"/>
                  </a:cubicBezTo>
                  <a:cubicBezTo>
                    <a:pt x="19184" y="4381"/>
                    <a:pt x="18902" y="3935"/>
                    <a:pt x="18575" y="3490"/>
                  </a:cubicBezTo>
                  <a:cubicBezTo>
                    <a:pt x="18247" y="3044"/>
                    <a:pt x="17875" y="2598"/>
                    <a:pt x="17497" y="2244"/>
                  </a:cubicBezTo>
                  <a:cubicBezTo>
                    <a:pt x="17119" y="1891"/>
                    <a:pt x="16736" y="1628"/>
                    <a:pt x="16358" y="1393"/>
                  </a:cubicBezTo>
                  <a:cubicBezTo>
                    <a:pt x="15981" y="1157"/>
                    <a:pt x="15608" y="947"/>
                    <a:pt x="15235" y="777"/>
                  </a:cubicBezTo>
                  <a:cubicBezTo>
                    <a:pt x="14862" y="606"/>
                    <a:pt x="14489" y="475"/>
                    <a:pt x="14092" y="344"/>
                  </a:cubicBezTo>
                  <a:cubicBezTo>
                    <a:pt x="13694" y="213"/>
                    <a:pt x="13270" y="82"/>
                    <a:pt x="12872" y="29"/>
                  </a:cubicBezTo>
                  <a:cubicBezTo>
                    <a:pt x="12475" y="-23"/>
                    <a:pt x="12102" y="3"/>
                    <a:pt x="11880" y="43"/>
                  </a:cubicBezTo>
                  <a:cubicBezTo>
                    <a:pt x="11658" y="82"/>
                    <a:pt x="11588" y="134"/>
                    <a:pt x="11517" y="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474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7281" y="-38100"/>
              <a:ext cx="7686206" cy="1311180"/>
            </a:xfrm>
            <a:prstGeom prst="rect">
              <a:avLst/>
            </a:prstGeom>
            <a:effectLst/>
          </p:spPr>
        </p:pic>
        <p:pic>
          <p:nvPicPr>
            <p:cNvPr id="1476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810339" y="387360"/>
              <a:ext cx="1471566" cy="476822"/>
            </a:xfrm>
            <a:prstGeom prst="rect">
              <a:avLst/>
            </a:prstGeom>
            <a:effectLst/>
          </p:spPr>
        </p:pic>
        <p:pic>
          <p:nvPicPr>
            <p:cNvPr id="1478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38101" y="1296153"/>
              <a:ext cx="7241266" cy="130329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Drawing"/>
          <p:cNvGrpSpPr/>
          <p:nvPr/>
        </p:nvGrpSpPr>
        <p:grpSpPr>
          <a:xfrm>
            <a:off x="1138248" y="848463"/>
            <a:ext cx="11670849" cy="5392345"/>
            <a:chOff x="0" y="0"/>
            <a:chExt cx="11670848" cy="5392343"/>
          </a:xfrm>
        </p:grpSpPr>
        <p:sp>
          <p:nvSpPr>
            <p:cNvPr id="1482" name="Line"/>
            <p:cNvSpPr/>
            <p:nvPr/>
          </p:nvSpPr>
          <p:spPr>
            <a:xfrm>
              <a:off x="0" y="164171"/>
              <a:ext cx="163411" cy="53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4" h="21474" fill="norm" stroke="1" extrusionOk="0">
                  <a:moveTo>
                    <a:pt x="3420" y="7312"/>
                  </a:moveTo>
                  <a:cubicBezTo>
                    <a:pt x="5032" y="7312"/>
                    <a:pt x="6644" y="7312"/>
                    <a:pt x="8417" y="6904"/>
                  </a:cubicBezTo>
                  <a:cubicBezTo>
                    <a:pt x="10190" y="6497"/>
                    <a:pt x="12125" y="5682"/>
                    <a:pt x="13736" y="4765"/>
                  </a:cubicBezTo>
                  <a:cubicBezTo>
                    <a:pt x="15348" y="3848"/>
                    <a:pt x="16638" y="2829"/>
                    <a:pt x="17283" y="1912"/>
                  </a:cubicBezTo>
                  <a:cubicBezTo>
                    <a:pt x="17928" y="995"/>
                    <a:pt x="17928" y="180"/>
                    <a:pt x="15348" y="27"/>
                  </a:cubicBezTo>
                  <a:cubicBezTo>
                    <a:pt x="12769" y="-126"/>
                    <a:pt x="7611" y="383"/>
                    <a:pt x="4226" y="1504"/>
                  </a:cubicBezTo>
                  <a:cubicBezTo>
                    <a:pt x="841" y="2625"/>
                    <a:pt x="-771" y="4357"/>
                    <a:pt x="357" y="6038"/>
                  </a:cubicBezTo>
                  <a:cubicBezTo>
                    <a:pt x="1486" y="7719"/>
                    <a:pt x="5354" y="9349"/>
                    <a:pt x="9223" y="11336"/>
                  </a:cubicBezTo>
                  <a:cubicBezTo>
                    <a:pt x="13092" y="13323"/>
                    <a:pt x="16960" y="15666"/>
                    <a:pt x="18895" y="17144"/>
                  </a:cubicBezTo>
                  <a:cubicBezTo>
                    <a:pt x="20829" y="18621"/>
                    <a:pt x="20829" y="19232"/>
                    <a:pt x="20345" y="19742"/>
                  </a:cubicBezTo>
                  <a:cubicBezTo>
                    <a:pt x="19862" y="20251"/>
                    <a:pt x="18895" y="20659"/>
                    <a:pt x="16477" y="20965"/>
                  </a:cubicBezTo>
                  <a:cubicBezTo>
                    <a:pt x="14059" y="21270"/>
                    <a:pt x="10190" y="21474"/>
                    <a:pt x="7450" y="21474"/>
                  </a:cubicBezTo>
                  <a:cubicBezTo>
                    <a:pt x="4710" y="21474"/>
                    <a:pt x="3098" y="21270"/>
                    <a:pt x="3581" y="21066"/>
                  </a:cubicBezTo>
                  <a:cubicBezTo>
                    <a:pt x="4065" y="20863"/>
                    <a:pt x="6644" y="20659"/>
                    <a:pt x="9223" y="20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234116" y="669570"/>
              <a:ext cx="16867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91" y="6336"/>
                    <a:pt x="11782" y="12672"/>
                    <a:pt x="15382" y="16272"/>
                  </a:cubicBezTo>
                  <a:cubicBezTo>
                    <a:pt x="18982" y="19872"/>
                    <a:pt x="20291" y="207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241783" y="678380"/>
              <a:ext cx="176338" cy="259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21600" y="1811"/>
                  </a:moveTo>
                  <a:cubicBezTo>
                    <a:pt x="20661" y="964"/>
                    <a:pt x="19722" y="117"/>
                    <a:pt x="18626" y="11"/>
                  </a:cubicBezTo>
                  <a:cubicBezTo>
                    <a:pt x="17530" y="-95"/>
                    <a:pt x="16278" y="540"/>
                    <a:pt x="14400" y="2446"/>
                  </a:cubicBezTo>
                  <a:cubicBezTo>
                    <a:pt x="12522" y="4352"/>
                    <a:pt x="10017" y="7529"/>
                    <a:pt x="7513" y="10811"/>
                  </a:cubicBezTo>
                  <a:cubicBezTo>
                    <a:pt x="5009" y="14093"/>
                    <a:pt x="2504" y="17481"/>
                    <a:pt x="1252" y="19281"/>
                  </a:cubicBezTo>
                  <a:cubicBezTo>
                    <a:pt x="0" y="21081"/>
                    <a:pt x="0" y="21293"/>
                    <a:pt x="0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425787" y="822907"/>
              <a:ext cx="30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548456" y="631236"/>
              <a:ext cx="99670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85" y="6048"/>
                    <a:pt x="9969" y="12096"/>
                    <a:pt x="13569" y="15696"/>
                  </a:cubicBezTo>
                  <a:cubicBezTo>
                    <a:pt x="17169" y="19296"/>
                    <a:pt x="19385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609791" y="654236"/>
              <a:ext cx="130337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18" y="3523"/>
                    <a:pt x="11435" y="7047"/>
                    <a:pt x="7835" y="10647"/>
                  </a:cubicBezTo>
                  <a:cubicBezTo>
                    <a:pt x="4235" y="14247"/>
                    <a:pt x="2118" y="179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1131136" y="516233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1131136" y="684904"/>
              <a:ext cx="253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9" y="16800"/>
                    <a:pt x="7418" y="12000"/>
                    <a:pt x="11018" y="8400"/>
                  </a:cubicBezTo>
                  <a:cubicBezTo>
                    <a:pt x="14618" y="4800"/>
                    <a:pt x="1810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2132936" y="57969"/>
              <a:ext cx="331792" cy="544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12" fill="norm" stroke="1" extrusionOk="0">
                  <a:moveTo>
                    <a:pt x="20940" y="1739"/>
                  </a:moveTo>
                  <a:cubicBezTo>
                    <a:pt x="21270" y="1137"/>
                    <a:pt x="21600" y="534"/>
                    <a:pt x="21270" y="232"/>
                  </a:cubicBezTo>
                  <a:cubicBezTo>
                    <a:pt x="20940" y="-69"/>
                    <a:pt x="19951" y="-69"/>
                    <a:pt x="17808" y="182"/>
                  </a:cubicBezTo>
                  <a:cubicBezTo>
                    <a:pt x="15664" y="433"/>
                    <a:pt x="12366" y="936"/>
                    <a:pt x="9811" y="1488"/>
                  </a:cubicBezTo>
                  <a:cubicBezTo>
                    <a:pt x="7255" y="2041"/>
                    <a:pt x="5441" y="2644"/>
                    <a:pt x="4369" y="3899"/>
                  </a:cubicBezTo>
                  <a:cubicBezTo>
                    <a:pt x="3298" y="5155"/>
                    <a:pt x="2968" y="7064"/>
                    <a:pt x="2473" y="9324"/>
                  </a:cubicBezTo>
                  <a:cubicBezTo>
                    <a:pt x="1979" y="11585"/>
                    <a:pt x="1319" y="14197"/>
                    <a:pt x="824" y="16005"/>
                  </a:cubicBezTo>
                  <a:cubicBezTo>
                    <a:pt x="330" y="17814"/>
                    <a:pt x="0" y="18818"/>
                    <a:pt x="0" y="19572"/>
                  </a:cubicBezTo>
                  <a:cubicBezTo>
                    <a:pt x="0" y="20325"/>
                    <a:pt x="330" y="20828"/>
                    <a:pt x="907" y="21129"/>
                  </a:cubicBezTo>
                  <a:cubicBezTo>
                    <a:pt x="1484" y="21431"/>
                    <a:pt x="2308" y="21531"/>
                    <a:pt x="5359" y="21230"/>
                  </a:cubicBezTo>
                  <a:cubicBezTo>
                    <a:pt x="8409" y="20928"/>
                    <a:pt x="13686" y="20225"/>
                    <a:pt x="18962" y="19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2173826" y="416564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5429"/>
                    <a:pt x="11520" y="9257"/>
                    <a:pt x="15120" y="5657"/>
                  </a:cubicBezTo>
                  <a:cubicBezTo>
                    <a:pt x="18720" y="2057"/>
                    <a:pt x="2016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2630974" y="0"/>
              <a:ext cx="347871" cy="70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39" fill="norm" stroke="1" extrusionOk="0">
                  <a:moveTo>
                    <a:pt x="19569" y="312"/>
                  </a:moveTo>
                  <a:cubicBezTo>
                    <a:pt x="17046" y="156"/>
                    <a:pt x="14524" y="0"/>
                    <a:pt x="12395" y="0"/>
                  </a:cubicBezTo>
                  <a:cubicBezTo>
                    <a:pt x="10267" y="0"/>
                    <a:pt x="8533" y="156"/>
                    <a:pt x="7350" y="351"/>
                  </a:cubicBezTo>
                  <a:cubicBezTo>
                    <a:pt x="6168" y="546"/>
                    <a:pt x="5537" y="780"/>
                    <a:pt x="5222" y="1287"/>
                  </a:cubicBezTo>
                  <a:cubicBezTo>
                    <a:pt x="4906" y="1794"/>
                    <a:pt x="4906" y="2573"/>
                    <a:pt x="4827" y="4406"/>
                  </a:cubicBezTo>
                  <a:cubicBezTo>
                    <a:pt x="4749" y="6238"/>
                    <a:pt x="4591" y="9123"/>
                    <a:pt x="3960" y="11697"/>
                  </a:cubicBezTo>
                  <a:cubicBezTo>
                    <a:pt x="3330" y="14270"/>
                    <a:pt x="2226" y="16531"/>
                    <a:pt x="1516" y="17935"/>
                  </a:cubicBezTo>
                  <a:cubicBezTo>
                    <a:pt x="807" y="19339"/>
                    <a:pt x="492" y="19884"/>
                    <a:pt x="255" y="20352"/>
                  </a:cubicBezTo>
                  <a:cubicBezTo>
                    <a:pt x="19" y="20820"/>
                    <a:pt x="-139" y="21210"/>
                    <a:pt x="176" y="21405"/>
                  </a:cubicBezTo>
                  <a:cubicBezTo>
                    <a:pt x="492" y="21600"/>
                    <a:pt x="1280" y="21600"/>
                    <a:pt x="3408" y="21288"/>
                  </a:cubicBezTo>
                  <a:cubicBezTo>
                    <a:pt x="5537" y="20976"/>
                    <a:pt x="9006" y="20352"/>
                    <a:pt x="12238" y="20001"/>
                  </a:cubicBezTo>
                  <a:cubicBezTo>
                    <a:pt x="15470" y="19651"/>
                    <a:pt x="18465" y="19573"/>
                    <a:pt x="21461" y="19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3101230" y="111809"/>
              <a:ext cx="214956" cy="449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454" fill="norm" stroke="1" extrusionOk="0">
                  <a:moveTo>
                    <a:pt x="20372" y="1372"/>
                  </a:moveTo>
                  <a:cubicBezTo>
                    <a:pt x="19368" y="884"/>
                    <a:pt x="18363" y="396"/>
                    <a:pt x="16982" y="152"/>
                  </a:cubicBezTo>
                  <a:cubicBezTo>
                    <a:pt x="15600" y="-92"/>
                    <a:pt x="13842" y="-92"/>
                    <a:pt x="11959" y="518"/>
                  </a:cubicBezTo>
                  <a:cubicBezTo>
                    <a:pt x="10075" y="1128"/>
                    <a:pt x="8066" y="2349"/>
                    <a:pt x="5931" y="5094"/>
                  </a:cubicBezTo>
                  <a:cubicBezTo>
                    <a:pt x="3796" y="7840"/>
                    <a:pt x="1535" y="12111"/>
                    <a:pt x="531" y="14918"/>
                  </a:cubicBezTo>
                  <a:cubicBezTo>
                    <a:pt x="-474" y="17725"/>
                    <a:pt x="-223" y="19067"/>
                    <a:pt x="2791" y="19983"/>
                  </a:cubicBezTo>
                  <a:cubicBezTo>
                    <a:pt x="5805" y="20898"/>
                    <a:pt x="11582" y="21386"/>
                    <a:pt x="15098" y="21447"/>
                  </a:cubicBezTo>
                  <a:cubicBezTo>
                    <a:pt x="18614" y="21508"/>
                    <a:pt x="19870" y="21142"/>
                    <a:pt x="21126" y="20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3431188" y="201893"/>
              <a:ext cx="184005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2400"/>
                    <a:pt x="2400" y="4800"/>
                    <a:pt x="4650" y="7575"/>
                  </a:cubicBezTo>
                  <a:cubicBezTo>
                    <a:pt x="6900" y="10350"/>
                    <a:pt x="10200" y="13500"/>
                    <a:pt x="13200" y="15900"/>
                  </a:cubicBezTo>
                  <a:cubicBezTo>
                    <a:pt x="16200" y="18300"/>
                    <a:pt x="18900" y="199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3443908" y="194226"/>
              <a:ext cx="217286" cy="385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58" fill="norm" stroke="1" extrusionOk="0">
                  <a:moveTo>
                    <a:pt x="21355" y="0"/>
                  </a:moveTo>
                  <a:cubicBezTo>
                    <a:pt x="19095" y="995"/>
                    <a:pt x="16834" y="1989"/>
                    <a:pt x="13569" y="4689"/>
                  </a:cubicBezTo>
                  <a:cubicBezTo>
                    <a:pt x="10304" y="7389"/>
                    <a:pt x="6034" y="11795"/>
                    <a:pt x="3648" y="14424"/>
                  </a:cubicBezTo>
                  <a:cubicBezTo>
                    <a:pt x="1262" y="17053"/>
                    <a:pt x="760" y="17905"/>
                    <a:pt x="383" y="18829"/>
                  </a:cubicBezTo>
                  <a:cubicBezTo>
                    <a:pt x="6" y="19753"/>
                    <a:pt x="-245" y="20747"/>
                    <a:pt x="383" y="21174"/>
                  </a:cubicBezTo>
                  <a:cubicBezTo>
                    <a:pt x="1011" y="21600"/>
                    <a:pt x="2518" y="21458"/>
                    <a:pt x="4025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3653526" y="439565"/>
              <a:ext cx="199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4060643" y="142033"/>
              <a:ext cx="267566" cy="399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377" fill="norm" stroke="1" extrusionOk="0">
                  <a:moveTo>
                    <a:pt x="21538" y="1151"/>
                  </a:moveTo>
                  <a:cubicBezTo>
                    <a:pt x="20715" y="741"/>
                    <a:pt x="19892" y="331"/>
                    <a:pt x="18967" y="126"/>
                  </a:cubicBezTo>
                  <a:cubicBezTo>
                    <a:pt x="18041" y="-79"/>
                    <a:pt x="17012" y="-79"/>
                    <a:pt x="15161" y="468"/>
                  </a:cubicBezTo>
                  <a:cubicBezTo>
                    <a:pt x="13309" y="1015"/>
                    <a:pt x="10635" y="2108"/>
                    <a:pt x="8167" y="4227"/>
                  </a:cubicBezTo>
                  <a:cubicBezTo>
                    <a:pt x="5698" y="6346"/>
                    <a:pt x="3435" y="9491"/>
                    <a:pt x="2098" y="11815"/>
                  </a:cubicBezTo>
                  <a:cubicBezTo>
                    <a:pt x="761" y="14139"/>
                    <a:pt x="349" y="15643"/>
                    <a:pt x="144" y="16805"/>
                  </a:cubicBezTo>
                  <a:cubicBezTo>
                    <a:pt x="-62" y="17967"/>
                    <a:pt x="-62" y="18787"/>
                    <a:pt x="247" y="19470"/>
                  </a:cubicBezTo>
                  <a:cubicBezTo>
                    <a:pt x="555" y="20154"/>
                    <a:pt x="1172" y="20701"/>
                    <a:pt x="2715" y="21043"/>
                  </a:cubicBezTo>
                  <a:cubicBezTo>
                    <a:pt x="4258" y="21384"/>
                    <a:pt x="6727" y="21521"/>
                    <a:pt x="8784" y="21179"/>
                  </a:cubicBezTo>
                  <a:cubicBezTo>
                    <a:pt x="10841" y="20837"/>
                    <a:pt x="12487" y="20017"/>
                    <a:pt x="14132" y="19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4090536" y="347563"/>
              <a:ext cx="161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6200"/>
                    <a:pt x="8229" y="10800"/>
                    <a:pt x="11829" y="7200"/>
                  </a:cubicBezTo>
                  <a:cubicBezTo>
                    <a:pt x="15429" y="3600"/>
                    <a:pt x="1851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4363823" y="146269"/>
              <a:ext cx="286393" cy="408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34" fill="norm" stroke="1" extrusionOk="0">
                  <a:moveTo>
                    <a:pt x="21421" y="1712"/>
                  </a:moveTo>
                  <a:cubicBezTo>
                    <a:pt x="20848" y="1176"/>
                    <a:pt x="20274" y="639"/>
                    <a:pt x="18363" y="304"/>
                  </a:cubicBezTo>
                  <a:cubicBezTo>
                    <a:pt x="16451" y="-32"/>
                    <a:pt x="13202" y="-166"/>
                    <a:pt x="10621" y="304"/>
                  </a:cubicBezTo>
                  <a:cubicBezTo>
                    <a:pt x="8040" y="773"/>
                    <a:pt x="6129" y="1846"/>
                    <a:pt x="4886" y="2651"/>
                  </a:cubicBezTo>
                  <a:cubicBezTo>
                    <a:pt x="3644" y="3456"/>
                    <a:pt x="3071" y="3993"/>
                    <a:pt x="2784" y="5402"/>
                  </a:cubicBezTo>
                  <a:cubicBezTo>
                    <a:pt x="2497" y="6810"/>
                    <a:pt x="2497" y="9091"/>
                    <a:pt x="2115" y="11238"/>
                  </a:cubicBezTo>
                  <a:cubicBezTo>
                    <a:pt x="1733" y="13384"/>
                    <a:pt x="968" y="15397"/>
                    <a:pt x="490" y="16738"/>
                  </a:cubicBezTo>
                  <a:cubicBezTo>
                    <a:pt x="12" y="18080"/>
                    <a:pt x="-179" y="18751"/>
                    <a:pt x="203" y="19354"/>
                  </a:cubicBezTo>
                  <a:cubicBezTo>
                    <a:pt x="586" y="19958"/>
                    <a:pt x="1541" y="20495"/>
                    <a:pt x="3548" y="20830"/>
                  </a:cubicBezTo>
                  <a:cubicBezTo>
                    <a:pt x="5556" y="21166"/>
                    <a:pt x="8614" y="21300"/>
                    <a:pt x="11672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4619548" y="270894"/>
              <a:ext cx="22233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21" y="3979"/>
                    <a:pt x="8441" y="7958"/>
                    <a:pt x="12041" y="11558"/>
                  </a:cubicBezTo>
                  <a:cubicBezTo>
                    <a:pt x="15641" y="15158"/>
                    <a:pt x="18621" y="1837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4693265" y="278561"/>
              <a:ext cx="17928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21343" y="0"/>
                  </a:moveTo>
                  <a:cubicBezTo>
                    <a:pt x="18301" y="900"/>
                    <a:pt x="15259" y="1800"/>
                    <a:pt x="11912" y="4050"/>
                  </a:cubicBezTo>
                  <a:cubicBezTo>
                    <a:pt x="8566" y="6300"/>
                    <a:pt x="4915" y="9900"/>
                    <a:pt x="2937" y="12330"/>
                  </a:cubicBezTo>
                  <a:cubicBezTo>
                    <a:pt x="960" y="14760"/>
                    <a:pt x="656" y="16020"/>
                    <a:pt x="351" y="17370"/>
                  </a:cubicBezTo>
                  <a:cubicBezTo>
                    <a:pt x="47" y="18720"/>
                    <a:pt x="-257" y="20160"/>
                    <a:pt x="351" y="20880"/>
                  </a:cubicBezTo>
                  <a:cubicBezTo>
                    <a:pt x="960" y="21600"/>
                    <a:pt x="2481" y="21600"/>
                    <a:pt x="40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4887887" y="158748"/>
              <a:ext cx="244701" cy="43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60" fill="norm" stroke="1" extrusionOk="0">
                  <a:moveTo>
                    <a:pt x="0" y="3606"/>
                  </a:moveTo>
                  <a:cubicBezTo>
                    <a:pt x="0" y="2981"/>
                    <a:pt x="0" y="2357"/>
                    <a:pt x="1237" y="1670"/>
                  </a:cubicBezTo>
                  <a:cubicBezTo>
                    <a:pt x="2475" y="984"/>
                    <a:pt x="4950" y="235"/>
                    <a:pt x="7537" y="47"/>
                  </a:cubicBezTo>
                  <a:cubicBezTo>
                    <a:pt x="10125" y="-140"/>
                    <a:pt x="12825" y="235"/>
                    <a:pt x="14625" y="984"/>
                  </a:cubicBezTo>
                  <a:cubicBezTo>
                    <a:pt x="16425" y="1733"/>
                    <a:pt x="17325" y="2857"/>
                    <a:pt x="18112" y="4605"/>
                  </a:cubicBezTo>
                  <a:cubicBezTo>
                    <a:pt x="18900" y="6352"/>
                    <a:pt x="19575" y="8725"/>
                    <a:pt x="20137" y="10972"/>
                  </a:cubicBezTo>
                  <a:cubicBezTo>
                    <a:pt x="20700" y="13220"/>
                    <a:pt x="21150" y="15342"/>
                    <a:pt x="21375" y="16715"/>
                  </a:cubicBezTo>
                  <a:cubicBezTo>
                    <a:pt x="21600" y="18089"/>
                    <a:pt x="21600" y="18713"/>
                    <a:pt x="21375" y="19337"/>
                  </a:cubicBezTo>
                  <a:cubicBezTo>
                    <a:pt x="21150" y="19962"/>
                    <a:pt x="20700" y="20586"/>
                    <a:pt x="19912" y="20961"/>
                  </a:cubicBezTo>
                  <a:cubicBezTo>
                    <a:pt x="19125" y="21335"/>
                    <a:pt x="18000" y="21460"/>
                    <a:pt x="16875" y="21460"/>
                  </a:cubicBezTo>
                  <a:cubicBezTo>
                    <a:pt x="15750" y="21460"/>
                    <a:pt x="14625" y="21335"/>
                    <a:pt x="13950" y="20898"/>
                  </a:cubicBezTo>
                  <a:cubicBezTo>
                    <a:pt x="13275" y="20461"/>
                    <a:pt x="13050" y="19712"/>
                    <a:pt x="13275" y="19088"/>
                  </a:cubicBezTo>
                  <a:cubicBezTo>
                    <a:pt x="13500" y="18463"/>
                    <a:pt x="14175" y="17964"/>
                    <a:pt x="14850" y="17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5225228" y="94557"/>
              <a:ext cx="202601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600" fill="norm" stroke="1" extrusionOk="0">
                  <a:moveTo>
                    <a:pt x="0" y="0"/>
                  </a:moveTo>
                  <a:cubicBezTo>
                    <a:pt x="3688" y="935"/>
                    <a:pt x="7376" y="1870"/>
                    <a:pt x="11063" y="3553"/>
                  </a:cubicBezTo>
                  <a:cubicBezTo>
                    <a:pt x="14751" y="5236"/>
                    <a:pt x="18439" y="7668"/>
                    <a:pt x="20020" y="10052"/>
                  </a:cubicBezTo>
                  <a:cubicBezTo>
                    <a:pt x="21600" y="12436"/>
                    <a:pt x="21073" y="14774"/>
                    <a:pt x="17912" y="16691"/>
                  </a:cubicBezTo>
                  <a:cubicBezTo>
                    <a:pt x="14751" y="18608"/>
                    <a:pt x="8956" y="20104"/>
                    <a:pt x="31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5851234" y="97639"/>
              <a:ext cx="225014" cy="502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468" fill="norm" stroke="1" extrusionOk="0">
                  <a:moveTo>
                    <a:pt x="19691" y="4450"/>
                  </a:moveTo>
                  <a:cubicBezTo>
                    <a:pt x="19931" y="3577"/>
                    <a:pt x="20171" y="2704"/>
                    <a:pt x="20171" y="1941"/>
                  </a:cubicBezTo>
                  <a:cubicBezTo>
                    <a:pt x="20171" y="1177"/>
                    <a:pt x="19931" y="523"/>
                    <a:pt x="19091" y="195"/>
                  </a:cubicBezTo>
                  <a:cubicBezTo>
                    <a:pt x="18251" y="-132"/>
                    <a:pt x="16811" y="-132"/>
                    <a:pt x="14531" y="850"/>
                  </a:cubicBezTo>
                  <a:cubicBezTo>
                    <a:pt x="12251" y="1832"/>
                    <a:pt x="9131" y="3795"/>
                    <a:pt x="6251" y="6577"/>
                  </a:cubicBezTo>
                  <a:cubicBezTo>
                    <a:pt x="3371" y="9359"/>
                    <a:pt x="731" y="12959"/>
                    <a:pt x="131" y="15577"/>
                  </a:cubicBezTo>
                  <a:cubicBezTo>
                    <a:pt x="-469" y="18195"/>
                    <a:pt x="971" y="19832"/>
                    <a:pt x="4811" y="20650"/>
                  </a:cubicBezTo>
                  <a:cubicBezTo>
                    <a:pt x="8651" y="21468"/>
                    <a:pt x="14891" y="21468"/>
                    <a:pt x="21131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6290919" y="140558"/>
              <a:ext cx="176338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43" y="5082"/>
                    <a:pt x="6887" y="10165"/>
                    <a:pt x="9391" y="13553"/>
                  </a:cubicBezTo>
                  <a:cubicBezTo>
                    <a:pt x="11896" y="16941"/>
                    <a:pt x="13461" y="18635"/>
                    <a:pt x="15339" y="19694"/>
                  </a:cubicBezTo>
                  <a:cubicBezTo>
                    <a:pt x="17217" y="20753"/>
                    <a:pt x="19409" y="211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6370143" y="186559"/>
              <a:ext cx="189116" cy="457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21600" y="0"/>
                  </a:moveTo>
                  <a:cubicBezTo>
                    <a:pt x="19849" y="240"/>
                    <a:pt x="18097" y="480"/>
                    <a:pt x="15762" y="1920"/>
                  </a:cubicBezTo>
                  <a:cubicBezTo>
                    <a:pt x="13427" y="3360"/>
                    <a:pt x="10508" y="6000"/>
                    <a:pt x="7881" y="8700"/>
                  </a:cubicBezTo>
                  <a:cubicBezTo>
                    <a:pt x="5254" y="11400"/>
                    <a:pt x="2919" y="14160"/>
                    <a:pt x="1605" y="16080"/>
                  </a:cubicBezTo>
                  <a:cubicBezTo>
                    <a:pt x="292" y="18000"/>
                    <a:pt x="0" y="19080"/>
                    <a:pt x="0" y="19920"/>
                  </a:cubicBezTo>
                  <a:cubicBezTo>
                    <a:pt x="0" y="20760"/>
                    <a:pt x="292" y="21360"/>
                    <a:pt x="1168" y="21480"/>
                  </a:cubicBezTo>
                  <a:cubicBezTo>
                    <a:pt x="2043" y="21600"/>
                    <a:pt x="3503" y="21240"/>
                    <a:pt x="4962" y="20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6597592" y="444946"/>
              <a:ext cx="360343" cy="6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20682"/>
                  </a:moveTo>
                  <a:cubicBezTo>
                    <a:pt x="2911" y="13205"/>
                    <a:pt x="5821" y="5728"/>
                    <a:pt x="9421" y="2405"/>
                  </a:cubicBezTo>
                  <a:cubicBezTo>
                    <a:pt x="13021" y="-918"/>
                    <a:pt x="17311" y="-87"/>
                    <a:pt x="21600" y="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7195905" y="144186"/>
              <a:ext cx="291042" cy="405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165" fill="norm" stroke="1" extrusionOk="0">
                  <a:moveTo>
                    <a:pt x="21206" y="3010"/>
                  </a:moveTo>
                  <a:cubicBezTo>
                    <a:pt x="20647" y="2077"/>
                    <a:pt x="20089" y="1144"/>
                    <a:pt x="18785" y="544"/>
                  </a:cubicBezTo>
                  <a:cubicBezTo>
                    <a:pt x="17482" y="-56"/>
                    <a:pt x="15434" y="-323"/>
                    <a:pt x="13106" y="610"/>
                  </a:cubicBezTo>
                  <a:cubicBezTo>
                    <a:pt x="10778" y="1544"/>
                    <a:pt x="8172" y="3677"/>
                    <a:pt x="5844" y="6277"/>
                  </a:cubicBezTo>
                  <a:cubicBezTo>
                    <a:pt x="3516" y="8877"/>
                    <a:pt x="1468" y="11944"/>
                    <a:pt x="537" y="14210"/>
                  </a:cubicBezTo>
                  <a:cubicBezTo>
                    <a:pt x="-394" y="16477"/>
                    <a:pt x="-208" y="17944"/>
                    <a:pt x="1840" y="19010"/>
                  </a:cubicBezTo>
                  <a:cubicBezTo>
                    <a:pt x="3889" y="20077"/>
                    <a:pt x="7799" y="20744"/>
                    <a:pt x="10778" y="21010"/>
                  </a:cubicBezTo>
                  <a:cubicBezTo>
                    <a:pt x="13758" y="21277"/>
                    <a:pt x="15806" y="21144"/>
                    <a:pt x="17854" y="21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7256940" y="347563"/>
              <a:ext cx="24534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" y="18000"/>
                    <a:pt x="450" y="14400"/>
                    <a:pt x="2025" y="11880"/>
                  </a:cubicBezTo>
                  <a:cubicBezTo>
                    <a:pt x="3600" y="9360"/>
                    <a:pt x="6525" y="7920"/>
                    <a:pt x="10013" y="6120"/>
                  </a:cubicBezTo>
                  <a:cubicBezTo>
                    <a:pt x="13500" y="4320"/>
                    <a:pt x="1755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7596452" y="126978"/>
              <a:ext cx="342839" cy="4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05" fill="norm" stroke="1" extrusionOk="0">
                  <a:moveTo>
                    <a:pt x="21464" y="1328"/>
                  </a:moveTo>
                  <a:cubicBezTo>
                    <a:pt x="18744" y="858"/>
                    <a:pt x="16024" y="389"/>
                    <a:pt x="14264" y="154"/>
                  </a:cubicBezTo>
                  <a:cubicBezTo>
                    <a:pt x="12504" y="-81"/>
                    <a:pt x="11704" y="-81"/>
                    <a:pt x="10664" y="389"/>
                  </a:cubicBezTo>
                  <a:cubicBezTo>
                    <a:pt x="9624" y="858"/>
                    <a:pt x="8344" y="1797"/>
                    <a:pt x="6824" y="3734"/>
                  </a:cubicBezTo>
                  <a:cubicBezTo>
                    <a:pt x="5304" y="5671"/>
                    <a:pt x="3544" y="8606"/>
                    <a:pt x="2344" y="11130"/>
                  </a:cubicBezTo>
                  <a:cubicBezTo>
                    <a:pt x="1144" y="13654"/>
                    <a:pt x="504" y="15767"/>
                    <a:pt x="184" y="17176"/>
                  </a:cubicBezTo>
                  <a:cubicBezTo>
                    <a:pt x="-136" y="18584"/>
                    <a:pt x="-136" y="19289"/>
                    <a:pt x="984" y="19934"/>
                  </a:cubicBezTo>
                  <a:cubicBezTo>
                    <a:pt x="2104" y="20580"/>
                    <a:pt x="4344" y="21167"/>
                    <a:pt x="6984" y="21343"/>
                  </a:cubicBezTo>
                  <a:cubicBezTo>
                    <a:pt x="9624" y="21519"/>
                    <a:pt x="12664" y="21284"/>
                    <a:pt x="15704" y="21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7985291" y="201893"/>
              <a:ext cx="145671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68" y="4447"/>
                    <a:pt x="8337" y="8894"/>
                    <a:pt x="11937" y="12494"/>
                  </a:cubicBezTo>
                  <a:cubicBezTo>
                    <a:pt x="15537" y="16094"/>
                    <a:pt x="18568" y="188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8107960" y="247894"/>
              <a:ext cx="168671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55" y="1172"/>
                    <a:pt x="15709" y="2344"/>
                    <a:pt x="12109" y="4940"/>
                  </a:cubicBezTo>
                  <a:cubicBezTo>
                    <a:pt x="8509" y="7535"/>
                    <a:pt x="4255" y="11553"/>
                    <a:pt x="2127" y="14567"/>
                  </a:cubicBezTo>
                  <a:cubicBezTo>
                    <a:pt x="0" y="17581"/>
                    <a:pt x="0" y="195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8337965" y="183385"/>
              <a:ext cx="220624" cy="40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19" fill="norm" stroke="1" extrusionOk="0">
                  <a:moveTo>
                    <a:pt x="0" y="978"/>
                  </a:moveTo>
                  <a:cubicBezTo>
                    <a:pt x="2455" y="708"/>
                    <a:pt x="4909" y="438"/>
                    <a:pt x="7486" y="236"/>
                  </a:cubicBezTo>
                  <a:cubicBezTo>
                    <a:pt x="10064" y="33"/>
                    <a:pt x="12764" y="-102"/>
                    <a:pt x="15218" y="101"/>
                  </a:cubicBezTo>
                  <a:cubicBezTo>
                    <a:pt x="17673" y="303"/>
                    <a:pt x="19882" y="843"/>
                    <a:pt x="20741" y="1451"/>
                  </a:cubicBezTo>
                  <a:cubicBezTo>
                    <a:pt x="21600" y="2058"/>
                    <a:pt x="21109" y="2733"/>
                    <a:pt x="20250" y="4758"/>
                  </a:cubicBezTo>
                  <a:cubicBezTo>
                    <a:pt x="19391" y="6783"/>
                    <a:pt x="18164" y="10158"/>
                    <a:pt x="18041" y="12656"/>
                  </a:cubicBezTo>
                  <a:cubicBezTo>
                    <a:pt x="17918" y="15153"/>
                    <a:pt x="18900" y="16773"/>
                    <a:pt x="19391" y="17921"/>
                  </a:cubicBezTo>
                  <a:cubicBezTo>
                    <a:pt x="19882" y="19068"/>
                    <a:pt x="19882" y="19743"/>
                    <a:pt x="19391" y="20283"/>
                  </a:cubicBezTo>
                  <a:cubicBezTo>
                    <a:pt x="18900" y="20823"/>
                    <a:pt x="17918" y="21228"/>
                    <a:pt x="16445" y="21363"/>
                  </a:cubicBezTo>
                  <a:cubicBezTo>
                    <a:pt x="14973" y="21498"/>
                    <a:pt x="13009" y="21363"/>
                    <a:pt x="11045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8705974" y="63890"/>
              <a:ext cx="109134" cy="59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600" fill="norm" stroke="1" extrusionOk="0">
                  <a:moveTo>
                    <a:pt x="0" y="0"/>
                  </a:moveTo>
                  <a:cubicBezTo>
                    <a:pt x="4909" y="1403"/>
                    <a:pt x="9818" y="2805"/>
                    <a:pt x="13991" y="5236"/>
                  </a:cubicBezTo>
                  <a:cubicBezTo>
                    <a:pt x="18164" y="7668"/>
                    <a:pt x="21600" y="11127"/>
                    <a:pt x="20864" y="13932"/>
                  </a:cubicBezTo>
                  <a:cubicBezTo>
                    <a:pt x="20127" y="16738"/>
                    <a:pt x="15218" y="18888"/>
                    <a:pt x="11536" y="20057"/>
                  </a:cubicBezTo>
                  <a:cubicBezTo>
                    <a:pt x="7854" y="21226"/>
                    <a:pt x="5400" y="21413"/>
                    <a:pt x="29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8859310" y="51112"/>
              <a:ext cx="290314" cy="672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fill="norm" stroke="1" extrusionOk="0">
                  <a:moveTo>
                    <a:pt x="6821" y="1889"/>
                  </a:moveTo>
                  <a:cubicBezTo>
                    <a:pt x="6821" y="1478"/>
                    <a:pt x="6821" y="1068"/>
                    <a:pt x="7389" y="780"/>
                  </a:cubicBezTo>
                  <a:cubicBezTo>
                    <a:pt x="7958" y="493"/>
                    <a:pt x="9095" y="329"/>
                    <a:pt x="10611" y="205"/>
                  </a:cubicBezTo>
                  <a:cubicBezTo>
                    <a:pt x="12126" y="82"/>
                    <a:pt x="14021" y="0"/>
                    <a:pt x="15442" y="0"/>
                  </a:cubicBezTo>
                  <a:cubicBezTo>
                    <a:pt x="16863" y="0"/>
                    <a:pt x="17810" y="82"/>
                    <a:pt x="18474" y="370"/>
                  </a:cubicBezTo>
                  <a:cubicBezTo>
                    <a:pt x="19137" y="657"/>
                    <a:pt x="19516" y="1150"/>
                    <a:pt x="19326" y="2505"/>
                  </a:cubicBezTo>
                  <a:cubicBezTo>
                    <a:pt x="19137" y="3860"/>
                    <a:pt x="18379" y="6078"/>
                    <a:pt x="17811" y="8172"/>
                  </a:cubicBezTo>
                  <a:cubicBezTo>
                    <a:pt x="17242" y="10266"/>
                    <a:pt x="16863" y="12237"/>
                    <a:pt x="17337" y="13921"/>
                  </a:cubicBezTo>
                  <a:cubicBezTo>
                    <a:pt x="17811" y="15605"/>
                    <a:pt x="19137" y="17001"/>
                    <a:pt x="19989" y="17904"/>
                  </a:cubicBezTo>
                  <a:cubicBezTo>
                    <a:pt x="20842" y="18808"/>
                    <a:pt x="21221" y="19218"/>
                    <a:pt x="21411" y="19629"/>
                  </a:cubicBezTo>
                  <a:cubicBezTo>
                    <a:pt x="21600" y="20040"/>
                    <a:pt x="21600" y="20450"/>
                    <a:pt x="21032" y="20738"/>
                  </a:cubicBezTo>
                  <a:cubicBezTo>
                    <a:pt x="20463" y="21025"/>
                    <a:pt x="19326" y="21189"/>
                    <a:pt x="15726" y="21313"/>
                  </a:cubicBezTo>
                  <a:cubicBezTo>
                    <a:pt x="12126" y="21436"/>
                    <a:pt x="6063" y="215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2373164" y="1045565"/>
              <a:ext cx="5083116" cy="160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fill="norm" stroke="1" extrusionOk="0">
                  <a:moveTo>
                    <a:pt x="0" y="21557"/>
                  </a:moveTo>
                  <a:cubicBezTo>
                    <a:pt x="33" y="20186"/>
                    <a:pt x="65" y="18814"/>
                    <a:pt x="223" y="17786"/>
                  </a:cubicBezTo>
                  <a:cubicBezTo>
                    <a:pt x="380" y="16757"/>
                    <a:pt x="662" y="16071"/>
                    <a:pt x="1032" y="15386"/>
                  </a:cubicBezTo>
                  <a:cubicBezTo>
                    <a:pt x="1401" y="14700"/>
                    <a:pt x="1857" y="14014"/>
                    <a:pt x="2313" y="13500"/>
                  </a:cubicBezTo>
                  <a:cubicBezTo>
                    <a:pt x="2769" y="12986"/>
                    <a:pt x="3225" y="12643"/>
                    <a:pt x="3660" y="12471"/>
                  </a:cubicBezTo>
                  <a:cubicBezTo>
                    <a:pt x="4094" y="12300"/>
                    <a:pt x="4507" y="12300"/>
                    <a:pt x="4941" y="12300"/>
                  </a:cubicBezTo>
                  <a:cubicBezTo>
                    <a:pt x="5376" y="12300"/>
                    <a:pt x="5832" y="12300"/>
                    <a:pt x="6282" y="12300"/>
                  </a:cubicBezTo>
                  <a:cubicBezTo>
                    <a:pt x="6733" y="12300"/>
                    <a:pt x="7178" y="12300"/>
                    <a:pt x="7629" y="12300"/>
                  </a:cubicBezTo>
                  <a:cubicBezTo>
                    <a:pt x="8080" y="12300"/>
                    <a:pt x="8536" y="12300"/>
                    <a:pt x="8927" y="12128"/>
                  </a:cubicBezTo>
                  <a:cubicBezTo>
                    <a:pt x="9318" y="11957"/>
                    <a:pt x="9643" y="11614"/>
                    <a:pt x="9975" y="11100"/>
                  </a:cubicBezTo>
                  <a:cubicBezTo>
                    <a:pt x="10306" y="10586"/>
                    <a:pt x="10643" y="9900"/>
                    <a:pt x="10985" y="9386"/>
                  </a:cubicBezTo>
                  <a:cubicBezTo>
                    <a:pt x="11327" y="8871"/>
                    <a:pt x="11674" y="8528"/>
                    <a:pt x="12027" y="8014"/>
                  </a:cubicBezTo>
                  <a:cubicBezTo>
                    <a:pt x="12380" y="7500"/>
                    <a:pt x="12738" y="6814"/>
                    <a:pt x="13113" y="6128"/>
                  </a:cubicBezTo>
                  <a:cubicBezTo>
                    <a:pt x="13488" y="5443"/>
                    <a:pt x="13879" y="4757"/>
                    <a:pt x="14264" y="4243"/>
                  </a:cubicBezTo>
                  <a:cubicBezTo>
                    <a:pt x="14650" y="3728"/>
                    <a:pt x="15030" y="3386"/>
                    <a:pt x="15426" y="3043"/>
                  </a:cubicBezTo>
                  <a:cubicBezTo>
                    <a:pt x="15823" y="2700"/>
                    <a:pt x="16235" y="2357"/>
                    <a:pt x="16621" y="2014"/>
                  </a:cubicBezTo>
                  <a:cubicBezTo>
                    <a:pt x="17006" y="1671"/>
                    <a:pt x="17365" y="1328"/>
                    <a:pt x="17777" y="986"/>
                  </a:cubicBezTo>
                  <a:cubicBezTo>
                    <a:pt x="18190" y="643"/>
                    <a:pt x="18657" y="300"/>
                    <a:pt x="19129" y="128"/>
                  </a:cubicBezTo>
                  <a:cubicBezTo>
                    <a:pt x="19602" y="-43"/>
                    <a:pt x="20080" y="-43"/>
                    <a:pt x="20492" y="128"/>
                  </a:cubicBezTo>
                  <a:cubicBezTo>
                    <a:pt x="20905" y="300"/>
                    <a:pt x="21252" y="643"/>
                    <a:pt x="21600" y="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4425321" y="1381119"/>
              <a:ext cx="585237" cy="23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7" fill="norm" stroke="1" extrusionOk="0">
                  <a:moveTo>
                    <a:pt x="7169" y="8229"/>
                  </a:moveTo>
                  <a:cubicBezTo>
                    <a:pt x="6131" y="12054"/>
                    <a:pt x="5093" y="15879"/>
                    <a:pt x="4150" y="18242"/>
                  </a:cubicBezTo>
                  <a:cubicBezTo>
                    <a:pt x="3207" y="20604"/>
                    <a:pt x="2358" y="21504"/>
                    <a:pt x="1556" y="20829"/>
                  </a:cubicBezTo>
                  <a:cubicBezTo>
                    <a:pt x="755" y="20154"/>
                    <a:pt x="0" y="17904"/>
                    <a:pt x="0" y="15316"/>
                  </a:cubicBezTo>
                  <a:cubicBezTo>
                    <a:pt x="0" y="12729"/>
                    <a:pt x="755" y="9804"/>
                    <a:pt x="2547" y="7329"/>
                  </a:cubicBezTo>
                  <a:cubicBezTo>
                    <a:pt x="4339" y="4854"/>
                    <a:pt x="7169" y="2829"/>
                    <a:pt x="10281" y="1592"/>
                  </a:cubicBezTo>
                  <a:cubicBezTo>
                    <a:pt x="13394" y="354"/>
                    <a:pt x="16790" y="-96"/>
                    <a:pt x="18723" y="16"/>
                  </a:cubicBezTo>
                  <a:cubicBezTo>
                    <a:pt x="20657" y="129"/>
                    <a:pt x="21128" y="804"/>
                    <a:pt x="21600" y="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4826552" y="1620258"/>
              <a:ext cx="20700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33" y="6063"/>
                    <a:pt x="12267" y="12126"/>
                    <a:pt x="15867" y="15726"/>
                  </a:cubicBezTo>
                  <a:cubicBezTo>
                    <a:pt x="19467" y="19326"/>
                    <a:pt x="20533" y="204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4903221" y="1612591"/>
              <a:ext cx="19167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68" y="3484"/>
                    <a:pt x="13536" y="6968"/>
                    <a:pt x="9936" y="10568"/>
                  </a:cubicBezTo>
                  <a:cubicBezTo>
                    <a:pt x="6336" y="14168"/>
                    <a:pt x="3168" y="178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6001684" y="1428587"/>
              <a:ext cx="496240" cy="185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164" fill="norm" stroke="1" extrusionOk="0">
                  <a:moveTo>
                    <a:pt x="6555" y="7005"/>
                  </a:moveTo>
                  <a:cubicBezTo>
                    <a:pt x="5891" y="11092"/>
                    <a:pt x="5226" y="15178"/>
                    <a:pt x="4340" y="17805"/>
                  </a:cubicBezTo>
                  <a:cubicBezTo>
                    <a:pt x="3454" y="20432"/>
                    <a:pt x="2346" y="21600"/>
                    <a:pt x="1515" y="21016"/>
                  </a:cubicBezTo>
                  <a:cubicBezTo>
                    <a:pt x="684" y="20432"/>
                    <a:pt x="131" y="18097"/>
                    <a:pt x="20" y="15616"/>
                  </a:cubicBezTo>
                  <a:cubicBezTo>
                    <a:pt x="-91" y="13135"/>
                    <a:pt x="241" y="10508"/>
                    <a:pt x="1737" y="8173"/>
                  </a:cubicBezTo>
                  <a:cubicBezTo>
                    <a:pt x="3232" y="5838"/>
                    <a:pt x="5891" y="3795"/>
                    <a:pt x="9380" y="2481"/>
                  </a:cubicBezTo>
                  <a:cubicBezTo>
                    <a:pt x="12869" y="1168"/>
                    <a:pt x="17189" y="584"/>
                    <a:pt x="215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6267919" y="1656839"/>
              <a:ext cx="207005" cy="116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0" y="315"/>
                  </a:moveTo>
                  <a:cubicBezTo>
                    <a:pt x="1333" y="-144"/>
                    <a:pt x="2667" y="-604"/>
                    <a:pt x="6267" y="2843"/>
                  </a:cubicBezTo>
                  <a:cubicBezTo>
                    <a:pt x="9867" y="6290"/>
                    <a:pt x="15733" y="13643"/>
                    <a:pt x="21600" y="20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6433356" y="1673926"/>
              <a:ext cx="15657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600" fill="norm" stroke="1" extrusionOk="0">
                  <a:moveTo>
                    <a:pt x="21344" y="0"/>
                  </a:moveTo>
                  <a:cubicBezTo>
                    <a:pt x="15421" y="5169"/>
                    <a:pt x="9499" y="10338"/>
                    <a:pt x="5841" y="13662"/>
                  </a:cubicBezTo>
                  <a:cubicBezTo>
                    <a:pt x="2183" y="16985"/>
                    <a:pt x="789" y="18462"/>
                    <a:pt x="267" y="19477"/>
                  </a:cubicBezTo>
                  <a:cubicBezTo>
                    <a:pt x="-256" y="20492"/>
                    <a:pt x="92" y="21046"/>
                    <a:pt x="4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4060952" y="1132136"/>
              <a:ext cx="1347665" cy="1123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32" fill="norm" stroke="1" extrusionOk="0">
                  <a:moveTo>
                    <a:pt x="17036" y="2145"/>
                  </a:moveTo>
                  <a:cubicBezTo>
                    <a:pt x="16752" y="1804"/>
                    <a:pt x="16467" y="1463"/>
                    <a:pt x="15716" y="1097"/>
                  </a:cubicBezTo>
                  <a:cubicBezTo>
                    <a:pt x="14965" y="731"/>
                    <a:pt x="13747" y="341"/>
                    <a:pt x="12529" y="146"/>
                  </a:cubicBezTo>
                  <a:cubicBezTo>
                    <a:pt x="11311" y="-49"/>
                    <a:pt x="10093" y="-49"/>
                    <a:pt x="8834" y="146"/>
                  </a:cubicBezTo>
                  <a:cubicBezTo>
                    <a:pt x="7576" y="341"/>
                    <a:pt x="6276" y="731"/>
                    <a:pt x="5119" y="1243"/>
                  </a:cubicBezTo>
                  <a:cubicBezTo>
                    <a:pt x="3962" y="1755"/>
                    <a:pt x="2947" y="2389"/>
                    <a:pt x="2094" y="3388"/>
                  </a:cubicBezTo>
                  <a:cubicBezTo>
                    <a:pt x="1242" y="4388"/>
                    <a:pt x="552" y="5753"/>
                    <a:pt x="227" y="7265"/>
                  </a:cubicBezTo>
                  <a:cubicBezTo>
                    <a:pt x="-98" y="8776"/>
                    <a:pt x="-57" y="10434"/>
                    <a:pt x="247" y="11848"/>
                  </a:cubicBezTo>
                  <a:cubicBezTo>
                    <a:pt x="552" y="13262"/>
                    <a:pt x="1120" y="14432"/>
                    <a:pt x="1912" y="15627"/>
                  </a:cubicBezTo>
                  <a:cubicBezTo>
                    <a:pt x="2704" y="16821"/>
                    <a:pt x="3719" y="18040"/>
                    <a:pt x="4754" y="18967"/>
                  </a:cubicBezTo>
                  <a:cubicBezTo>
                    <a:pt x="5789" y="19893"/>
                    <a:pt x="6845" y="20527"/>
                    <a:pt x="8124" y="20942"/>
                  </a:cubicBezTo>
                  <a:cubicBezTo>
                    <a:pt x="9403" y="21356"/>
                    <a:pt x="10905" y="21551"/>
                    <a:pt x="12245" y="21356"/>
                  </a:cubicBezTo>
                  <a:cubicBezTo>
                    <a:pt x="13585" y="21161"/>
                    <a:pt x="14762" y="20576"/>
                    <a:pt x="15940" y="19747"/>
                  </a:cubicBezTo>
                  <a:cubicBezTo>
                    <a:pt x="17117" y="18918"/>
                    <a:pt x="18294" y="17845"/>
                    <a:pt x="19167" y="16797"/>
                  </a:cubicBezTo>
                  <a:cubicBezTo>
                    <a:pt x="20040" y="15749"/>
                    <a:pt x="20609" y="14725"/>
                    <a:pt x="20974" y="13408"/>
                  </a:cubicBezTo>
                  <a:cubicBezTo>
                    <a:pt x="21340" y="12092"/>
                    <a:pt x="21502" y="10483"/>
                    <a:pt x="21360" y="8923"/>
                  </a:cubicBezTo>
                  <a:cubicBezTo>
                    <a:pt x="21218" y="7362"/>
                    <a:pt x="20771" y="5851"/>
                    <a:pt x="19939" y="4949"/>
                  </a:cubicBezTo>
                  <a:cubicBezTo>
                    <a:pt x="19107" y="4047"/>
                    <a:pt x="17888" y="3754"/>
                    <a:pt x="16610" y="3803"/>
                  </a:cubicBezTo>
                  <a:cubicBezTo>
                    <a:pt x="15331" y="3852"/>
                    <a:pt x="13991" y="4242"/>
                    <a:pt x="12651" y="4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5079558" y="2455944"/>
              <a:ext cx="222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5" y="16800"/>
                    <a:pt x="1490" y="12000"/>
                    <a:pt x="5090" y="8400"/>
                  </a:cubicBezTo>
                  <a:cubicBezTo>
                    <a:pt x="8690" y="4800"/>
                    <a:pt x="1514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5232215" y="2310274"/>
              <a:ext cx="2368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600"/>
                    <a:pt x="2735" y="7200"/>
                    <a:pt x="575" y="10800"/>
                  </a:cubicBezTo>
                  <a:cubicBezTo>
                    <a:pt x="-1585" y="14400"/>
                    <a:pt x="2735" y="180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5386232" y="2356275"/>
              <a:ext cx="168671" cy="141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0"/>
                  </a:moveTo>
                  <a:cubicBezTo>
                    <a:pt x="655" y="3857"/>
                    <a:pt x="1309" y="7714"/>
                    <a:pt x="1800" y="10607"/>
                  </a:cubicBezTo>
                  <a:cubicBezTo>
                    <a:pt x="2291" y="13500"/>
                    <a:pt x="2618" y="15429"/>
                    <a:pt x="3600" y="17357"/>
                  </a:cubicBezTo>
                  <a:cubicBezTo>
                    <a:pt x="4582" y="19286"/>
                    <a:pt x="6218" y="21214"/>
                    <a:pt x="7691" y="21407"/>
                  </a:cubicBezTo>
                  <a:cubicBezTo>
                    <a:pt x="9164" y="21600"/>
                    <a:pt x="10473" y="20057"/>
                    <a:pt x="12764" y="16586"/>
                  </a:cubicBezTo>
                  <a:cubicBezTo>
                    <a:pt x="15054" y="13114"/>
                    <a:pt x="18327" y="7714"/>
                    <a:pt x="21600" y="2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5609141" y="2305041"/>
              <a:ext cx="283103" cy="196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336" fill="norm" stroke="1" extrusionOk="0">
                  <a:moveTo>
                    <a:pt x="1104" y="9705"/>
                  </a:moveTo>
                  <a:cubicBezTo>
                    <a:pt x="1678" y="10813"/>
                    <a:pt x="2251" y="11921"/>
                    <a:pt x="2920" y="12059"/>
                  </a:cubicBezTo>
                  <a:cubicBezTo>
                    <a:pt x="3589" y="12198"/>
                    <a:pt x="4354" y="11367"/>
                    <a:pt x="5596" y="9844"/>
                  </a:cubicBezTo>
                  <a:cubicBezTo>
                    <a:pt x="6839" y="8321"/>
                    <a:pt x="8559" y="6105"/>
                    <a:pt x="9515" y="4305"/>
                  </a:cubicBezTo>
                  <a:cubicBezTo>
                    <a:pt x="10471" y="2505"/>
                    <a:pt x="10662" y="1121"/>
                    <a:pt x="10184" y="428"/>
                  </a:cubicBezTo>
                  <a:cubicBezTo>
                    <a:pt x="9706" y="-264"/>
                    <a:pt x="8559" y="-264"/>
                    <a:pt x="6743" y="1536"/>
                  </a:cubicBezTo>
                  <a:cubicBezTo>
                    <a:pt x="4927" y="3336"/>
                    <a:pt x="2442" y="6936"/>
                    <a:pt x="1104" y="9705"/>
                  </a:cubicBezTo>
                  <a:cubicBezTo>
                    <a:pt x="-234" y="12474"/>
                    <a:pt x="-425" y="14413"/>
                    <a:pt x="913" y="16213"/>
                  </a:cubicBezTo>
                  <a:cubicBezTo>
                    <a:pt x="2251" y="18013"/>
                    <a:pt x="5118" y="19674"/>
                    <a:pt x="8750" y="20505"/>
                  </a:cubicBezTo>
                  <a:cubicBezTo>
                    <a:pt x="12382" y="21336"/>
                    <a:pt x="16779" y="21336"/>
                    <a:pt x="21175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5943005" y="1130189"/>
              <a:ext cx="1340287" cy="1011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85" fill="norm" stroke="1" extrusionOk="0">
                  <a:moveTo>
                    <a:pt x="14406" y="3244"/>
                  </a:moveTo>
                  <a:cubicBezTo>
                    <a:pt x="13997" y="2484"/>
                    <a:pt x="13588" y="1724"/>
                    <a:pt x="12790" y="1127"/>
                  </a:cubicBezTo>
                  <a:cubicBezTo>
                    <a:pt x="11992" y="530"/>
                    <a:pt x="10806" y="96"/>
                    <a:pt x="9579" y="14"/>
                  </a:cubicBezTo>
                  <a:cubicBezTo>
                    <a:pt x="8351" y="-67"/>
                    <a:pt x="7083" y="204"/>
                    <a:pt x="5856" y="747"/>
                  </a:cubicBezTo>
                  <a:cubicBezTo>
                    <a:pt x="4629" y="1290"/>
                    <a:pt x="3442" y="2104"/>
                    <a:pt x="2460" y="3162"/>
                  </a:cubicBezTo>
                  <a:cubicBezTo>
                    <a:pt x="1479" y="4220"/>
                    <a:pt x="701" y="5523"/>
                    <a:pt x="313" y="7124"/>
                  </a:cubicBezTo>
                  <a:cubicBezTo>
                    <a:pt x="-76" y="8725"/>
                    <a:pt x="-76" y="10624"/>
                    <a:pt x="169" y="12334"/>
                  </a:cubicBezTo>
                  <a:cubicBezTo>
                    <a:pt x="415" y="14044"/>
                    <a:pt x="906" y="15563"/>
                    <a:pt x="1622" y="16974"/>
                  </a:cubicBezTo>
                  <a:cubicBezTo>
                    <a:pt x="2338" y="18385"/>
                    <a:pt x="3279" y="19688"/>
                    <a:pt x="4404" y="20475"/>
                  </a:cubicBezTo>
                  <a:cubicBezTo>
                    <a:pt x="5529" y="21262"/>
                    <a:pt x="6838" y="21533"/>
                    <a:pt x="8147" y="21479"/>
                  </a:cubicBezTo>
                  <a:cubicBezTo>
                    <a:pt x="9456" y="21424"/>
                    <a:pt x="10765" y="21045"/>
                    <a:pt x="12156" y="20638"/>
                  </a:cubicBezTo>
                  <a:cubicBezTo>
                    <a:pt x="13547" y="20230"/>
                    <a:pt x="15019" y="19796"/>
                    <a:pt x="16247" y="19335"/>
                  </a:cubicBezTo>
                  <a:cubicBezTo>
                    <a:pt x="17474" y="18874"/>
                    <a:pt x="18456" y="18385"/>
                    <a:pt x="19294" y="17517"/>
                  </a:cubicBezTo>
                  <a:cubicBezTo>
                    <a:pt x="20133" y="16649"/>
                    <a:pt x="20829" y="15400"/>
                    <a:pt x="21176" y="13826"/>
                  </a:cubicBezTo>
                  <a:cubicBezTo>
                    <a:pt x="21524" y="12253"/>
                    <a:pt x="21524" y="10353"/>
                    <a:pt x="21299" y="8779"/>
                  </a:cubicBezTo>
                  <a:cubicBezTo>
                    <a:pt x="21074" y="7205"/>
                    <a:pt x="20624" y="5957"/>
                    <a:pt x="19867" y="5143"/>
                  </a:cubicBezTo>
                  <a:cubicBezTo>
                    <a:pt x="19110" y="4329"/>
                    <a:pt x="18047" y="3949"/>
                    <a:pt x="17044" y="4166"/>
                  </a:cubicBezTo>
                  <a:cubicBezTo>
                    <a:pt x="16042" y="4383"/>
                    <a:pt x="15101" y="5197"/>
                    <a:pt x="14631" y="5794"/>
                  </a:cubicBezTo>
                  <a:cubicBezTo>
                    <a:pt x="14160" y="6391"/>
                    <a:pt x="14160" y="6771"/>
                    <a:pt x="14160" y="7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7172605" y="2156937"/>
              <a:ext cx="28367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97" y="17280"/>
                    <a:pt x="7395" y="12960"/>
                    <a:pt x="10995" y="9360"/>
                  </a:cubicBezTo>
                  <a:cubicBezTo>
                    <a:pt x="14595" y="5760"/>
                    <a:pt x="1809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7333609" y="2049601"/>
              <a:ext cx="3066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6300"/>
                    <a:pt x="3600" y="12600"/>
                    <a:pt x="7200" y="16200"/>
                  </a:cubicBezTo>
                  <a:cubicBezTo>
                    <a:pt x="10800" y="19800"/>
                    <a:pt x="16200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7556516" y="2026601"/>
              <a:ext cx="214104" cy="222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0907" fill="norm" stroke="1" extrusionOk="0">
                  <a:moveTo>
                    <a:pt x="714" y="0"/>
                  </a:moveTo>
                  <a:cubicBezTo>
                    <a:pt x="457" y="5520"/>
                    <a:pt x="200" y="11040"/>
                    <a:pt x="72" y="14400"/>
                  </a:cubicBezTo>
                  <a:cubicBezTo>
                    <a:pt x="-57" y="17760"/>
                    <a:pt x="-57" y="18960"/>
                    <a:pt x="457" y="19920"/>
                  </a:cubicBezTo>
                  <a:cubicBezTo>
                    <a:pt x="972" y="20880"/>
                    <a:pt x="2000" y="21600"/>
                    <a:pt x="4572" y="19800"/>
                  </a:cubicBezTo>
                  <a:cubicBezTo>
                    <a:pt x="7143" y="18000"/>
                    <a:pt x="11257" y="13680"/>
                    <a:pt x="14343" y="10560"/>
                  </a:cubicBezTo>
                  <a:cubicBezTo>
                    <a:pt x="17429" y="7440"/>
                    <a:pt x="19486" y="5520"/>
                    <a:pt x="21543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7743450" y="2043811"/>
              <a:ext cx="333844" cy="17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370" fill="norm" stroke="1" extrusionOk="0">
                  <a:moveTo>
                    <a:pt x="3703" y="8222"/>
                  </a:moveTo>
                  <a:cubicBezTo>
                    <a:pt x="4521" y="7909"/>
                    <a:pt x="5340" y="7596"/>
                    <a:pt x="6158" y="6970"/>
                  </a:cubicBezTo>
                  <a:cubicBezTo>
                    <a:pt x="6976" y="6344"/>
                    <a:pt x="7794" y="5405"/>
                    <a:pt x="8285" y="4153"/>
                  </a:cubicBezTo>
                  <a:cubicBezTo>
                    <a:pt x="8776" y="2900"/>
                    <a:pt x="8940" y="1335"/>
                    <a:pt x="8612" y="553"/>
                  </a:cubicBezTo>
                  <a:cubicBezTo>
                    <a:pt x="8285" y="-230"/>
                    <a:pt x="7467" y="-230"/>
                    <a:pt x="6403" y="866"/>
                  </a:cubicBezTo>
                  <a:cubicBezTo>
                    <a:pt x="5340" y="1961"/>
                    <a:pt x="4031" y="4153"/>
                    <a:pt x="2885" y="6500"/>
                  </a:cubicBezTo>
                  <a:cubicBezTo>
                    <a:pt x="1740" y="8848"/>
                    <a:pt x="758" y="11353"/>
                    <a:pt x="267" y="13387"/>
                  </a:cubicBezTo>
                  <a:cubicBezTo>
                    <a:pt x="-224" y="15422"/>
                    <a:pt x="-224" y="16987"/>
                    <a:pt x="1903" y="18083"/>
                  </a:cubicBezTo>
                  <a:cubicBezTo>
                    <a:pt x="4031" y="19179"/>
                    <a:pt x="8285" y="19805"/>
                    <a:pt x="11885" y="20274"/>
                  </a:cubicBezTo>
                  <a:cubicBezTo>
                    <a:pt x="15485" y="20744"/>
                    <a:pt x="18431" y="21057"/>
                    <a:pt x="21376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2063256" y="3289687"/>
              <a:ext cx="138683" cy="43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371" fill="norm" stroke="1" extrusionOk="0">
                  <a:moveTo>
                    <a:pt x="1617" y="8384"/>
                  </a:moveTo>
                  <a:cubicBezTo>
                    <a:pt x="6543" y="6751"/>
                    <a:pt x="11469" y="5118"/>
                    <a:pt x="14501" y="4051"/>
                  </a:cubicBezTo>
                  <a:cubicBezTo>
                    <a:pt x="17532" y="2984"/>
                    <a:pt x="18669" y="2481"/>
                    <a:pt x="19427" y="1853"/>
                  </a:cubicBezTo>
                  <a:cubicBezTo>
                    <a:pt x="20185" y="1225"/>
                    <a:pt x="20564" y="472"/>
                    <a:pt x="19617" y="158"/>
                  </a:cubicBezTo>
                  <a:cubicBezTo>
                    <a:pt x="18669" y="-156"/>
                    <a:pt x="16396" y="-30"/>
                    <a:pt x="12985" y="786"/>
                  </a:cubicBezTo>
                  <a:cubicBezTo>
                    <a:pt x="9575" y="1602"/>
                    <a:pt x="5027" y="3109"/>
                    <a:pt x="2375" y="4742"/>
                  </a:cubicBezTo>
                  <a:cubicBezTo>
                    <a:pt x="-278" y="6374"/>
                    <a:pt x="-1036" y="8132"/>
                    <a:pt x="1806" y="10016"/>
                  </a:cubicBezTo>
                  <a:cubicBezTo>
                    <a:pt x="4648" y="11900"/>
                    <a:pt x="11090" y="13909"/>
                    <a:pt x="15069" y="15165"/>
                  </a:cubicBezTo>
                  <a:cubicBezTo>
                    <a:pt x="19048" y="16421"/>
                    <a:pt x="20564" y="16923"/>
                    <a:pt x="20564" y="17739"/>
                  </a:cubicBezTo>
                  <a:cubicBezTo>
                    <a:pt x="20564" y="18556"/>
                    <a:pt x="19048" y="19686"/>
                    <a:pt x="17153" y="20314"/>
                  </a:cubicBezTo>
                  <a:cubicBezTo>
                    <a:pt x="15259" y="20942"/>
                    <a:pt x="12985" y="21067"/>
                    <a:pt x="9953" y="21193"/>
                  </a:cubicBezTo>
                  <a:cubicBezTo>
                    <a:pt x="6922" y="21318"/>
                    <a:pt x="3132" y="21444"/>
                    <a:pt x="1996" y="21318"/>
                  </a:cubicBezTo>
                  <a:cubicBezTo>
                    <a:pt x="859" y="21193"/>
                    <a:pt x="2375" y="20816"/>
                    <a:pt x="3890" y="20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2265828" y="3636637"/>
              <a:ext cx="19167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2350163" y="3631526"/>
              <a:ext cx="99670" cy="18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35"/>
                  </a:moveTo>
                  <a:cubicBezTo>
                    <a:pt x="19385" y="1168"/>
                    <a:pt x="17169" y="0"/>
                    <a:pt x="14954" y="0"/>
                  </a:cubicBezTo>
                  <a:cubicBezTo>
                    <a:pt x="12738" y="0"/>
                    <a:pt x="10523" y="1168"/>
                    <a:pt x="8031" y="4962"/>
                  </a:cubicBezTo>
                  <a:cubicBezTo>
                    <a:pt x="5538" y="8757"/>
                    <a:pt x="2769" y="151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2457499" y="3759307"/>
              <a:ext cx="4600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2572502" y="3644304"/>
              <a:ext cx="107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" y="2769"/>
                    <a:pt x="1029" y="5538"/>
                    <a:pt x="4629" y="9138"/>
                  </a:cubicBezTo>
                  <a:cubicBezTo>
                    <a:pt x="8229" y="12738"/>
                    <a:pt x="14914" y="171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2656837" y="3659637"/>
              <a:ext cx="8433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5600"/>
                    <a:pt x="8509" y="11200"/>
                    <a:pt x="4909" y="14800"/>
                  </a:cubicBezTo>
                  <a:cubicBezTo>
                    <a:pt x="1309" y="18400"/>
                    <a:pt x="655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3431188" y="3582969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3438855" y="3506301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3545527" y="3541228"/>
              <a:ext cx="97264" cy="25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0" h="21457" fill="norm" stroke="1" extrusionOk="0">
                  <a:moveTo>
                    <a:pt x="15942" y="1568"/>
                  </a:moveTo>
                  <a:cubicBezTo>
                    <a:pt x="13834" y="926"/>
                    <a:pt x="11727" y="285"/>
                    <a:pt x="9093" y="71"/>
                  </a:cubicBezTo>
                  <a:cubicBezTo>
                    <a:pt x="6459" y="-143"/>
                    <a:pt x="3298" y="71"/>
                    <a:pt x="1454" y="1461"/>
                  </a:cubicBezTo>
                  <a:cubicBezTo>
                    <a:pt x="-390" y="2851"/>
                    <a:pt x="-917" y="5417"/>
                    <a:pt x="2507" y="8091"/>
                  </a:cubicBezTo>
                  <a:cubicBezTo>
                    <a:pt x="5932" y="10764"/>
                    <a:pt x="13307" y="13544"/>
                    <a:pt x="16995" y="15469"/>
                  </a:cubicBezTo>
                  <a:cubicBezTo>
                    <a:pt x="20683" y="17394"/>
                    <a:pt x="20683" y="18463"/>
                    <a:pt x="18839" y="19318"/>
                  </a:cubicBezTo>
                  <a:cubicBezTo>
                    <a:pt x="16995" y="20174"/>
                    <a:pt x="13307" y="20815"/>
                    <a:pt x="9883" y="21136"/>
                  </a:cubicBezTo>
                  <a:cubicBezTo>
                    <a:pt x="6459" y="21457"/>
                    <a:pt x="3298" y="21457"/>
                    <a:pt x="137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4435544" y="3614854"/>
              <a:ext cx="230006" cy="3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fill="norm" stroke="1" extrusionOk="0">
                  <a:moveTo>
                    <a:pt x="0" y="20914"/>
                  </a:moveTo>
                  <a:cubicBezTo>
                    <a:pt x="240" y="13714"/>
                    <a:pt x="480" y="6514"/>
                    <a:pt x="2280" y="2914"/>
                  </a:cubicBezTo>
                  <a:cubicBezTo>
                    <a:pt x="4080" y="-686"/>
                    <a:pt x="7440" y="-686"/>
                    <a:pt x="10920" y="1474"/>
                  </a:cubicBezTo>
                  <a:cubicBezTo>
                    <a:pt x="14400" y="3634"/>
                    <a:pt x="18000" y="7954"/>
                    <a:pt x="21600" y="12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4572867" y="3529301"/>
              <a:ext cx="23681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600"/>
                    <a:pt x="2735" y="7200"/>
                    <a:pt x="575" y="10800"/>
                  </a:cubicBezTo>
                  <a:cubicBezTo>
                    <a:pt x="-1585" y="14400"/>
                    <a:pt x="2735" y="180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4719217" y="3552302"/>
              <a:ext cx="168671" cy="16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0"/>
                  </a:moveTo>
                  <a:cubicBezTo>
                    <a:pt x="1636" y="6218"/>
                    <a:pt x="3273" y="12436"/>
                    <a:pt x="4582" y="16200"/>
                  </a:cubicBezTo>
                  <a:cubicBezTo>
                    <a:pt x="5891" y="19964"/>
                    <a:pt x="6873" y="21273"/>
                    <a:pt x="8018" y="21436"/>
                  </a:cubicBezTo>
                  <a:cubicBezTo>
                    <a:pt x="9164" y="21600"/>
                    <a:pt x="10473" y="20618"/>
                    <a:pt x="12764" y="17018"/>
                  </a:cubicBezTo>
                  <a:cubicBezTo>
                    <a:pt x="15055" y="13418"/>
                    <a:pt x="18327" y="7200"/>
                    <a:pt x="21600" y="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4933888" y="3500627"/>
              <a:ext cx="207006" cy="198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3" fill="norm" stroke="1" extrusionOk="0">
                  <a:moveTo>
                    <a:pt x="0" y="9509"/>
                  </a:moveTo>
                  <a:cubicBezTo>
                    <a:pt x="800" y="10589"/>
                    <a:pt x="1600" y="11669"/>
                    <a:pt x="2667" y="11939"/>
                  </a:cubicBezTo>
                  <a:cubicBezTo>
                    <a:pt x="3733" y="12209"/>
                    <a:pt x="5067" y="11669"/>
                    <a:pt x="6667" y="10184"/>
                  </a:cubicBezTo>
                  <a:cubicBezTo>
                    <a:pt x="8267" y="8699"/>
                    <a:pt x="10133" y="6269"/>
                    <a:pt x="11200" y="4379"/>
                  </a:cubicBezTo>
                  <a:cubicBezTo>
                    <a:pt x="12267" y="2489"/>
                    <a:pt x="12533" y="1139"/>
                    <a:pt x="12000" y="464"/>
                  </a:cubicBezTo>
                  <a:cubicBezTo>
                    <a:pt x="11467" y="-211"/>
                    <a:pt x="10133" y="-211"/>
                    <a:pt x="8533" y="869"/>
                  </a:cubicBezTo>
                  <a:cubicBezTo>
                    <a:pt x="6933" y="1949"/>
                    <a:pt x="5067" y="4109"/>
                    <a:pt x="3600" y="6809"/>
                  </a:cubicBezTo>
                  <a:cubicBezTo>
                    <a:pt x="2133" y="9509"/>
                    <a:pt x="1067" y="12749"/>
                    <a:pt x="1200" y="15449"/>
                  </a:cubicBezTo>
                  <a:cubicBezTo>
                    <a:pt x="1333" y="18149"/>
                    <a:pt x="2667" y="20309"/>
                    <a:pt x="6267" y="20849"/>
                  </a:cubicBezTo>
                  <a:cubicBezTo>
                    <a:pt x="9867" y="21389"/>
                    <a:pt x="15733" y="20309"/>
                    <a:pt x="21600" y="19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5761907" y="3582969"/>
              <a:ext cx="1" cy="15333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5761907" y="3444966"/>
              <a:ext cx="46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200"/>
                    <a:pt x="0" y="10800"/>
                    <a:pt x="3600" y="7200"/>
                  </a:cubicBezTo>
                  <a:cubicBezTo>
                    <a:pt x="7200" y="3600"/>
                    <a:pt x="144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5890156" y="3228822"/>
              <a:ext cx="178425" cy="55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558" fill="norm" stroke="1" extrusionOk="0">
                  <a:moveTo>
                    <a:pt x="21240" y="1849"/>
                  </a:moveTo>
                  <a:cubicBezTo>
                    <a:pt x="20936" y="1352"/>
                    <a:pt x="20632" y="854"/>
                    <a:pt x="19719" y="505"/>
                  </a:cubicBezTo>
                  <a:cubicBezTo>
                    <a:pt x="18806" y="157"/>
                    <a:pt x="17285" y="-42"/>
                    <a:pt x="15003" y="8"/>
                  </a:cubicBezTo>
                  <a:cubicBezTo>
                    <a:pt x="12722" y="58"/>
                    <a:pt x="9679" y="356"/>
                    <a:pt x="6941" y="1600"/>
                  </a:cubicBezTo>
                  <a:cubicBezTo>
                    <a:pt x="4203" y="2845"/>
                    <a:pt x="1770" y="5034"/>
                    <a:pt x="705" y="7672"/>
                  </a:cubicBezTo>
                  <a:cubicBezTo>
                    <a:pt x="-360" y="10310"/>
                    <a:pt x="-56" y="13396"/>
                    <a:pt x="553" y="15785"/>
                  </a:cubicBezTo>
                  <a:cubicBezTo>
                    <a:pt x="1161" y="18174"/>
                    <a:pt x="2074" y="19866"/>
                    <a:pt x="2987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5807908" y="3544635"/>
              <a:ext cx="26067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06" y="17400"/>
                    <a:pt x="3812" y="13200"/>
                    <a:pt x="7412" y="9600"/>
                  </a:cubicBezTo>
                  <a:cubicBezTo>
                    <a:pt x="11012" y="6000"/>
                    <a:pt x="16306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6835265" y="3483300"/>
              <a:ext cx="176338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96" y="3600"/>
                    <a:pt x="9391" y="7200"/>
                    <a:pt x="12522" y="10200"/>
                  </a:cubicBezTo>
                  <a:cubicBezTo>
                    <a:pt x="15652" y="13200"/>
                    <a:pt x="17217" y="15600"/>
                    <a:pt x="18156" y="17314"/>
                  </a:cubicBezTo>
                  <a:cubicBezTo>
                    <a:pt x="19096" y="19029"/>
                    <a:pt x="19409" y="20057"/>
                    <a:pt x="19878" y="20657"/>
                  </a:cubicBezTo>
                  <a:cubicBezTo>
                    <a:pt x="20348" y="21257"/>
                    <a:pt x="20974" y="21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6815990" y="3534850"/>
              <a:ext cx="233947" cy="299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085" fill="norm" stroke="1" extrusionOk="0">
                  <a:moveTo>
                    <a:pt x="21493" y="2309"/>
                  </a:moveTo>
                  <a:cubicBezTo>
                    <a:pt x="21493" y="1409"/>
                    <a:pt x="21493" y="509"/>
                    <a:pt x="20906" y="149"/>
                  </a:cubicBezTo>
                  <a:cubicBezTo>
                    <a:pt x="20319" y="-211"/>
                    <a:pt x="19145" y="-31"/>
                    <a:pt x="16563" y="1949"/>
                  </a:cubicBezTo>
                  <a:cubicBezTo>
                    <a:pt x="13980" y="3929"/>
                    <a:pt x="9989" y="7709"/>
                    <a:pt x="7289" y="10409"/>
                  </a:cubicBezTo>
                  <a:cubicBezTo>
                    <a:pt x="4589" y="13109"/>
                    <a:pt x="3180" y="14729"/>
                    <a:pt x="2006" y="16439"/>
                  </a:cubicBezTo>
                  <a:cubicBezTo>
                    <a:pt x="832" y="18149"/>
                    <a:pt x="-107" y="19949"/>
                    <a:pt x="10" y="20669"/>
                  </a:cubicBezTo>
                  <a:cubicBezTo>
                    <a:pt x="128" y="21389"/>
                    <a:pt x="1302" y="21029"/>
                    <a:pt x="2476" y="20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7233940" y="3452633"/>
              <a:ext cx="229832" cy="35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32" fill="norm" stroke="1" extrusionOk="0">
                  <a:moveTo>
                    <a:pt x="0" y="0"/>
                  </a:moveTo>
                  <a:cubicBezTo>
                    <a:pt x="6171" y="2911"/>
                    <a:pt x="12343" y="5821"/>
                    <a:pt x="16022" y="7966"/>
                  </a:cubicBezTo>
                  <a:cubicBezTo>
                    <a:pt x="19701" y="10111"/>
                    <a:pt x="20888" y="11489"/>
                    <a:pt x="21244" y="12562"/>
                  </a:cubicBezTo>
                  <a:cubicBezTo>
                    <a:pt x="21600" y="13634"/>
                    <a:pt x="21125" y="14400"/>
                    <a:pt x="18277" y="15702"/>
                  </a:cubicBezTo>
                  <a:cubicBezTo>
                    <a:pt x="15429" y="17004"/>
                    <a:pt x="10207" y="18843"/>
                    <a:pt x="7121" y="19991"/>
                  </a:cubicBezTo>
                  <a:cubicBezTo>
                    <a:pt x="4035" y="21140"/>
                    <a:pt x="3086" y="21600"/>
                    <a:pt x="3323" y="21523"/>
                  </a:cubicBezTo>
                  <a:cubicBezTo>
                    <a:pt x="3560" y="21447"/>
                    <a:pt x="4985" y="20834"/>
                    <a:pt x="6409" y="20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7626085" y="3430243"/>
              <a:ext cx="236537" cy="343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350" fill="norm" stroke="1" extrusionOk="0">
                  <a:moveTo>
                    <a:pt x="21497" y="2344"/>
                  </a:moveTo>
                  <a:cubicBezTo>
                    <a:pt x="21497" y="1550"/>
                    <a:pt x="21497" y="756"/>
                    <a:pt x="20800" y="359"/>
                  </a:cubicBezTo>
                  <a:cubicBezTo>
                    <a:pt x="20103" y="-38"/>
                    <a:pt x="18710" y="-38"/>
                    <a:pt x="16852" y="41"/>
                  </a:cubicBezTo>
                  <a:cubicBezTo>
                    <a:pt x="14994" y="121"/>
                    <a:pt x="12671" y="280"/>
                    <a:pt x="10000" y="1550"/>
                  </a:cubicBezTo>
                  <a:cubicBezTo>
                    <a:pt x="7329" y="2821"/>
                    <a:pt x="4310" y="5203"/>
                    <a:pt x="2568" y="7824"/>
                  </a:cubicBezTo>
                  <a:cubicBezTo>
                    <a:pt x="826" y="10444"/>
                    <a:pt x="362" y="13303"/>
                    <a:pt x="129" y="15130"/>
                  </a:cubicBezTo>
                  <a:cubicBezTo>
                    <a:pt x="-103" y="16956"/>
                    <a:pt x="-103" y="17750"/>
                    <a:pt x="826" y="18703"/>
                  </a:cubicBezTo>
                  <a:cubicBezTo>
                    <a:pt x="1755" y="19656"/>
                    <a:pt x="3613" y="20768"/>
                    <a:pt x="6400" y="21165"/>
                  </a:cubicBezTo>
                  <a:cubicBezTo>
                    <a:pt x="9187" y="21562"/>
                    <a:pt x="12903" y="21244"/>
                    <a:pt x="16620" y="20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7647949" y="3598303"/>
              <a:ext cx="222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17" y="16800"/>
                    <a:pt x="9434" y="12000"/>
                    <a:pt x="13034" y="8400"/>
                  </a:cubicBezTo>
                  <a:cubicBezTo>
                    <a:pt x="16634" y="4800"/>
                    <a:pt x="1911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7932190" y="3421956"/>
              <a:ext cx="260106" cy="383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8" fill="norm" stroke="1" extrusionOk="0">
                  <a:moveTo>
                    <a:pt x="21553" y="2576"/>
                  </a:moveTo>
                  <a:cubicBezTo>
                    <a:pt x="21553" y="1861"/>
                    <a:pt x="21553" y="1145"/>
                    <a:pt x="21024" y="645"/>
                  </a:cubicBezTo>
                  <a:cubicBezTo>
                    <a:pt x="20494" y="144"/>
                    <a:pt x="19435" y="-142"/>
                    <a:pt x="16788" y="73"/>
                  </a:cubicBezTo>
                  <a:cubicBezTo>
                    <a:pt x="14141" y="287"/>
                    <a:pt x="9906" y="1002"/>
                    <a:pt x="6941" y="2504"/>
                  </a:cubicBezTo>
                  <a:cubicBezTo>
                    <a:pt x="3977" y="4006"/>
                    <a:pt x="2282" y="6295"/>
                    <a:pt x="1329" y="8655"/>
                  </a:cubicBezTo>
                  <a:cubicBezTo>
                    <a:pt x="377" y="11016"/>
                    <a:pt x="165" y="13447"/>
                    <a:pt x="59" y="15092"/>
                  </a:cubicBezTo>
                  <a:cubicBezTo>
                    <a:pt x="-47" y="16737"/>
                    <a:pt x="-47" y="17596"/>
                    <a:pt x="377" y="18239"/>
                  </a:cubicBezTo>
                  <a:cubicBezTo>
                    <a:pt x="800" y="18883"/>
                    <a:pt x="1647" y="19312"/>
                    <a:pt x="4506" y="19813"/>
                  </a:cubicBezTo>
                  <a:cubicBezTo>
                    <a:pt x="7365" y="20314"/>
                    <a:pt x="12235" y="20886"/>
                    <a:pt x="17106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8169295" y="3544635"/>
              <a:ext cx="15333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320"/>
                    <a:pt x="8640" y="8640"/>
                    <a:pt x="12240" y="12240"/>
                  </a:cubicBezTo>
                  <a:cubicBezTo>
                    <a:pt x="15840" y="15840"/>
                    <a:pt x="1872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8215296" y="3559969"/>
              <a:ext cx="153337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80" y="3709"/>
                    <a:pt x="9360" y="7418"/>
                    <a:pt x="5760" y="11018"/>
                  </a:cubicBezTo>
                  <a:cubicBezTo>
                    <a:pt x="2160" y="14618"/>
                    <a:pt x="1080" y="181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8383966" y="3439855"/>
              <a:ext cx="235021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65" fill="norm" stroke="1" extrusionOk="0">
                  <a:moveTo>
                    <a:pt x="0" y="3105"/>
                  </a:moveTo>
                  <a:cubicBezTo>
                    <a:pt x="1858" y="2160"/>
                    <a:pt x="3716" y="1215"/>
                    <a:pt x="5806" y="675"/>
                  </a:cubicBezTo>
                  <a:cubicBezTo>
                    <a:pt x="7897" y="135"/>
                    <a:pt x="10219" y="0"/>
                    <a:pt x="11961" y="0"/>
                  </a:cubicBezTo>
                  <a:cubicBezTo>
                    <a:pt x="13703" y="0"/>
                    <a:pt x="14865" y="135"/>
                    <a:pt x="15445" y="608"/>
                  </a:cubicBezTo>
                  <a:cubicBezTo>
                    <a:pt x="16026" y="1080"/>
                    <a:pt x="16026" y="1890"/>
                    <a:pt x="16142" y="3713"/>
                  </a:cubicBezTo>
                  <a:cubicBezTo>
                    <a:pt x="16258" y="5535"/>
                    <a:pt x="16490" y="8370"/>
                    <a:pt x="17419" y="10733"/>
                  </a:cubicBezTo>
                  <a:cubicBezTo>
                    <a:pt x="18348" y="13095"/>
                    <a:pt x="19974" y="14985"/>
                    <a:pt x="20787" y="16268"/>
                  </a:cubicBezTo>
                  <a:cubicBezTo>
                    <a:pt x="21600" y="17550"/>
                    <a:pt x="21600" y="18225"/>
                    <a:pt x="20439" y="19035"/>
                  </a:cubicBezTo>
                  <a:cubicBezTo>
                    <a:pt x="19277" y="19845"/>
                    <a:pt x="16955" y="20790"/>
                    <a:pt x="14400" y="21195"/>
                  </a:cubicBezTo>
                  <a:cubicBezTo>
                    <a:pt x="11845" y="21600"/>
                    <a:pt x="9058" y="21465"/>
                    <a:pt x="6271" y="21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9143592" y="3508856"/>
              <a:ext cx="214064" cy="42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61" fill="norm" stroke="1" extrusionOk="0">
                  <a:moveTo>
                    <a:pt x="21285" y="12600"/>
                  </a:moveTo>
                  <a:cubicBezTo>
                    <a:pt x="18744" y="12086"/>
                    <a:pt x="16203" y="11571"/>
                    <a:pt x="13407" y="10286"/>
                  </a:cubicBezTo>
                  <a:cubicBezTo>
                    <a:pt x="10612" y="9000"/>
                    <a:pt x="7563" y="6943"/>
                    <a:pt x="6165" y="5271"/>
                  </a:cubicBezTo>
                  <a:cubicBezTo>
                    <a:pt x="4767" y="3600"/>
                    <a:pt x="5021" y="2314"/>
                    <a:pt x="6546" y="1414"/>
                  </a:cubicBezTo>
                  <a:cubicBezTo>
                    <a:pt x="8071" y="514"/>
                    <a:pt x="10866" y="0"/>
                    <a:pt x="12645" y="0"/>
                  </a:cubicBezTo>
                  <a:cubicBezTo>
                    <a:pt x="14424" y="0"/>
                    <a:pt x="15186" y="514"/>
                    <a:pt x="15186" y="1864"/>
                  </a:cubicBezTo>
                  <a:cubicBezTo>
                    <a:pt x="15186" y="3214"/>
                    <a:pt x="14424" y="5400"/>
                    <a:pt x="12137" y="7586"/>
                  </a:cubicBezTo>
                  <a:cubicBezTo>
                    <a:pt x="9850" y="9771"/>
                    <a:pt x="6038" y="11957"/>
                    <a:pt x="3497" y="13371"/>
                  </a:cubicBezTo>
                  <a:cubicBezTo>
                    <a:pt x="956" y="14786"/>
                    <a:pt x="-315" y="15429"/>
                    <a:pt x="66" y="15557"/>
                  </a:cubicBezTo>
                  <a:cubicBezTo>
                    <a:pt x="447" y="15686"/>
                    <a:pt x="2480" y="15300"/>
                    <a:pt x="4132" y="15171"/>
                  </a:cubicBezTo>
                  <a:cubicBezTo>
                    <a:pt x="5784" y="15043"/>
                    <a:pt x="7054" y="15171"/>
                    <a:pt x="7944" y="15557"/>
                  </a:cubicBezTo>
                  <a:cubicBezTo>
                    <a:pt x="8833" y="15943"/>
                    <a:pt x="9341" y="16586"/>
                    <a:pt x="9341" y="17679"/>
                  </a:cubicBezTo>
                  <a:cubicBezTo>
                    <a:pt x="9341" y="18771"/>
                    <a:pt x="8833" y="20314"/>
                    <a:pt x="9469" y="20957"/>
                  </a:cubicBezTo>
                  <a:cubicBezTo>
                    <a:pt x="10104" y="21600"/>
                    <a:pt x="11883" y="21343"/>
                    <a:pt x="13661" y="21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9894334" y="3513968"/>
              <a:ext cx="24533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50" y="3757"/>
                    <a:pt x="6300" y="7513"/>
                    <a:pt x="9900" y="11113"/>
                  </a:cubicBezTo>
                  <a:cubicBezTo>
                    <a:pt x="13500" y="14713"/>
                    <a:pt x="17550" y="181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10078338" y="3521635"/>
              <a:ext cx="138003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1938"/>
                    <a:pt x="13600" y="3877"/>
                    <a:pt x="10200" y="6646"/>
                  </a:cubicBezTo>
                  <a:cubicBezTo>
                    <a:pt x="6800" y="9415"/>
                    <a:pt x="4000" y="13015"/>
                    <a:pt x="2400" y="15646"/>
                  </a:cubicBezTo>
                  <a:cubicBezTo>
                    <a:pt x="800" y="18277"/>
                    <a:pt x="400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10385012" y="3544635"/>
              <a:ext cx="19812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0" y="0"/>
                  </a:moveTo>
                  <a:cubicBezTo>
                    <a:pt x="6369" y="3161"/>
                    <a:pt x="12738" y="6322"/>
                    <a:pt x="16338" y="8254"/>
                  </a:cubicBezTo>
                  <a:cubicBezTo>
                    <a:pt x="19938" y="10185"/>
                    <a:pt x="20769" y="10888"/>
                    <a:pt x="21185" y="11678"/>
                  </a:cubicBezTo>
                  <a:cubicBezTo>
                    <a:pt x="21600" y="12468"/>
                    <a:pt x="21600" y="13346"/>
                    <a:pt x="20908" y="14049"/>
                  </a:cubicBezTo>
                  <a:cubicBezTo>
                    <a:pt x="20215" y="14751"/>
                    <a:pt x="18831" y="15278"/>
                    <a:pt x="16477" y="16068"/>
                  </a:cubicBezTo>
                  <a:cubicBezTo>
                    <a:pt x="14123" y="16859"/>
                    <a:pt x="10800" y="17912"/>
                    <a:pt x="9138" y="18878"/>
                  </a:cubicBezTo>
                  <a:cubicBezTo>
                    <a:pt x="7477" y="19844"/>
                    <a:pt x="7477" y="20722"/>
                    <a:pt x="74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10722362" y="3537493"/>
              <a:ext cx="199329" cy="329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400" fill="norm" stroke="1" extrusionOk="0">
                  <a:moveTo>
                    <a:pt x="21059" y="2957"/>
                  </a:moveTo>
                  <a:cubicBezTo>
                    <a:pt x="20789" y="2126"/>
                    <a:pt x="20519" y="1295"/>
                    <a:pt x="19709" y="714"/>
                  </a:cubicBezTo>
                  <a:cubicBezTo>
                    <a:pt x="18899" y="132"/>
                    <a:pt x="17549" y="-200"/>
                    <a:pt x="15254" y="132"/>
                  </a:cubicBezTo>
                  <a:cubicBezTo>
                    <a:pt x="12959" y="465"/>
                    <a:pt x="9719" y="1462"/>
                    <a:pt x="6749" y="3705"/>
                  </a:cubicBezTo>
                  <a:cubicBezTo>
                    <a:pt x="3779" y="5948"/>
                    <a:pt x="1079" y="9437"/>
                    <a:pt x="269" y="12262"/>
                  </a:cubicBezTo>
                  <a:cubicBezTo>
                    <a:pt x="-541" y="15086"/>
                    <a:pt x="539" y="17246"/>
                    <a:pt x="2699" y="18658"/>
                  </a:cubicBezTo>
                  <a:cubicBezTo>
                    <a:pt x="4859" y="20071"/>
                    <a:pt x="8099" y="20735"/>
                    <a:pt x="11339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10737686" y="3728639"/>
              <a:ext cx="130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1" y="14400"/>
                    <a:pt x="2541" y="7200"/>
                    <a:pt x="6141" y="3600"/>
                  </a:cubicBezTo>
                  <a:cubicBezTo>
                    <a:pt x="9741" y="0"/>
                    <a:pt x="156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10985580" y="3542679"/>
              <a:ext cx="235118" cy="32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21600" y="2154"/>
                  </a:moveTo>
                  <a:cubicBezTo>
                    <a:pt x="20896" y="1479"/>
                    <a:pt x="20191" y="804"/>
                    <a:pt x="18665" y="383"/>
                  </a:cubicBezTo>
                  <a:cubicBezTo>
                    <a:pt x="17139" y="-39"/>
                    <a:pt x="14791" y="-208"/>
                    <a:pt x="12443" y="383"/>
                  </a:cubicBezTo>
                  <a:cubicBezTo>
                    <a:pt x="10096" y="973"/>
                    <a:pt x="7748" y="2323"/>
                    <a:pt x="5752" y="4686"/>
                  </a:cubicBezTo>
                  <a:cubicBezTo>
                    <a:pt x="3757" y="7048"/>
                    <a:pt x="2113" y="10423"/>
                    <a:pt x="1174" y="12533"/>
                  </a:cubicBezTo>
                  <a:cubicBezTo>
                    <a:pt x="235" y="14642"/>
                    <a:pt x="0" y="15486"/>
                    <a:pt x="0" y="16329"/>
                  </a:cubicBezTo>
                  <a:cubicBezTo>
                    <a:pt x="0" y="17173"/>
                    <a:pt x="235" y="18017"/>
                    <a:pt x="1761" y="18861"/>
                  </a:cubicBezTo>
                  <a:cubicBezTo>
                    <a:pt x="3287" y="19705"/>
                    <a:pt x="6104" y="20548"/>
                    <a:pt x="8100" y="20970"/>
                  </a:cubicBezTo>
                  <a:cubicBezTo>
                    <a:pt x="10096" y="21392"/>
                    <a:pt x="11270" y="21392"/>
                    <a:pt x="11974" y="21223"/>
                  </a:cubicBezTo>
                  <a:cubicBezTo>
                    <a:pt x="12678" y="21055"/>
                    <a:pt x="12913" y="20717"/>
                    <a:pt x="13148" y="20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11213030" y="3628970"/>
              <a:ext cx="10733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11290900" y="3697972"/>
              <a:ext cx="1214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600" fill="norm" stroke="1" extrusionOk="0">
                  <a:moveTo>
                    <a:pt x="20952" y="0"/>
                  </a:moveTo>
                  <a:cubicBezTo>
                    <a:pt x="16985" y="1385"/>
                    <a:pt x="13017" y="2769"/>
                    <a:pt x="9270" y="5677"/>
                  </a:cubicBezTo>
                  <a:cubicBezTo>
                    <a:pt x="5523" y="8585"/>
                    <a:pt x="1997" y="13015"/>
                    <a:pt x="674" y="15923"/>
                  </a:cubicBezTo>
                  <a:cubicBezTo>
                    <a:pt x="-648" y="18831"/>
                    <a:pt x="234" y="20215"/>
                    <a:pt x="11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11366366" y="3576522"/>
              <a:ext cx="214087" cy="40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535" fill="norm" stroke="1" extrusionOk="0">
                  <a:moveTo>
                    <a:pt x="12198" y="2806"/>
                  </a:moveTo>
                  <a:cubicBezTo>
                    <a:pt x="11944" y="2122"/>
                    <a:pt x="11689" y="1439"/>
                    <a:pt x="12198" y="960"/>
                  </a:cubicBezTo>
                  <a:cubicBezTo>
                    <a:pt x="12706" y="482"/>
                    <a:pt x="13976" y="208"/>
                    <a:pt x="15247" y="72"/>
                  </a:cubicBezTo>
                  <a:cubicBezTo>
                    <a:pt x="16518" y="-65"/>
                    <a:pt x="17788" y="-65"/>
                    <a:pt x="19059" y="619"/>
                  </a:cubicBezTo>
                  <a:cubicBezTo>
                    <a:pt x="20329" y="1302"/>
                    <a:pt x="21600" y="2669"/>
                    <a:pt x="21219" y="4651"/>
                  </a:cubicBezTo>
                  <a:cubicBezTo>
                    <a:pt x="20838" y="6634"/>
                    <a:pt x="18805" y="9231"/>
                    <a:pt x="17661" y="11624"/>
                  </a:cubicBezTo>
                  <a:cubicBezTo>
                    <a:pt x="16518" y="14016"/>
                    <a:pt x="16264" y="16203"/>
                    <a:pt x="16009" y="17639"/>
                  </a:cubicBezTo>
                  <a:cubicBezTo>
                    <a:pt x="15755" y="19074"/>
                    <a:pt x="15501" y="19758"/>
                    <a:pt x="14104" y="20373"/>
                  </a:cubicBezTo>
                  <a:cubicBezTo>
                    <a:pt x="12706" y="20988"/>
                    <a:pt x="10165" y="21535"/>
                    <a:pt x="7624" y="21535"/>
                  </a:cubicBezTo>
                  <a:cubicBezTo>
                    <a:pt x="5082" y="21535"/>
                    <a:pt x="2541" y="20988"/>
                    <a:pt x="0" y="20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8763847" y="4408630"/>
              <a:ext cx="122585" cy="158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0951" fill="norm" stroke="1" extrusionOk="0">
                  <a:moveTo>
                    <a:pt x="20433" y="4361"/>
                  </a:moveTo>
                  <a:cubicBezTo>
                    <a:pt x="19552" y="2674"/>
                    <a:pt x="18670" y="986"/>
                    <a:pt x="17127" y="311"/>
                  </a:cubicBezTo>
                  <a:cubicBezTo>
                    <a:pt x="15584" y="-364"/>
                    <a:pt x="13380" y="-27"/>
                    <a:pt x="10515" y="2167"/>
                  </a:cubicBezTo>
                  <a:cubicBezTo>
                    <a:pt x="7650" y="4361"/>
                    <a:pt x="4123" y="8411"/>
                    <a:pt x="2140" y="11448"/>
                  </a:cubicBezTo>
                  <a:cubicBezTo>
                    <a:pt x="156" y="14486"/>
                    <a:pt x="-285" y="16511"/>
                    <a:pt x="156" y="18198"/>
                  </a:cubicBezTo>
                  <a:cubicBezTo>
                    <a:pt x="597" y="19886"/>
                    <a:pt x="1919" y="21236"/>
                    <a:pt x="5225" y="20899"/>
                  </a:cubicBezTo>
                  <a:cubicBezTo>
                    <a:pt x="8531" y="20561"/>
                    <a:pt x="13821" y="18536"/>
                    <a:pt x="16907" y="16680"/>
                  </a:cubicBezTo>
                  <a:cubicBezTo>
                    <a:pt x="19993" y="14824"/>
                    <a:pt x="20874" y="13136"/>
                    <a:pt x="21095" y="11449"/>
                  </a:cubicBezTo>
                  <a:cubicBezTo>
                    <a:pt x="21315" y="9761"/>
                    <a:pt x="20874" y="8073"/>
                    <a:pt x="18229" y="7230"/>
                  </a:cubicBezTo>
                  <a:cubicBezTo>
                    <a:pt x="15584" y="6386"/>
                    <a:pt x="10735" y="6386"/>
                    <a:pt x="5886" y="6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8958979" y="4390499"/>
              <a:ext cx="161005" cy="21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0" y="2704"/>
                  </a:moveTo>
                  <a:cubicBezTo>
                    <a:pt x="2400" y="1723"/>
                    <a:pt x="4800" y="741"/>
                    <a:pt x="7029" y="250"/>
                  </a:cubicBezTo>
                  <a:cubicBezTo>
                    <a:pt x="9257" y="-241"/>
                    <a:pt x="11314" y="-241"/>
                    <a:pt x="12686" y="2459"/>
                  </a:cubicBezTo>
                  <a:cubicBezTo>
                    <a:pt x="14057" y="5159"/>
                    <a:pt x="14743" y="10559"/>
                    <a:pt x="14400" y="13995"/>
                  </a:cubicBezTo>
                  <a:cubicBezTo>
                    <a:pt x="14057" y="17432"/>
                    <a:pt x="12686" y="18904"/>
                    <a:pt x="11143" y="19886"/>
                  </a:cubicBezTo>
                  <a:cubicBezTo>
                    <a:pt x="9600" y="20868"/>
                    <a:pt x="7886" y="21359"/>
                    <a:pt x="6857" y="20991"/>
                  </a:cubicBezTo>
                  <a:cubicBezTo>
                    <a:pt x="5829" y="20623"/>
                    <a:pt x="5486" y="19395"/>
                    <a:pt x="6000" y="16941"/>
                  </a:cubicBezTo>
                  <a:cubicBezTo>
                    <a:pt x="6514" y="14486"/>
                    <a:pt x="7886" y="10804"/>
                    <a:pt x="10629" y="7982"/>
                  </a:cubicBezTo>
                  <a:cubicBezTo>
                    <a:pt x="13371" y="5159"/>
                    <a:pt x="17486" y="3195"/>
                    <a:pt x="21600" y="1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6781597" y="4809663"/>
              <a:ext cx="27600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584"/>
                    <a:pt x="4000" y="1168"/>
                    <a:pt x="6900" y="3405"/>
                  </a:cubicBezTo>
                  <a:cubicBezTo>
                    <a:pt x="9800" y="5643"/>
                    <a:pt x="13600" y="9535"/>
                    <a:pt x="16200" y="12843"/>
                  </a:cubicBezTo>
                  <a:cubicBezTo>
                    <a:pt x="18800" y="16151"/>
                    <a:pt x="20200" y="188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6888933" y="4813388"/>
              <a:ext cx="161004" cy="36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21600" y="1139"/>
                  </a:moveTo>
                  <a:cubicBezTo>
                    <a:pt x="20571" y="535"/>
                    <a:pt x="19543" y="-69"/>
                    <a:pt x="18514" y="7"/>
                  </a:cubicBezTo>
                  <a:cubicBezTo>
                    <a:pt x="17486" y="82"/>
                    <a:pt x="16457" y="837"/>
                    <a:pt x="13714" y="3707"/>
                  </a:cubicBezTo>
                  <a:cubicBezTo>
                    <a:pt x="10971" y="6577"/>
                    <a:pt x="6514" y="11562"/>
                    <a:pt x="3943" y="14885"/>
                  </a:cubicBezTo>
                  <a:cubicBezTo>
                    <a:pt x="1371" y="18208"/>
                    <a:pt x="686" y="19869"/>
                    <a:pt x="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7262336" y="4824997"/>
              <a:ext cx="26294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600" fill="norm" stroke="1" extrusionOk="0">
                  <a:moveTo>
                    <a:pt x="21369" y="0"/>
                  </a:moveTo>
                  <a:cubicBezTo>
                    <a:pt x="15346" y="2736"/>
                    <a:pt x="9323" y="5472"/>
                    <a:pt x="5688" y="7416"/>
                  </a:cubicBezTo>
                  <a:cubicBezTo>
                    <a:pt x="2054" y="9360"/>
                    <a:pt x="807" y="10512"/>
                    <a:pt x="288" y="11592"/>
                  </a:cubicBezTo>
                  <a:cubicBezTo>
                    <a:pt x="-231" y="12672"/>
                    <a:pt x="-23" y="13680"/>
                    <a:pt x="704" y="14328"/>
                  </a:cubicBezTo>
                  <a:cubicBezTo>
                    <a:pt x="1431" y="14976"/>
                    <a:pt x="2677" y="15264"/>
                    <a:pt x="5481" y="15768"/>
                  </a:cubicBezTo>
                  <a:cubicBezTo>
                    <a:pt x="8284" y="16272"/>
                    <a:pt x="12646" y="16992"/>
                    <a:pt x="15554" y="18000"/>
                  </a:cubicBezTo>
                  <a:cubicBezTo>
                    <a:pt x="18461" y="19008"/>
                    <a:pt x="19915" y="20304"/>
                    <a:pt x="213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7757456" y="4812219"/>
              <a:ext cx="258503" cy="39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84" fill="norm" stroke="1" extrusionOk="0">
                  <a:moveTo>
                    <a:pt x="21420" y="1101"/>
                  </a:moveTo>
                  <a:cubicBezTo>
                    <a:pt x="20785" y="550"/>
                    <a:pt x="20149" y="0"/>
                    <a:pt x="18032" y="0"/>
                  </a:cubicBezTo>
                  <a:cubicBezTo>
                    <a:pt x="15914" y="0"/>
                    <a:pt x="12314" y="550"/>
                    <a:pt x="9455" y="1995"/>
                  </a:cubicBezTo>
                  <a:cubicBezTo>
                    <a:pt x="6596" y="3439"/>
                    <a:pt x="4479" y="5778"/>
                    <a:pt x="2996" y="8324"/>
                  </a:cubicBezTo>
                  <a:cubicBezTo>
                    <a:pt x="1514" y="10869"/>
                    <a:pt x="667" y="13620"/>
                    <a:pt x="244" y="15546"/>
                  </a:cubicBezTo>
                  <a:cubicBezTo>
                    <a:pt x="-180" y="17473"/>
                    <a:pt x="-180" y="18573"/>
                    <a:pt x="1302" y="19468"/>
                  </a:cubicBezTo>
                  <a:cubicBezTo>
                    <a:pt x="2785" y="20362"/>
                    <a:pt x="5749" y="21050"/>
                    <a:pt x="8079" y="21325"/>
                  </a:cubicBezTo>
                  <a:cubicBezTo>
                    <a:pt x="10408" y="21600"/>
                    <a:pt x="12102" y="21462"/>
                    <a:pt x="13796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7816620" y="5024335"/>
              <a:ext cx="153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7100"/>
                    <a:pt x="1440" y="12600"/>
                    <a:pt x="5040" y="9000"/>
                  </a:cubicBezTo>
                  <a:cubicBezTo>
                    <a:pt x="8640" y="5400"/>
                    <a:pt x="1512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8052304" y="4829869"/>
              <a:ext cx="270328" cy="401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76" fill="norm" stroke="1" extrusionOk="0">
                  <a:moveTo>
                    <a:pt x="21353" y="1380"/>
                  </a:moveTo>
                  <a:cubicBezTo>
                    <a:pt x="20747" y="833"/>
                    <a:pt x="20142" y="286"/>
                    <a:pt x="18022" y="81"/>
                  </a:cubicBezTo>
                  <a:cubicBezTo>
                    <a:pt x="15903" y="-124"/>
                    <a:pt x="12269" y="13"/>
                    <a:pt x="9544" y="1038"/>
                  </a:cubicBezTo>
                  <a:cubicBezTo>
                    <a:pt x="6818" y="2063"/>
                    <a:pt x="5002" y="3977"/>
                    <a:pt x="3488" y="6711"/>
                  </a:cubicBezTo>
                  <a:cubicBezTo>
                    <a:pt x="1974" y="9446"/>
                    <a:pt x="762" y="13000"/>
                    <a:pt x="258" y="15119"/>
                  </a:cubicBezTo>
                  <a:cubicBezTo>
                    <a:pt x="-247" y="17238"/>
                    <a:pt x="-45" y="17922"/>
                    <a:pt x="1166" y="18605"/>
                  </a:cubicBezTo>
                  <a:cubicBezTo>
                    <a:pt x="2377" y="19289"/>
                    <a:pt x="4598" y="19972"/>
                    <a:pt x="7222" y="20451"/>
                  </a:cubicBezTo>
                  <a:cubicBezTo>
                    <a:pt x="9846" y="20929"/>
                    <a:pt x="12875" y="21203"/>
                    <a:pt x="15903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8299631" y="4970667"/>
              <a:ext cx="18400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2592"/>
                    <a:pt x="3600" y="5184"/>
                    <a:pt x="7200" y="8784"/>
                  </a:cubicBezTo>
                  <a:cubicBezTo>
                    <a:pt x="10800" y="12384"/>
                    <a:pt x="16200" y="169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8360965" y="4999581"/>
              <a:ext cx="161005" cy="23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21600" y="161"/>
                  </a:moveTo>
                  <a:cubicBezTo>
                    <a:pt x="19886" y="-74"/>
                    <a:pt x="18171" y="-309"/>
                    <a:pt x="15086" y="1452"/>
                  </a:cubicBezTo>
                  <a:cubicBezTo>
                    <a:pt x="12000" y="3213"/>
                    <a:pt x="7543" y="6969"/>
                    <a:pt x="4800" y="10608"/>
                  </a:cubicBezTo>
                  <a:cubicBezTo>
                    <a:pt x="2057" y="14248"/>
                    <a:pt x="1029" y="17769"/>
                    <a:pt x="0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8552637" y="4864029"/>
              <a:ext cx="200970" cy="42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423" fill="norm" stroke="1" extrusionOk="0">
                  <a:moveTo>
                    <a:pt x="0" y="2279"/>
                  </a:moveTo>
                  <a:cubicBezTo>
                    <a:pt x="0" y="1636"/>
                    <a:pt x="0" y="994"/>
                    <a:pt x="675" y="608"/>
                  </a:cubicBezTo>
                  <a:cubicBezTo>
                    <a:pt x="1350" y="222"/>
                    <a:pt x="2700" y="94"/>
                    <a:pt x="4995" y="29"/>
                  </a:cubicBezTo>
                  <a:cubicBezTo>
                    <a:pt x="7290" y="-35"/>
                    <a:pt x="10530" y="-35"/>
                    <a:pt x="12960" y="479"/>
                  </a:cubicBezTo>
                  <a:cubicBezTo>
                    <a:pt x="15390" y="994"/>
                    <a:pt x="17010" y="2022"/>
                    <a:pt x="17550" y="3822"/>
                  </a:cubicBezTo>
                  <a:cubicBezTo>
                    <a:pt x="18090" y="5622"/>
                    <a:pt x="17550" y="8194"/>
                    <a:pt x="17955" y="10572"/>
                  </a:cubicBezTo>
                  <a:cubicBezTo>
                    <a:pt x="18360" y="12951"/>
                    <a:pt x="19710" y="15136"/>
                    <a:pt x="20520" y="16615"/>
                  </a:cubicBezTo>
                  <a:cubicBezTo>
                    <a:pt x="21330" y="18094"/>
                    <a:pt x="21600" y="18865"/>
                    <a:pt x="20520" y="19636"/>
                  </a:cubicBezTo>
                  <a:cubicBezTo>
                    <a:pt x="19440" y="20408"/>
                    <a:pt x="17010" y="21179"/>
                    <a:pt x="14445" y="21372"/>
                  </a:cubicBezTo>
                  <a:cubicBezTo>
                    <a:pt x="11880" y="21565"/>
                    <a:pt x="9180" y="21179"/>
                    <a:pt x="6480" y="20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9173443" y="4970672"/>
              <a:ext cx="224644" cy="38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457" fill="norm" stroke="1" extrusionOk="0">
                  <a:moveTo>
                    <a:pt x="15686" y="9870"/>
                  </a:moveTo>
                  <a:cubicBezTo>
                    <a:pt x="13549" y="8583"/>
                    <a:pt x="11413" y="7295"/>
                    <a:pt x="10582" y="5936"/>
                  </a:cubicBezTo>
                  <a:cubicBezTo>
                    <a:pt x="9752" y="4578"/>
                    <a:pt x="10226" y="3147"/>
                    <a:pt x="11650" y="2074"/>
                  </a:cubicBezTo>
                  <a:cubicBezTo>
                    <a:pt x="13075" y="1001"/>
                    <a:pt x="15448" y="286"/>
                    <a:pt x="17229" y="72"/>
                  </a:cubicBezTo>
                  <a:cubicBezTo>
                    <a:pt x="19009" y="-143"/>
                    <a:pt x="20196" y="143"/>
                    <a:pt x="20670" y="715"/>
                  </a:cubicBezTo>
                  <a:cubicBezTo>
                    <a:pt x="21145" y="1287"/>
                    <a:pt x="20908" y="2146"/>
                    <a:pt x="18178" y="3934"/>
                  </a:cubicBezTo>
                  <a:cubicBezTo>
                    <a:pt x="15448" y="5722"/>
                    <a:pt x="10226" y="8440"/>
                    <a:pt x="6785" y="10514"/>
                  </a:cubicBezTo>
                  <a:cubicBezTo>
                    <a:pt x="3343" y="12588"/>
                    <a:pt x="1681" y="14019"/>
                    <a:pt x="732" y="15091"/>
                  </a:cubicBezTo>
                  <a:cubicBezTo>
                    <a:pt x="-218" y="16164"/>
                    <a:pt x="-455" y="16880"/>
                    <a:pt x="1325" y="17881"/>
                  </a:cubicBezTo>
                  <a:cubicBezTo>
                    <a:pt x="3105" y="18882"/>
                    <a:pt x="6903" y="20170"/>
                    <a:pt x="10701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9863666" y="4947667"/>
              <a:ext cx="122671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50" y="6092"/>
                    <a:pt x="9900" y="12185"/>
                    <a:pt x="13500" y="15785"/>
                  </a:cubicBezTo>
                  <a:cubicBezTo>
                    <a:pt x="17100" y="19385"/>
                    <a:pt x="19350" y="204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9949755" y="5009001"/>
              <a:ext cx="151584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21353" y="0"/>
                  </a:moveTo>
                  <a:cubicBezTo>
                    <a:pt x="19553" y="0"/>
                    <a:pt x="17753" y="0"/>
                    <a:pt x="15593" y="1080"/>
                  </a:cubicBezTo>
                  <a:cubicBezTo>
                    <a:pt x="13433" y="2160"/>
                    <a:pt x="10913" y="4320"/>
                    <a:pt x="8213" y="7344"/>
                  </a:cubicBezTo>
                  <a:cubicBezTo>
                    <a:pt x="5513" y="10368"/>
                    <a:pt x="2633" y="14256"/>
                    <a:pt x="1193" y="16560"/>
                  </a:cubicBezTo>
                  <a:cubicBezTo>
                    <a:pt x="-247" y="18864"/>
                    <a:pt x="-247" y="19584"/>
                    <a:pt x="473" y="20160"/>
                  </a:cubicBezTo>
                  <a:cubicBezTo>
                    <a:pt x="1193" y="20736"/>
                    <a:pt x="2633" y="21168"/>
                    <a:pt x="40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10252283" y="5016668"/>
              <a:ext cx="240065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600" fill="norm" stroke="1" extrusionOk="0">
                  <a:moveTo>
                    <a:pt x="21358" y="0"/>
                  </a:moveTo>
                  <a:cubicBezTo>
                    <a:pt x="16811" y="2469"/>
                    <a:pt x="12263" y="4937"/>
                    <a:pt x="8739" y="7406"/>
                  </a:cubicBezTo>
                  <a:cubicBezTo>
                    <a:pt x="5215" y="9874"/>
                    <a:pt x="2714" y="12343"/>
                    <a:pt x="1350" y="14091"/>
                  </a:cubicBezTo>
                  <a:cubicBezTo>
                    <a:pt x="-15" y="15840"/>
                    <a:pt x="-242" y="16869"/>
                    <a:pt x="213" y="17794"/>
                  </a:cubicBezTo>
                  <a:cubicBezTo>
                    <a:pt x="667" y="18720"/>
                    <a:pt x="1804" y="19543"/>
                    <a:pt x="4874" y="20160"/>
                  </a:cubicBezTo>
                  <a:cubicBezTo>
                    <a:pt x="7943" y="20777"/>
                    <a:pt x="12945" y="21189"/>
                    <a:pt x="179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10636075" y="4986001"/>
              <a:ext cx="278010" cy="32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528" fill="norm" stroke="1" extrusionOk="0">
                  <a:moveTo>
                    <a:pt x="20581" y="3061"/>
                  </a:moveTo>
                  <a:cubicBezTo>
                    <a:pt x="20970" y="2211"/>
                    <a:pt x="21359" y="1361"/>
                    <a:pt x="21067" y="850"/>
                  </a:cubicBezTo>
                  <a:cubicBezTo>
                    <a:pt x="20775" y="340"/>
                    <a:pt x="19802" y="170"/>
                    <a:pt x="18343" y="85"/>
                  </a:cubicBezTo>
                  <a:cubicBezTo>
                    <a:pt x="16883" y="0"/>
                    <a:pt x="14937" y="0"/>
                    <a:pt x="13478" y="0"/>
                  </a:cubicBezTo>
                  <a:cubicBezTo>
                    <a:pt x="12018" y="0"/>
                    <a:pt x="11045" y="0"/>
                    <a:pt x="9391" y="1361"/>
                  </a:cubicBezTo>
                  <a:cubicBezTo>
                    <a:pt x="7737" y="2721"/>
                    <a:pt x="5402" y="5443"/>
                    <a:pt x="3651" y="8504"/>
                  </a:cubicBezTo>
                  <a:cubicBezTo>
                    <a:pt x="1900" y="11565"/>
                    <a:pt x="732" y="14967"/>
                    <a:pt x="245" y="17093"/>
                  </a:cubicBezTo>
                  <a:cubicBezTo>
                    <a:pt x="-241" y="19219"/>
                    <a:pt x="-46" y="20069"/>
                    <a:pt x="1218" y="20665"/>
                  </a:cubicBezTo>
                  <a:cubicBezTo>
                    <a:pt x="2483" y="21260"/>
                    <a:pt x="4818" y="21600"/>
                    <a:pt x="7251" y="21515"/>
                  </a:cubicBezTo>
                  <a:cubicBezTo>
                    <a:pt x="9683" y="21430"/>
                    <a:pt x="12213" y="20920"/>
                    <a:pt x="14743" y="20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10691685" y="5177672"/>
              <a:ext cx="168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10946115" y="4941256"/>
              <a:ext cx="274583" cy="397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532" fill="norm" stroke="1" extrusionOk="0">
                  <a:moveTo>
                    <a:pt x="21489" y="2840"/>
                  </a:moveTo>
                  <a:cubicBezTo>
                    <a:pt x="21289" y="2147"/>
                    <a:pt x="21089" y="1455"/>
                    <a:pt x="20489" y="970"/>
                  </a:cubicBezTo>
                  <a:cubicBezTo>
                    <a:pt x="19889" y="486"/>
                    <a:pt x="18889" y="209"/>
                    <a:pt x="17689" y="70"/>
                  </a:cubicBezTo>
                  <a:cubicBezTo>
                    <a:pt x="16489" y="-68"/>
                    <a:pt x="15089" y="-68"/>
                    <a:pt x="13489" y="694"/>
                  </a:cubicBezTo>
                  <a:cubicBezTo>
                    <a:pt x="11889" y="1455"/>
                    <a:pt x="10089" y="2978"/>
                    <a:pt x="8189" y="5194"/>
                  </a:cubicBezTo>
                  <a:cubicBezTo>
                    <a:pt x="6289" y="7409"/>
                    <a:pt x="4289" y="10317"/>
                    <a:pt x="2889" y="12463"/>
                  </a:cubicBezTo>
                  <a:cubicBezTo>
                    <a:pt x="1489" y="14609"/>
                    <a:pt x="689" y="15994"/>
                    <a:pt x="289" y="17101"/>
                  </a:cubicBezTo>
                  <a:cubicBezTo>
                    <a:pt x="-111" y="18209"/>
                    <a:pt x="-111" y="19040"/>
                    <a:pt x="389" y="19594"/>
                  </a:cubicBezTo>
                  <a:cubicBezTo>
                    <a:pt x="889" y="20147"/>
                    <a:pt x="1889" y="20424"/>
                    <a:pt x="4389" y="20701"/>
                  </a:cubicBezTo>
                  <a:cubicBezTo>
                    <a:pt x="6889" y="20978"/>
                    <a:pt x="10889" y="21255"/>
                    <a:pt x="14889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11251364" y="5070336"/>
              <a:ext cx="11500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629"/>
                    <a:pt x="4800" y="9257"/>
                    <a:pt x="8400" y="12857"/>
                  </a:cubicBezTo>
                  <a:cubicBezTo>
                    <a:pt x="12000" y="16457"/>
                    <a:pt x="16800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11312699" y="5101003"/>
              <a:ext cx="130337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5035" y="1333"/>
                  </a:cubicBezTo>
                  <a:cubicBezTo>
                    <a:pt x="12706" y="2667"/>
                    <a:pt x="10165" y="5333"/>
                    <a:pt x="7624" y="8933"/>
                  </a:cubicBezTo>
                  <a:cubicBezTo>
                    <a:pt x="5082" y="12533"/>
                    <a:pt x="2541" y="170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11343366" y="4948955"/>
              <a:ext cx="327483" cy="441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60" fill="norm" stroke="1" extrusionOk="0">
                  <a:moveTo>
                    <a:pt x="13563" y="3661"/>
                  </a:moveTo>
                  <a:cubicBezTo>
                    <a:pt x="13563" y="3040"/>
                    <a:pt x="13563" y="2420"/>
                    <a:pt x="13898" y="1923"/>
                  </a:cubicBezTo>
                  <a:cubicBezTo>
                    <a:pt x="14233" y="1427"/>
                    <a:pt x="14902" y="1054"/>
                    <a:pt x="15823" y="744"/>
                  </a:cubicBezTo>
                  <a:cubicBezTo>
                    <a:pt x="16744" y="434"/>
                    <a:pt x="17916" y="185"/>
                    <a:pt x="18921" y="61"/>
                  </a:cubicBezTo>
                  <a:cubicBezTo>
                    <a:pt x="19926" y="-63"/>
                    <a:pt x="20763" y="-63"/>
                    <a:pt x="21181" y="682"/>
                  </a:cubicBezTo>
                  <a:cubicBezTo>
                    <a:pt x="21600" y="1427"/>
                    <a:pt x="21600" y="2916"/>
                    <a:pt x="20763" y="5337"/>
                  </a:cubicBezTo>
                  <a:cubicBezTo>
                    <a:pt x="19926" y="7758"/>
                    <a:pt x="18251" y="11109"/>
                    <a:pt x="17163" y="13654"/>
                  </a:cubicBezTo>
                  <a:cubicBezTo>
                    <a:pt x="16074" y="16199"/>
                    <a:pt x="15572" y="17937"/>
                    <a:pt x="15153" y="19116"/>
                  </a:cubicBezTo>
                  <a:cubicBezTo>
                    <a:pt x="14735" y="20296"/>
                    <a:pt x="14400" y="20916"/>
                    <a:pt x="12391" y="21227"/>
                  </a:cubicBezTo>
                  <a:cubicBezTo>
                    <a:pt x="10381" y="21537"/>
                    <a:pt x="6698" y="21537"/>
                    <a:pt x="4353" y="21227"/>
                  </a:cubicBezTo>
                  <a:cubicBezTo>
                    <a:pt x="2009" y="20916"/>
                    <a:pt x="1005" y="20296"/>
                    <a:pt x="0" y="19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" name="Drawing"/>
          <p:cNvGrpSpPr/>
          <p:nvPr/>
        </p:nvGrpSpPr>
        <p:grpSpPr>
          <a:xfrm>
            <a:off x="291340" y="-45948"/>
            <a:ext cx="12354230" cy="9759835"/>
            <a:chOff x="0" y="-31750"/>
            <a:chExt cx="12354229" cy="9759833"/>
          </a:xfrm>
        </p:grpSpPr>
        <p:sp>
          <p:nvSpPr>
            <p:cNvPr id="1592" name="Line"/>
            <p:cNvSpPr/>
            <p:nvPr/>
          </p:nvSpPr>
          <p:spPr>
            <a:xfrm>
              <a:off x="1081024" y="512607"/>
              <a:ext cx="168214" cy="554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295" fill="norm" stroke="1" extrusionOk="0">
                  <a:moveTo>
                    <a:pt x="0" y="6183"/>
                  </a:moveTo>
                  <a:cubicBezTo>
                    <a:pt x="1271" y="6477"/>
                    <a:pt x="2541" y="6772"/>
                    <a:pt x="4765" y="6723"/>
                  </a:cubicBezTo>
                  <a:cubicBezTo>
                    <a:pt x="6988" y="6674"/>
                    <a:pt x="10165" y="6281"/>
                    <a:pt x="13182" y="5496"/>
                  </a:cubicBezTo>
                  <a:cubicBezTo>
                    <a:pt x="16200" y="4710"/>
                    <a:pt x="19059" y="3532"/>
                    <a:pt x="19853" y="2452"/>
                  </a:cubicBezTo>
                  <a:cubicBezTo>
                    <a:pt x="20647" y="1372"/>
                    <a:pt x="19376" y="390"/>
                    <a:pt x="16835" y="96"/>
                  </a:cubicBezTo>
                  <a:cubicBezTo>
                    <a:pt x="14294" y="-199"/>
                    <a:pt x="10482" y="194"/>
                    <a:pt x="7306" y="1176"/>
                  </a:cubicBezTo>
                  <a:cubicBezTo>
                    <a:pt x="4129" y="2157"/>
                    <a:pt x="1588" y="3728"/>
                    <a:pt x="953" y="5005"/>
                  </a:cubicBezTo>
                  <a:cubicBezTo>
                    <a:pt x="318" y="6281"/>
                    <a:pt x="1588" y="7263"/>
                    <a:pt x="5241" y="8981"/>
                  </a:cubicBezTo>
                  <a:cubicBezTo>
                    <a:pt x="8894" y="10699"/>
                    <a:pt x="14929" y="13154"/>
                    <a:pt x="18106" y="15068"/>
                  </a:cubicBezTo>
                  <a:cubicBezTo>
                    <a:pt x="21282" y="16983"/>
                    <a:pt x="21600" y="18357"/>
                    <a:pt x="19853" y="19339"/>
                  </a:cubicBezTo>
                  <a:cubicBezTo>
                    <a:pt x="18106" y="20321"/>
                    <a:pt x="14294" y="20910"/>
                    <a:pt x="11594" y="21156"/>
                  </a:cubicBezTo>
                  <a:cubicBezTo>
                    <a:pt x="8894" y="21401"/>
                    <a:pt x="7306" y="21303"/>
                    <a:pt x="6512" y="21008"/>
                  </a:cubicBezTo>
                  <a:cubicBezTo>
                    <a:pt x="5718" y="20714"/>
                    <a:pt x="5718" y="20223"/>
                    <a:pt x="6988" y="19732"/>
                  </a:cubicBezTo>
                  <a:cubicBezTo>
                    <a:pt x="8259" y="19241"/>
                    <a:pt x="10800" y="18750"/>
                    <a:pt x="13341" y="18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1357030" y="911218"/>
              <a:ext cx="199339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46" y="4431"/>
                    <a:pt x="6092" y="8862"/>
                    <a:pt x="8862" y="12185"/>
                  </a:cubicBezTo>
                  <a:cubicBezTo>
                    <a:pt x="11631" y="15508"/>
                    <a:pt x="14123" y="17723"/>
                    <a:pt x="16200" y="19108"/>
                  </a:cubicBezTo>
                  <a:cubicBezTo>
                    <a:pt x="18277" y="20492"/>
                    <a:pt x="19938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1395364" y="922893"/>
              <a:ext cx="138004" cy="30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21600" y="798"/>
                  </a:moveTo>
                  <a:cubicBezTo>
                    <a:pt x="20000" y="258"/>
                    <a:pt x="18400" y="-282"/>
                    <a:pt x="17000" y="168"/>
                  </a:cubicBezTo>
                  <a:cubicBezTo>
                    <a:pt x="15600" y="618"/>
                    <a:pt x="14400" y="2058"/>
                    <a:pt x="12000" y="4668"/>
                  </a:cubicBezTo>
                  <a:cubicBezTo>
                    <a:pt x="9600" y="7278"/>
                    <a:pt x="6000" y="11058"/>
                    <a:pt x="3800" y="14028"/>
                  </a:cubicBezTo>
                  <a:cubicBezTo>
                    <a:pt x="1600" y="16998"/>
                    <a:pt x="800" y="19158"/>
                    <a:pt x="0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1571702" y="1079888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659"/>
                    <a:pt x="10800" y="9318"/>
                    <a:pt x="7200" y="12918"/>
                  </a:cubicBezTo>
                  <a:cubicBezTo>
                    <a:pt x="3600" y="16518"/>
                    <a:pt x="1800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1740372" y="895884"/>
              <a:ext cx="1226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1863041" y="895884"/>
              <a:ext cx="76670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4114"/>
                    <a:pt x="11520" y="8229"/>
                    <a:pt x="7920" y="11829"/>
                  </a:cubicBezTo>
                  <a:cubicBezTo>
                    <a:pt x="4320" y="15429"/>
                    <a:pt x="2160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2392053" y="888217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0"/>
                    <a:pt x="14400" y="3600"/>
                  </a:cubicBezTo>
                  <a:cubicBezTo>
                    <a:pt x="18000" y="7200"/>
                    <a:pt x="198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2407387" y="1087555"/>
              <a:ext cx="176338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35" y="10800"/>
                    <a:pt x="11270" y="21600"/>
                    <a:pt x="14870" y="21600"/>
                  </a:cubicBezTo>
                  <a:cubicBezTo>
                    <a:pt x="18470" y="21600"/>
                    <a:pt x="20035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3213724" y="468975"/>
              <a:ext cx="274688" cy="467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50" fill="norm" stroke="1" extrusionOk="0">
                  <a:moveTo>
                    <a:pt x="20706" y="1640"/>
                  </a:moveTo>
                  <a:cubicBezTo>
                    <a:pt x="20904" y="1057"/>
                    <a:pt x="21102" y="473"/>
                    <a:pt x="20507" y="181"/>
                  </a:cubicBezTo>
                  <a:cubicBezTo>
                    <a:pt x="19913" y="-111"/>
                    <a:pt x="18526" y="-111"/>
                    <a:pt x="15652" y="648"/>
                  </a:cubicBezTo>
                  <a:cubicBezTo>
                    <a:pt x="12779" y="1407"/>
                    <a:pt x="8419" y="2925"/>
                    <a:pt x="5447" y="4793"/>
                  </a:cubicBezTo>
                  <a:cubicBezTo>
                    <a:pt x="2474" y="6661"/>
                    <a:pt x="889" y="8879"/>
                    <a:pt x="294" y="11390"/>
                  </a:cubicBezTo>
                  <a:cubicBezTo>
                    <a:pt x="-300" y="13900"/>
                    <a:pt x="96" y="16702"/>
                    <a:pt x="691" y="18395"/>
                  </a:cubicBezTo>
                  <a:cubicBezTo>
                    <a:pt x="1285" y="20088"/>
                    <a:pt x="2078" y="20672"/>
                    <a:pt x="3564" y="21022"/>
                  </a:cubicBezTo>
                  <a:cubicBezTo>
                    <a:pt x="5050" y="21372"/>
                    <a:pt x="7230" y="21489"/>
                    <a:pt x="10302" y="21139"/>
                  </a:cubicBezTo>
                  <a:cubicBezTo>
                    <a:pt x="13373" y="20788"/>
                    <a:pt x="17337" y="19971"/>
                    <a:pt x="21300" y="19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3204738" y="734880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32" y="17486"/>
                    <a:pt x="8064" y="13371"/>
                    <a:pt x="11664" y="9771"/>
                  </a:cubicBezTo>
                  <a:cubicBezTo>
                    <a:pt x="15264" y="6171"/>
                    <a:pt x="18432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3588594" y="436725"/>
              <a:ext cx="252493" cy="480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57" fill="norm" stroke="1" extrusionOk="0">
                  <a:moveTo>
                    <a:pt x="21556" y="303"/>
                  </a:moveTo>
                  <a:cubicBezTo>
                    <a:pt x="18938" y="75"/>
                    <a:pt x="16320" y="-152"/>
                    <a:pt x="13701" y="132"/>
                  </a:cubicBezTo>
                  <a:cubicBezTo>
                    <a:pt x="11083" y="416"/>
                    <a:pt x="8465" y="1212"/>
                    <a:pt x="6501" y="2179"/>
                  </a:cubicBezTo>
                  <a:cubicBezTo>
                    <a:pt x="4538" y="3145"/>
                    <a:pt x="3229" y="4282"/>
                    <a:pt x="2356" y="6726"/>
                  </a:cubicBezTo>
                  <a:cubicBezTo>
                    <a:pt x="1483" y="9170"/>
                    <a:pt x="1047" y="12922"/>
                    <a:pt x="720" y="15082"/>
                  </a:cubicBezTo>
                  <a:cubicBezTo>
                    <a:pt x="392" y="17242"/>
                    <a:pt x="174" y="17810"/>
                    <a:pt x="65" y="18379"/>
                  </a:cubicBezTo>
                  <a:cubicBezTo>
                    <a:pt x="-44" y="18947"/>
                    <a:pt x="-44" y="19515"/>
                    <a:pt x="283" y="20084"/>
                  </a:cubicBezTo>
                  <a:cubicBezTo>
                    <a:pt x="611" y="20652"/>
                    <a:pt x="1265" y="21221"/>
                    <a:pt x="4211" y="21334"/>
                  </a:cubicBezTo>
                  <a:cubicBezTo>
                    <a:pt x="7156" y="21448"/>
                    <a:pt x="12392" y="21107"/>
                    <a:pt x="15556" y="20823"/>
                  </a:cubicBezTo>
                  <a:cubicBezTo>
                    <a:pt x="18720" y="20539"/>
                    <a:pt x="19811" y="20311"/>
                    <a:pt x="20901" y="20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3910088" y="517923"/>
              <a:ext cx="168671" cy="431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21600" y="114"/>
                  </a:moveTo>
                  <a:cubicBezTo>
                    <a:pt x="19964" y="-13"/>
                    <a:pt x="18327" y="-140"/>
                    <a:pt x="15709" y="368"/>
                  </a:cubicBezTo>
                  <a:cubicBezTo>
                    <a:pt x="13091" y="876"/>
                    <a:pt x="9491" y="2020"/>
                    <a:pt x="6218" y="4244"/>
                  </a:cubicBezTo>
                  <a:cubicBezTo>
                    <a:pt x="2945" y="6467"/>
                    <a:pt x="0" y="9771"/>
                    <a:pt x="0" y="12756"/>
                  </a:cubicBezTo>
                  <a:cubicBezTo>
                    <a:pt x="0" y="15742"/>
                    <a:pt x="2945" y="18411"/>
                    <a:pt x="7036" y="19808"/>
                  </a:cubicBezTo>
                  <a:cubicBezTo>
                    <a:pt x="11127" y="21206"/>
                    <a:pt x="16364" y="21333"/>
                    <a:pt x="2160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4178427" y="619878"/>
              <a:ext cx="283674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0"/>
                  </a:moveTo>
                  <a:cubicBezTo>
                    <a:pt x="1557" y="1009"/>
                    <a:pt x="3114" y="2019"/>
                    <a:pt x="5643" y="4946"/>
                  </a:cubicBezTo>
                  <a:cubicBezTo>
                    <a:pt x="8173" y="7873"/>
                    <a:pt x="11676" y="12718"/>
                    <a:pt x="14011" y="15847"/>
                  </a:cubicBezTo>
                  <a:cubicBezTo>
                    <a:pt x="16346" y="18976"/>
                    <a:pt x="17514" y="20389"/>
                    <a:pt x="18584" y="20994"/>
                  </a:cubicBezTo>
                  <a:cubicBezTo>
                    <a:pt x="19654" y="21600"/>
                    <a:pt x="20627" y="21398"/>
                    <a:pt x="2160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4278096" y="566210"/>
              <a:ext cx="191672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0"/>
                    <a:pt x="18720" y="0"/>
                    <a:pt x="16848" y="1200"/>
                  </a:cubicBezTo>
                  <a:cubicBezTo>
                    <a:pt x="14976" y="2400"/>
                    <a:pt x="12672" y="4800"/>
                    <a:pt x="9936" y="7694"/>
                  </a:cubicBezTo>
                  <a:cubicBezTo>
                    <a:pt x="7200" y="10588"/>
                    <a:pt x="4032" y="13976"/>
                    <a:pt x="2304" y="16376"/>
                  </a:cubicBezTo>
                  <a:cubicBezTo>
                    <a:pt x="576" y="18776"/>
                    <a:pt x="288" y="201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4508101" y="757881"/>
              <a:ext cx="222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4400"/>
                    <a:pt x="11421" y="7200"/>
                    <a:pt x="15021" y="3600"/>
                  </a:cubicBezTo>
                  <a:cubicBezTo>
                    <a:pt x="18621" y="0"/>
                    <a:pt x="2011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4971631" y="485331"/>
              <a:ext cx="234154" cy="460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65" fill="norm" stroke="1" extrusionOk="0">
                  <a:moveTo>
                    <a:pt x="21511" y="551"/>
                  </a:moveTo>
                  <a:cubicBezTo>
                    <a:pt x="20572" y="195"/>
                    <a:pt x="19633" y="-161"/>
                    <a:pt x="16933" y="76"/>
                  </a:cubicBezTo>
                  <a:cubicBezTo>
                    <a:pt x="14233" y="314"/>
                    <a:pt x="9772" y="1144"/>
                    <a:pt x="7072" y="2094"/>
                  </a:cubicBezTo>
                  <a:cubicBezTo>
                    <a:pt x="4372" y="3043"/>
                    <a:pt x="3433" y="4112"/>
                    <a:pt x="2728" y="6188"/>
                  </a:cubicBezTo>
                  <a:cubicBezTo>
                    <a:pt x="2024" y="8265"/>
                    <a:pt x="1554" y="11351"/>
                    <a:pt x="1085" y="13725"/>
                  </a:cubicBezTo>
                  <a:cubicBezTo>
                    <a:pt x="615" y="16098"/>
                    <a:pt x="146" y="17760"/>
                    <a:pt x="28" y="18887"/>
                  </a:cubicBezTo>
                  <a:cubicBezTo>
                    <a:pt x="-89" y="20015"/>
                    <a:pt x="146" y="20608"/>
                    <a:pt x="850" y="20964"/>
                  </a:cubicBezTo>
                  <a:cubicBezTo>
                    <a:pt x="1554" y="21320"/>
                    <a:pt x="2728" y="21439"/>
                    <a:pt x="6133" y="21320"/>
                  </a:cubicBezTo>
                  <a:cubicBezTo>
                    <a:pt x="9537" y="21202"/>
                    <a:pt x="15172" y="20846"/>
                    <a:pt x="20807" y="20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4991112" y="773214"/>
              <a:ext cx="19933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5291254" y="517923"/>
              <a:ext cx="251871" cy="43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04" fill="norm" stroke="1" extrusionOk="0">
                  <a:moveTo>
                    <a:pt x="21503" y="112"/>
                  </a:moveTo>
                  <a:cubicBezTo>
                    <a:pt x="19321" y="-13"/>
                    <a:pt x="17139" y="-139"/>
                    <a:pt x="14194" y="363"/>
                  </a:cubicBezTo>
                  <a:cubicBezTo>
                    <a:pt x="11248" y="866"/>
                    <a:pt x="7539" y="1996"/>
                    <a:pt x="5139" y="3126"/>
                  </a:cubicBezTo>
                  <a:cubicBezTo>
                    <a:pt x="2739" y="4256"/>
                    <a:pt x="1648" y="5387"/>
                    <a:pt x="1212" y="7459"/>
                  </a:cubicBezTo>
                  <a:cubicBezTo>
                    <a:pt x="776" y="9531"/>
                    <a:pt x="994" y="12545"/>
                    <a:pt x="776" y="14868"/>
                  </a:cubicBezTo>
                  <a:cubicBezTo>
                    <a:pt x="558" y="17191"/>
                    <a:pt x="-97" y="18824"/>
                    <a:pt x="12" y="19891"/>
                  </a:cubicBezTo>
                  <a:cubicBezTo>
                    <a:pt x="121" y="20959"/>
                    <a:pt x="994" y="21461"/>
                    <a:pt x="3830" y="21398"/>
                  </a:cubicBezTo>
                  <a:cubicBezTo>
                    <a:pt x="6667" y="21335"/>
                    <a:pt x="11467" y="20708"/>
                    <a:pt x="16267" y="20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5527791" y="604544"/>
              <a:ext cx="245340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50" y="3812"/>
                    <a:pt x="8100" y="7624"/>
                    <a:pt x="11700" y="11224"/>
                  </a:cubicBezTo>
                  <a:cubicBezTo>
                    <a:pt x="15300" y="14824"/>
                    <a:pt x="18450" y="182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5584997" y="610206"/>
              <a:ext cx="211134" cy="321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59" fill="norm" stroke="1" extrusionOk="0">
                  <a:moveTo>
                    <a:pt x="21500" y="132"/>
                  </a:moveTo>
                  <a:cubicBezTo>
                    <a:pt x="20199" y="-36"/>
                    <a:pt x="18898" y="-205"/>
                    <a:pt x="16946" y="723"/>
                  </a:cubicBezTo>
                  <a:cubicBezTo>
                    <a:pt x="14994" y="1651"/>
                    <a:pt x="12392" y="3676"/>
                    <a:pt x="9659" y="6376"/>
                  </a:cubicBezTo>
                  <a:cubicBezTo>
                    <a:pt x="6926" y="9076"/>
                    <a:pt x="4064" y="12451"/>
                    <a:pt x="2372" y="14729"/>
                  </a:cubicBezTo>
                  <a:cubicBezTo>
                    <a:pt x="681" y="17008"/>
                    <a:pt x="160" y="18189"/>
                    <a:pt x="30" y="19201"/>
                  </a:cubicBezTo>
                  <a:cubicBezTo>
                    <a:pt x="-100" y="20214"/>
                    <a:pt x="160" y="21058"/>
                    <a:pt x="1461" y="21226"/>
                  </a:cubicBezTo>
                  <a:cubicBezTo>
                    <a:pt x="2763" y="21395"/>
                    <a:pt x="5105" y="20889"/>
                    <a:pt x="7447" y="20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5826798" y="486809"/>
              <a:ext cx="177813" cy="46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31" fill="norm" stroke="1" extrusionOk="0">
                  <a:moveTo>
                    <a:pt x="0" y="2264"/>
                  </a:moveTo>
                  <a:cubicBezTo>
                    <a:pt x="309" y="1670"/>
                    <a:pt x="617" y="1077"/>
                    <a:pt x="1697" y="721"/>
                  </a:cubicBezTo>
                  <a:cubicBezTo>
                    <a:pt x="2777" y="365"/>
                    <a:pt x="4629" y="246"/>
                    <a:pt x="7097" y="127"/>
                  </a:cubicBezTo>
                  <a:cubicBezTo>
                    <a:pt x="9566" y="9"/>
                    <a:pt x="12651" y="-110"/>
                    <a:pt x="15274" y="187"/>
                  </a:cubicBezTo>
                  <a:cubicBezTo>
                    <a:pt x="17897" y="483"/>
                    <a:pt x="20057" y="1195"/>
                    <a:pt x="20366" y="2798"/>
                  </a:cubicBezTo>
                  <a:cubicBezTo>
                    <a:pt x="20674" y="4400"/>
                    <a:pt x="19131" y="6892"/>
                    <a:pt x="18823" y="9385"/>
                  </a:cubicBezTo>
                  <a:cubicBezTo>
                    <a:pt x="18514" y="11877"/>
                    <a:pt x="19440" y="14369"/>
                    <a:pt x="20211" y="15971"/>
                  </a:cubicBezTo>
                  <a:cubicBezTo>
                    <a:pt x="20983" y="17574"/>
                    <a:pt x="21600" y="18286"/>
                    <a:pt x="21446" y="18938"/>
                  </a:cubicBezTo>
                  <a:cubicBezTo>
                    <a:pt x="21291" y="19591"/>
                    <a:pt x="20366" y="20185"/>
                    <a:pt x="19131" y="20600"/>
                  </a:cubicBezTo>
                  <a:cubicBezTo>
                    <a:pt x="17897" y="21015"/>
                    <a:pt x="16354" y="21253"/>
                    <a:pt x="14657" y="21371"/>
                  </a:cubicBezTo>
                  <a:cubicBezTo>
                    <a:pt x="12960" y="21490"/>
                    <a:pt x="11109" y="21490"/>
                    <a:pt x="9874" y="20837"/>
                  </a:cubicBezTo>
                  <a:cubicBezTo>
                    <a:pt x="8640" y="20185"/>
                    <a:pt x="8023" y="18879"/>
                    <a:pt x="7406" y="17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6049136" y="435874"/>
              <a:ext cx="111070" cy="53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4" h="21600" fill="norm" stroke="1" extrusionOk="0">
                  <a:moveTo>
                    <a:pt x="2757" y="0"/>
                  </a:moveTo>
                  <a:cubicBezTo>
                    <a:pt x="6894" y="1954"/>
                    <a:pt x="11030" y="3909"/>
                    <a:pt x="14706" y="6377"/>
                  </a:cubicBezTo>
                  <a:cubicBezTo>
                    <a:pt x="18383" y="8846"/>
                    <a:pt x="21600" y="11829"/>
                    <a:pt x="19072" y="14451"/>
                  </a:cubicBezTo>
                  <a:cubicBezTo>
                    <a:pt x="16545" y="17074"/>
                    <a:pt x="8272" y="193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6365760" y="404401"/>
              <a:ext cx="204722" cy="51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123" fill="norm" stroke="1" extrusionOk="0">
                  <a:moveTo>
                    <a:pt x="21362" y="2235"/>
                  </a:moveTo>
                  <a:cubicBezTo>
                    <a:pt x="20295" y="1396"/>
                    <a:pt x="19229" y="557"/>
                    <a:pt x="17895" y="190"/>
                  </a:cubicBezTo>
                  <a:cubicBezTo>
                    <a:pt x="16562" y="-177"/>
                    <a:pt x="14962" y="-72"/>
                    <a:pt x="12695" y="1029"/>
                  </a:cubicBezTo>
                  <a:cubicBezTo>
                    <a:pt x="10429" y="2130"/>
                    <a:pt x="7495" y="4227"/>
                    <a:pt x="4962" y="6848"/>
                  </a:cubicBezTo>
                  <a:cubicBezTo>
                    <a:pt x="2429" y="9470"/>
                    <a:pt x="295" y="12615"/>
                    <a:pt x="29" y="15184"/>
                  </a:cubicBezTo>
                  <a:cubicBezTo>
                    <a:pt x="-238" y="17753"/>
                    <a:pt x="1362" y="19745"/>
                    <a:pt x="5229" y="20584"/>
                  </a:cubicBezTo>
                  <a:cubicBezTo>
                    <a:pt x="9095" y="21423"/>
                    <a:pt x="15229" y="21108"/>
                    <a:pt x="21362" y="20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6723817" y="458874"/>
              <a:ext cx="13033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4985"/>
                    <a:pt x="8471" y="9969"/>
                    <a:pt x="12071" y="13569"/>
                  </a:cubicBezTo>
                  <a:cubicBezTo>
                    <a:pt x="15671" y="17169"/>
                    <a:pt x="18635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6835868" y="489541"/>
              <a:ext cx="117956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600" fill="norm" stroke="1" extrusionOk="0">
                  <a:moveTo>
                    <a:pt x="21212" y="0"/>
                  </a:moveTo>
                  <a:cubicBezTo>
                    <a:pt x="16157" y="3046"/>
                    <a:pt x="11101" y="6092"/>
                    <a:pt x="7195" y="9346"/>
                  </a:cubicBezTo>
                  <a:cubicBezTo>
                    <a:pt x="3289" y="12600"/>
                    <a:pt x="531" y="16062"/>
                    <a:pt x="72" y="18138"/>
                  </a:cubicBezTo>
                  <a:cubicBezTo>
                    <a:pt x="-388" y="20215"/>
                    <a:pt x="1450" y="20908"/>
                    <a:pt x="32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7068826" y="635211"/>
              <a:ext cx="191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68" y="14400"/>
                    <a:pt x="6336" y="7200"/>
                    <a:pt x="9936" y="3600"/>
                  </a:cubicBezTo>
                  <a:cubicBezTo>
                    <a:pt x="13536" y="0"/>
                    <a:pt x="1756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7391628" y="422594"/>
              <a:ext cx="244545" cy="37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40" fill="norm" stroke="1" extrusionOk="0">
                  <a:moveTo>
                    <a:pt x="21530" y="759"/>
                  </a:moveTo>
                  <a:cubicBezTo>
                    <a:pt x="19280" y="321"/>
                    <a:pt x="17030" y="-117"/>
                    <a:pt x="14555" y="29"/>
                  </a:cubicBezTo>
                  <a:cubicBezTo>
                    <a:pt x="12080" y="175"/>
                    <a:pt x="9380" y="905"/>
                    <a:pt x="7018" y="2948"/>
                  </a:cubicBezTo>
                  <a:cubicBezTo>
                    <a:pt x="4655" y="4991"/>
                    <a:pt x="2630" y="8348"/>
                    <a:pt x="1505" y="10902"/>
                  </a:cubicBezTo>
                  <a:cubicBezTo>
                    <a:pt x="380" y="13456"/>
                    <a:pt x="155" y="15207"/>
                    <a:pt x="43" y="16521"/>
                  </a:cubicBezTo>
                  <a:cubicBezTo>
                    <a:pt x="-70" y="17834"/>
                    <a:pt x="-70" y="18710"/>
                    <a:pt x="1505" y="19513"/>
                  </a:cubicBezTo>
                  <a:cubicBezTo>
                    <a:pt x="3080" y="20315"/>
                    <a:pt x="6230" y="21045"/>
                    <a:pt x="8930" y="21264"/>
                  </a:cubicBezTo>
                  <a:cubicBezTo>
                    <a:pt x="11630" y="21483"/>
                    <a:pt x="13880" y="21191"/>
                    <a:pt x="16130" y="20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7383166" y="635211"/>
              <a:ext cx="17633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7721466" y="416598"/>
              <a:ext cx="190713" cy="399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86" fill="norm" stroke="1" extrusionOk="0">
                  <a:moveTo>
                    <a:pt x="21492" y="1038"/>
                  </a:moveTo>
                  <a:cubicBezTo>
                    <a:pt x="20628" y="487"/>
                    <a:pt x="19764" y="-63"/>
                    <a:pt x="17604" y="6"/>
                  </a:cubicBezTo>
                  <a:cubicBezTo>
                    <a:pt x="15444" y="75"/>
                    <a:pt x="11988" y="762"/>
                    <a:pt x="9108" y="2895"/>
                  </a:cubicBezTo>
                  <a:cubicBezTo>
                    <a:pt x="6228" y="5027"/>
                    <a:pt x="3924" y="8605"/>
                    <a:pt x="2484" y="11425"/>
                  </a:cubicBezTo>
                  <a:cubicBezTo>
                    <a:pt x="1044" y="14245"/>
                    <a:pt x="468" y="16309"/>
                    <a:pt x="180" y="17754"/>
                  </a:cubicBezTo>
                  <a:cubicBezTo>
                    <a:pt x="-108" y="19198"/>
                    <a:pt x="-108" y="20024"/>
                    <a:pt x="612" y="20574"/>
                  </a:cubicBezTo>
                  <a:cubicBezTo>
                    <a:pt x="1332" y="21124"/>
                    <a:pt x="2772" y="21399"/>
                    <a:pt x="6084" y="21468"/>
                  </a:cubicBezTo>
                  <a:cubicBezTo>
                    <a:pt x="9396" y="21537"/>
                    <a:pt x="14580" y="21399"/>
                    <a:pt x="17460" y="21193"/>
                  </a:cubicBezTo>
                  <a:cubicBezTo>
                    <a:pt x="20340" y="20987"/>
                    <a:pt x="20916" y="20712"/>
                    <a:pt x="21492" y="20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8004180" y="497208"/>
              <a:ext cx="12267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8119769" y="535542"/>
              <a:ext cx="91417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600" fill="norm" stroke="1" extrusionOk="0">
                  <a:moveTo>
                    <a:pt x="20882" y="0"/>
                  </a:moveTo>
                  <a:cubicBezTo>
                    <a:pt x="17379" y="1440"/>
                    <a:pt x="13877" y="2880"/>
                    <a:pt x="9790" y="5760"/>
                  </a:cubicBezTo>
                  <a:cubicBezTo>
                    <a:pt x="5704" y="8640"/>
                    <a:pt x="1033" y="12960"/>
                    <a:pt x="158" y="15840"/>
                  </a:cubicBezTo>
                  <a:cubicBezTo>
                    <a:pt x="-718" y="18720"/>
                    <a:pt x="2201" y="20160"/>
                    <a:pt x="51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8280186" y="451817"/>
              <a:ext cx="213123" cy="42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569" fill="norm" stroke="1" extrusionOk="0">
                  <a:moveTo>
                    <a:pt x="0" y="1933"/>
                  </a:moveTo>
                  <a:cubicBezTo>
                    <a:pt x="257" y="1278"/>
                    <a:pt x="514" y="624"/>
                    <a:pt x="1286" y="296"/>
                  </a:cubicBezTo>
                  <a:cubicBezTo>
                    <a:pt x="2057" y="-31"/>
                    <a:pt x="3343" y="-31"/>
                    <a:pt x="5271" y="34"/>
                  </a:cubicBezTo>
                  <a:cubicBezTo>
                    <a:pt x="7200" y="100"/>
                    <a:pt x="9771" y="231"/>
                    <a:pt x="11571" y="951"/>
                  </a:cubicBezTo>
                  <a:cubicBezTo>
                    <a:pt x="13371" y="1671"/>
                    <a:pt x="14400" y="2980"/>
                    <a:pt x="15171" y="5140"/>
                  </a:cubicBezTo>
                  <a:cubicBezTo>
                    <a:pt x="15943" y="7300"/>
                    <a:pt x="16457" y="10311"/>
                    <a:pt x="17486" y="12536"/>
                  </a:cubicBezTo>
                  <a:cubicBezTo>
                    <a:pt x="18514" y="14762"/>
                    <a:pt x="20057" y="16202"/>
                    <a:pt x="20829" y="17249"/>
                  </a:cubicBezTo>
                  <a:cubicBezTo>
                    <a:pt x="21600" y="18296"/>
                    <a:pt x="21600" y="18951"/>
                    <a:pt x="21086" y="19474"/>
                  </a:cubicBezTo>
                  <a:cubicBezTo>
                    <a:pt x="20571" y="19998"/>
                    <a:pt x="19543" y="20391"/>
                    <a:pt x="17614" y="20784"/>
                  </a:cubicBezTo>
                  <a:cubicBezTo>
                    <a:pt x="15686" y="21176"/>
                    <a:pt x="12857" y="21569"/>
                    <a:pt x="10929" y="21569"/>
                  </a:cubicBezTo>
                  <a:cubicBezTo>
                    <a:pt x="9000" y="21569"/>
                    <a:pt x="7971" y="21176"/>
                    <a:pt x="6943" y="20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8540858" y="428207"/>
              <a:ext cx="89236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600" fill="norm" stroke="1" extrusionOk="0">
                  <a:moveTo>
                    <a:pt x="0" y="0"/>
                  </a:moveTo>
                  <a:cubicBezTo>
                    <a:pt x="3000" y="0"/>
                    <a:pt x="6000" y="0"/>
                    <a:pt x="9600" y="1062"/>
                  </a:cubicBezTo>
                  <a:cubicBezTo>
                    <a:pt x="13200" y="2125"/>
                    <a:pt x="17400" y="4249"/>
                    <a:pt x="19500" y="6964"/>
                  </a:cubicBezTo>
                  <a:cubicBezTo>
                    <a:pt x="21600" y="9679"/>
                    <a:pt x="21600" y="12984"/>
                    <a:pt x="18300" y="15521"/>
                  </a:cubicBezTo>
                  <a:cubicBezTo>
                    <a:pt x="15000" y="18059"/>
                    <a:pt x="8400" y="19830"/>
                    <a:pt x="1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8602193" y="340793"/>
              <a:ext cx="308848" cy="58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56" fill="norm" stroke="1" extrusionOk="0">
                  <a:moveTo>
                    <a:pt x="6374" y="1235"/>
                  </a:moveTo>
                  <a:cubicBezTo>
                    <a:pt x="6905" y="861"/>
                    <a:pt x="7436" y="487"/>
                    <a:pt x="9029" y="253"/>
                  </a:cubicBezTo>
                  <a:cubicBezTo>
                    <a:pt x="10623" y="20"/>
                    <a:pt x="13279" y="-74"/>
                    <a:pt x="15403" y="66"/>
                  </a:cubicBezTo>
                  <a:cubicBezTo>
                    <a:pt x="17528" y="207"/>
                    <a:pt x="19121" y="581"/>
                    <a:pt x="20007" y="1562"/>
                  </a:cubicBezTo>
                  <a:cubicBezTo>
                    <a:pt x="20892" y="2544"/>
                    <a:pt x="21069" y="4134"/>
                    <a:pt x="20715" y="6097"/>
                  </a:cubicBezTo>
                  <a:cubicBezTo>
                    <a:pt x="20361" y="8061"/>
                    <a:pt x="19475" y="10399"/>
                    <a:pt x="19121" y="12269"/>
                  </a:cubicBezTo>
                  <a:cubicBezTo>
                    <a:pt x="18767" y="14139"/>
                    <a:pt x="18944" y="15542"/>
                    <a:pt x="19387" y="16664"/>
                  </a:cubicBezTo>
                  <a:cubicBezTo>
                    <a:pt x="19830" y="17786"/>
                    <a:pt x="20538" y="18627"/>
                    <a:pt x="20980" y="19329"/>
                  </a:cubicBezTo>
                  <a:cubicBezTo>
                    <a:pt x="21423" y="20030"/>
                    <a:pt x="21600" y="20591"/>
                    <a:pt x="21069" y="20965"/>
                  </a:cubicBezTo>
                  <a:cubicBezTo>
                    <a:pt x="20538" y="21339"/>
                    <a:pt x="19298" y="21526"/>
                    <a:pt x="15669" y="21432"/>
                  </a:cubicBezTo>
                  <a:cubicBezTo>
                    <a:pt x="12039" y="21339"/>
                    <a:pt x="6020" y="20965"/>
                    <a:pt x="0" y="2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3128070" y="1194891"/>
              <a:ext cx="4968113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" y="20160"/>
                    <a:pt x="756" y="18720"/>
                    <a:pt x="1139" y="17460"/>
                  </a:cubicBezTo>
                  <a:cubicBezTo>
                    <a:pt x="1522" y="16200"/>
                    <a:pt x="1911" y="15120"/>
                    <a:pt x="2317" y="14220"/>
                  </a:cubicBezTo>
                  <a:cubicBezTo>
                    <a:pt x="2722" y="13320"/>
                    <a:pt x="3144" y="12600"/>
                    <a:pt x="3550" y="11880"/>
                  </a:cubicBezTo>
                  <a:cubicBezTo>
                    <a:pt x="3956" y="11160"/>
                    <a:pt x="4344" y="10440"/>
                    <a:pt x="4767" y="9540"/>
                  </a:cubicBezTo>
                  <a:cubicBezTo>
                    <a:pt x="5189" y="8640"/>
                    <a:pt x="5644" y="7560"/>
                    <a:pt x="6072" y="6840"/>
                  </a:cubicBezTo>
                  <a:cubicBezTo>
                    <a:pt x="6500" y="6120"/>
                    <a:pt x="6900" y="5760"/>
                    <a:pt x="7294" y="5400"/>
                  </a:cubicBezTo>
                  <a:cubicBezTo>
                    <a:pt x="7689" y="5040"/>
                    <a:pt x="8078" y="4680"/>
                    <a:pt x="8500" y="4500"/>
                  </a:cubicBezTo>
                  <a:cubicBezTo>
                    <a:pt x="8922" y="4320"/>
                    <a:pt x="9378" y="4320"/>
                    <a:pt x="9817" y="4500"/>
                  </a:cubicBezTo>
                  <a:cubicBezTo>
                    <a:pt x="10256" y="4680"/>
                    <a:pt x="10678" y="5040"/>
                    <a:pt x="11094" y="5580"/>
                  </a:cubicBezTo>
                  <a:cubicBezTo>
                    <a:pt x="11511" y="6120"/>
                    <a:pt x="11922" y="6840"/>
                    <a:pt x="12322" y="7380"/>
                  </a:cubicBezTo>
                  <a:cubicBezTo>
                    <a:pt x="12722" y="7920"/>
                    <a:pt x="13111" y="8280"/>
                    <a:pt x="13522" y="8640"/>
                  </a:cubicBezTo>
                  <a:cubicBezTo>
                    <a:pt x="13933" y="9000"/>
                    <a:pt x="14367" y="9360"/>
                    <a:pt x="14789" y="9540"/>
                  </a:cubicBezTo>
                  <a:cubicBezTo>
                    <a:pt x="15211" y="9720"/>
                    <a:pt x="15622" y="9720"/>
                    <a:pt x="16033" y="9720"/>
                  </a:cubicBezTo>
                  <a:cubicBezTo>
                    <a:pt x="16444" y="9720"/>
                    <a:pt x="16856" y="9720"/>
                    <a:pt x="17328" y="9540"/>
                  </a:cubicBezTo>
                  <a:cubicBezTo>
                    <a:pt x="17800" y="9360"/>
                    <a:pt x="18333" y="9000"/>
                    <a:pt x="18833" y="8280"/>
                  </a:cubicBezTo>
                  <a:cubicBezTo>
                    <a:pt x="19333" y="7560"/>
                    <a:pt x="19800" y="6480"/>
                    <a:pt x="20256" y="5040"/>
                  </a:cubicBezTo>
                  <a:cubicBezTo>
                    <a:pt x="20711" y="3600"/>
                    <a:pt x="2115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4944476" y="1624234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4805525" y="1501564"/>
              <a:ext cx="653265" cy="25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281" fill="norm" stroke="1" extrusionOk="0">
                  <a:moveTo>
                    <a:pt x="6080" y="5662"/>
                  </a:moveTo>
                  <a:cubicBezTo>
                    <a:pt x="5243" y="9647"/>
                    <a:pt x="4406" y="13631"/>
                    <a:pt x="3652" y="16357"/>
                  </a:cubicBezTo>
                  <a:cubicBezTo>
                    <a:pt x="2899" y="19083"/>
                    <a:pt x="2229" y="20551"/>
                    <a:pt x="1685" y="21076"/>
                  </a:cubicBezTo>
                  <a:cubicBezTo>
                    <a:pt x="1141" y="21600"/>
                    <a:pt x="722" y="21181"/>
                    <a:pt x="387" y="19083"/>
                  </a:cubicBezTo>
                  <a:cubicBezTo>
                    <a:pt x="52" y="16986"/>
                    <a:pt x="-199" y="13212"/>
                    <a:pt x="220" y="10381"/>
                  </a:cubicBezTo>
                  <a:cubicBezTo>
                    <a:pt x="638" y="7550"/>
                    <a:pt x="1727" y="5662"/>
                    <a:pt x="3485" y="4299"/>
                  </a:cubicBezTo>
                  <a:cubicBezTo>
                    <a:pt x="5243" y="2936"/>
                    <a:pt x="7671" y="2097"/>
                    <a:pt x="10768" y="1468"/>
                  </a:cubicBezTo>
                  <a:cubicBezTo>
                    <a:pt x="13866" y="839"/>
                    <a:pt x="17634" y="419"/>
                    <a:pt x="214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5305452" y="1769904"/>
              <a:ext cx="14567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5313119" y="1800571"/>
              <a:ext cx="21467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986"/>
                    <a:pt x="14400" y="3972"/>
                    <a:pt x="10800" y="7572"/>
                  </a:cubicBezTo>
                  <a:cubicBezTo>
                    <a:pt x="7200" y="11172"/>
                    <a:pt x="3600" y="163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6253205" y="1544333"/>
              <a:ext cx="531948" cy="23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023" fill="norm" stroke="1" extrusionOk="0">
                  <a:moveTo>
                    <a:pt x="8180" y="11760"/>
                  </a:moveTo>
                  <a:cubicBezTo>
                    <a:pt x="7457" y="14685"/>
                    <a:pt x="6733" y="17610"/>
                    <a:pt x="5493" y="19298"/>
                  </a:cubicBezTo>
                  <a:cubicBezTo>
                    <a:pt x="4253" y="20985"/>
                    <a:pt x="2496" y="21435"/>
                    <a:pt x="1411" y="20647"/>
                  </a:cubicBezTo>
                  <a:cubicBezTo>
                    <a:pt x="325" y="19860"/>
                    <a:pt x="-88" y="17835"/>
                    <a:pt x="15" y="15585"/>
                  </a:cubicBezTo>
                  <a:cubicBezTo>
                    <a:pt x="119" y="13335"/>
                    <a:pt x="739" y="10860"/>
                    <a:pt x="2392" y="8610"/>
                  </a:cubicBezTo>
                  <a:cubicBezTo>
                    <a:pt x="4046" y="6360"/>
                    <a:pt x="6733" y="4335"/>
                    <a:pt x="9523" y="2873"/>
                  </a:cubicBezTo>
                  <a:cubicBezTo>
                    <a:pt x="12314" y="1410"/>
                    <a:pt x="15208" y="510"/>
                    <a:pt x="17223" y="173"/>
                  </a:cubicBezTo>
                  <a:cubicBezTo>
                    <a:pt x="19238" y="-165"/>
                    <a:pt x="20375" y="60"/>
                    <a:pt x="21512" y="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6654816" y="1783534"/>
              <a:ext cx="176339" cy="12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fill="norm" stroke="1" extrusionOk="0">
                  <a:moveTo>
                    <a:pt x="0" y="288"/>
                  </a:moveTo>
                  <a:cubicBezTo>
                    <a:pt x="1878" y="-144"/>
                    <a:pt x="3757" y="-576"/>
                    <a:pt x="7357" y="2880"/>
                  </a:cubicBezTo>
                  <a:cubicBezTo>
                    <a:pt x="10957" y="6336"/>
                    <a:pt x="16278" y="13680"/>
                    <a:pt x="21600" y="21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6716151" y="1785237"/>
              <a:ext cx="23767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48" y="2919"/>
                    <a:pt x="15097" y="5838"/>
                    <a:pt x="11497" y="9438"/>
                  </a:cubicBezTo>
                  <a:cubicBezTo>
                    <a:pt x="7897" y="13038"/>
                    <a:pt x="3948" y="173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843352" y="2682258"/>
              <a:ext cx="30668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055"/>
                    <a:pt x="7200" y="12109"/>
                    <a:pt x="10800" y="15709"/>
                  </a:cubicBezTo>
                  <a:cubicBezTo>
                    <a:pt x="14400" y="19309"/>
                    <a:pt x="18000" y="204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828018" y="2617385"/>
              <a:ext cx="284964" cy="464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321" fill="norm" stroke="1" extrusionOk="0">
                  <a:moveTo>
                    <a:pt x="0" y="3684"/>
                  </a:moveTo>
                  <a:cubicBezTo>
                    <a:pt x="765" y="2627"/>
                    <a:pt x="1529" y="1571"/>
                    <a:pt x="3536" y="867"/>
                  </a:cubicBezTo>
                  <a:cubicBezTo>
                    <a:pt x="5543" y="162"/>
                    <a:pt x="8793" y="-190"/>
                    <a:pt x="11756" y="103"/>
                  </a:cubicBezTo>
                  <a:cubicBezTo>
                    <a:pt x="14719" y="397"/>
                    <a:pt x="17395" y="1336"/>
                    <a:pt x="19115" y="2686"/>
                  </a:cubicBezTo>
                  <a:cubicBezTo>
                    <a:pt x="20835" y="4036"/>
                    <a:pt x="21600" y="5797"/>
                    <a:pt x="21218" y="8027"/>
                  </a:cubicBezTo>
                  <a:cubicBezTo>
                    <a:pt x="20835" y="10258"/>
                    <a:pt x="19306" y="12958"/>
                    <a:pt x="16630" y="15188"/>
                  </a:cubicBezTo>
                  <a:cubicBezTo>
                    <a:pt x="13954" y="17419"/>
                    <a:pt x="10131" y="19180"/>
                    <a:pt x="7742" y="20177"/>
                  </a:cubicBezTo>
                  <a:cubicBezTo>
                    <a:pt x="5352" y="21175"/>
                    <a:pt x="4396" y="21410"/>
                    <a:pt x="4492" y="21293"/>
                  </a:cubicBezTo>
                  <a:cubicBezTo>
                    <a:pt x="4588" y="21175"/>
                    <a:pt x="5735" y="20706"/>
                    <a:pt x="6881" y="20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1196026" y="2973598"/>
              <a:ext cx="153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1387697" y="2896929"/>
              <a:ext cx="69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1387697" y="2981264"/>
              <a:ext cx="168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1872306" y="2562451"/>
              <a:ext cx="167074" cy="482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51" fill="norm" stroke="1" extrusionOk="0">
                  <a:moveTo>
                    <a:pt x="21395" y="1569"/>
                  </a:moveTo>
                  <a:cubicBezTo>
                    <a:pt x="18777" y="891"/>
                    <a:pt x="16159" y="212"/>
                    <a:pt x="13050" y="43"/>
                  </a:cubicBezTo>
                  <a:cubicBezTo>
                    <a:pt x="9940" y="-127"/>
                    <a:pt x="6340" y="212"/>
                    <a:pt x="4213" y="947"/>
                  </a:cubicBezTo>
                  <a:cubicBezTo>
                    <a:pt x="2086" y="1682"/>
                    <a:pt x="1431" y="2813"/>
                    <a:pt x="2250" y="3944"/>
                  </a:cubicBezTo>
                  <a:cubicBezTo>
                    <a:pt x="3068" y="5075"/>
                    <a:pt x="5359" y="6206"/>
                    <a:pt x="6995" y="7393"/>
                  </a:cubicBezTo>
                  <a:cubicBezTo>
                    <a:pt x="8631" y="8581"/>
                    <a:pt x="9613" y="9825"/>
                    <a:pt x="10104" y="10730"/>
                  </a:cubicBezTo>
                  <a:cubicBezTo>
                    <a:pt x="10595" y="11634"/>
                    <a:pt x="10595" y="12200"/>
                    <a:pt x="9613" y="12765"/>
                  </a:cubicBezTo>
                  <a:cubicBezTo>
                    <a:pt x="8631" y="13331"/>
                    <a:pt x="6668" y="13896"/>
                    <a:pt x="4868" y="14179"/>
                  </a:cubicBezTo>
                  <a:cubicBezTo>
                    <a:pt x="3068" y="14461"/>
                    <a:pt x="1431" y="14461"/>
                    <a:pt x="613" y="14179"/>
                  </a:cubicBezTo>
                  <a:cubicBezTo>
                    <a:pt x="-205" y="13896"/>
                    <a:pt x="-205" y="13331"/>
                    <a:pt x="613" y="12991"/>
                  </a:cubicBezTo>
                  <a:cubicBezTo>
                    <a:pt x="1431" y="12652"/>
                    <a:pt x="3068" y="12539"/>
                    <a:pt x="4050" y="12765"/>
                  </a:cubicBezTo>
                  <a:cubicBezTo>
                    <a:pt x="5031" y="12991"/>
                    <a:pt x="5359" y="13557"/>
                    <a:pt x="5195" y="14744"/>
                  </a:cubicBezTo>
                  <a:cubicBezTo>
                    <a:pt x="5031" y="15932"/>
                    <a:pt x="4377" y="17741"/>
                    <a:pt x="3722" y="18928"/>
                  </a:cubicBezTo>
                  <a:cubicBezTo>
                    <a:pt x="3068" y="20116"/>
                    <a:pt x="2413" y="20681"/>
                    <a:pt x="3068" y="21021"/>
                  </a:cubicBezTo>
                  <a:cubicBezTo>
                    <a:pt x="3722" y="21360"/>
                    <a:pt x="5686" y="21473"/>
                    <a:pt x="8140" y="21190"/>
                  </a:cubicBezTo>
                  <a:cubicBezTo>
                    <a:pt x="10595" y="20908"/>
                    <a:pt x="13540" y="20229"/>
                    <a:pt x="16486" y="19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2131381" y="2720592"/>
              <a:ext cx="17633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48" y="6141"/>
                    <a:pt x="11896" y="12282"/>
                    <a:pt x="15496" y="15882"/>
                  </a:cubicBezTo>
                  <a:cubicBezTo>
                    <a:pt x="19096" y="19482"/>
                    <a:pt x="20348" y="205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2182493" y="2697591"/>
              <a:ext cx="163560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fill="norm" stroke="1" extrusionOk="0">
                  <a:moveTo>
                    <a:pt x="21268" y="0"/>
                  </a:moveTo>
                  <a:cubicBezTo>
                    <a:pt x="19606" y="0"/>
                    <a:pt x="17945" y="0"/>
                    <a:pt x="15453" y="1487"/>
                  </a:cubicBezTo>
                  <a:cubicBezTo>
                    <a:pt x="12960" y="2974"/>
                    <a:pt x="9637" y="5948"/>
                    <a:pt x="6813" y="9157"/>
                  </a:cubicBezTo>
                  <a:cubicBezTo>
                    <a:pt x="3988" y="12365"/>
                    <a:pt x="1662" y="15809"/>
                    <a:pt x="665" y="17922"/>
                  </a:cubicBezTo>
                  <a:cubicBezTo>
                    <a:pt x="-332" y="20035"/>
                    <a:pt x="0" y="20817"/>
                    <a:pt x="3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2392053" y="2919929"/>
              <a:ext cx="1" cy="13033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2599058" y="2981264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2890398" y="2958264"/>
              <a:ext cx="53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3281407" y="2674591"/>
              <a:ext cx="25300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55" y="2674"/>
                    <a:pt x="6109" y="5349"/>
                    <a:pt x="9709" y="8949"/>
                  </a:cubicBezTo>
                  <a:cubicBezTo>
                    <a:pt x="13309" y="12549"/>
                    <a:pt x="17455" y="170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3373409" y="2625357"/>
              <a:ext cx="184005" cy="41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21600" y="166"/>
                  </a:moveTo>
                  <a:cubicBezTo>
                    <a:pt x="20100" y="35"/>
                    <a:pt x="18600" y="-97"/>
                    <a:pt x="17400" y="101"/>
                  </a:cubicBezTo>
                  <a:cubicBezTo>
                    <a:pt x="16200" y="298"/>
                    <a:pt x="15300" y="825"/>
                    <a:pt x="13050" y="2866"/>
                  </a:cubicBezTo>
                  <a:cubicBezTo>
                    <a:pt x="10800" y="4908"/>
                    <a:pt x="7200" y="8464"/>
                    <a:pt x="4800" y="11823"/>
                  </a:cubicBezTo>
                  <a:cubicBezTo>
                    <a:pt x="2400" y="15181"/>
                    <a:pt x="1200" y="18342"/>
                    <a:pt x="0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3634081" y="2860671"/>
              <a:ext cx="145671" cy="15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3411" y="2948"/>
                  </a:moveTo>
                  <a:cubicBezTo>
                    <a:pt x="3032" y="6548"/>
                    <a:pt x="2653" y="10148"/>
                    <a:pt x="1895" y="13388"/>
                  </a:cubicBezTo>
                  <a:cubicBezTo>
                    <a:pt x="1137" y="16628"/>
                    <a:pt x="0" y="19508"/>
                    <a:pt x="0" y="19508"/>
                  </a:cubicBezTo>
                  <a:cubicBezTo>
                    <a:pt x="0" y="19508"/>
                    <a:pt x="1137" y="16628"/>
                    <a:pt x="2842" y="13208"/>
                  </a:cubicBezTo>
                  <a:cubicBezTo>
                    <a:pt x="4547" y="9788"/>
                    <a:pt x="6821" y="5828"/>
                    <a:pt x="9095" y="3308"/>
                  </a:cubicBezTo>
                  <a:cubicBezTo>
                    <a:pt x="11368" y="788"/>
                    <a:pt x="13642" y="-292"/>
                    <a:pt x="15158" y="68"/>
                  </a:cubicBezTo>
                  <a:cubicBezTo>
                    <a:pt x="16674" y="428"/>
                    <a:pt x="17432" y="2228"/>
                    <a:pt x="18379" y="6008"/>
                  </a:cubicBezTo>
                  <a:cubicBezTo>
                    <a:pt x="19326" y="9788"/>
                    <a:pt x="20463" y="15548"/>
                    <a:pt x="21600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3887087" y="2576063"/>
              <a:ext cx="113250" cy="477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481" fill="norm" stroke="1" extrusionOk="0">
                  <a:moveTo>
                    <a:pt x="0" y="983"/>
                  </a:moveTo>
                  <a:cubicBezTo>
                    <a:pt x="1440" y="523"/>
                    <a:pt x="2880" y="64"/>
                    <a:pt x="4560" y="6"/>
                  </a:cubicBezTo>
                  <a:cubicBezTo>
                    <a:pt x="6240" y="-51"/>
                    <a:pt x="8160" y="294"/>
                    <a:pt x="9600" y="1098"/>
                  </a:cubicBezTo>
                  <a:cubicBezTo>
                    <a:pt x="11040" y="1902"/>
                    <a:pt x="12000" y="3166"/>
                    <a:pt x="11520" y="4372"/>
                  </a:cubicBezTo>
                  <a:cubicBezTo>
                    <a:pt x="11040" y="5579"/>
                    <a:pt x="9120" y="6728"/>
                    <a:pt x="8640" y="7877"/>
                  </a:cubicBezTo>
                  <a:cubicBezTo>
                    <a:pt x="8160" y="9026"/>
                    <a:pt x="9120" y="10175"/>
                    <a:pt x="11520" y="12013"/>
                  </a:cubicBezTo>
                  <a:cubicBezTo>
                    <a:pt x="13920" y="13851"/>
                    <a:pt x="17760" y="16379"/>
                    <a:pt x="19680" y="17930"/>
                  </a:cubicBezTo>
                  <a:cubicBezTo>
                    <a:pt x="21600" y="19481"/>
                    <a:pt x="21600" y="20055"/>
                    <a:pt x="20640" y="20515"/>
                  </a:cubicBezTo>
                  <a:cubicBezTo>
                    <a:pt x="19680" y="20975"/>
                    <a:pt x="17760" y="21319"/>
                    <a:pt x="14160" y="21434"/>
                  </a:cubicBezTo>
                  <a:cubicBezTo>
                    <a:pt x="10560" y="21549"/>
                    <a:pt x="5280" y="21434"/>
                    <a:pt x="0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4280651" y="2843261"/>
              <a:ext cx="288786" cy="11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5543" y="11520"/>
                  </a:moveTo>
                  <a:cubicBezTo>
                    <a:pt x="4970" y="13920"/>
                    <a:pt x="4396" y="16320"/>
                    <a:pt x="3536" y="18240"/>
                  </a:cubicBezTo>
                  <a:cubicBezTo>
                    <a:pt x="2676" y="20160"/>
                    <a:pt x="1529" y="21600"/>
                    <a:pt x="860" y="21120"/>
                  </a:cubicBezTo>
                  <a:cubicBezTo>
                    <a:pt x="191" y="20640"/>
                    <a:pt x="0" y="18240"/>
                    <a:pt x="0" y="15840"/>
                  </a:cubicBezTo>
                  <a:cubicBezTo>
                    <a:pt x="0" y="13440"/>
                    <a:pt x="191" y="11040"/>
                    <a:pt x="1338" y="9120"/>
                  </a:cubicBezTo>
                  <a:cubicBezTo>
                    <a:pt x="2485" y="7200"/>
                    <a:pt x="4588" y="5760"/>
                    <a:pt x="6881" y="7680"/>
                  </a:cubicBezTo>
                  <a:cubicBezTo>
                    <a:pt x="9175" y="9600"/>
                    <a:pt x="11660" y="14880"/>
                    <a:pt x="13476" y="17760"/>
                  </a:cubicBezTo>
                  <a:cubicBezTo>
                    <a:pt x="15292" y="20640"/>
                    <a:pt x="16439" y="21120"/>
                    <a:pt x="17586" y="19200"/>
                  </a:cubicBezTo>
                  <a:cubicBezTo>
                    <a:pt x="18733" y="17280"/>
                    <a:pt x="19880" y="12960"/>
                    <a:pt x="20549" y="9360"/>
                  </a:cubicBezTo>
                  <a:cubicBezTo>
                    <a:pt x="21218" y="5760"/>
                    <a:pt x="21409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4400765" y="2643923"/>
              <a:ext cx="15335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4393098" y="2536588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4492768" y="2682258"/>
              <a:ext cx="1" cy="84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4508101" y="2582589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4578979" y="2409868"/>
              <a:ext cx="165657" cy="326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044" fill="norm" stroke="1" extrusionOk="0">
                  <a:moveTo>
                    <a:pt x="12524" y="14607"/>
                  </a:moveTo>
                  <a:cubicBezTo>
                    <a:pt x="11542" y="13947"/>
                    <a:pt x="10560" y="13288"/>
                    <a:pt x="9251" y="13040"/>
                  </a:cubicBezTo>
                  <a:cubicBezTo>
                    <a:pt x="7942" y="12793"/>
                    <a:pt x="6305" y="12958"/>
                    <a:pt x="4669" y="13782"/>
                  </a:cubicBezTo>
                  <a:cubicBezTo>
                    <a:pt x="3033" y="14607"/>
                    <a:pt x="1396" y="16091"/>
                    <a:pt x="578" y="17245"/>
                  </a:cubicBezTo>
                  <a:cubicBezTo>
                    <a:pt x="-240" y="18399"/>
                    <a:pt x="-240" y="19223"/>
                    <a:pt x="905" y="19965"/>
                  </a:cubicBezTo>
                  <a:cubicBezTo>
                    <a:pt x="2051" y="20707"/>
                    <a:pt x="4342" y="21367"/>
                    <a:pt x="7451" y="20872"/>
                  </a:cubicBezTo>
                  <a:cubicBezTo>
                    <a:pt x="10560" y="20378"/>
                    <a:pt x="14487" y="18729"/>
                    <a:pt x="17105" y="15514"/>
                  </a:cubicBezTo>
                  <a:cubicBezTo>
                    <a:pt x="19724" y="12298"/>
                    <a:pt x="21033" y="7517"/>
                    <a:pt x="21196" y="4549"/>
                  </a:cubicBezTo>
                  <a:cubicBezTo>
                    <a:pt x="21360" y="1581"/>
                    <a:pt x="20378" y="427"/>
                    <a:pt x="19233" y="97"/>
                  </a:cubicBezTo>
                  <a:cubicBezTo>
                    <a:pt x="18087" y="-233"/>
                    <a:pt x="16778" y="262"/>
                    <a:pt x="15796" y="1911"/>
                  </a:cubicBezTo>
                  <a:cubicBezTo>
                    <a:pt x="14815" y="3559"/>
                    <a:pt x="14160" y="6362"/>
                    <a:pt x="14815" y="9248"/>
                  </a:cubicBezTo>
                  <a:cubicBezTo>
                    <a:pt x="15469" y="12133"/>
                    <a:pt x="17433" y="15101"/>
                    <a:pt x="19396" y="18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4983445" y="2797260"/>
              <a:ext cx="191672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92" y="1620"/>
                    <a:pt x="5184" y="3240"/>
                    <a:pt x="8352" y="6120"/>
                  </a:cubicBezTo>
                  <a:cubicBezTo>
                    <a:pt x="11520" y="9000"/>
                    <a:pt x="15264" y="13140"/>
                    <a:pt x="17568" y="15930"/>
                  </a:cubicBezTo>
                  <a:cubicBezTo>
                    <a:pt x="19872" y="18720"/>
                    <a:pt x="20736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4960445" y="2766593"/>
              <a:ext cx="276007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00" y="2314"/>
                    <a:pt x="17200" y="4629"/>
                    <a:pt x="14500" y="7136"/>
                  </a:cubicBezTo>
                  <a:cubicBezTo>
                    <a:pt x="11800" y="9643"/>
                    <a:pt x="8600" y="12343"/>
                    <a:pt x="6100" y="14786"/>
                  </a:cubicBezTo>
                  <a:cubicBezTo>
                    <a:pt x="3600" y="17229"/>
                    <a:pt x="1800" y="194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6969157" y="2796595"/>
              <a:ext cx="194227" cy="510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7674" y="4198"/>
                  </a:moveTo>
                  <a:cubicBezTo>
                    <a:pt x="6537" y="7941"/>
                    <a:pt x="5400" y="11683"/>
                    <a:pt x="4689" y="14143"/>
                  </a:cubicBezTo>
                  <a:cubicBezTo>
                    <a:pt x="3979" y="16602"/>
                    <a:pt x="3695" y="17778"/>
                    <a:pt x="3411" y="18794"/>
                  </a:cubicBezTo>
                  <a:cubicBezTo>
                    <a:pt x="3126" y="19810"/>
                    <a:pt x="2842" y="20665"/>
                    <a:pt x="2700" y="20612"/>
                  </a:cubicBezTo>
                  <a:cubicBezTo>
                    <a:pt x="2558" y="20559"/>
                    <a:pt x="2558" y="19596"/>
                    <a:pt x="3126" y="17137"/>
                  </a:cubicBezTo>
                  <a:cubicBezTo>
                    <a:pt x="3695" y="14677"/>
                    <a:pt x="4832" y="10721"/>
                    <a:pt x="5968" y="8048"/>
                  </a:cubicBezTo>
                  <a:cubicBezTo>
                    <a:pt x="7105" y="5374"/>
                    <a:pt x="8242" y="3984"/>
                    <a:pt x="9663" y="2808"/>
                  </a:cubicBezTo>
                  <a:cubicBezTo>
                    <a:pt x="11084" y="1632"/>
                    <a:pt x="12789" y="669"/>
                    <a:pt x="14353" y="242"/>
                  </a:cubicBezTo>
                  <a:cubicBezTo>
                    <a:pt x="15916" y="-186"/>
                    <a:pt x="17337" y="-79"/>
                    <a:pt x="18758" y="830"/>
                  </a:cubicBezTo>
                  <a:cubicBezTo>
                    <a:pt x="20179" y="1739"/>
                    <a:pt x="21600" y="3450"/>
                    <a:pt x="21600" y="6069"/>
                  </a:cubicBezTo>
                  <a:cubicBezTo>
                    <a:pt x="21600" y="8689"/>
                    <a:pt x="20179" y="12218"/>
                    <a:pt x="17337" y="14891"/>
                  </a:cubicBezTo>
                  <a:cubicBezTo>
                    <a:pt x="14495" y="17564"/>
                    <a:pt x="10232" y="19382"/>
                    <a:pt x="7389" y="20345"/>
                  </a:cubicBezTo>
                  <a:cubicBezTo>
                    <a:pt x="4547" y="21307"/>
                    <a:pt x="3126" y="21414"/>
                    <a:pt x="2132" y="21307"/>
                  </a:cubicBezTo>
                  <a:cubicBezTo>
                    <a:pt x="1137" y="21200"/>
                    <a:pt x="568" y="20879"/>
                    <a:pt x="0" y="20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7261700" y="3195936"/>
              <a:ext cx="167468" cy="147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52" fill="norm" stroke="1" extrusionOk="0">
                  <a:moveTo>
                    <a:pt x="828" y="0"/>
                  </a:moveTo>
                  <a:cubicBezTo>
                    <a:pt x="2464" y="732"/>
                    <a:pt x="4100" y="1464"/>
                    <a:pt x="4919" y="2746"/>
                  </a:cubicBezTo>
                  <a:cubicBezTo>
                    <a:pt x="5737" y="4027"/>
                    <a:pt x="5737" y="5858"/>
                    <a:pt x="5410" y="7871"/>
                  </a:cubicBezTo>
                  <a:cubicBezTo>
                    <a:pt x="5082" y="9885"/>
                    <a:pt x="4428" y="12081"/>
                    <a:pt x="3119" y="14461"/>
                  </a:cubicBezTo>
                  <a:cubicBezTo>
                    <a:pt x="1810" y="16841"/>
                    <a:pt x="-154" y="19403"/>
                    <a:pt x="10" y="20502"/>
                  </a:cubicBezTo>
                  <a:cubicBezTo>
                    <a:pt x="173" y="21600"/>
                    <a:pt x="2464" y="21234"/>
                    <a:pt x="6391" y="19953"/>
                  </a:cubicBezTo>
                  <a:cubicBezTo>
                    <a:pt x="10319" y="18671"/>
                    <a:pt x="15882" y="16475"/>
                    <a:pt x="21446" y="14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7605505" y="2958264"/>
              <a:ext cx="92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7628505" y="3065599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7982207" y="2776024"/>
              <a:ext cx="221312" cy="522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23" fill="norm" stroke="1" extrusionOk="0">
                  <a:moveTo>
                    <a:pt x="21500" y="242"/>
                  </a:moveTo>
                  <a:cubicBezTo>
                    <a:pt x="19017" y="33"/>
                    <a:pt x="16534" y="-177"/>
                    <a:pt x="13679" y="242"/>
                  </a:cubicBezTo>
                  <a:cubicBezTo>
                    <a:pt x="10824" y="662"/>
                    <a:pt x="7597" y="1710"/>
                    <a:pt x="5362" y="2706"/>
                  </a:cubicBezTo>
                  <a:cubicBezTo>
                    <a:pt x="3128" y="3703"/>
                    <a:pt x="1886" y="4646"/>
                    <a:pt x="1514" y="5380"/>
                  </a:cubicBezTo>
                  <a:cubicBezTo>
                    <a:pt x="1141" y="6114"/>
                    <a:pt x="1638" y="6639"/>
                    <a:pt x="3128" y="7163"/>
                  </a:cubicBezTo>
                  <a:cubicBezTo>
                    <a:pt x="4617" y="7687"/>
                    <a:pt x="7100" y="8211"/>
                    <a:pt x="8838" y="8631"/>
                  </a:cubicBezTo>
                  <a:cubicBezTo>
                    <a:pt x="10576" y="9050"/>
                    <a:pt x="11569" y="9365"/>
                    <a:pt x="11817" y="9784"/>
                  </a:cubicBezTo>
                  <a:cubicBezTo>
                    <a:pt x="12066" y="10204"/>
                    <a:pt x="11569" y="10728"/>
                    <a:pt x="10700" y="11095"/>
                  </a:cubicBezTo>
                  <a:cubicBezTo>
                    <a:pt x="9831" y="11462"/>
                    <a:pt x="8590" y="11672"/>
                    <a:pt x="7472" y="11934"/>
                  </a:cubicBezTo>
                  <a:cubicBezTo>
                    <a:pt x="6355" y="12196"/>
                    <a:pt x="5362" y="12510"/>
                    <a:pt x="4990" y="12930"/>
                  </a:cubicBezTo>
                  <a:cubicBezTo>
                    <a:pt x="4617" y="13349"/>
                    <a:pt x="4866" y="13873"/>
                    <a:pt x="4369" y="14660"/>
                  </a:cubicBezTo>
                  <a:cubicBezTo>
                    <a:pt x="3872" y="15446"/>
                    <a:pt x="2631" y="16495"/>
                    <a:pt x="1762" y="17334"/>
                  </a:cubicBezTo>
                  <a:cubicBezTo>
                    <a:pt x="893" y="18173"/>
                    <a:pt x="397" y="18802"/>
                    <a:pt x="148" y="19378"/>
                  </a:cubicBezTo>
                  <a:cubicBezTo>
                    <a:pt x="-100" y="19955"/>
                    <a:pt x="-100" y="20479"/>
                    <a:pt x="645" y="20846"/>
                  </a:cubicBezTo>
                  <a:cubicBezTo>
                    <a:pt x="1390" y="21213"/>
                    <a:pt x="2879" y="21423"/>
                    <a:pt x="5238" y="21423"/>
                  </a:cubicBezTo>
                  <a:cubicBezTo>
                    <a:pt x="7597" y="21423"/>
                    <a:pt x="10824" y="21213"/>
                    <a:pt x="14052" y="21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8264853" y="2866262"/>
              <a:ext cx="20700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1878"/>
                    <a:pt x="4800" y="3757"/>
                    <a:pt x="8400" y="7357"/>
                  </a:cubicBezTo>
                  <a:cubicBezTo>
                    <a:pt x="12000" y="10957"/>
                    <a:pt x="16800" y="1627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8396329" y="2904596"/>
              <a:ext cx="136864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fill="norm" stroke="1" extrusionOk="0">
                  <a:moveTo>
                    <a:pt x="21421" y="0"/>
                  </a:moveTo>
                  <a:cubicBezTo>
                    <a:pt x="18621" y="1280"/>
                    <a:pt x="15821" y="2560"/>
                    <a:pt x="12621" y="5120"/>
                  </a:cubicBezTo>
                  <a:cubicBezTo>
                    <a:pt x="9421" y="7680"/>
                    <a:pt x="5821" y="11520"/>
                    <a:pt x="3421" y="14240"/>
                  </a:cubicBezTo>
                  <a:cubicBezTo>
                    <a:pt x="1021" y="16960"/>
                    <a:pt x="-179" y="18560"/>
                    <a:pt x="21" y="19600"/>
                  </a:cubicBezTo>
                  <a:cubicBezTo>
                    <a:pt x="221" y="20640"/>
                    <a:pt x="1821" y="21120"/>
                    <a:pt x="34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8571526" y="3149935"/>
              <a:ext cx="1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8671195" y="3207655"/>
              <a:ext cx="76670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880" y="11918"/>
                    <a:pt x="5760" y="3818"/>
                    <a:pt x="9360" y="1118"/>
                  </a:cubicBezTo>
                  <a:cubicBezTo>
                    <a:pt x="12960" y="-1582"/>
                    <a:pt x="1728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8939534" y="3172935"/>
              <a:ext cx="61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9154206" y="3149935"/>
              <a:ext cx="84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9407212" y="2866262"/>
              <a:ext cx="16100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5959"/>
                    <a:pt x="8229" y="11917"/>
                    <a:pt x="11829" y="15517"/>
                  </a:cubicBezTo>
                  <a:cubicBezTo>
                    <a:pt x="15429" y="19117"/>
                    <a:pt x="18514" y="203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9509436" y="2903119"/>
              <a:ext cx="173783" cy="392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21600" y="502"/>
                  </a:moveTo>
                  <a:cubicBezTo>
                    <a:pt x="20012" y="222"/>
                    <a:pt x="18423" y="-59"/>
                    <a:pt x="16994" y="11"/>
                  </a:cubicBezTo>
                  <a:cubicBezTo>
                    <a:pt x="15565" y="81"/>
                    <a:pt x="14294" y="502"/>
                    <a:pt x="11912" y="2115"/>
                  </a:cubicBezTo>
                  <a:cubicBezTo>
                    <a:pt x="9529" y="3728"/>
                    <a:pt x="6035" y="6533"/>
                    <a:pt x="3653" y="9338"/>
                  </a:cubicBezTo>
                  <a:cubicBezTo>
                    <a:pt x="1271" y="12144"/>
                    <a:pt x="0" y="14949"/>
                    <a:pt x="0" y="16983"/>
                  </a:cubicBezTo>
                  <a:cubicBezTo>
                    <a:pt x="0" y="19016"/>
                    <a:pt x="1271" y="20279"/>
                    <a:pt x="2541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9633051" y="3211269"/>
              <a:ext cx="15750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868" fill="norm" stroke="1" extrusionOk="0">
                  <a:moveTo>
                    <a:pt x="2658" y="2197"/>
                  </a:moveTo>
                  <a:cubicBezTo>
                    <a:pt x="1961" y="4027"/>
                    <a:pt x="1265" y="5858"/>
                    <a:pt x="742" y="8237"/>
                  </a:cubicBezTo>
                  <a:cubicBezTo>
                    <a:pt x="219" y="10617"/>
                    <a:pt x="-129" y="13546"/>
                    <a:pt x="45" y="13912"/>
                  </a:cubicBezTo>
                  <a:cubicBezTo>
                    <a:pt x="219" y="14278"/>
                    <a:pt x="916" y="12082"/>
                    <a:pt x="2484" y="9336"/>
                  </a:cubicBezTo>
                  <a:cubicBezTo>
                    <a:pt x="4052" y="6590"/>
                    <a:pt x="6490" y="3295"/>
                    <a:pt x="8581" y="1465"/>
                  </a:cubicBezTo>
                  <a:cubicBezTo>
                    <a:pt x="10671" y="-366"/>
                    <a:pt x="12413" y="-732"/>
                    <a:pt x="14503" y="1831"/>
                  </a:cubicBezTo>
                  <a:cubicBezTo>
                    <a:pt x="16594" y="4393"/>
                    <a:pt x="19032" y="9885"/>
                    <a:pt x="20252" y="13546"/>
                  </a:cubicBezTo>
                  <a:cubicBezTo>
                    <a:pt x="21471" y="17207"/>
                    <a:pt x="21471" y="19037"/>
                    <a:pt x="21471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9913223" y="2820261"/>
              <a:ext cx="101189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600" fill="norm" stroke="1" extrusionOk="0">
                  <a:moveTo>
                    <a:pt x="0" y="0"/>
                  </a:moveTo>
                  <a:cubicBezTo>
                    <a:pt x="2634" y="212"/>
                    <a:pt x="5268" y="424"/>
                    <a:pt x="7112" y="1218"/>
                  </a:cubicBezTo>
                  <a:cubicBezTo>
                    <a:pt x="8956" y="2012"/>
                    <a:pt x="10010" y="3388"/>
                    <a:pt x="8956" y="4659"/>
                  </a:cubicBezTo>
                  <a:cubicBezTo>
                    <a:pt x="7902" y="5929"/>
                    <a:pt x="4741" y="7094"/>
                    <a:pt x="3161" y="7941"/>
                  </a:cubicBezTo>
                  <a:cubicBezTo>
                    <a:pt x="1581" y="8788"/>
                    <a:pt x="1581" y="9318"/>
                    <a:pt x="3161" y="10059"/>
                  </a:cubicBezTo>
                  <a:cubicBezTo>
                    <a:pt x="4741" y="10800"/>
                    <a:pt x="7902" y="11753"/>
                    <a:pt x="11327" y="13288"/>
                  </a:cubicBezTo>
                  <a:cubicBezTo>
                    <a:pt x="14751" y="14824"/>
                    <a:pt x="18439" y="16941"/>
                    <a:pt x="20020" y="18318"/>
                  </a:cubicBezTo>
                  <a:cubicBezTo>
                    <a:pt x="21600" y="19694"/>
                    <a:pt x="21073" y="20329"/>
                    <a:pt x="17385" y="20753"/>
                  </a:cubicBezTo>
                  <a:cubicBezTo>
                    <a:pt x="13698" y="21176"/>
                    <a:pt x="6849" y="213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10274935" y="3088600"/>
              <a:ext cx="29763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3197" y="21600"/>
                  </a:moveTo>
                  <a:cubicBezTo>
                    <a:pt x="2282" y="20571"/>
                    <a:pt x="1366" y="19543"/>
                    <a:pt x="726" y="17743"/>
                  </a:cubicBezTo>
                  <a:cubicBezTo>
                    <a:pt x="85" y="15943"/>
                    <a:pt x="-281" y="13371"/>
                    <a:pt x="268" y="11057"/>
                  </a:cubicBezTo>
                  <a:cubicBezTo>
                    <a:pt x="817" y="8743"/>
                    <a:pt x="2282" y="6686"/>
                    <a:pt x="3472" y="5400"/>
                  </a:cubicBezTo>
                  <a:cubicBezTo>
                    <a:pt x="4661" y="4114"/>
                    <a:pt x="5577" y="3600"/>
                    <a:pt x="6492" y="5914"/>
                  </a:cubicBezTo>
                  <a:cubicBezTo>
                    <a:pt x="7407" y="8229"/>
                    <a:pt x="8322" y="13371"/>
                    <a:pt x="9787" y="16457"/>
                  </a:cubicBezTo>
                  <a:cubicBezTo>
                    <a:pt x="11251" y="19543"/>
                    <a:pt x="13265" y="20571"/>
                    <a:pt x="15278" y="17486"/>
                  </a:cubicBezTo>
                  <a:cubicBezTo>
                    <a:pt x="17292" y="14400"/>
                    <a:pt x="19305" y="7200"/>
                    <a:pt x="213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10327232" y="2843261"/>
              <a:ext cx="6133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10388567" y="2743592"/>
              <a:ext cx="30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10472903" y="2881595"/>
              <a:ext cx="3066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10549571" y="2735925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10575097" y="2600845"/>
              <a:ext cx="249913" cy="43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220" fill="norm" stroke="1" extrusionOk="0">
                  <a:moveTo>
                    <a:pt x="11566" y="12967"/>
                  </a:moveTo>
                  <a:cubicBezTo>
                    <a:pt x="10693" y="12592"/>
                    <a:pt x="9820" y="12218"/>
                    <a:pt x="8839" y="12155"/>
                  </a:cubicBezTo>
                  <a:cubicBezTo>
                    <a:pt x="7857" y="12093"/>
                    <a:pt x="6766" y="12343"/>
                    <a:pt x="5239" y="13591"/>
                  </a:cubicBezTo>
                  <a:cubicBezTo>
                    <a:pt x="3711" y="14840"/>
                    <a:pt x="1748" y="17087"/>
                    <a:pt x="766" y="18523"/>
                  </a:cubicBezTo>
                  <a:cubicBezTo>
                    <a:pt x="-216" y="19959"/>
                    <a:pt x="-216" y="20583"/>
                    <a:pt x="548" y="20958"/>
                  </a:cubicBezTo>
                  <a:cubicBezTo>
                    <a:pt x="1311" y="21332"/>
                    <a:pt x="2839" y="21457"/>
                    <a:pt x="5675" y="20271"/>
                  </a:cubicBezTo>
                  <a:cubicBezTo>
                    <a:pt x="8511" y="19085"/>
                    <a:pt x="12657" y="16588"/>
                    <a:pt x="15384" y="13716"/>
                  </a:cubicBezTo>
                  <a:cubicBezTo>
                    <a:pt x="18111" y="10844"/>
                    <a:pt x="19420" y="7598"/>
                    <a:pt x="20184" y="5538"/>
                  </a:cubicBezTo>
                  <a:cubicBezTo>
                    <a:pt x="20948" y="3478"/>
                    <a:pt x="21166" y="2604"/>
                    <a:pt x="21275" y="1792"/>
                  </a:cubicBezTo>
                  <a:cubicBezTo>
                    <a:pt x="21384" y="981"/>
                    <a:pt x="21384" y="232"/>
                    <a:pt x="20948" y="44"/>
                  </a:cubicBezTo>
                  <a:cubicBezTo>
                    <a:pt x="20511" y="-143"/>
                    <a:pt x="19639" y="232"/>
                    <a:pt x="18766" y="1730"/>
                  </a:cubicBezTo>
                  <a:cubicBezTo>
                    <a:pt x="17893" y="3228"/>
                    <a:pt x="17020" y="5850"/>
                    <a:pt x="17239" y="8597"/>
                  </a:cubicBezTo>
                  <a:cubicBezTo>
                    <a:pt x="17457" y="11344"/>
                    <a:pt x="18766" y="14215"/>
                    <a:pt x="20075" y="17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11231920" y="2873929"/>
              <a:ext cx="145670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11" y="5625"/>
                    <a:pt x="6821" y="11250"/>
                    <a:pt x="9095" y="14738"/>
                  </a:cubicBezTo>
                  <a:cubicBezTo>
                    <a:pt x="11368" y="18225"/>
                    <a:pt x="12505" y="19575"/>
                    <a:pt x="14400" y="20363"/>
                  </a:cubicBezTo>
                  <a:cubicBezTo>
                    <a:pt x="16295" y="21150"/>
                    <a:pt x="18947" y="213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11285587" y="2896929"/>
              <a:ext cx="176338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30" y="2715"/>
                    <a:pt x="13461" y="5430"/>
                    <a:pt x="10017" y="8262"/>
                  </a:cubicBezTo>
                  <a:cubicBezTo>
                    <a:pt x="6574" y="11095"/>
                    <a:pt x="3757" y="14046"/>
                    <a:pt x="2191" y="16289"/>
                  </a:cubicBezTo>
                  <a:cubicBezTo>
                    <a:pt x="626" y="18531"/>
                    <a:pt x="313" y="200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4868443" y="3257271"/>
              <a:ext cx="34500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80" y="15840"/>
                    <a:pt x="8960" y="10080"/>
                    <a:pt x="12560" y="6480"/>
                  </a:cubicBezTo>
                  <a:cubicBezTo>
                    <a:pt x="16160" y="2880"/>
                    <a:pt x="1888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4934889" y="3310938"/>
              <a:ext cx="293896" cy="80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3005" y="16200"/>
                  </a:moveTo>
                  <a:cubicBezTo>
                    <a:pt x="1503" y="18225"/>
                    <a:pt x="0" y="20250"/>
                    <a:pt x="0" y="20925"/>
                  </a:cubicBezTo>
                  <a:cubicBezTo>
                    <a:pt x="0" y="21600"/>
                    <a:pt x="1503" y="20925"/>
                    <a:pt x="5353" y="17213"/>
                  </a:cubicBezTo>
                  <a:cubicBezTo>
                    <a:pt x="9203" y="13500"/>
                    <a:pt x="15402" y="67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4912972" y="3510276"/>
              <a:ext cx="170143" cy="15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22" fill="norm" stroke="1" extrusionOk="0">
                  <a:moveTo>
                    <a:pt x="2120" y="0"/>
                  </a:moveTo>
                  <a:cubicBezTo>
                    <a:pt x="1153" y="5829"/>
                    <a:pt x="185" y="11657"/>
                    <a:pt x="24" y="15429"/>
                  </a:cubicBezTo>
                  <a:cubicBezTo>
                    <a:pt x="-137" y="19200"/>
                    <a:pt x="508" y="20914"/>
                    <a:pt x="1636" y="21257"/>
                  </a:cubicBezTo>
                  <a:cubicBezTo>
                    <a:pt x="2764" y="21600"/>
                    <a:pt x="4376" y="20571"/>
                    <a:pt x="5988" y="18343"/>
                  </a:cubicBezTo>
                  <a:cubicBezTo>
                    <a:pt x="7600" y="16114"/>
                    <a:pt x="9212" y="12686"/>
                    <a:pt x="10341" y="10114"/>
                  </a:cubicBezTo>
                  <a:cubicBezTo>
                    <a:pt x="11469" y="7543"/>
                    <a:pt x="12114" y="5829"/>
                    <a:pt x="12597" y="6171"/>
                  </a:cubicBezTo>
                  <a:cubicBezTo>
                    <a:pt x="13081" y="6514"/>
                    <a:pt x="13403" y="8914"/>
                    <a:pt x="13887" y="10971"/>
                  </a:cubicBezTo>
                  <a:cubicBezTo>
                    <a:pt x="14370" y="13029"/>
                    <a:pt x="15015" y="14743"/>
                    <a:pt x="16305" y="15429"/>
                  </a:cubicBezTo>
                  <a:cubicBezTo>
                    <a:pt x="17594" y="16114"/>
                    <a:pt x="19529" y="15771"/>
                    <a:pt x="21463" y="154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5124949" y="3533775"/>
              <a:ext cx="119170" cy="13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663" fill="norm" stroke="1" extrusionOk="0">
                  <a:moveTo>
                    <a:pt x="6264" y="2239"/>
                  </a:moveTo>
                  <a:cubicBezTo>
                    <a:pt x="5345" y="6096"/>
                    <a:pt x="4426" y="9953"/>
                    <a:pt x="3507" y="13425"/>
                  </a:cubicBezTo>
                  <a:cubicBezTo>
                    <a:pt x="2587" y="16896"/>
                    <a:pt x="1668" y="19982"/>
                    <a:pt x="979" y="20560"/>
                  </a:cubicBezTo>
                  <a:cubicBezTo>
                    <a:pt x="290" y="21139"/>
                    <a:pt x="-170" y="19210"/>
                    <a:pt x="60" y="16318"/>
                  </a:cubicBezTo>
                  <a:cubicBezTo>
                    <a:pt x="290" y="13425"/>
                    <a:pt x="1209" y="9568"/>
                    <a:pt x="2358" y="6868"/>
                  </a:cubicBezTo>
                  <a:cubicBezTo>
                    <a:pt x="3507" y="4168"/>
                    <a:pt x="4885" y="2625"/>
                    <a:pt x="7183" y="1468"/>
                  </a:cubicBezTo>
                  <a:cubicBezTo>
                    <a:pt x="9481" y="310"/>
                    <a:pt x="12698" y="-461"/>
                    <a:pt x="14536" y="310"/>
                  </a:cubicBezTo>
                  <a:cubicBezTo>
                    <a:pt x="16375" y="1082"/>
                    <a:pt x="16834" y="3396"/>
                    <a:pt x="17753" y="6675"/>
                  </a:cubicBezTo>
                  <a:cubicBezTo>
                    <a:pt x="18673" y="9953"/>
                    <a:pt x="20051" y="14196"/>
                    <a:pt x="21430" y="1843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5314220" y="3349272"/>
              <a:ext cx="12923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6171" y="0"/>
                  </a:moveTo>
                  <a:cubicBezTo>
                    <a:pt x="5324" y="6300"/>
                    <a:pt x="4477" y="12600"/>
                    <a:pt x="3418" y="16425"/>
                  </a:cubicBezTo>
                  <a:cubicBezTo>
                    <a:pt x="2359" y="20250"/>
                    <a:pt x="1089" y="21600"/>
                    <a:pt x="453" y="21600"/>
                  </a:cubicBezTo>
                  <a:cubicBezTo>
                    <a:pt x="-182" y="21600"/>
                    <a:pt x="-182" y="20250"/>
                    <a:pt x="665" y="18563"/>
                  </a:cubicBezTo>
                  <a:cubicBezTo>
                    <a:pt x="1512" y="16875"/>
                    <a:pt x="3206" y="14850"/>
                    <a:pt x="4900" y="13500"/>
                  </a:cubicBezTo>
                  <a:cubicBezTo>
                    <a:pt x="6594" y="12150"/>
                    <a:pt x="8289" y="11475"/>
                    <a:pt x="10830" y="11588"/>
                  </a:cubicBezTo>
                  <a:cubicBezTo>
                    <a:pt x="13371" y="11700"/>
                    <a:pt x="16759" y="12600"/>
                    <a:pt x="18242" y="13613"/>
                  </a:cubicBezTo>
                  <a:cubicBezTo>
                    <a:pt x="19724" y="14625"/>
                    <a:pt x="19300" y="15750"/>
                    <a:pt x="18030" y="16538"/>
                  </a:cubicBezTo>
                  <a:cubicBezTo>
                    <a:pt x="16759" y="17325"/>
                    <a:pt x="14642" y="17775"/>
                    <a:pt x="12736" y="18338"/>
                  </a:cubicBezTo>
                  <a:cubicBezTo>
                    <a:pt x="10830" y="18900"/>
                    <a:pt x="9136" y="19575"/>
                    <a:pt x="9347" y="20025"/>
                  </a:cubicBezTo>
                  <a:cubicBezTo>
                    <a:pt x="9559" y="20475"/>
                    <a:pt x="11677" y="20700"/>
                    <a:pt x="14006" y="20925"/>
                  </a:cubicBezTo>
                  <a:cubicBezTo>
                    <a:pt x="16336" y="21150"/>
                    <a:pt x="18877" y="21375"/>
                    <a:pt x="21418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5489776" y="3504206"/>
              <a:ext cx="84017" cy="75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150" fill="norm" stroke="1" extrusionOk="0">
                  <a:moveTo>
                    <a:pt x="1882" y="1710"/>
                  </a:moveTo>
                  <a:cubicBezTo>
                    <a:pt x="1227" y="5310"/>
                    <a:pt x="573" y="8910"/>
                    <a:pt x="245" y="12510"/>
                  </a:cubicBezTo>
                  <a:cubicBezTo>
                    <a:pt x="-82" y="16110"/>
                    <a:pt x="-82" y="19710"/>
                    <a:pt x="245" y="19350"/>
                  </a:cubicBezTo>
                  <a:cubicBezTo>
                    <a:pt x="573" y="18990"/>
                    <a:pt x="1227" y="14670"/>
                    <a:pt x="2209" y="10710"/>
                  </a:cubicBezTo>
                  <a:cubicBezTo>
                    <a:pt x="3191" y="6750"/>
                    <a:pt x="4500" y="3150"/>
                    <a:pt x="6791" y="1350"/>
                  </a:cubicBezTo>
                  <a:cubicBezTo>
                    <a:pt x="9082" y="-450"/>
                    <a:pt x="12354" y="-450"/>
                    <a:pt x="14318" y="1350"/>
                  </a:cubicBezTo>
                  <a:cubicBezTo>
                    <a:pt x="16282" y="3150"/>
                    <a:pt x="16936" y="6750"/>
                    <a:pt x="17918" y="10350"/>
                  </a:cubicBezTo>
                  <a:cubicBezTo>
                    <a:pt x="18900" y="13950"/>
                    <a:pt x="20209" y="17550"/>
                    <a:pt x="21518" y="211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5612901" y="3510276"/>
              <a:ext cx="95356" cy="98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353" fill="norm" stroke="1" extrusionOk="0">
                  <a:moveTo>
                    <a:pt x="1533" y="6646"/>
                  </a:moveTo>
                  <a:cubicBezTo>
                    <a:pt x="2102" y="3877"/>
                    <a:pt x="2670" y="1108"/>
                    <a:pt x="2386" y="1385"/>
                  </a:cubicBezTo>
                  <a:cubicBezTo>
                    <a:pt x="2102" y="1662"/>
                    <a:pt x="965" y="4985"/>
                    <a:pt x="396" y="8031"/>
                  </a:cubicBezTo>
                  <a:cubicBezTo>
                    <a:pt x="-172" y="11077"/>
                    <a:pt x="-172" y="13846"/>
                    <a:pt x="681" y="16338"/>
                  </a:cubicBezTo>
                  <a:cubicBezTo>
                    <a:pt x="1533" y="18831"/>
                    <a:pt x="3239" y="21046"/>
                    <a:pt x="6649" y="21323"/>
                  </a:cubicBezTo>
                  <a:cubicBezTo>
                    <a:pt x="10060" y="21600"/>
                    <a:pt x="15175" y="19938"/>
                    <a:pt x="18017" y="17723"/>
                  </a:cubicBezTo>
                  <a:cubicBezTo>
                    <a:pt x="20860" y="15508"/>
                    <a:pt x="21428" y="12738"/>
                    <a:pt x="21144" y="9692"/>
                  </a:cubicBezTo>
                  <a:cubicBezTo>
                    <a:pt x="20860" y="6646"/>
                    <a:pt x="19723" y="3323"/>
                    <a:pt x="17733" y="1662"/>
                  </a:cubicBezTo>
                  <a:cubicBezTo>
                    <a:pt x="15744" y="0"/>
                    <a:pt x="12902" y="0"/>
                    <a:pt x="1006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5757796" y="3441275"/>
              <a:ext cx="168672" cy="145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0" y="4469"/>
                  </a:moveTo>
                  <a:cubicBezTo>
                    <a:pt x="0" y="8566"/>
                    <a:pt x="0" y="12662"/>
                    <a:pt x="164" y="15641"/>
                  </a:cubicBezTo>
                  <a:cubicBezTo>
                    <a:pt x="327" y="18621"/>
                    <a:pt x="655" y="20483"/>
                    <a:pt x="1636" y="21041"/>
                  </a:cubicBezTo>
                  <a:cubicBezTo>
                    <a:pt x="2618" y="21600"/>
                    <a:pt x="4255" y="20855"/>
                    <a:pt x="5400" y="19366"/>
                  </a:cubicBezTo>
                  <a:cubicBezTo>
                    <a:pt x="6545" y="17876"/>
                    <a:pt x="7200" y="15641"/>
                    <a:pt x="7691" y="15455"/>
                  </a:cubicBezTo>
                  <a:cubicBezTo>
                    <a:pt x="8182" y="15269"/>
                    <a:pt x="8509" y="17131"/>
                    <a:pt x="9327" y="18621"/>
                  </a:cubicBezTo>
                  <a:cubicBezTo>
                    <a:pt x="10145" y="20110"/>
                    <a:pt x="11455" y="21228"/>
                    <a:pt x="12927" y="20669"/>
                  </a:cubicBezTo>
                  <a:cubicBezTo>
                    <a:pt x="14400" y="20110"/>
                    <a:pt x="16036" y="17876"/>
                    <a:pt x="17509" y="14152"/>
                  </a:cubicBezTo>
                  <a:cubicBezTo>
                    <a:pt x="18982" y="10428"/>
                    <a:pt x="20291" y="52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5960642" y="3430901"/>
              <a:ext cx="126829" cy="14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56" fill="norm" stroke="1" extrusionOk="0">
                  <a:moveTo>
                    <a:pt x="4591" y="6978"/>
                  </a:moveTo>
                  <a:cubicBezTo>
                    <a:pt x="3727" y="9175"/>
                    <a:pt x="2863" y="11371"/>
                    <a:pt x="1999" y="13385"/>
                  </a:cubicBezTo>
                  <a:cubicBezTo>
                    <a:pt x="1135" y="15398"/>
                    <a:pt x="271" y="17229"/>
                    <a:pt x="55" y="17046"/>
                  </a:cubicBezTo>
                  <a:cubicBezTo>
                    <a:pt x="-161" y="16863"/>
                    <a:pt x="271" y="14666"/>
                    <a:pt x="1135" y="12103"/>
                  </a:cubicBezTo>
                  <a:cubicBezTo>
                    <a:pt x="1999" y="9541"/>
                    <a:pt x="3295" y="6612"/>
                    <a:pt x="4591" y="4415"/>
                  </a:cubicBezTo>
                  <a:cubicBezTo>
                    <a:pt x="5887" y="2219"/>
                    <a:pt x="7183" y="754"/>
                    <a:pt x="8911" y="205"/>
                  </a:cubicBezTo>
                  <a:cubicBezTo>
                    <a:pt x="10639" y="-344"/>
                    <a:pt x="12799" y="22"/>
                    <a:pt x="14959" y="3683"/>
                  </a:cubicBezTo>
                  <a:cubicBezTo>
                    <a:pt x="17119" y="7344"/>
                    <a:pt x="19279" y="14300"/>
                    <a:pt x="21439" y="212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11040249" y="3456608"/>
              <a:ext cx="222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11093917" y="3556277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11017248" y="3663613"/>
              <a:ext cx="24534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0" y="0"/>
                  </a:moveTo>
                  <a:cubicBezTo>
                    <a:pt x="3150" y="1920"/>
                    <a:pt x="2250" y="3840"/>
                    <a:pt x="1462" y="6000"/>
                  </a:cubicBezTo>
                  <a:cubicBezTo>
                    <a:pt x="675" y="8160"/>
                    <a:pt x="0" y="10560"/>
                    <a:pt x="0" y="12720"/>
                  </a:cubicBezTo>
                  <a:cubicBezTo>
                    <a:pt x="0" y="14880"/>
                    <a:pt x="675" y="16800"/>
                    <a:pt x="1462" y="17040"/>
                  </a:cubicBezTo>
                  <a:cubicBezTo>
                    <a:pt x="2250" y="17280"/>
                    <a:pt x="3150" y="15840"/>
                    <a:pt x="4387" y="14160"/>
                  </a:cubicBezTo>
                  <a:cubicBezTo>
                    <a:pt x="5625" y="12480"/>
                    <a:pt x="7200" y="10560"/>
                    <a:pt x="7762" y="11280"/>
                  </a:cubicBezTo>
                  <a:cubicBezTo>
                    <a:pt x="8325" y="12000"/>
                    <a:pt x="7875" y="15360"/>
                    <a:pt x="8213" y="17040"/>
                  </a:cubicBezTo>
                  <a:cubicBezTo>
                    <a:pt x="8550" y="18720"/>
                    <a:pt x="9675" y="18720"/>
                    <a:pt x="10688" y="18000"/>
                  </a:cubicBezTo>
                  <a:cubicBezTo>
                    <a:pt x="11700" y="17280"/>
                    <a:pt x="12600" y="15840"/>
                    <a:pt x="13500" y="14400"/>
                  </a:cubicBezTo>
                  <a:cubicBezTo>
                    <a:pt x="14400" y="12960"/>
                    <a:pt x="15300" y="11520"/>
                    <a:pt x="15412" y="12960"/>
                  </a:cubicBezTo>
                  <a:cubicBezTo>
                    <a:pt x="15525" y="14400"/>
                    <a:pt x="14850" y="18720"/>
                    <a:pt x="14850" y="19680"/>
                  </a:cubicBezTo>
                  <a:cubicBezTo>
                    <a:pt x="14850" y="20640"/>
                    <a:pt x="15525" y="18240"/>
                    <a:pt x="16312" y="15840"/>
                  </a:cubicBezTo>
                  <a:cubicBezTo>
                    <a:pt x="17100" y="13440"/>
                    <a:pt x="18000" y="11040"/>
                    <a:pt x="18900" y="9120"/>
                  </a:cubicBezTo>
                  <a:cubicBezTo>
                    <a:pt x="19800" y="7200"/>
                    <a:pt x="20700" y="5760"/>
                    <a:pt x="21150" y="6720"/>
                  </a:cubicBezTo>
                  <a:cubicBezTo>
                    <a:pt x="21600" y="7680"/>
                    <a:pt x="21600" y="11040"/>
                    <a:pt x="21600" y="13920"/>
                  </a:cubicBezTo>
                  <a:cubicBezTo>
                    <a:pt x="21600" y="16800"/>
                    <a:pt x="216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11354589" y="3525610"/>
              <a:ext cx="13034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600" fill="norm" stroke="1" extrusionOk="0">
                  <a:moveTo>
                    <a:pt x="16200" y="0"/>
                  </a:moveTo>
                  <a:cubicBezTo>
                    <a:pt x="11631" y="5966"/>
                    <a:pt x="7062" y="11931"/>
                    <a:pt x="4154" y="15326"/>
                  </a:cubicBezTo>
                  <a:cubicBezTo>
                    <a:pt x="1246" y="18720"/>
                    <a:pt x="0" y="19543"/>
                    <a:pt x="0" y="19440"/>
                  </a:cubicBezTo>
                  <a:cubicBezTo>
                    <a:pt x="0" y="19337"/>
                    <a:pt x="1246" y="18309"/>
                    <a:pt x="4154" y="16354"/>
                  </a:cubicBezTo>
                  <a:cubicBezTo>
                    <a:pt x="7062" y="14400"/>
                    <a:pt x="11631" y="11520"/>
                    <a:pt x="14954" y="9977"/>
                  </a:cubicBezTo>
                  <a:cubicBezTo>
                    <a:pt x="18277" y="8434"/>
                    <a:pt x="20354" y="8229"/>
                    <a:pt x="20977" y="8640"/>
                  </a:cubicBezTo>
                  <a:cubicBezTo>
                    <a:pt x="21600" y="9051"/>
                    <a:pt x="20769" y="10080"/>
                    <a:pt x="19315" y="10800"/>
                  </a:cubicBezTo>
                  <a:cubicBezTo>
                    <a:pt x="17862" y="11520"/>
                    <a:pt x="15785" y="11931"/>
                    <a:pt x="13708" y="12343"/>
                  </a:cubicBezTo>
                  <a:cubicBezTo>
                    <a:pt x="11631" y="12754"/>
                    <a:pt x="9554" y="13166"/>
                    <a:pt x="7685" y="13886"/>
                  </a:cubicBezTo>
                  <a:cubicBezTo>
                    <a:pt x="5815" y="14606"/>
                    <a:pt x="4154" y="15634"/>
                    <a:pt x="5815" y="16971"/>
                  </a:cubicBezTo>
                  <a:cubicBezTo>
                    <a:pt x="7477" y="18309"/>
                    <a:pt x="12462" y="19954"/>
                    <a:pt x="1744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11496764" y="3672700"/>
              <a:ext cx="103165" cy="9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0760" fill="norm" stroke="1" extrusionOk="0">
                  <a:moveTo>
                    <a:pt x="3882" y="4560"/>
                  </a:moveTo>
                  <a:cubicBezTo>
                    <a:pt x="3882" y="7260"/>
                    <a:pt x="3882" y="9960"/>
                    <a:pt x="3091" y="12390"/>
                  </a:cubicBezTo>
                  <a:cubicBezTo>
                    <a:pt x="2301" y="14820"/>
                    <a:pt x="721" y="16980"/>
                    <a:pt x="194" y="16710"/>
                  </a:cubicBezTo>
                  <a:cubicBezTo>
                    <a:pt x="-333" y="16440"/>
                    <a:pt x="194" y="13740"/>
                    <a:pt x="2038" y="10770"/>
                  </a:cubicBezTo>
                  <a:cubicBezTo>
                    <a:pt x="3882" y="7800"/>
                    <a:pt x="7043" y="4560"/>
                    <a:pt x="9940" y="2400"/>
                  </a:cubicBezTo>
                  <a:cubicBezTo>
                    <a:pt x="12838" y="240"/>
                    <a:pt x="15472" y="-840"/>
                    <a:pt x="16789" y="780"/>
                  </a:cubicBezTo>
                  <a:cubicBezTo>
                    <a:pt x="18106" y="2400"/>
                    <a:pt x="18106" y="6720"/>
                    <a:pt x="18633" y="10500"/>
                  </a:cubicBezTo>
                  <a:cubicBezTo>
                    <a:pt x="19160" y="14280"/>
                    <a:pt x="20213" y="17520"/>
                    <a:pt x="21267" y="207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11625484" y="3694280"/>
              <a:ext cx="89448" cy="98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3086" y="8308"/>
                  </a:moveTo>
                  <a:cubicBezTo>
                    <a:pt x="5554" y="6646"/>
                    <a:pt x="8023" y="4985"/>
                    <a:pt x="7714" y="4431"/>
                  </a:cubicBezTo>
                  <a:cubicBezTo>
                    <a:pt x="7406" y="3877"/>
                    <a:pt x="4320" y="4431"/>
                    <a:pt x="2469" y="6092"/>
                  </a:cubicBezTo>
                  <a:cubicBezTo>
                    <a:pt x="617" y="7754"/>
                    <a:pt x="0" y="10523"/>
                    <a:pt x="0" y="13292"/>
                  </a:cubicBezTo>
                  <a:cubicBezTo>
                    <a:pt x="0" y="16062"/>
                    <a:pt x="617" y="18831"/>
                    <a:pt x="2469" y="20215"/>
                  </a:cubicBezTo>
                  <a:cubicBezTo>
                    <a:pt x="4320" y="21600"/>
                    <a:pt x="7406" y="21600"/>
                    <a:pt x="10183" y="20769"/>
                  </a:cubicBezTo>
                  <a:cubicBezTo>
                    <a:pt x="12960" y="19938"/>
                    <a:pt x="15429" y="18277"/>
                    <a:pt x="17280" y="14677"/>
                  </a:cubicBezTo>
                  <a:cubicBezTo>
                    <a:pt x="19131" y="11077"/>
                    <a:pt x="20366" y="55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11737931" y="3670647"/>
              <a:ext cx="322688" cy="138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05" fill="norm" stroke="1" extrusionOk="0">
                  <a:moveTo>
                    <a:pt x="0" y="3632"/>
                  </a:moveTo>
                  <a:cubicBezTo>
                    <a:pt x="340" y="5596"/>
                    <a:pt x="680" y="7560"/>
                    <a:pt x="850" y="9523"/>
                  </a:cubicBezTo>
                  <a:cubicBezTo>
                    <a:pt x="1020" y="11487"/>
                    <a:pt x="1020" y="13450"/>
                    <a:pt x="1531" y="14432"/>
                  </a:cubicBezTo>
                  <a:cubicBezTo>
                    <a:pt x="2041" y="15414"/>
                    <a:pt x="3061" y="15414"/>
                    <a:pt x="3827" y="14629"/>
                  </a:cubicBezTo>
                  <a:cubicBezTo>
                    <a:pt x="4592" y="13843"/>
                    <a:pt x="5102" y="12272"/>
                    <a:pt x="5698" y="10505"/>
                  </a:cubicBezTo>
                  <a:cubicBezTo>
                    <a:pt x="6293" y="8738"/>
                    <a:pt x="6973" y="6774"/>
                    <a:pt x="7143" y="6774"/>
                  </a:cubicBezTo>
                  <a:cubicBezTo>
                    <a:pt x="7313" y="6774"/>
                    <a:pt x="6973" y="8738"/>
                    <a:pt x="7143" y="10309"/>
                  </a:cubicBezTo>
                  <a:cubicBezTo>
                    <a:pt x="7313" y="11880"/>
                    <a:pt x="7994" y="13058"/>
                    <a:pt x="8759" y="13254"/>
                  </a:cubicBezTo>
                  <a:cubicBezTo>
                    <a:pt x="9524" y="13450"/>
                    <a:pt x="10375" y="12665"/>
                    <a:pt x="10970" y="11290"/>
                  </a:cubicBezTo>
                  <a:cubicBezTo>
                    <a:pt x="11565" y="9916"/>
                    <a:pt x="11906" y="7952"/>
                    <a:pt x="12501" y="6970"/>
                  </a:cubicBezTo>
                  <a:cubicBezTo>
                    <a:pt x="13096" y="5989"/>
                    <a:pt x="13946" y="5989"/>
                    <a:pt x="14287" y="7952"/>
                  </a:cubicBezTo>
                  <a:cubicBezTo>
                    <a:pt x="14627" y="9916"/>
                    <a:pt x="14457" y="13843"/>
                    <a:pt x="14457" y="14825"/>
                  </a:cubicBezTo>
                  <a:cubicBezTo>
                    <a:pt x="14457" y="15807"/>
                    <a:pt x="14627" y="13843"/>
                    <a:pt x="15137" y="11094"/>
                  </a:cubicBezTo>
                  <a:cubicBezTo>
                    <a:pt x="15647" y="8345"/>
                    <a:pt x="16498" y="4810"/>
                    <a:pt x="17348" y="2650"/>
                  </a:cubicBezTo>
                  <a:cubicBezTo>
                    <a:pt x="18198" y="490"/>
                    <a:pt x="19049" y="-295"/>
                    <a:pt x="19814" y="98"/>
                  </a:cubicBezTo>
                  <a:cubicBezTo>
                    <a:pt x="20580" y="490"/>
                    <a:pt x="21260" y="2061"/>
                    <a:pt x="21430" y="5792"/>
                  </a:cubicBezTo>
                  <a:cubicBezTo>
                    <a:pt x="21600" y="9523"/>
                    <a:pt x="21260" y="15414"/>
                    <a:pt x="20920" y="2130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1228448" y="4058494"/>
              <a:ext cx="289587" cy="362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256" fill="norm" stroke="1" extrusionOk="0">
                  <a:moveTo>
                    <a:pt x="12375" y="2023"/>
                  </a:moveTo>
                  <a:cubicBezTo>
                    <a:pt x="11428" y="1723"/>
                    <a:pt x="10481" y="1423"/>
                    <a:pt x="9154" y="1648"/>
                  </a:cubicBezTo>
                  <a:cubicBezTo>
                    <a:pt x="7828" y="1873"/>
                    <a:pt x="6123" y="2623"/>
                    <a:pt x="4512" y="4798"/>
                  </a:cubicBezTo>
                  <a:cubicBezTo>
                    <a:pt x="2902" y="6973"/>
                    <a:pt x="1386" y="10573"/>
                    <a:pt x="628" y="13273"/>
                  </a:cubicBezTo>
                  <a:cubicBezTo>
                    <a:pt x="-130" y="15973"/>
                    <a:pt x="-130" y="17773"/>
                    <a:pt x="249" y="18973"/>
                  </a:cubicBezTo>
                  <a:cubicBezTo>
                    <a:pt x="628" y="20173"/>
                    <a:pt x="1386" y="20773"/>
                    <a:pt x="2333" y="21073"/>
                  </a:cubicBezTo>
                  <a:cubicBezTo>
                    <a:pt x="3281" y="21373"/>
                    <a:pt x="4417" y="21373"/>
                    <a:pt x="6028" y="20548"/>
                  </a:cubicBezTo>
                  <a:cubicBezTo>
                    <a:pt x="7638" y="19723"/>
                    <a:pt x="9723" y="18073"/>
                    <a:pt x="11238" y="15598"/>
                  </a:cubicBezTo>
                  <a:cubicBezTo>
                    <a:pt x="12754" y="13123"/>
                    <a:pt x="13702" y="9823"/>
                    <a:pt x="13417" y="7048"/>
                  </a:cubicBezTo>
                  <a:cubicBezTo>
                    <a:pt x="13133" y="4273"/>
                    <a:pt x="11617" y="2023"/>
                    <a:pt x="10386" y="898"/>
                  </a:cubicBezTo>
                  <a:cubicBezTo>
                    <a:pt x="9154" y="-227"/>
                    <a:pt x="8207" y="-227"/>
                    <a:pt x="7070" y="523"/>
                  </a:cubicBezTo>
                  <a:cubicBezTo>
                    <a:pt x="5933" y="1273"/>
                    <a:pt x="4607" y="2773"/>
                    <a:pt x="3754" y="5248"/>
                  </a:cubicBezTo>
                  <a:cubicBezTo>
                    <a:pt x="2902" y="7723"/>
                    <a:pt x="2523" y="11173"/>
                    <a:pt x="2807" y="13573"/>
                  </a:cubicBezTo>
                  <a:cubicBezTo>
                    <a:pt x="3091" y="15973"/>
                    <a:pt x="4038" y="17323"/>
                    <a:pt x="6407" y="18148"/>
                  </a:cubicBezTo>
                  <a:cubicBezTo>
                    <a:pt x="8775" y="18973"/>
                    <a:pt x="12565" y="19273"/>
                    <a:pt x="15312" y="19048"/>
                  </a:cubicBezTo>
                  <a:cubicBezTo>
                    <a:pt x="18059" y="18823"/>
                    <a:pt x="19765" y="18073"/>
                    <a:pt x="21470" y="173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1533367" y="4092956"/>
              <a:ext cx="8960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600" fill="norm" stroke="1" extrusionOk="0">
                  <a:moveTo>
                    <a:pt x="5254" y="0"/>
                  </a:moveTo>
                  <a:cubicBezTo>
                    <a:pt x="11092" y="2400"/>
                    <a:pt x="16930" y="4800"/>
                    <a:pt x="19265" y="7694"/>
                  </a:cubicBezTo>
                  <a:cubicBezTo>
                    <a:pt x="21600" y="10588"/>
                    <a:pt x="20432" y="13976"/>
                    <a:pt x="16638" y="16376"/>
                  </a:cubicBezTo>
                  <a:cubicBezTo>
                    <a:pt x="12843" y="18776"/>
                    <a:pt x="6422" y="201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1023459" y="4071556"/>
              <a:ext cx="195569" cy="41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17" fill="norm" stroke="1" extrusionOk="0">
                  <a:moveTo>
                    <a:pt x="20625" y="1117"/>
                  </a:moveTo>
                  <a:cubicBezTo>
                    <a:pt x="18942" y="717"/>
                    <a:pt x="17259" y="317"/>
                    <a:pt x="15576" y="117"/>
                  </a:cubicBezTo>
                  <a:cubicBezTo>
                    <a:pt x="13893" y="-83"/>
                    <a:pt x="12210" y="-83"/>
                    <a:pt x="10386" y="584"/>
                  </a:cubicBezTo>
                  <a:cubicBezTo>
                    <a:pt x="8563" y="1250"/>
                    <a:pt x="6599" y="2584"/>
                    <a:pt x="4496" y="5317"/>
                  </a:cubicBezTo>
                  <a:cubicBezTo>
                    <a:pt x="2392" y="8050"/>
                    <a:pt x="148" y="12184"/>
                    <a:pt x="7" y="14984"/>
                  </a:cubicBezTo>
                  <a:cubicBezTo>
                    <a:pt x="-133" y="17784"/>
                    <a:pt x="1831" y="19250"/>
                    <a:pt x="5758" y="20117"/>
                  </a:cubicBezTo>
                  <a:cubicBezTo>
                    <a:pt x="9685" y="20984"/>
                    <a:pt x="15576" y="21250"/>
                    <a:pt x="21467" y="2151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1936278" y="3981684"/>
              <a:ext cx="218104" cy="472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92" fill="norm" stroke="1" extrusionOk="0">
                  <a:moveTo>
                    <a:pt x="7119" y="14812"/>
                  </a:moveTo>
                  <a:cubicBezTo>
                    <a:pt x="5361" y="16553"/>
                    <a:pt x="3602" y="18295"/>
                    <a:pt x="2347" y="19515"/>
                  </a:cubicBezTo>
                  <a:cubicBezTo>
                    <a:pt x="1091" y="20734"/>
                    <a:pt x="337" y="21431"/>
                    <a:pt x="86" y="21489"/>
                  </a:cubicBezTo>
                  <a:cubicBezTo>
                    <a:pt x="-165" y="21547"/>
                    <a:pt x="86" y="20966"/>
                    <a:pt x="1468" y="19108"/>
                  </a:cubicBezTo>
                  <a:cubicBezTo>
                    <a:pt x="2849" y="17250"/>
                    <a:pt x="5361" y="14115"/>
                    <a:pt x="8123" y="10863"/>
                  </a:cubicBezTo>
                  <a:cubicBezTo>
                    <a:pt x="10886" y="7612"/>
                    <a:pt x="13900" y="4244"/>
                    <a:pt x="15784" y="2328"/>
                  </a:cubicBezTo>
                  <a:cubicBezTo>
                    <a:pt x="17668" y="412"/>
                    <a:pt x="18421" y="-53"/>
                    <a:pt x="18798" y="5"/>
                  </a:cubicBezTo>
                  <a:cubicBezTo>
                    <a:pt x="19175" y="63"/>
                    <a:pt x="19175" y="644"/>
                    <a:pt x="19175" y="2734"/>
                  </a:cubicBezTo>
                  <a:cubicBezTo>
                    <a:pt x="19175" y="4824"/>
                    <a:pt x="19175" y="8424"/>
                    <a:pt x="19551" y="11328"/>
                  </a:cubicBezTo>
                  <a:cubicBezTo>
                    <a:pt x="19928" y="14231"/>
                    <a:pt x="20682" y="16437"/>
                    <a:pt x="21435" y="1864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2008711" y="4223292"/>
              <a:ext cx="184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00" y="18000"/>
                    <a:pt x="1800" y="14400"/>
                    <a:pt x="5400" y="10800"/>
                  </a:cubicBezTo>
                  <a:cubicBezTo>
                    <a:pt x="9000" y="7200"/>
                    <a:pt x="153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2215716" y="4177291"/>
              <a:ext cx="161005" cy="21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3086"/>
                  </a:moveTo>
                  <a:cubicBezTo>
                    <a:pt x="1714" y="3343"/>
                    <a:pt x="3429" y="3600"/>
                    <a:pt x="5314" y="5786"/>
                  </a:cubicBezTo>
                  <a:cubicBezTo>
                    <a:pt x="7200" y="7971"/>
                    <a:pt x="9257" y="12086"/>
                    <a:pt x="10286" y="14786"/>
                  </a:cubicBezTo>
                  <a:cubicBezTo>
                    <a:pt x="11314" y="17486"/>
                    <a:pt x="11314" y="18771"/>
                    <a:pt x="10629" y="19800"/>
                  </a:cubicBezTo>
                  <a:cubicBezTo>
                    <a:pt x="9943" y="20829"/>
                    <a:pt x="8571" y="21600"/>
                    <a:pt x="7371" y="21471"/>
                  </a:cubicBezTo>
                  <a:cubicBezTo>
                    <a:pt x="6171" y="21343"/>
                    <a:pt x="5143" y="20314"/>
                    <a:pt x="4629" y="18257"/>
                  </a:cubicBezTo>
                  <a:cubicBezTo>
                    <a:pt x="4114" y="16200"/>
                    <a:pt x="4114" y="13114"/>
                    <a:pt x="6000" y="9900"/>
                  </a:cubicBezTo>
                  <a:cubicBezTo>
                    <a:pt x="7886" y="6686"/>
                    <a:pt x="11657" y="3343"/>
                    <a:pt x="14571" y="1671"/>
                  </a:cubicBezTo>
                  <a:cubicBezTo>
                    <a:pt x="17486" y="0"/>
                    <a:pt x="1954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2383402" y="4152303"/>
              <a:ext cx="169656" cy="22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122" fill="norm" stroke="1" extrusionOk="0">
                  <a:moveTo>
                    <a:pt x="122" y="6667"/>
                  </a:moveTo>
                  <a:cubicBezTo>
                    <a:pt x="1711" y="6907"/>
                    <a:pt x="3299" y="7147"/>
                    <a:pt x="4887" y="6667"/>
                  </a:cubicBezTo>
                  <a:cubicBezTo>
                    <a:pt x="6475" y="6187"/>
                    <a:pt x="8063" y="4987"/>
                    <a:pt x="9175" y="3667"/>
                  </a:cubicBezTo>
                  <a:cubicBezTo>
                    <a:pt x="10287" y="2347"/>
                    <a:pt x="10922" y="907"/>
                    <a:pt x="10446" y="307"/>
                  </a:cubicBezTo>
                  <a:cubicBezTo>
                    <a:pt x="9969" y="-293"/>
                    <a:pt x="8381" y="-53"/>
                    <a:pt x="6475" y="1387"/>
                  </a:cubicBezTo>
                  <a:cubicBezTo>
                    <a:pt x="4569" y="2827"/>
                    <a:pt x="2346" y="5467"/>
                    <a:pt x="1075" y="8827"/>
                  </a:cubicBezTo>
                  <a:cubicBezTo>
                    <a:pt x="-195" y="12187"/>
                    <a:pt x="-513" y="16267"/>
                    <a:pt x="1075" y="18547"/>
                  </a:cubicBezTo>
                  <a:cubicBezTo>
                    <a:pt x="2663" y="20827"/>
                    <a:pt x="6158" y="21307"/>
                    <a:pt x="9811" y="21067"/>
                  </a:cubicBezTo>
                  <a:cubicBezTo>
                    <a:pt x="13463" y="20827"/>
                    <a:pt x="17275" y="19867"/>
                    <a:pt x="21087" y="189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3101837" y="4110388"/>
              <a:ext cx="171904" cy="24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415" fill="norm" stroke="1" extrusionOk="0">
                  <a:moveTo>
                    <a:pt x="402" y="2515"/>
                  </a:moveTo>
                  <a:cubicBezTo>
                    <a:pt x="85" y="1390"/>
                    <a:pt x="-233" y="265"/>
                    <a:pt x="243" y="40"/>
                  </a:cubicBezTo>
                  <a:cubicBezTo>
                    <a:pt x="720" y="-185"/>
                    <a:pt x="1991" y="490"/>
                    <a:pt x="4532" y="3190"/>
                  </a:cubicBezTo>
                  <a:cubicBezTo>
                    <a:pt x="7073" y="5890"/>
                    <a:pt x="10885" y="10615"/>
                    <a:pt x="13902" y="13990"/>
                  </a:cubicBezTo>
                  <a:cubicBezTo>
                    <a:pt x="16920" y="17365"/>
                    <a:pt x="19143" y="19390"/>
                    <a:pt x="21367" y="214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3166404" y="4100623"/>
              <a:ext cx="14567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26" y="1405"/>
                    <a:pt x="17053" y="2810"/>
                    <a:pt x="13832" y="5444"/>
                  </a:cubicBezTo>
                  <a:cubicBezTo>
                    <a:pt x="10611" y="8078"/>
                    <a:pt x="6442" y="11941"/>
                    <a:pt x="3979" y="14839"/>
                  </a:cubicBezTo>
                  <a:cubicBezTo>
                    <a:pt x="1516" y="17737"/>
                    <a:pt x="758" y="196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3610213" y="4115957"/>
              <a:ext cx="146539" cy="277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516" fill="norm" stroke="1" extrusionOk="0">
                  <a:moveTo>
                    <a:pt x="20992" y="15457"/>
                  </a:moveTo>
                  <a:cubicBezTo>
                    <a:pt x="15500" y="13673"/>
                    <a:pt x="10009" y="11890"/>
                    <a:pt x="6897" y="10007"/>
                  </a:cubicBezTo>
                  <a:cubicBezTo>
                    <a:pt x="3785" y="8125"/>
                    <a:pt x="3053" y="6143"/>
                    <a:pt x="3053" y="4657"/>
                  </a:cubicBezTo>
                  <a:cubicBezTo>
                    <a:pt x="3053" y="3171"/>
                    <a:pt x="3785" y="2180"/>
                    <a:pt x="4884" y="1387"/>
                  </a:cubicBezTo>
                  <a:cubicBezTo>
                    <a:pt x="5982" y="594"/>
                    <a:pt x="7446" y="0"/>
                    <a:pt x="8911" y="0"/>
                  </a:cubicBezTo>
                  <a:cubicBezTo>
                    <a:pt x="10375" y="0"/>
                    <a:pt x="11839" y="594"/>
                    <a:pt x="11839" y="2576"/>
                  </a:cubicBezTo>
                  <a:cubicBezTo>
                    <a:pt x="11839" y="4558"/>
                    <a:pt x="10375" y="7927"/>
                    <a:pt x="7995" y="10602"/>
                  </a:cubicBezTo>
                  <a:cubicBezTo>
                    <a:pt x="5616" y="13277"/>
                    <a:pt x="2321" y="15259"/>
                    <a:pt x="856" y="16844"/>
                  </a:cubicBezTo>
                  <a:cubicBezTo>
                    <a:pt x="-608" y="18429"/>
                    <a:pt x="-242" y="19618"/>
                    <a:pt x="2321" y="20411"/>
                  </a:cubicBezTo>
                  <a:cubicBezTo>
                    <a:pt x="4884" y="21204"/>
                    <a:pt x="9643" y="21600"/>
                    <a:pt x="12755" y="21501"/>
                  </a:cubicBezTo>
                  <a:cubicBezTo>
                    <a:pt x="15867" y="21402"/>
                    <a:pt x="17331" y="20807"/>
                    <a:pt x="18795" y="2021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3910088" y="4092956"/>
              <a:ext cx="153337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4040424" y="4115957"/>
              <a:ext cx="11500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0" y="3086"/>
                    <a:pt x="14880" y="6171"/>
                    <a:pt x="11280" y="9566"/>
                  </a:cubicBezTo>
                  <a:cubicBezTo>
                    <a:pt x="7680" y="12960"/>
                    <a:pt x="3840" y="16663"/>
                    <a:pt x="1920" y="18720"/>
                  </a:cubicBezTo>
                  <a:cubicBezTo>
                    <a:pt x="0" y="20777"/>
                    <a:pt x="0" y="211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4750128" y="4209480"/>
              <a:ext cx="171983" cy="194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0765" fill="norm" stroke="1" extrusionOk="0">
                  <a:moveTo>
                    <a:pt x="18517" y="9680"/>
                  </a:moveTo>
                  <a:cubicBezTo>
                    <a:pt x="18517" y="6946"/>
                    <a:pt x="18517" y="4212"/>
                    <a:pt x="18041" y="2298"/>
                  </a:cubicBezTo>
                  <a:cubicBezTo>
                    <a:pt x="17564" y="384"/>
                    <a:pt x="16611" y="-710"/>
                    <a:pt x="13911" y="520"/>
                  </a:cubicBezTo>
                  <a:cubicBezTo>
                    <a:pt x="11211" y="1751"/>
                    <a:pt x="6764" y="5305"/>
                    <a:pt x="4064" y="8586"/>
                  </a:cubicBezTo>
                  <a:cubicBezTo>
                    <a:pt x="1364" y="11867"/>
                    <a:pt x="411" y="14875"/>
                    <a:pt x="94" y="17062"/>
                  </a:cubicBezTo>
                  <a:cubicBezTo>
                    <a:pt x="-224" y="19249"/>
                    <a:pt x="94" y="20617"/>
                    <a:pt x="3747" y="20753"/>
                  </a:cubicBezTo>
                  <a:cubicBezTo>
                    <a:pt x="7400" y="20890"/>
                    <a:pt x="14388" y="19796"/>
                    <a:pt x="21376" y="1870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4950507" y="4269293"/>
              <a:ext cx="78940" cy="13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264" fill="norm" stroke="1" extrusionOk="0">
                  <a:moveTo>
                    <a:pt x="20850" y="0"/>
                  </a:moveTo>
                  <a:cubicBezTo>
                    <a:pt x="17475" y="0"/>
                    <a:pt x="14100" y="0"/>
                    <a:pt x="10387" y="2242"/>
                  </a:cubicBezTo>
                  <a:cubicBezTo>
                    <a:pt x="6675" y="4483"/>
                    <a:pt x="2625" y="8966"/>
                    <a:pt x="937" y="12430"/>
                  </a:cubicBezTo>
                  <a:cubicBezTo>
                    <a:pt x="-750" y="15894"/>
                    <a:pt x="-75" y="18340"/>
                    <a:pt x="2288" y="19766"/>
                  </a:cubicBezTo>
                  <a:cubicBezTo>
                    <a:pt x="4650" y="21192"/>
                    <a:pt x="8700" y="21600"/>
                    <a:pt x="12075" y="20989"/>
                  </a:cubicBezTo>
                  <a:cubicBezTo>
                    <a:pt x="15450" y="20377"/>
                    <a:pt x="18150" y="18747"/>
                    <a:pt x="19162" y="15487"/>
                  </a:cubicBezTo>
                  <a:cubicBezTo>
                    <a:pt x="20175" y="12226"/>
                    <a:pt x="19500" y="7336"/>
                    <a:pt x="18825" y="24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5067781" y="4223292"/>
              <a:ext cx="337342" cy="182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4500"/>
                  </a:moveTo>
                  <a:cubicBezTo>
                    <a:pt x="1800" y="4200"/>
                    <a:pt x="3600" y="3900"/>
                    <a:pt x="5236" y="4800"/>
                  </a:cubicBezTo>
                  <a:cubicBezTo>
                    <a:pt x="6873" y="5700"/>
                    <a:pt x="8345" y="7800"/>
                    <a:pt x="9082" y="10350"/>
                  </a:cubicBezTo>
                  <a:cubicBezTo>
                    <a:pt x="9818" y="12900"/>
                    <a:pt x="9818" y="15900"/>
                    <a:pt x="9491" y="18000"/>
                  </a:cubicBezTo>
                  <a:cubicBezTo>
                    <a:pt x="9164" y="20100"/>
                    <a:pt x="8509" y="21300"/>
                    <a:pt x="7773" y="21450"/>
                  </a:cubicBezTo>
                  <a:cubicBezTo>
                    <a:pt x="7036" y="21600"/>
                    <a:pt x="6218" y="20700"/>
                    <a:pt x="6136" y="17550"/>
                  </a:cubicBezTo>
                  <a:cubicBezTo>
                    <a:pt x="6055" y="14400"/>
                    <a:pt x="6709" y="9000"/>
                    <a:pt x="7364" y="5850"/>
                  </a:cubicBezTo>
                  <a:cubicBezTo>
                    <a:pt x="8018" y="2700"/>
                    <a:pt x="8673" y="1800"/>
                    <a:pt x="9736" y="1800"/>
                  </a:cubicBezTo>
                  <a:cubicBezTo>
                    <a:pt x="10800" y="1800"/>
                    <a:pt x="12273" y="2700"/>
                    <a:pt x="13500" y="5400"/>
                  </a:cubicBezTo>
                  <a:cubicBezTo>
                    <a:pt x="14727" y="8100"/>
                    <a:pt x="15709" y="12600"/>
                    <a:pt x="16118" y="15600"/>
                  </a:cubicBezTo>
                  <a:cubicBezTo>
                    <a:pt x="16527" y="18600"/>
                    <a:pt x="16364" y="20100"/>
                    <a:pt x="16036" y="20250"/>
                  </a:cubicBezTo>
                  <a:cubicBezTo>
                    <a:pt x="15709" y="20400"/>
                    <a:pt x="15218" y="19200"/>
                    <a:pt x="15382" y="16650"/>
                  </a:cubicBezTo>
                  <a:cubicBezTo>
                    <a:pt x="15545" y="14100"/>
                    <a:pt x="16364" y="10200"/>
                    <a:pt x="17509" y="7200"/>
                  </a:cubicBezTo>
                  <a:cubicBezTo>
                    <a:pt x="18655" y="4200"/>
                    <a:pt x="20127" y="2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5424998" y="4050622"/>
              <a:ext cx="317465" cy="3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249" fill="norm" stroke="1" extrusionOk="0">
                  <a:moveTo>
                    <a:pt x="3840" y="15592"/>
                  </a:moveTo>
                  <a:cubicBezTo>
                    <a:pt x="3840" y="14768"/>
                    <a:pt x="3840" y="13943"/>
                    <a:pt x="3927" y="13119"/>
                  </a:cubicBezTo>
                  <a:cubicBezTo>
                    <a:pt x="4013" y="12294"/>
                    <a:pt x="4186" y="11470"/>
                    <a:pt x="3840" y="11387"/>
                  </a:cubicBezTo>
                  <a:cubicBezTo>
                    <a:pt x="3495" y="11305"/>
                    <a:pt x="2631" y="11965"/>
                    <a:pt x="1940" y="13119"/>
                  </a:cubicBezTo>
                  <a:cubicBezTo>
                    <a:pt x="1248" y="14273"/>
                    <a:pt x="730" y="15922"/>
                    <a:pt x="384" y="17158"/>
                  </a:cubicBezTo>
                  <a:cubicBezTo>
                    <a:pt x="39" y="18395"/>
                    <a:pt x="-134" y="19219"/>
                    <a:pt x="125" y="19879"/>
                  </a:cubicBezTo>
                  <a:cubicBezTo>
                    <a:pt x="384" y="20539"/>
                    <a:pt x="1076" y="21033"/>
                    <a:pt x="1853" y="21198"/>
                  </a:cubicBezTo>
                  <a:cubicBezTo>
                    <a:pt x="2631" y="21363"/>
                    <a:pt x="3495" y="21198"/>
                    <a:pt x="5568" y="19549"/>
                  </a:cubicBezTo>
                  <a:cubicBezTo>
                    <a:pt x="7642" y="17900"/>
                    <a:pt x="10925" y="14768"/>
                    <a:pt x="12912" y="12129"/>
                  </a:cubicBezTo>
                  <a:cubicBezTo>
                    <a:pt x="14900" y="9491"/>
                    <a:pt x="15591" y="7348"/>
                    <a:pt x="16023" y="5864"/>
                  </a:cubicBezTo>
                  <a:cubicBezTo>
                    <a:pt x="16455" y="4380"/>
                    <a:pt x="16628" y="3555"/>
                    <a:pt x="16887" y="2566"/>
                  </a:cubicBezTo>
                  <a:cubicBezTo>
                    <a:pt x="17146" y="1577"/>
                    <a:pt x="17492" y="423"/>
                    <a:pt x="17319" y="93"/>
                  </a:cubicBezTo>
                  <a:cubicBezTo>
                    <a:pt x="17146" y="-237"/>
                    <a:pt x="16455" y="258"/>
                    <a:pt x="15504" y="2401"/>
                  </a:cubicBezTo>
                  <a:cubicBezTo>
                    <a:pt x="14554" y="4545"/>
                    <a:pt x="13344" y="8337"/>
                    <a:pt x="12999" y="11387"/>
                  </a:cubicBezTo>
                  <a:cubicBezTo>
                    <a:pt x="12653" y="14438"/>
                    <a:pt x="13172" y="16746"/>
                    <a:pt x="14295" y="18148"/>
                  </a:cubicBezTo>
                  <a:cubicBezTo>
                    <a:pt x="15418" y="19549"/>
                    <a:pt x="17146" y="20044"/>
                    <a:pt x="18442" y="19961"/>
                  </a:cubicBezTo>
                  <a:cubicBezTo>
                    <a:pt x="19738" y="19879"/>
                    <a:pt x="20602" y="19219"/>
                    <a:pt x="21466" y="185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5697885" y="4031304"/>
              <a:ext cx="305251" cy="305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59" fill="norm" stroke="1" extrusionOk="0">
                  <a:moveTo>
                    <a:pt x="6920" y="16624"/>
                  </a:moveTo>
                  <a:cubicBezTo>
                    <a:pt x="6200" y="16089"/>
                    <a:pt x="5480" y="15553"/>
                    <a:pt x="4670" y="15553"/>
                  </a:cubicBezTo>
                  <a:cubicBezTo>
                    <a:pt x="3860" y="15553"/>
                    <a:pt x="2960" y="16089"/>
                    <a:pt x="2150" y="16713"/>
                  </a:cubicBezTo>
                  <a:cubicBezTo>
                    <a:pt x="1340" y="17338"/>
                    <a:pt x="620" y="18052"/>
                    <a:pt x="260" y="18856"/>
                  </a:cubicBezTo>
                  <a:cubicBezTo>
                    <a:pt x="-100" y="19659"/>
                    <a:pt x="-100" y="20551"/>
                    <a:pt x="350" y="20998"/>
                  </a:cubicBezTo>
                  <a:cubicBezTo>
                    <a:pt x="800" y="21444"/>
                    <a:pt x="1700" y="21444"/>
                    <a:pt x="2510" y="21176"/>
                  </a:cubicBezTo>
                  <a:cubicBezTo>
                    <a:pt x="3320" y="20908"/>
                    <a:pt x="4040" y="20373"/>
                    <a:pt x="4760" y="19837"/>
                  </a:cubicBezTo>
                  <a:cubicBezTo>
                    <a:pt x="5480" y="19302"/>
                    <a:pt x="6200" y="18766"/>
                    <a:pt x="6830" y="18856"/>
                  </a:cubicBezTo>
                  <a:cubicBezTo>
                    <a:pt x="7460" y="18945"/>
                    <a:pt x="8000" y="19659"/>
                    <a:pt x="8810" y="19927"/>
                  </a:cubicBezTo>
                  <a:cubicBezTo>
                    <a:pt x="9620" y="20194"/>
                    <a:pt x="10700" y="20016"/>
                    <a:pt x="12230" y="18052"/>
                  </a:cubicBezTo>
                  <a:cubicBezTo>
                    <a:pt x="13760" y="16089"/>
                    <a:pt x="15740" y="12340"/>
                    <a:pt x="16910" y="9930"/>
                  </a:cubicBezTo>
                  <a:cubicBezTo>
                    <a:pt x="18080" y="7520"/>
                    <a:pt x="18440" y="6449"/>
                    <a:pt x="18710" y="5467"/>
                  </a:cubicBezTo>
                  <a:cubicBezTo>
                    <a:pt x="18980" y="4485"/>
                    <a:pt x="19160" y="3593"/>
                    <a:pt x="19430" y="2522"/>
                  </a:cubicBezTo>
                  <a:cubicBezTo>
                    <a:pt x="19700" y="1451"/>
                    <a:pt x="20060" y="201"/>
                    <a:pt x="19880" y="23"/>
                  </a:cubicBezTo>
                  <a:cubicBezTo>
                    <a:pt x="19700" y="-156"/>
                    <a:pt x="18980" y="737"/>
                    <a:pt x="18170" y="2968"/>
                  </a:cubicBezTo>
                  <a:cubicBezTo>
                    <a:pt x="17360" y="5199"/>
                    <a:pt x="16460" y="8770"/>
                    <a:pt x="16100" y="11447"/>
                  </a:cubicBezTo>
                  <a:cubicBezTo>
                    <a:pt x="15740" y="14125"/>
                    <a:pt x="15920" y="15910"/>
                    <a:pt x="16370" y="17249"/>
                  </a:cubicBezTo>
                  <a:cubicBezTo>
                    <a:pt x="16820" y="18588"/>
                    <a:pt x="17540" y="19480"/>
                    <a:pt x="18440" y="19748"/>
                  </a:cubicBezTo>
                  <a:cubicBezTo>
                    <a:pt x="19340" y="20016"/>
                    <a:pt x="20420" y="19659"/>
                    <a:pt x="21500" y="1930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5903466" y="3994492"/>
              <a:ext cx="467678" cy="325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fill="norm" stroke="1" extrusionOk="0">
                  <a:moveTo>
                    <a:pt x="0" y="13082"/>
                  </a:moveTo>
                  <a:cubicBezTo>
                    <a:pt x="2833" y="12576"/>
                    <a:pt x="5666" y="12070"/>
                    <a:pt x="7377" y="11732"/>
                  </a:cubicBezTo>
                  <a:cubicBezTo>
                    <a:pt x="9089" y="11395"/>
                    <a:pt x="9679" y="11226"/>
                    <a:pt x="10269" y="10973"/>
                  </a:cubicBezTo>
                  <a:cubicBezTo>
                    <a:pt x="10859" y="10720"/>
                    <a:pt x="11449" y="10382"/>
                    <a:pt x="11449" y="10045"/>
                  </a:cubicBezTo>
                  <a:cubicBezTo>
                    <a:pt x="11449" y="9707"/>
                    <a:pt x="10859" y="9370"/>
                    <a:pt x="9915" y="9792"/>
                  </a:cubicBezTo>
                  <a:cubicBezTo>
                    <a:pt x="8971" y="10214"/>
                    <a:pt x="7672" y="11395"/>
                    <a:pt x="6846" y="12408"/>
                  </a:cubicBezTo>
                  <a:cubicBezTo>
                    <a:pt x="6020" y="13420"/>
                    <a:pt x="5666" y="14264"/>
                    <a:pt x="5489" y="15192"/>
                  </a:cubicBezTo>
                  <a:cubicBezTo>
                    <a:pt x="5311" y="16120"/>
                    <a:pt x="5311" y="17133"/>
                    <a:pt x="5548" y="17892"/>
                  </a:cubicBezTo>
                  <a:cubicBezTo>
                    <a:pt x="5784" y="18651"/>
                    <a:pt x="6256" y="19158"/>
                    <a:pt x="7495" y="19326"/>
                  </a:cubicBezTo>
                  <a:cubicBezTo>
                    <a:pt x="8734" y="19495"/>
                    <a:pt x="10741" y="19326"/>
                    <a:pt x="12393" y="18820"/>
                  </a:cubicBezTo>
                  <a:cubicBezTo>
                    <a:pt x="14046" y="18314"/>
                    <a:pt x="15344" y="17470"/>
                    <a:pt x="16289" y="16711"/>
                  </a:cubicBezTo>
                  <a:cubicBezTo>
                    <a:pt x="17233" y="15951"/>
                    <a:pt x="17823" y="15276"/>
                    <a:pt x="17823" y="15023"/>
                  </a:cubicBezTo>
                  <a:cubicBezTo>
                    <a:pt x="17823" y="14770"/>
                    <a:pt x="17233" y="14939"/>
                    <a:pt x="16466" y="15445"/>
                  </a:cubicBezTo>
                  <a:cubicBezTo>
                    <a:pt x="15698" y="15951"/>
                    <a:pt x="14754" y="16795"/>
                    <a:pt x="14223" y="17639"/>
                  </a:cubicBezTo>
                  <a:cubicBezTo>
                    <a:pt x="13692" y="18482"/>
                    <a:pt x="13574" y="19326"/>
                    <a:pt x="13692" y="20086"/>
                  </a:cubicBezTo>
                  <a:cubicBezTo>
                    <a:pt x="13810" y="20845"/>
                    <a:pt x="14164" y="21520"/>
                    <a:pt x="14872" y="21520"/>
                  </a:cubicBezTo>
                  <a:cubicBezTo>
                    <a:pt x="15580" y="21520"/>
                    <a:pt x="16643" y="20845"/>
                    <a:pt x="17764" y="18820"/>
                  </a:cubicBezTo>
                  <a:cubicBezTo>
                    <a:pt x="18885" y="16795"/>
                    <a:pt x="20066" y="13420"/>
                    <a:pt x="20715" y="10467"/>
                  </a:cubicBezTo>
                  <a:cubicBezTo>
                    <a:pt x="21364" y="7514"/>
                    <a:pt x="21482" y="4982"/>
                    <a:pt x="21482" y="3126"/>
                  </a:cubicBezTo>
                  <a:cubicBezTo>
                    <a:pt x="21482" y="1270"/>
                    <a:pt x="21364" y="89"/>
                    <a:pt x="21128" y="4"/>
                  </a:cubicBezTo>
                  <a:cubicBezTo>
                    <a:pt x="20892" y="-80"/>
                    <a:pt x="20538" y="933"/>
                    <a:pt x="20184" y="3633"/>
                  </a:cubicBezTo>
                  <a:cubicBezTo>
                    <a:pt x="19830" y="6333"/>
                    <a:pt x="19475" y="10720"/>
                    <a:pt x="19416" y="13589"/>
                  </a:cubicBezTo>
                  <a:cubicBezTo>
                    <a:pt x="19357" y="16458"/>
                    <a:pt x="19593" y="17808"/>
                    <a:pt x="20007" y="18651"/>
                  </a:cubicBezTo>
                  <a:cubicBezTo>
                    <a:pt x="20420" y="19495"/>
                    <a:pt x="21010" y="19832"/>
                    <a:pt x="21600" y="2017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6509146" y="3891150"/>
              <a:ext cx="134040" cy="39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1456" fill="norm" stroke="1" extrusionOk="0">
                  <a:moveTo>
                    <a:pt x="2314" y="3897"/>
                  </a:moveTo>
                  <a:cubicBezTo>
                    <a:pt x="1929" y="2643"/>
                    <a:pt x="1543" y="1389"/>
                    <a:pt x="2507" y="692"/>
                  </a:cubicBezTo>
                  <a:cubicBezTo>
                    <a:pt x="3471" y="-5"/>
                    <a:pt x="5786" y="-144"/>
                    <a:pt x="8679" y="135"/>
                  </a:cubicBezTo>
                  <a:cubicBezTo>
                    <a:pt x="11571" y="413"/>
                    <a:pt x="15043" y="1110"/>
                    <a:pt x="17550" y="2852"/>
                  </a:cubicBezTo>
                  <a:cubicBezTo>
                    <a:pt x="20057" y="4594"/>
                    <a:pt x="21600" y="7381"/>
                    <a:pt x="18514" y="10656"/>
                  </a:cubicBezTo>
                  <a:cubicBezTo>
                    <a:pt x="15429" y="13931"/>
                    <a:pt x="7714" y="17693"/>
                    <a:pt x="0" y="214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6555147" y="4338295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1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2700" y="80635"/>
              <a:ext cx="9326744" cy="2301144"/>
            </a:xfrm>
            <a:prstGeom prst="rect">
              <a:avLst/>
            </a:prstGeom>
            <a:effectLst/>
          </p:spPr>
        </p:pic>
        <p:sp>
          <p:nvSpPr>
            <p:cNvPr id="1718" name="Line"/>
            <p:cNvSpPr/>
            <p:nvPr/>
          </p:nvSpPr>
          <p:spPr>
            <a:xfrm>
              <a:off x="0" y="4821306"/>
              <a:ext cx="11883602" cy="25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0" y="19636"/>
                  </a:moveTo>
                  <a:cubicBezTo>
                    <a:pt x="163" y="20291"/>
                    <a:pt x="325" y="20945"/>
                    <a:pt x="499" y="21273"/>
                  </a:cubicBezTo>
                  <a:cubicBezTo>
                    <a:pt x="674" y="21600"/>
                    <a:pt x="859" y="21600"/>
                    <a:pt x="1034" y="21382"/>
                  </a:cubicBezTo>
                  <a:cubicBezTo>
                    <a:pt x="1208" y="21164"/>
                    <a:pt x="1370" y="20727"/>
                    <a:pt x="1545" y="20291"/>
                  </a:cubicBezTo>
                  <a:cubicBezTo>
                    <a:pt x="1719" y="19855"/>
                    <a:pt x="1905" y="19418"/>
                    <a:pt x="2079" y="19091"/>
                  </a:cubicBezTo>
                  <a:cubicBezTo>
                    <a:pt x="2253" y="18764"/>
                    <a:pt x="2415" y="18545"/>
                    <a:pt x="2583" y="18218"/>
                  </a:cubicBezTo>
                  <a:cubicBezTo>
                    <a:pt x="2750" y="17891"/>
                    <a:pt x="2922" y="17455"/>
                    <a:pt x="3103" y="16909"/>
                  </a:cubicBezTo>
                  <a:cubicBezTo>
                    <a:pt x="3284" y="16364"/>
                    <a:pt x="3475" y="15709"/>
                    <a:pt x="3628" y="15273"/>
                  </a:cubicBezTo>
                  <a:cubicBezTo>
                    <a:pt x="3781" y="14836"/>
                    <a:pt x="3897" y="14618"/>
                    <a:pt x="4044" y="14182"/>
                  </a:cubicBezTo>
                  <a:cubicBezTo>
                    <a:pt x="4190" y="13745"/>
                    <a:pt x="4366" y="13091"/>
                    <a:pt x="4531" y="12436"/>
                  </a:cubicBezTo>
                  <a:cubicBezTo>
                    <a:pt x="4696" y="11782"/>
                    <a:pt x="4850" y="11127"/>
                    <a:pt x="5001" y="10582"/>
                  </a:cubicBezTo>
                  <a:cubicBezTo>
                    <a:pt x="5151" y="10036"/>
                    <a:pt x="5300" y="9600"/>
                    <a:pt x="5495" y="8945"/>
                  </a:cubicBezTo>
                  <a:cubicBezTo>
                    <a:pt x="5690" y="8291"/>
                    <a:pt x="5932" y="7418"/>
                    <a:pt x="6141" y="6764"/>
                  </a:cubicBezTo>
                  <a:cubicBezTo>
                    <a:pt x="6350" y="6109"/>
                    <a:pt x="6526" y="5673"/>
                    <a:pt x="6701" y="5127"/>
                  </a:cubicBezTo>
                  <a:cubicBezTo>
                    <a:pt x="6875" y="4582"/>
                    <a:pt x="7047" y="3927"/>
                    <a:pt x="7223" y="3382"/>
                  </a:cubicBezTo>
                  <a:cubicBezTo>
                    <a:pt x="7400" y="2836"/>
                    <a:pt x="7581" y="2400"/>
                    <a:pt x="7760" y="2073"/>
                  </a:cubicBezTo>
                  <a:cubicBezTo>
                    <a:pt x="7939" y="1745"/>
                    <a:pt x="8115" y="1527"/>
                    <a:pt x="8296" y="1309"/>
                  </a:cubicBezTo>
                  <a:cubicBezTo>
                    <a:pt x="8477" y="1091"/>
                    <a:pt x="8663" y="873"/>
                    <a:pt x="8847" y="655"/>
                  </a:cubicBezTo>
                  <a:cubicBezTo>
                    <a:pt x="9030" y="436"/>
                    <a:pt x="9211" y="218"/>
                    <a:pt x="9397" y="109"/>
                  </a:cubicBezTo>
                  <a:cubicBezTo>
                    <a:pt x="9583" y="0"/>
                    <a:pt x="9773" y="0"/>
                    <a:pt x="9959" y="0"/>
                  </a:cubicBezTo>
                  <a:cubicBezTo>
                    <a:pt x="10145" y="0"/>
                    <a:pt x="10326" y="0"/>
                    <a:pt x="10512" y="0"/>
                  </a:cubicBezTo>
                  <a:cubicBezTo>
                    <a:pt x="10698" y="0"/>
                    <a:pt x="10888" y="0"/>
                    <a:pt x="11076" y="109"/>
                  </a:cubicBezTo>
                  <a:cubicBezTo>
                    <a:pt x="11265" y="218"/>
                    <a:pt x="11450" y="436"/>
                    <a:pt x="11641" y="655"/>
                  </a:cubicBezTo>
                  <a:cubicBezTo>
                    <a:pt x="11831" y="873"/>
                    <a:pt x="12026" y="1091"/>
                    <a:pt x="12210" y="1309"/>
                  </a:cubicBezTo>
                  <a:cubicBezTo>
                    <a:pt x="12393" y="1527"/>
                    <a:pt x="12565" y="1745"/>
                    <a:pt x="12756" y="1855"/>
                  </a:cubicBezTo>
                  <a:cubicBezTo>
                    <a:pt x="12946" y="1964"/>
                    <a:pt x="13155" y="1964"/>
                    <a:pt x="13362" y="2073"/>
                  </a:cubicBezTo>
                  <a:cubicBezTo>
                    <a:pt x="13569" y="2182"/>
                    <a:pt x="13773" y="2400"/>
                    <a:pt x="13980" y="2509"/>
                  </a:cubicBezTo>
                  <a:cubicBezTo>
                    <a:pt x="14186" y="2618"/>
                    <a:pt x="14395" y="2618"/>
                    <a:pt x="14553" y="2618"/>
                  </a:cubicBezTo>
                  <a:cubicBezTo>
                    <a:pt x="14711" y="2618"/>
                    <a:pt x="14818" y="2618"/>
                    <a:pt x="14974" y="2618"/>
                  </a:cubicBezTo>
                  <a:cubicBezTo>
                    <a:pt x="15129" y="2618"/>
                    <a:pt x="15334" y="2618"/>
                    <a:pt x="15543" y="2618"/>
                  </a:cubicBezTo>
                  <a:cubicBezTo>
                    <a:pt x="15752" y="2618"/>
                    <a:pt x="15965" y="2618"/>
                    <a:pt x="16174" y="2618"/>
                  </a:cubicBezTo>
                  <a:cubicBezTo>
                    <a:pt x="16383" y="2618"/>
                    <a:pt x="16588" y="2618"/>
                    <a:pt x="16792" y="2727"/>
                  </a:cubicBezTo>
                  <a:cubicBezTo>
                    <a:pt x="16997" y="2836"/>
                    <a:pt x="17201" y="3055"/>
                    <a:pt x="17401" y="3382"/>
                  </a:cubicBezTo>
                  <a:cubicBezTo>
                    <a:pt x="17601" y="3709"/>
                    <a:pt x="17796" y="4145"/>
                    <a:pt x="17981" y="4473"/>
                  </a:cubicBezTo>
                  <a:cubicBezTo>
                    <a:pt x="18167" y="4800"/>
                    <a:pt x="18344" y="5018"/>
                    <a:pt x="18518" y="5345"/>
                  </a:cubicBezTo>
                  <a:cubicBezTo>
                    <a:pt x="18692" y="5673"/>
                    <a:pt x="18864" y="6109"/>
                    <a:pt x="19064" y="6764"/>
                  </a:cubicBezTo>
                  <a:cubicBezTo>
                    <a:pt x="19263" y="7418"/>
                    <a:pt x="19491" y="8291"/>
                    <a:pt x="19705" y="9164"/>
                  </a:cubicBezTo>
                  <a:cubicBezTo>
                    <a:pt x="19918" y="10036"/>
                    <a:pt x="20118" y="10909"/>
                    <a:pt x="20316" y="11782"/>
                  </a:cubicBezTo>
                  <a:cubicBezTo>
                    <a:pt x="20513" y="12655"/>
                    <a:pt x="20708" y="13527"/>
                    <a:pt x="20906" y="14400"/>
                  </a:cubicBezTo>
                  <a:cubicBezTo>
                    <a:pt x="21103" y="15273"/>
                    <a:pt x="21303" y="16145"/>
                    <a:pt x="21419" y="16691"/>
                  </a:cubicBezTo>
                  <a:cubicBezTo>
                    <a:pt x="21535" y="17236"/>
                    <a:pt x="21567" y="17455"/>
                    <a:pt x="21600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805018" y="5592392"/>
              <a:ext cx="142083" cy="534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197" fill="norm" stroke="1" extrusionOk="0">
                  <a:moveTo>
                    <a:pt x="0" y="6823"/>
                  </a:moveTo>
                  <a:cubicBezTo>
                    <a:pt x="1895" y="7025"/>
                    <a:pt x="3789" y="7228"/>
                    <a:pt x="6253" y="6924"/>
                  </a:cubicBezTo>
                  <a:cubicBezTo>
                    <a:pt x="8716" y="6620"/>
                    <a:pt x="11747" y="5809"/>
                    <a:pt x="14211" y="4896"/>
                  </a:cubicBezTo>
                  <a:cubicBezTo>
                    <a:pt x="16674" y="3983"/>
                    <a:pt x="18568" y="2969"/>
                    <a:pt x="19326" y="2158"/>
                  </a:cubicBezTo>
                  <a:cubicBezTo>
                    <a:pt x="20084" y="1347"/>
                    <a:pt x="19705" y="738"/>
                    <a:pt x="18568" y="332"/>
                  </a:cubicBezTo>
                  <a:cubicBezTo>
                    <a:pt x="17432" y="-73"/>
                    <a:pt x="15537" y="-276"/>
                    <a:pt x="12126" y="738"/>
                  </a:cubicBezTo>
                  <a:cubicBezTo>
                    <a:pt x="8716" y="1752"/>
                    <a:pt x="3789" y="3983"/>
                    <a:pt x="2084" y="5606"/>
                  </a:cubicBezTo>
                  <a:cubicBezTo>
                    <a:pt x="379" y="7228"/>
                    <a:pt x="1895" y="8242"/>
                    <a:pt x="5305" y="9561"/>
                  </a:cubicBezTo>
                  <a:cubicBezTo>
                    <a:pt x="8716" y="10879"/>
                    <a:pt x="14021" y="12501"/>
                    <a:pt x="17242" y="14124"/>
                  </a:cubicBezTo>
                  <a:cubicBezTo>
                    <a:pt x="20463" y="15747"/>
                    <a:pt x="21600" y="17369"/>
                    <a:pt x="20842" y="18535"/>
                  </a:cubicBezTo>
                  <a:cubicBezTo>
                    <a:pt x="20084" y="19701"/>
                    <a:pt x="17432" y="20411"/>
                    <a:pt x="14589" y="20817"/>
                  </a:cubicBezTo>
                  <a:cubicBezTo>
                    <a:pt x="11747" y="21223"/>
                    <a:pt x="8716" y="21324"/>
                    <a:pt x="7011" y="21020"/>
                  </a:cubicBezTo>
                  <a:cubicBezTo>
                    <a:pt x="5305" y="20716"/>
                    <a:pt x="4926" y="20006"/>
                    <a:pt x="4547" y="19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805662" y="5310700"/>
              <a:ext cx="152693" cy="15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0787" fill="norm" stroke="1" extrusionOk="0">
                  <a:moveTo>
                    <a:pt x="6389" y="6344"/>
                  </a:moveTo>
                  <a:cubicBezTo>
                    <a:pt x="4589" y="9430"/>
                    <a:pt x="2789" y="12516"/>
                    <a:pt x="1709" y="15258"/>
                  </a:cubicBezTo>
                  <a:cubicBezTo>
                    <a:pt x="629" y="18001"/>
                    <a:pt x="269" y="20401"/>
                    <a:pt x="89" y="20744"/>
                  </a:cubicBezTo>
                  <a:cubicBezTo>
                    <a:pt x="-91" y="21087"/>
                    <a:pt x="-91" y="19373"/>
                    <a:pt x="989" y="15944"/>
                  </a:cubicBezTo>
                  <a:cubicBezTo>
                    <a:pt x="2069" y="12516"/>
                    <a:pt x="4229" y="7373"/>
                    <a:pt x="6029" y="4116"/>
                  </a:cubicBezTo>
                  <a:cubicBezTo>
                    <a:pt x="7829" y="858"/>
                    <a:pt x="9269" y="-513"/>
                    <a:pt x="10169" y="173"/>
                  </a:cubicBezTo>
                  <a:cubicBezTo>
                    <a:pt x="11069" y="858"/>
                    <a:pt x="11429" y="3601"/>
                    <a:pt x="12149" y="6001"/>
                  </a:cubicBezTo>
                  <a:cubicBezTo>
                    <a:pt x="12869" y="8401"/>
                    <a:pt x="13949" y="10458"/>
                    <a:pt x="15569" y="11658"/>
                  </a:cubicBezTo>
                  <a:cubicBezTo>
                    <a:pt x="17189" y="12858"/>
                    <a:pt x="19349" y="13201"/>
                    <a:pt x="21509" y="13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1050356" y="6001999"/>
              <a:ext cx="15333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985"/>
                    <a:pt x="8640" y="9969"/>
                    <a:pt x="12240" y="13569"/>
                  </a:cubicBezTo>
                  <a:cubicBezTo>
                    <a:pt x="15840" y="17169"/>
                    <a:pt x="18720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1096358" y="6017333"/>
              <a:ext cx="10733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497"/>
                    <a:pt x="16457" y="993"/>
                    <a:pt x="12857" y="4593"/>
                  </a:cubicBezTo>
                  <a:cubicBezTo>
                    <a:pt x="9257" y="8193"/>
                    <a:pt x="4629" y="1489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1257361" y="6140002"/>
              <a:ext cx="38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1380031" y="5940664"/>
              <a:ext cx="122670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1461396" y="5940664"/>
              <a:ext cx="102640" cy="29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27" fill="norm" stroke="1" extrusionOk="0">
                  <a:moveTo>
                    <a:pt x="21159" y="0"/>
                  </a:moveTo>
                  <a:cubicBezTo>
                    <a:pt x="15891" y="2979"/>
                    <a:pt x="10622" y="5959"/>
                    <a:pt x="6935" y="9031"/>
                  </a:cubicBezTo>
                  <a:cubicBezTo>
                    <a:pt x="3247" y="12103"/>
                    <a:pt x="1139" y="15269"/>
                    <a:pt x="349" y="17410"/>
                  </a:cubicBezTo>
                  <a:cubicBezTo>
                    <a:pt x="-441" y="19552"/>
                    <a:pt x="86" y="20669"/>
                    <a:pt x="2193" y="21134"/>
                  </a:cubicBezTo>
                  <a:cubicBezTo>
                    <a:pt x="4300" y="21600"/>
                    <a:pt x="7988" y="21414"/>
                    <a:pt x="11676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1840041" y="5810328"/>
              <a:ext cx="199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1855375" y="5971332"/>
              <a:ext cx="253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9" y="19200"/>
                    <a:pt x="7418" y="16800"/>
                    <a:pt x="11018" y="13200"/>
                  </a:cubicBezTo>
                  <a:cubicBezTo>
                    <a:pt x="14618" y="9600"/>
                    <a:pt x="18109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2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8728" y="-31751"/>
              <a:ext cx="9408243" cy="2423752"/>
            </a:xfrm>
            <a:prstGeom prst="rect">
              <a:avLst/>
            </a:prstGeom>
            <a:effectLst/>
          </p:spPr>
        </p:pic>
        <p:pic>
          <p:nvPicPr>
            <p:cNvPr id="173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920" y="6532431"/>
              <a:ext cx="316159" cy="421340"/>
            </a:xfrm>
            <a:prstGeom prst="rect">
              <a:avLst/>
            </a:prstGeom>
            <a:effectLst/>
          </p:spPr>
        </p:pic>
        <p:pic>
          <p:nvPicPr>
            <p:cNvPr id="173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87865" y="6550500"/>
              <a:ext cx="182638" cy="337783"/>
            </a:xfrm>
            <a:prstGeom prst="rect">
              <a:avLst/>
            </a:prstGeom>
            <a:effectLst/>
          </p:spPr>
        </p:pic>
        <p:pic>
          <p:nvPicPr>
            <p:cNvPr id="173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12926" y="6549978"/>
              <a:ext cx="262839" cy="97119"/>
            </a:xfrm>
            <a:prstGeom prst="rect">
              <a:avLst/>
            </a:prstGeom>
            <a:effectLst/>
          </p:spPr>
        </p:pic>
        <p:pic>
          <p:nvPicPr>
            <p:cNvPr id="173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01325" y="6527519"/>
              <a:ext cx="219779" cy="364917"/>
            </a:xfrm>
            <a:prstGeom prst="rect">
              <a:avLst/>
            </a:prstGeom>
            <a:effectLst/>
          </p:spPr>
        </p:pic>
        <p:pic>
          <p:nvPicPr>
            <p:cNvPr id="173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7426" y="6634323"/>
              <a:ext cx="310683" cy="265954"/>
            </a:xfrm>
            <a:prstGeom prst="rect">
              <a:avLst/>
            </a:prstGeom>
            <a:effectLst/>
          </p:spPr>
        </p:pic>
        <p:pic>
          <p:nvPicPr>
            <p:cNvPr id="174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95275" y="6499261"/>
              <a:ext cx="167410" cy="385508"/>
            </a:xfrm>
            <a:prstGeom prst="rect">
              <a:avLst/>
            </a:prstGeom>
            <a:effectLst/>
          </p:spPr>
        </p:pic>
        <p:pic>
          <p:nvPicPr>
            <p:cNvPr id="174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325700" y="6493629"/>
              <a:ext cx="364260" cy="421808"/>
            </a:xfrm>
            <a:prstGeom prst="rect">
              <a:avLst/>
            </a:prstGeom>
            <a:effectLst/>
          </p:spPr>
        </p:pic>
        <p:pic>
          <p:nvPicPr>
            <p:cNvPr id="1744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826180" y="6474894"/>
              <a:ext cx="237283" cy="424563"/>
            </a:xfrm>
            <a:prstGeom prst="rect">
              <a:avLst/>
            </a:prstGeom>
            <a:effectLst/>
          </p:spPr>
        </p:pic>
        <p:pic>
          <p:nvPicPr>
            <p:cNvPr id="174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854292" y="6675598"/>
              <a:ext cx="224505" cy="78835"/>
            </a:xfrm>
            <a:prstGeom prst="rect">
              <a:avLst/>
            </a:prstGeom>
            <a:effectLst/>
          </p:spPr>
        </p:pic>
        <p:pic>
          <p:nvPicPr>
            <p:cNvPr id="174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122631" y="6496602"/>
              <a:ext cx="226623" cy="395834"/>
            </a:xfrm>
            <a:prstGeom prst="rect">
              <a:avLst/>
            </a:prstGeom>
            <a:effectLst/>
          </p:spPr>
        </p:pic>
        <p:pic>
          <p:nvPicPr>
            <p:cNvPr id="175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987939" y="6499261"/>
              <a:ext cx="94168" cy="316507"/>
            </a:xfrm>
            <a:prstGeom prst="rect">
              <a:avLst/>
            </a:prstGeom>
            <a:effectLst/>
          </p:spPr>
        </p:pic>
        <p:sp>
          <p:nvSpPr>
            <p:cNvPr id="1752" name="Line"/>
            <p:cNvSpPr/>
            <p:nvPr/>
          </p:nvSpPr>
          <p:spPr>
            <a:xfrm>
              <a:off x="9844660" y="4805972"/>
              <a:ext cx="98793" cy="4922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fill="norm" stroke="1" extrusionOk="0">
                  <a:moveTo>
                    <a:pt x="6551" y="0"/>
                  </a:moveTo>
                  <a:cubicBezTo>
                    <a:pt x="4890" y="123"/>
                    <a:pt x="3228" y="247"/>
                    <a:pt x="2120" y="527"/>
                  </a:cubicBezTo>
                  <a:cubicBezTo>
                    <a:pt x="1013" y="807"/>
                    <a:pt x="459" y="1245"/>
                    <a:pt x="736" y="1677"/>
                  </a:cubicBezTo>
                  <a:cubicBezTo>
                    <a:pt x="1013" y="2108"/>
                    <a:pt x="2120" y="2535"/>
                    <a:pt x="3228" y="2944"/>
                  </a:cubicBezTo>
                  <a:cubicBezTo>
                    <a:pt x="4336" y="3353"/>
                    <a:pt x="5443" y="3746"/>
                    <a:pt x="5997" y="4172"/>
                  </a:cubicBezTo>
                  <a:cubicBezTo>
                    <a:pt x="6551" y="4598"/>
                    <a:pt x="6551" y="5058"/>
                    <a:pt x="6274" y="5490"/>
                  </a:cubicBezTo>
                  <a:cubicBezTo>
                    <a:pt x="5997" y="5921"/>
                    <a:pt x="5443" y="6325"/>
                    <a:pt x="4613" y="6707"/>
                  </a:cubicBezTo>
                  <a:cubicBezTo>
                    <a:pt x="3782" y="7088"/>
                    <a:pt x="2674" y="7447"/>
                    <a:pt x="1843" y="7822"/>
                  </a:cubicBezTo>
                  <a:cubicBezTo>
                    <a:pt x="1013" y="8198"/>
                    <a:pt x="459" y="8591"/>
                    <a:pt x="182" y="8989"/>
                  </a:cubicBezTo>
                  <a:cubicBezTo>
                    <a:pt x="-95" y="9387"/>
                    <a:pt x="-95" y="9791"/>
                    <a:pt x="459" y="10189"/>
                  </a:cubicBezTo>
                  <a:cubicBezTo>
                    <a:pt x="1013" y="10587"/>
                    <a:pt x="2120" y="10979"/>
                    <a:pt x="3505" y="11372"/>
                  </a:cubicBezTo>
                  <a:cubicBezTo>
                    <a:pt x="4890" y="11764"/>
                    <a:pt x="6551" y="12157"/>
                    <a:pt x="8490" y="12561"/>
                  </a:cubicBezTo>
                  <a:cubicBezTo>
                    <a:pt x="10428" y="12964"/>
                    <a:pt x="12643" y="13379"/>
                    <a:pt x="14305" y="13778"/>
                  </a:cubicBezTo>
                  <a:cubicBezTo>
                    <a:pt x="15966" y="14176"/>
                    <a:pt x="17074" y="14557"/>
                    <a:pt x="18182" y="14938"/>
                  </a:cubicBezTo>
                  <a:cubicBezTo>
                    <a:pt x="19290" y="15320"/>
                    <a:pt x="20397" y="15701"/>
                    <a:pt x="20951" y="16121"/>
                  </a:cubicBezTo>
                  <a:cubicBezTo>
                    <a:pt x="21505" y="16542"/>
                    <a:pt x="21505" y="17002"/>
                    <a:pt x="21228" y="17445"/>
                  </a:cubicBezTo>
                  <a:cubicBezTo>
                    <a:pt x="20951" y="17888"/>
                    <a:pt x="20397" y="18314"/>
                    <a:pt x="19567" y="18746"/>
                  </a:cubicBezTo>
                  <a:cubicBezTo>
                    <a:pt x="18736" y="19178"/>
                    <a:pt x="17628" y="19615"/>
                    <a:pt x="16520" y="20052"/>
                  </a:cubicBezTo>
                  <a:cubicBezTo>
                    <a:pt x="15413" y="20490"/>
                    <a:pt x="14305" y="20927"/>
                    <a:pt x="14028" y="21185"/>
                  </a:cubicBezTo>
                  <a:cubicBezTo>
                    <a:pt x="13751" y="21443"/>
                    <a:pt x="14305" y="21521"/>
                    <a:pt x="148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10014207" y="5159790"/>
              <a:ext cx="259358" cy="417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64" fill="norm" stroke="1" extrusionOk="0">
                  <a:moveTo>
                    <a:pt x="21491" y="1119"/>
                  </a:moveTo>
                  <a:cubicBezTo>
                    <a:pt x="20856" y="596"/>
                    <a:pt x="20220" y="72"/>
                    <a:pt x="18738" y="6"/>
                  </a:cubicBezTo>
                  <a:cubicBezTo>
                    <a:pt x="17256" y="-59"/>
                    <a:pt x="14926" y="334"/>
                    <a:pt x="12279" y="1577"/>
                  </a:cubicBezTo>
                  <a:cubicBezTo>
                    <a:pt x="9632" y="2821"/>
                    <a:pt x="6667" y="4916"/>
                    <a:pt x="4550" y="7665"/>
                  </a:cubicBezTo>
                  <a:cubicBezTo>
                    <a:pt x="2432" y="10414"/>
                    <a:pt x="1162" y="13817"/>
                    <a:pt x="526" y="15846"/>
                  </a:cubicBezTo>
                  <a:cubicBezTo>
                    <a:pt x="-109" y="17876"/>
                    <a:pt x="-109" y="18530"/>
                    <a:pt x="209" y="19119"/>
                  </a:cubicBezTo>
                  <a:cubicBezTo>
                    <a:pt x="526" y="19708"/>
                    <a:pt x="1162" y="20232"/>
                    <a:pt x="2750" y="20690"/>
                  </a:cubicBezTo>
                  <a:cubicBezTo>
                    <a:pt x="4338" y="21148"/>
                    <a:pt x="6879" y="21541"/>
                    <a:pt x="9632" y="21279"/>
                  </a:cubicBezTo>
                  <a:cubicBezTo>
                    <a:pt x="12385" y="21017"/>
                    <a:pt x="15350" y="20101"/>
                    <a:pt x="18315" y="19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10051226" y="5334984"/>
              <a:ext cx="26834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7280"/>
                    <a:pt x="8229" y="12960"/>
                    <a:pt x="11829" y="9360"/>
                  </a:cubicBezTo>
                  <a:cubicBezTo>
                    <a:pt x="15429" y="5760"/>
                    <a:pt x="18514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10335467" y="5162166"/>
              <a:ext cx="206438" cy="420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96" fill="norm" stroke="1" extrusionOk="0">
                  <a:moveTo>
                    <a:pt x="20741" y="2163"/>
                  </a:moveTo>
                  <a:cubicBezTo>
                    <a:pt x="21008" y="1512"/>
                    <a:pt x="21274" y="862"/>
                    <a:pt x="20741" y="471"/>
                  </a:cubicBezTo>
                  <a:cubicBezTo>
                    <a:pt x="20208" y="81"/>
                    <a:pt x="18874" y="-49"/>
                    <a:pt x="16741" y="16"/>
                  </a:cubicBezTo>
                  <a:cubicBezTo>
                    <a:pt x="14608" y="81"/>
                    <a:pt x="11674" y="341"/>
                    <a:pt x="9274" y="1057"/>
                  </a:cubicBezTo>
                  <a:cubicBezTo>
                    <a:pt x="6874" y="1773"/>
                    <a:pt x="5008" y="2944"/>
                    <a:pt x="3541" y="4570"/>
                  </a:cubicBezTo>
                  <a:cubicBezTo>
                    <a:pt x="2074" y="6197"/>
                    <a:pt x="1008" y="8279"/>
                    <a:pt x="474" y="10816"/>
                  </a:cubicBezTo>
                  <a:cubicBezTo>
                    <a:pt x="-59" y="13353"/>
                    <a:pt x="-59" y="16346"/>
                    <a:pt x="74" y="18168"/>
                  </a:cubicBezTo>
                  <a:cubicBezTo>
                    <a:pt x="208" y="19990"/>
                    <a:pt x="474" y="20640"/>
                    <a:pt x="2474" y="21031"/>
                  </a:cubicBezTo>
                  <a:cubicBezTo>
                    <a:pt x="4474" y="21421"/>
                    <a:pt x="8208" y="21551"/>
                    <a:pt x="11674" y="21161"/>
                  </a:cubicBezTo>
                  <a:cubicBezTo>
                    <a:pt x="15141" y="20770"/>
                    <a:pt x="18341" y="19859"/>
                    <a:pt x="21541" y="18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10534237" y="5334984"/>
              <a:ext cx="17633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83" y="5462"/>
                    <a:pt x="8765" y="10924"/>
                    <a:pt x="12365" y="14524"/>
                  </a:cubicBezTo>
                  <a:cubicBezTo>
                    <a:pt x="15965" y="18124"/>
                    <a:pt x="18783" y="198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10593705" y="5334984"/>
              <a:ext cx="139871" cy="21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52" fill="norm" stroke="1" extrusionOk="0">
                  <a:moveTo>
                    <a:pt x="21110" y="0"/>
                  </a:moveTo>
                  <a:cubicBezTo>
                    <a:pt x="19181" y="0"/>
                    <a:pt x="17253" y="0"/>
                    <a:pt x="13589" y="3049"/>
                  </a:cubicBezTo>
                  <a:cubicBezTo>
                    <a:pt x="9924" y="6099"/>
                    <a:pt x="4524" y="12198"/>
                    <a:pt x="2017" y="15882"/>
                  </a:cubicBezTo>
                  <a:cubicBezTo>
                    <a:pt x="-490" y="19567"/>
                    <a:pt x="-104" y="20838"/>
                    <a:pt x="281" y="21219"/>
                  </a:cubicBezTo>
                  <a:cubicBezTo>
                    <a:pt x="667" y="21600"/>
                    <a:pt x="1053" y="21092"/>
                    <a:pt x="1439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10695241" y="5212925"/>
              <a:ext cx="183128" cy="37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59" fill="norm" stroke="1" extrusionOk="0">
                  <a:moveTo>
                    <a:pt x="0" y="2139"/>
                  </a:moveTo>
                  <a:cubicBezTo>
                    <a:pt x="900" y="1560"/>
                    <a:pt x="1800" y="980"/>
                    <a:pt x="3750" y="617"/>
                  </a:cubicBezTo>
                  <a:cubicBezTo>
                    <a:pt x="5700" y="255"/>
                    <a:pt x="8700" y="110"/>
                    <a:pt x="11550" y="37"/>
                  </a:cubicBezTo>
                  <a:cubicBezTo>
                    <a:pt x="14400" y="-35"/>
                    <a:pt x="17100" y="-35"/>
                    <a:pt x="18600" y="327"/>
                  </a:cubicBezTo>
                  <a:cubicBezTo>
                    <a:pt x="20100" y="690"/>
                    <a:pt x="20400" y="1415"/>
                    <a:pt x="20400" y="3444"/>
                  </a:cubicBezTo>
                  <a:cubicBezTo>
                    <a:pt x="20400" y="5474"/>
                    <a:pt x="20100" y="8808"/>
                    <a:pt x="20250" y="11345"/>
                  </a:cubicBezTo>
                  <a:cubicBezTo>
                    <a:pt x="20400" y="13882"/>
                    <a:pt x="21000" y="15621"/>
                    <a:pt x="21300" y="16926"/>
                  </a:cubicBezTo>
                  <a:cubicBezTo>
                    <a:pt x="21600" y="18231"/>
                    <a:pt x="21600" y="19101"/>
                    <a:pt x="21000" y="19825"/>
                  </a:cubicBezTo>
                  <a:cubicBezTo>
                    <a:pt x="20400" y="20550"/>
                    <a:pt x="19200" y="21130"/>
                    <a:pt x="17550" y="21348"/>
                  </a:cubicBezTo>
                  <a:cubicBezTo>
                    <a:pt x="15900" y="21565"/>
                    <a:pt x="13800" y="21420"/>
                    <a:pt x="11700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11040249" y="5416087"/>
              <a:ext cx="161004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086" y="12302"/>
                    <a:pt x="6171" y="4448"/>
                    <a:pt x="9771" y="1502"/>
                  </a:cubicBezTo>
                  <a:cubicBezTo>
                    <a:pt x="13371" y="-1443"/>
                    <a:pt x="17486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11101584" y="5534322"/>
              <a:ext cx="145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11454258" y="5281316"/>
              <a:ext cx="15334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200"/>
                    <a:pt x="7200" y="10400"/>
                    <a:pt x="10800" y="14000"/>
                  </a:cubicBezTo>
                  <a:cubicBezTo>
                    <a:pt x="14400" y="17600"/>
                    <a:pt x="18000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11285587" y="5665796"/>
              <a:ext cx="276007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5400" y="10932"/>
                    <a:pt x="10800" y="1332"/>
                    <a:pt x="14400" y="132"/>
                  </a:cubicBezTo>
                  <a:cubicBezTo>
                    <a:pt x="18000" y="-1068"/>
                    <a:pt x="1980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11389339" y="5733660"/>
              <a:ext cx="141588" cy="18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62" fill="norm" stroke="1" extrusionOk="0">
                  <a:moveTo>
                    <a:pt x="5170" y="0"/>
                  </a:moveTo>
                  <a:cubicBezTo>
                    <a:pt x="4399" y="6214"/>
                    <a:pt x="3627" y="12427"/>
                    <a:pt x="2856" y="16274"/>
                  </a:cubicBezTo>
                  <a:cubicBezTo>
                    <a:pt x="2084" y="20121"/>
                    <a:pt x="1313" y="21600"/>
                    <a:pt x="734" y="21452"/>
                  </a:cubicBezTo>
                  <a:cubicBezTo>
                    <a:pt x="156" y="21304"/>
                    <a:pt x="-230" y="19529"/>
                    <a:pt x="156" y="17162"/>
                  </a:cubicBezTo>
                  <a:cubicBezTo>
                    <a:pt x="541" y="14795"/>
                    <a:pt x="1699" y="11836"/>
                    <a:pt x="4013" y="9468"/>
                  </a:cubicBezTo>
                  <a:cubicBezTo>
                    <a:pt x="6327" y="7101"/>
                    <a:pt x="9799" y="5326"/>
                    <a:pt x="12306" y="4882"/>
                  </a:cubicBezTo>
                  <a:cubicBezTo>
                    <a:pt x="14813" y="4438"/>
                    <a:pt x="16356" y="5326"/>
                    <a:pt x="17706" y="7397"/>
                  </a:cubicBezTo>
                  <a:cubicBezTo>
                    <a:pt x="19056" y="9468"/>
                    <a:pt x="20213" y="12723"/>
                    <a:pt x="21370" y="15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11748153" y="5396319"/>
              <a:ext cx="27345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55" y="0"/>
                  </a:moveTo>
                  <a:cubicBezTo>
                    <a:pt x="14131" y="554"/>
                    <a:pt x="11507" y="1108"/>
                    <a:pt x="9185" y="2031"/>
                  </a:cubicBezTo>
                  <a:cubicBezTo>
                    <a:pt x="6864" y="2954"/>
                    <a:pt x="4845" y="4246"/>
                    <a:pt x="3533" y="5354"/>
                  </a:cubicBezTo>
                  <a:cubicBezTo>
                    <a:pt x="2221" y="6462"/>
                    <a:pt x="1615" y="7385"/>
                    <a:pt x="1716" y="8123"/>
                  </a:cubicBezTo>
                  <a:cubicBezTo>
                    <a:pt x="1817" y="8862"/>
                    <a:pt x="2624" y="9415"/>
                    <a:pt x="4037" y="9877"/>
                  </a:cubicBezTo>
                  <a:cubicBezTo>
                    <a:pt x="5450" y="10338"/>
                    <a:pt x="7469" y="10708"/>
                    <a:pt x="8882" y="11262"/>
                  </a:cubicBezTo>
                  <a:cubicBezTo>
                    <a:pt x="10295" y="11815"/>
                    <a:pt x="11103" y="12554"/>
                    <a:pt x="11103" y="13292"/>
                  </a:cubicBezTo>
                  <a:cubicBezTo>
                    <a:pt x="11103" y="14031"/>
                    <a:pt x="10295" y="14769"/>
                    <a:pt x="8579" y="15692"/>
                  </a:cubicBezTo>
                  <a:cubicBezTo>
                    <a:pt x="6864" y="16615"/>
                    <a:pt x="4239" y="17723"/>
                    <a:pt x="2523" y="18554"/>
                  </a:cubicBezTo>
                  <a:cubicBezTo>
                    <a:pt x="807" y="19385"/>
                    <a:pt x="0" y="19938"/>
                    <a:pt x="0" y="20492"/>
                  </a:cubicBezTo>
                  <a:cubicBezTo>
                    <a:pt x="0" y="21046"/>
                    <a:pt x="807" y="21600"/>
                    <a:pt x="3432" y="21600"/>
                  </a:cubicBezTo>
                  <a:cubicBezTo>
                    <a:pt x="6056" y="21600"/>
                    <a:pt x="10497" y="21046"/>
                    <a:pt x="13828" y="20677"/>
                  </a:cubicBezTo>
                  <a:cubicBezTo>
                    <a:pt x="17159" y="20308"/>
                    <a:pt x="19379" y="20123"/>
                    <a:pt x="2160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12013937" y="5480654"/>
              <a:ext cx="176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65" y="0"/>
                    <a:pt x="3130" y="0"/>
                    <a:pt x="6104" y="3000"/>
                  </a:cubicBezTo>
                  <a:cubicBezTo>
                    <a:pt x="9078" y="6000"/>
                    <a:pt x="13461" y="12000"/>
                    <a:pt x="16278" y="15600"/>
                  </a:cubicBezTo>
                  <a:cubicBezTo>
                    <a:pt x="19096" y="19200"/>
                    <a:pt x="20348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12098272" y="5442320"/>
              <a:ext cx="145672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185"/>
                    <a:pt x="17811" y="369"/>
                    <a:pt x="14779" y="2400"/>
                  </a:cubicBezTo>
                  <a:cubicBezTo>
                    <a:pt x="11747" y="4431"/>
                    <a:pt x="7579" y="8308"/>
                    <a:pt x="4926" y="11815"/>
                  </a:cubicBezTo>
                  <a:cubicBezTo>
                    <a:pt x="2274" y="15323"/>
                    <a:pt x="1137" y="184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12243943" y="5649324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12310389" y="5557322"/>
              <a:ext cx="4384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6" h="21600" fill="norm" stroke="1" extrusionOk="0">
                  <a:moveTo>
                    <a:pt x="12000" y="21600"/>
                  </a:moveTo>
                  <a:cubicBezTo>
                    <a:pt x="6000" y="16800"/>
                    <a:pt x="0" y="12000"/>
                    <a:pt x="0" y="12000"/>
                  </a:cubicBezTo>
                  <a:cubicBezTo>
                    <a:pt x="0" y="12000"/>
                    <a:pt x="6000" y="16800"/>
                    <a:pt x="11400" y="15600"/>
                  </a:cubicBezTo>
                  <a:cubicBezTo>
                    <a:pt x="16800" y="14400"/>
                    <a:pt x="21600" y="7200"/>
                    <a:pt x="20400" y="3600"/>
                  </a:cubicBezTo>
                  <a:cubicBezTo>
                    <a:pt x="19200" y="0"/>
                    <a:pt x="12000" y="0"/>
                    <a:pt x="48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10022993" y="6332945"/>
              <a:ext cx="196904" cy="34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204" fill="norm" stroke="1" extrusionOk="0">
                  <a:moveTo>
                    <a:pt x="21336" y="2760"/>
                  </a:moveTo>
                  <a:cubicBezTo>
                    <a:pt x="21336" y="1656"/>
                    <a:pt x="21336" y="552"/>
                    <a:pt x="20367" y="158"/>
                  </a:cubicBezTo>
                  <a:cubicBezTo>
                    <a:pt x="19398" y="-236"/>
                    <a:pt x="17459" y="79"/>
                    <a:pt x="14690" y="1419"/>
                  </a:cubicBezTo>
                  <a:cubicBezTo>
                    <a:pt x="11921" y="2760"/>
                    <a:pt x="8321" y="5125"/>
                    <a:pt x="5690" y="7884"/>
                  </a:cubicBezTo>
                  <a:cubicBezTo>
                    <a:pt x="3059" y="10643"/>
                    <a:pt x="1398" y="13796"/>
                    <a:pt x="567" y="16003"/>
                  </a:cubicBezTo>
                  <a:cubicBezTo>
                    <a:pt x="-264" y="18211"/>
                    <a:pt x="-264" y="19472"/>
                    <a:pt x="1121" y="20260"/>
                  </a:cubicBezTo>
                  <a:cubicBezTo>
                    <a:pt x="2505" y="21049"/>
                    <a:pt x="5274" y="21364"/>
                    <a:pt x="8598" y="21127"/>
                  </a:cubicBezTo>
                  <a:cubicBezTo>
                    <a:pt x="11921" y="20891"/>
                    <a:pt x="15798" y="20103"/>
                    <a:pt x="19675" y="19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10074227" y="6523344"/>
              <a:ext cx="207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10301281" y="6339386"/>
              <a:ext cx="232957" cy="326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66" fill="norm" stroke="1" extrusionOk="0">
                  <a:moveTo>
                    <a:pt x="21402" y="2007"/>
                  </a:moveTo>
                  <a:cubicBezTo>
                    <a:pt x="19289" y="1170"/>
                    <a:pt x="17176" y="332"/>
                    <a:pt x="14476" y="81"/>
                  </a:cubicBezTo>
                  <a:cubicBezTo>
                    <a:pt x="11776" y="-170"/>
                    <a:pt x="8489" y="165"/>
                    <a:pt x="6141" y="1086"/>
                  </a:cubicBezTo>
                  <a:cubicBezTo>
                    <a:pt x="3793" y="2007"/>
                    <a:pt x="2385" y="3514"/>
                    <a:pt x="1680" y="6109"/>
                  </a:cubicBezTo>
                  <a:cubicBezTo>
                    <a:pt x="976" y="8704"/>
                    <a:pt x="976" y="12388"/>
                    <a:pt x="858" y="14649"/>
                  </a:cubicBezTo>
                  <a:cubicBezTo>
                    <a:pt x="741" y="16909"/>
                    <a:pt x="506" y="17746"/>
                    <a:pt x="272" y="18583"/>
                  </a:cubicBezTo>
                  <a:cubicBezTo>
                    <a:pt x="37" y="19421"/>
                    <a:pt x="-198" y="20258"/>
                    <a:pt x="272" y="20760"/>
                  </a:cubicBezTo>
                  <a:cubicBezTo>
                    <a:pt x="741" y="21263"/>
                    <a:pt x="1915" y="21430"/>
                    <a:pt x="4145" y="21346"/>
                  </a:cubicBezTo>
                  <a:cubicBezTo>
                    <a:pt x="6376" y="21263"/>
                    <a:pt x="9663" y="20928"/>
                    <a:pt x="12950" y="20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10480570" y="6446676"/>
              <a:ext cx="191671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44" y="5262"/>
                    <a:pt x="7488" y="10523"/>
                    <a:pt x="11088" y="14123"/>
                  </a:cubicBezTo>
                  <a:cubicBezTo>
                    <a:pt x="14688" y="17723"/>
                    <a:pt x="18144" y="196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10514963" y="6416009"/>
              <a:ext cx="141945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600" fill="norm" stroke="1" extrusionOk="0">
                  <a:moveTo>
                    <a:pt x="21423" y="0"/>
                  </a:moveTo>
                  <a:cubicBezTo>
                    <a:pt x="19109" y="0"/>
                    <a:pt x="16794" y="0"/>
                    <a:pt x="13709" y="1385"/>
                  </a:cubicBezTo>
                  <a:cubicBezTo>
                    <a:pt x="10623" y="2769"/>
                    <a:pt x="6766" y="5538"/>
                    <a:pt x="4066" y="8400"/>
                  </a:cubicBezTo>
                  <a:cubicBezTo>
                    <a:pt x="1366" y="11262"/>
                    <a:pt x="-177" y="14215"/>
                    <a:pt x="16" y="16431"/>
                  </a:cubicBezTo>
                  <a:cubicBezTo>
                    <a:pt x="209" y="18646"/>
                    <a:pt x="2137" y="20123"/>
                    <a:pt x="40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10687574" y="6355812"/>
              <a:ext cx="56708" cy="129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411" fill="norm" stroke="1" extrusionOk="0">
                  <a:moveTo>
                    <a:pt x="0" y="3623"/>
                  </a:moveTo>
                  <a:cubicBezTo>
                    <a:pt x="2817" y="1929"/>
                    <a:pt x="5635" y="235"/>
                    <a:pt x="8922" y="23"/>
                  </a:cubicBezTo>
                  <a:cubicBezTo>
                    <a:pt x="12209" y="-189"/>
                    <a:pt x="15965" y="1082"/>
                    <a:pt x="16435" y="2776"/>
                  </a:cubicBezTo>
                  <a:cubicBezTo>
                    <a:pt x="16904" y="4470"/>
                    <a:pt x="14087" y="6587"/>
                    <a:pt x="14556" y="8705"/>
                  </a:cubicBezTo>
                  <a:cubicBezTo>
                    <a:pt x="15026" y="10823"/>
                    <a:pt x="18783" y="12940"/>
                    <a:pt x="20191" y="15058"/>
                  </a:cubicBezTo>
                  <a:cubicBezTo>
                    <a:pt x="21600" y="17176"/>
                    <a:pt x="20661" y="19293"/>
                    <a:pt x="17843" y="20352"/>
                  </a:cubicBezTo>
                  <a:cubicBezTo>
                    <a:pt x="15026" y="21411"/>
                    <a:pt x="10330" y="21411"/>
                    <a:pt x="5635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10787243" y="6334622"/>
              <a:ext cx="118061" cy="39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39" fill="norm" stroke="1" extrusionOk="0">
                  <a:moveTo>
                    <a:pt x="4136" y="2347"/>
                  </a:moveTo>
                  <a:cubicBezTo>
                    <a:pt x="7813" y="1511"/>
                    <a:pt x="11489" y="675"/>
                    <a:pt x="14477" y="257"/>
                  </a:cubicBezTo>
                  <a:cubicBezTo>
                    <a:pt x="17464" y="-161"/>
                    <a:pt x="19762" y="-161"/>
                    <a:pt x="20681" y="954"/>
                  </a:cubicBezTo>
                  <a:cubicBezTo>
                    <a:pt x="21600" y="2069"/>
                    <a:pt x="21140" y="4298"/>
                    <a:pt x="20911" y="7016"/>
                  </a:cubicBezTo>
                  <a:cubicBezTo>
                    <a:pt x="20681" y="9733"/>
                    <a:pt x="20681" y="12938"/>
                    <a:pt x="20681" y="15168"/>
                  </a:cubicBezTo>
                  <a:cubicBezTo>
                    <a:pt x="20681" y="17398"/>
                    <a:pt x="20681" y="18652"/>
                    <a:pt x="19762" y="19488"/>
                  </a:cubicBezTo>
                  <a:cubicBezTo>
                    <a:pt x="18843" y="20324"/>
                    <a:pt x="17004" y="20742"/>
                    <a:pt x="14706" y="21021"/>
                  </a:cubicBezTo>
                  <a:cubicBezTo>
                    <a:pt x="12409" y="21300"/>
                    <a:pt x="9651" y="21439"/>
                    <a:pt x="7123" y="21439"/>
                  </a:cubicBezTo>
                  <a:cubicBezTo>
                    <a:pt x="4596" y="21439"/>
                    <a:pt x="2298" y="21300"/>
                    <a:pt x="1149" y="21021"/>
                  </a:cubicBezTo>
                  <a:cubicBezTo>
                    <a:pt x="0" y="20742"/>
                    <a:pt x="0" y="20324"/>
                    <a:pt x="0" y="19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10442193" y="4936308"/>
              <a:ext cx="207048" cy="17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031" fill="norm" stroke="1" extrusionOk="0">
                  <a:moveTo>
                    <a:pt x="10278" y="7200"/>
                  </a:moveTo>
                  <a:cubicBezTo>
                    <a:pt x="7907" y="8400"/>
                    <a:pt x="5536" y="9600"/>
                    <a:pt x="3956" y="10800"/>
                  </a:cubicBezTo>
                  <a:cubicBezTo>
                    <a:pt x="2375" y="12000"/>
                    <a:pt x="1585" y="13200"/>
                    <a:pt x="926" y="15150"/>
                  </a:cubicBezTo>
                  <a:cubicBezTo>
                    <a:pt x="268" y="17100"/>
                    <a:pt x="-259" y="19800"/>
                    <a:pt x="136" y="20700"/>
                  </a:cubicBezTo>
                  <a:cubicBezTo>
                    <a:pt x="531" y="21600"/>
                    <a:pt x="1848" y="20700"/>
                    <a:pt x="4219" y="17550"/>
                  </a:cubicBezTo>
                  <a:cubicBezTo>
                    <a:pt x="6590" y="14400"/>
                    <a:pt x="10014" y="9000"/>
                    <a:pt x="12517" y="5400"/>
                  </a:cubicBezTo>
                  <a:cubicBezTo>
                    <a:pt x="15019" y="1800"/>
                    <a:pt x="16600" y="0"/>
                    <a:pt x="17390" y="0"/>
                  </a:cubicBezTo>
                  <a:cubicBezTo>
                    <a:pt x="18180" y="0"/>
                    <a:pt x="18180" y="1800"/>
                    <a:pt x="18707" y="5400"/>
                  </a:cubicBezTo>
                  <a:cubicBezTo>
                    <a:pt x="19234" y="9000"/>
                    <a:pt x="20287" y="14400"/>
                    <a:pt x="21341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10242897" y="6091572"/>
              <a:ext cx="276008" cy="247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0" y="21369"/>
                  </a:moveTo>
                  <a:cubicBezTo>
                    <a:pt x="2000" y="16520"/>
                    <a:pt x="4000" y="11671"/>
                    <a:pt x="6200" y="8145"/>
                  </a:cubicBezTo>
                  <a:cubicBezTo>
                    <a:pt x="8400" y="4618"/>
                    <a:pt x="10800" y="2414"/>
                    <a:pt x="12500" y="1202"/>
                  </a:cubicBezTo>
                  <a:cubicBezTo>
                    <a:pt x="14200" y="-11"/>
                    <a:pt x="15200" y="-231"/>
                    <a:pt x="15800" y="210"/>
                  </a:cubicBezTo>
                  <a:cubicBezTo>
                    <a:pt x="16400" y="651"/>
                    <a:pt x="16600" y="1753"/>
                    <a:pt x="17500" y="4838"/>
                  </a:cubicBezTo>
                  <a:cubicBezTo>
                    <a:pt x="18400" y="7924"/>
                    <a:pt x="20000" y="12993"/>
                    <a:pt x="21600" y="18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11093917" y="6607679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11124584" y="6692015"/>
              <a:ext cx="11500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4800" y="9257"/>
                    <a:pt x="9600" y="18514"/>
                    <a:pt x="13200" y="20057"/>
                  </a:cubicBezTo>
                  <a:cubicBezTo>
                    <a:pt x="16800" y="21600"/>
                    <a:pt x="19200" y="15429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11431257" y="6416009"/>
              <a:ext cx="9967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2141"/>
                    <a:pt x="13846" y="4281"/>
                    <a:pt x="10246" y="7881"/>
                  </a:cubicBezTo>
                  <a:cubicBezTo>
                    <a:pt x="6646" y="11481"/>
                    <a:pt x="3323" y="165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11331588" y="6767207"/>
              <a:ext cx="161005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486" y="11040"/>
                    <a:pt x="10971" y="1783"/>
                    <a:pt x="14571" y="240"/>
                  </a:cubicBezTo>
                  <a:cubicBezTo>
                    <a:pt x="18171" y="-1303"/>
                    <a:pt x="19886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11330114" y="6850463"/>
              <a:ext cx="147145" cy="13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10" fill="norm" stroke="1" extrusionOk="0">
                  <a:moveTo>
                    <a:pt x="4684" y="10000"/>
                  </a:moveTo>
                  <a:cubicBezTo>
                    <a:pt x="3567" y="11600"/>
                    <a:pt x="2450" y="13200"/>
                    <a:pt x="1519" y="15600"/>
                  </a:cubicBezTo>
                  <a:cubicBezTo>
                    <a:pt x="588" y="18000"/>
                    <a:pt x="-157" y="21200"/>
                    <a:pt x="29" y="21400"/>
                  </a:cubicBezTo>
                  <a:cubicBezTo>
                    <a:pt x="215" y="21600"/>
                    <a:pt x="1333" y="18800"/>
                    <a:pt x="2822" y="15400"/>
                  </a:cubicBezTo>
                  <a:cubicBezTo>
                    <a:pt x="4312" y="12000"/>
                    <a:pt x="6174" y="8000"/>
                    <a:pt x="8595" y="5000"/>
                  </a:cubicBezTo>
                  <a:cubicBezTo>
                    <a:pt x="11015" y="2000"/>
                    <a:pt x="13995" y="0"/>
                    <a:pt x="16229" y="0"/>
                  </a:cubicBezTo>
                  <a:cubicBezTo>
                    <a:pt x="18464" y="0"/>
                    <a:pt x="19953" y="2000"/>
                    <a:pt x="20698" y="5600"/>
                  </a:cubicBezTo>
                  <a:cubicBezTo>
                    <a:pt x="21443" y="9200"/>
                    <a:pt x="21443" y="14400"/>
                    <a:pt x="21443" y="19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11655669" y="6515677"/>
              <a:ext cx="235600" cy="309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59" fill="norm" stroke="1" extrusionOk="0">
                  <a:moveTo>
                    <a:pt x="21412" y="0"/>
                  </a:moveTo>
                  <a:cubicBezTo>
                    <a:pt x="17696" y="885"/>
                    <a:pt x="13980" y="1770"/>
                    <a:pt x="10844" y="2921"/>
                  </a:cubicBezTo>
                  <a:cubicBezTo>
                    <a:pt x="7709" y="4072"/>
                    <a:pt x="5154" y="5489"/>
                    <a:pt x="3528" y="6639"/>
                  </a:cubicBezTo>
                  <a:cubicBezTo>
                    <a:pt x="1902" y="7790"/>
                    <a:pt x="1206" y="8675"/>
                    <a:pt x="1438" y="9295"/>
                  </a:cubicBezTo>
                  <a:cubicBezTo>
                    <a:pt x="1670" y="9915"/>
                    <a:pt x="2831" y="10269"/>
                    <a:pt x="3993" y="10446"/>
                  </a:cubicBezTo>
                  <a:cubicBezTo>
                    <a:pt x="5154" y="10623"/>
                    <a:pt x="6315" y="10623"/>
                    <a:pt x="7476" y="10800"/>
                  </a:cubicBezTo>
                  <a:cubicBezTo>
                    <a:pt x="8638" y="10977"/>
                    <a:pt x="9799" y="11331"/>
                    <a:pt x="10496" y="11951"/>
                  </a:cubicBezTo>
                  <a:cubicBezTo>
                    <a:pt x="11193" y="12570"/>
                    <a:pt x="11425" y="13456"/>
                    <a:pt x="10960" y="14164"/>
                  </a:cubicBezTo>
                  <a:cubicBezTo>
                    <a:pt x="10496" y="14872"/>
                    <a:pt x="9335" y="15403"/>
                    <a:pt x="7593" y="16200"/>
                  </a:cubicBezTo>
                  <a:cubicBezTo>
                    <a:pt x="5851" y="16997"/>
                    <a:pt x="3528" y="18059"/>
                    <a:pt x="2018" y="18944"/>
                  </a:cubicBezTo>
                  <a:cubicBezTo>
                    <a:pt x="509" y="19830"/>
                    <a:pt x="-188" y="20538"/>
                    <a:pt x="44" y="20980"/>
                  </a:cubicBezTo>
                  <a:cubicBezTo>
                    <a:pt x="276" y="21423"/>
                    <a:pt x="1438" y="21600"/>
                    <a:pt x="4689" y="21334"/>
                  </a:cubicBezTo>
                  <a:cubicBezTo>
                    <a:pt x="7941" y="21069"/>
                    <a:pt x="13283" y="20361"/>
                    <a:pt x="18625" y="19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11914268" y="6623013"/>
              <a:ext cx="16100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71" y="3476"/>
                    <a:pt x="7543" y="6952"/>
                    <a:pt x="10800" y="10428"/>
                  </a:cubicBezTo>
                  <a:cubicBezTo>
                    <a:pt x="14057" y="13903"/>
                    <a:pt x="16800" y="17379"/>
                    <a:pt x="18514" y="19241"/>
                  </a:cubicBezTo>
                  <a:cubicBezTo>
                    <a:pt x="20229" y="21103"/>
                    <a:pt x="20914" y="213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11967936" y="6584679"/>
              <a:ext cx="138004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2057"/>
                    <a:pt x="13600" y="4114"/>
                    <a:pt x="10000" y="6943"/>
                  </a:cubicBezTo>
                  <a:cubicBezTo>
                    <a:pt x="6400" y="9771"/>
                    <a:pt x="3200" y="13371"/>
                    <a:pt x="1600" y="15943"/>
                  </a:cubicBezTo>
                  <a:cubicBezTo>
                    <a:pt x="0" y="18514"/>
                    <a:pt x="0" y="20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12098272" y="6799351"/>
              <a:ext cx="23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12144273" y="6715015"/>
              <a:ext cx="15335" cy="38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21600" y="8100"/>
                  </a:moveTo>
                  <a:cubicBezTo>
                    <a:pt x="18000" y="14850"/>
                    <a:pt x="14400" y="21600"/>
                    <a:pt x="10800" y="20250"/>
                  </a:cubicBezTo>
                  <a:cubicBezTo>
                    <a:pt x="7200" y="18900"/>
                    <a:pt x="3600" y="945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12144273" y="6412494"/>
              <a:ext cx="97794" cy="14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371" fill="norm" stroke="1" extrusionOk="0">
                  <a:moveTo>
                    <a:pt x="4985" y="2700"/>
                  </a:moveTo>
                  <a:cubicBezTo>
                    <a:pt x="7754" y="1602"/>
                    <a:pt x="10523" y="503"/>
                    <a:pt x="13292" y="137"/>
                  </a:cubicBezTo>
                  <a:cubicBezTo>
                    <a:pt x="16062" y="-229"/>
                    <a:pt x="18831" y="137"/>
                    <a:pt x="20215" y="1235"/>
                  </a:cubicBezTo>
                  <a:cubicBezTo>
                    <a:pt x="21600" y="2334"/>
                    <a:pt x="21600" y="4164"/>
                    <a:pt x="19662" y="5629"/>
                  </a:cubicBezTo>
                  <a:cubicBezTo>
                    <a:pt x="17723" y="7093"/>
                    <a:pt x="13846" y="8191"/>
                    <a:pt x="13015" y="9290"/>
                  </a:cubicBezTo>
                  <a:cubicBezTo>
                    <a:pt x="12185" y="10388"/>
                    <a:pt x="14400" y="11486"/>
                    <a:pt x="15508" y="12951"/>
                  </a:cubicBezTo>
                  <a:cubicBezTo>
                    <a:pt x="16615" y="14415"/>
                    <a:pt x="16615" y="16246"/>
                    <a:pt x="15508" y="17710"/>
                  </a:cubicBezTo>
                  <a:cubicBezTo>
                    <a:pt x="14400" y="19174"/>
                    <a:pt x="12185" y="20273"/>
                    <a:pt x="9415" y="20822"/>
                  </a:cubicBezTo>
                  <a:cubicBezTo>
                    <a:pt x="6646" y="21371"/>
                    <a:pt x="3323" y="21371"/>
                    <a:pt x="0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3013945" y="5526655"/>
              <a:ext cx="2979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20982" y="0"/>
                  </a:moveTo>
                  <a:cubicBezTo>
                    <a:pt x="13782" y="4670"/>
                    <a:pt x="6582" y="9341"/>
                    <a:pt x="2982" y="12649"/>
                  </a:cubicBezTo>
                  <a:cubicBezTo>
                    <a:pt x="-618" y="15957"/>
                    <a:pt x="-618" y="17903"/>
                    <a:pt x="1182" y="19168"/>
                  </a:cubicBezTo>
                  <a:cubicBezTo>
                    <a:pt x="2982" y="20432"/>
                    <a:pt x="6582" y="21016"/>
                    <a:pt x="101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2798396" y="5869377"/>
              <a:ext cx="375676" cy="6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20682"/>
                  </a:moveTo>
                  <a:cubicBezTo>
                    <a:pt x="4702" y="13205"/>
                    <a:pt x="9404" y="5728"/>
                    <a:pt x="13004" y="2405"/>
                  </a:cubicBezTo>
                  <a:cubicBezTo>
                    <a:pt x="16604" y="-918"/>
                    <a:pt x="19102" y="-87"/>
                    <a:pt x="21600" y="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2931288" y="6001999"/>
              <a:ext cx="18911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4" y="0"/>
                  </a:moveTo>
                  <a:cubicBezTo>
                    <a:pt x="292" y="2483"/>
                    <a:pt x="0" y="4966"/>
                    <a:pt x="0" y="7324"/>
                  </a:cubicBezTo>
                  <a:cubicBezTo>
                    <a:pt x="0" y="9683"/>
                    <a:pt x="292" y="11917"/>
                    <a:pt x="1022" y="11545"/>
                  </a:cubicBezTo>
                  <a:cubicBezTo>
                    <a:pt x="1751" y="11172"/>
                    <a:pt x="2919" y="8193"/>
                    <a:pt x="4962" y="6083"/>
                  </a:cubicBezTo>
                  <a:cubicBezTo>
                    <a:pt x="7005" y="3972"/>
                    <a:pt x="9924" y="2731"/>
                    <a:pt x="12259" y="3103"/>
                  </a:cubicBezTo>
                  <a:cubicBezTo>
                    <a:pt x="14595" y="3476"/>
                    <a:pt x="16346" y="5462"/>
                    <a:pt x="17805" y="8814"/>
                  </a:cubicBezTo>
                  <a:cubicBezTo>
                    <a:pt x="19265" y="12166"/>
                    <a:pt x="20432" y="1688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2941510" y="6086334"/>
              <a:ext cx="10224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564"/>
                    <a:pt x="0" y="11127"/>
                    <a:pt x="0" y="14727"/>
                  </a:cubicBezTo>
                  <a:cubicBezTo>
                    <a:pt x="0" y="18327"/>
                    <a:pt x="10800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3487046" y="5572656"/>
              <a:ext cx="392376" cy="425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520" fill="norm" stroke="1" extrusionOk="0">
                  <a:moveTo>
                    <a:pt x="21535" y="0"/>
                  </a:moveTo>
                  <a:cubicBezTo>
                    <a:pt x="18449" y="1552"/>
                    <a:pt x="15364" y="3104"/>
                    <a:pt x="12418" y="4527"/>
                  </a:cubicBezTo>
                  <a:cubicBezTo>
                    <a:pt x="9473" y="5950"/>
                    <a:pt x="6667" y="7243"/>
                    <a:pt x="4984" y="8084"/>
                  </a:cubicBezTo>
                  <a:cubicBezTo>
                    <a:pt x="3301" y="8925"/>
                    <a:pt x="2740" y="9313"/>
                    <a:pt x="2179" y="9701"/>
                  </a:cubicBezTo>
                  <a:cubicBezTo>
                    <a:pt x="1618" y="10089"/>
                    <a:pt x="1057" y="10477"/>
                    <a:pt x="1127" y="10735"/>
                  </a:cubicBezTo>
                  <a:cubicBezTo>
                    <a:pt x="1197" y="10994"/>
                    <a:pt x="1899" y="11123"/>
                    <a:pt x="3231" y="11188"/>
                  </a:cubicBezTo>
                  <a:cubicBezTo>
                    <a:pt x="4564" y="11253"/>
                    <a:pt x="6527" y="11253"/>
                    <a:pt x="7860" y="11317"/>
                  </a:cubicBezTo>
                  <a:cubicBezTo>
                    <a:pt x="9192" y="11382"/>
                    <a:pt x="9893" y="11511"/>
                    <a:pt x="10314" y="11899"/>
                  </a:cubicBezTo>
                  <a:cubicBezTo>
                    <a:pt x="10735" y="12287"/>
                    <a:pt x="10875" y="12934"/>
                    <a:pt x="10314" y="13775"/>
                  </a:cubicBezTo>
                  <a:cubicBezTo>
                    <a:pt x="9753" y="14616"/>
                    <a:pt x="8491" y="15650"/>
                    <a:pt x="6878" y="16685"/>
                  </a:cubicBezTo>
                  <a:cubicBezTo>
                    <a:pt x="5265" y="17720"/>
                    <a:pt x="3301" y="18754"/>
                    <a:pt x="1969" y="19531"/>
                  </a:cubicBezTo>
                  <a:cubicBezTo>
                    <a:pt x="636" y="20307"/>
                    <a:pt x="-65" y="20824"/>
                    <a:pt x="5" y="21147"/>
                  </a:cubicBezTo>
                  <a:cubicBezTo>
                    <a:pt x="75" y="21471"/>
                    <a:pt x="917" y="21600"/>
                    <a:pt x="3722" y="21471"/>
                  </a:cubicBezTo>
                  <a:cubicBezTo>
                    <a:pt x="6527" y="21341"/>
                    <a:pt x="11296" y="20953"/>
                    <a:pt x="14452" y="20695"/>
                  </a:cubicBezTo>
                  <a:cubicBezTo>
                    <a:pt x="17608" y="20436"/>
                    <a:pt x="19151" y="20307"/>
                    <a:pt x="20693" y="20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3534413" y="6201337"/>
              <a:ext cx="766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3549746" y="6094001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3641748" y="6155336"/>
              <a:ext cx="3833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3626415" y="6262672"/>
              <a:ext cx="920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3856420" y="6186003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3542079" y="5411755"/>
              <a:ext cx="168672" cy="16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2" fill="norm" stroke="1" extrusionOk="0">
                  <a:moveTo>
                    <a:pt x="0" y="3799"/>
                  </a:moveTo>
                  <a:cubicBezTo>
                    <a:pt x="327" y="8564"/>
                    <a:pt x="655" y="13329"/>
                    <a:pt x="655" y="16505"/>
                  </a:cubicBezTo>
                  <a:cubicBezTo>
                    <a:pt x="655" y="19682"/>
                    <a:pt x="327" y="21270"/>
                    <a:pt x="164" y="20635"/>
                  </a:cubicBezTo>
                  <a:cubicBezTo>
                    <a:pt x="0" y="19999"/>
                    <a:pt x="0" y="17141"/>
                    <a:pt x="1145" y="13488"/>
                  </a:cubicBezTo>
                  <a:cubicBezTo>
                    <a:pt x="2291" y="9835"/>
                    <a:pt x="4582" y="5388"/>
                    <a:pt x="6873" y="2846"/>
                  </a:cubicBezTo>
                  <a:cubicBezTo>
                    <a:pt x="9164" y="305"/>
                    <a:pt x="11455" y="-330"/>
                    <a:pt x="13255" y="146"/>
                  </a:cubicBezTo>
                  <a:cubicBezTo>
                    <a:pt x="15055" y="623"/>
                    <a:pt x="16364" y="2211"/>
                    <a:pt x="17673" y="5070"/>
                  </a:cubicBezTo>
                  <a:cubicBezTo>
                    <a:pt x="18982" y="7929"/>
                    <a:pt x="20291" y="12058"/>
                    <a:pt x="21600" y="16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4049369" y="5473966"/>
              <a:ext cx="159727" cy="531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97" fill="norm" stroke="1" extrusionOk="0">
                  <a:moveTo>
                    <a:pt x="21429" y="1812"/>
                  </a:moveTo>
                  <a:cubicBezTo>
                    <a:pt x="20743" y="1298"/>
                    <a:pt x="20058" y="784"/>
                    <a:pt x="18172" y="424"/>
                  </a:cubicBezTo>
                  <a:cubicBezTo>
                    <a:pt x="16286" y="64"/>
                    <a:pt x="13200" y="-142"/>
                    <a:pt x="10115" y="115"/>
                  </a:cubicBezTo>
                  <a:cubicBezTo>
                    <a:pt x="7029" y="372"/>
                    <a:pt x="3943" y="1092"/>
                    <a:pt x="2229" y="1709"/>
                  </a:cubicBezTo>
                  <a:cubicBezTo>
                    <a:pt x="515" y="2327"/>
                    <a:pt x="172" y="2841"/>
                    <a:pt x="1372" y="3458"/>
                  </a:cubicBezTo>
                  <a:cubicBezTo>
                    <a:pt x="2572" y="4075"/>
                    <a:pt x="5315" y="4795"/>
                    <a:pt x="7886" y="5669"/>
                  </a:cubicBezTo>
                  <a:cubicBezTo>
                    <a:pt x="10458" y="6544"/>
                    <a:pt x="12858" y="7572"/>
                    <a:pt x="13200" y="8549"/>
                  </a:cubicBezTo>
                  <a:cubicBezTo>
                    <a:pt x="13543" y="9527"/>
                    <a:pt x="11829" y="10452"/>
                    <a:pt x="10115" y="10967"/>
                  </a:cubicBezTo>
                  <a:cubicBezTo>
                    <a:pt x="8400" y="11481"/>
                    <a:pt x="6686" y="11584"/>
                    <a:pt x="6000" y="11892"/>
                  </a:cubicBezTo>
                  <a:cubicBezTo>
                    <a:pt x="5315" y="12201"/>
                    <a:pt x="5658" y="12715"/>
                    <a:pt x="5486" y="13487"/>
                  </a:cubicBezTo>
                  <a:cubicBezTo>
                    <a:pt x="5315" y="14258"/>
                    <a:pt x="4629" y="15287"/>
                    <a:pt x="3600" y="16264"/>
                  </a:cubicBezTo>
                  <a:cubicBezTo>
                    <a:pt x="2572" y="17241"/>
                    <a:pt x="1200" y="18167"/>
                    <a:pt x="515" y="18887"/>
                  </a:cubicBezTo>
                  <a:cubicBezTo>
                    <a:pt x="-171" y="19607"/>
                    <a:pt x="-171" y="20121"/>
                    <a:pt x="515" y="20532"/>
                  </a:cubicBezTo>
                  <a:cubicBezTo>
                    <a:pt x="1200" y="20944"/>
                    <a:pt x="2572" y="21252"/>
                    <a:pt x="5658" y="21355"/>
                  </a:cubicBezTo>
                  <a:cubicBezTo>
                    <a:pt x="8743" y="21458"/>
                    <a:pt x="13543" y="21355"/>
                    <a:pt x="18343" y="21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4370098" y="5626324"/>
              <a:ext cx="16867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73" y="2283"/>
                    <a:pt x="6545" y="4566"/>
                    <a:pt x="9655" y="7551"/>
                  </a:cubicBezTo>
                  <a:cubicBezTo>
                    <a:pt x="12764" y="10537"/>
                    <a:pt x="15709" y="14224"/>
                    <a:pt x="17673" y="16683"/>
                  </a:cubicBezTo>
                  <a:cubicBezTo>
                    <a:pt x="19636" y="19141"/>
                    <a:pt x="20618" y="203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4402820" y="5626324"/>
              <a:ext cx="158950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fill="norm" stroke="1" extrusionOk="0">
                  <a:moveTo>
                    <a:pt x="21324" y="0"/>
                  </a:moveTo>
                  <a:cubicBezTo>
                    <a:pt x="15495" y="3677"/>
                    <a:pt x="9667" y="7353"/>
                    <a:pt x="5895" y="10647"/>
                  </a:cubicBezTo>
                  <a:cubicBezTo>
                    <a:pt x="2124" y="13940"/>
                    <a:pt x="410" y="16851"/>
                    <a:pt x="67" y="18613"/>
                  </a:cubicBezTo>
                  <a:cubicBezTo>
                    <a:pt x="-276" y="20374"/>
                    <a:pt x="753" y="20987"/>
                    <a:pt x="17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4615437" y="5902330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4607770" y="5781577"/>
              <a:ext cx="64006" cy="44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6" h="20700" fill="norm" stroke="1" extrusionOk="0">
                  <a:moveTo>
                    <a:pt x="12000" y="2700"/>
                  </a:moveTo>
                  <a:cubicBezTo>
                    <a:pt x="9600" y="7500"/>
                    <a:pt x="7200" y="12300"/>
                    <a:pt x="8000" y="15300"/>
                  </a:cubicBezTo>
                  <a:cubicBezTo>
                    <a:pt x="8800" y="18300"/>
                    <a:pt x="12800" y="19500"/>
                    <a:pt x="16000" y="16500"/>
                  </a:cubicBezTo>
                  <a:cubicBezTo>
                    <a:pt x="19200" y="13500"/>
                    <a:pt x="21600" y="6300"/>
                    <a:pt x="18800" y="2700"/>
                  </a:cubicBezTo>
                  <a:cubicBezTo>
                    <a:pt x="16000" y="-900"/>
                    <a:pt x="8000" y="-900"/>
                    <a:pt x="4000" y="2700"/>
                  </a:cubicBezTo>
                  <a:cubicBezTo>
                    <a:pt x="0" y="6300"/>
                    <a:pt x="0" y="13500"/>
                    <a:pt x="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4853109" y="5802661"/>
              <a:ext cx="268340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37" y="14400"/>
                    <a:pt x="9874" y="7200"/>
                    <a:pt x="13474" y="3600"/>
                  </a:cubicBezTo>
                  <a:cubicBezTo>
                    <a:pt x="17074" y="0"/>
                    <a:pt x="1933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4257162" y="5498924"/>
              <a:ext cx="158938" cy="51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478" fill="norm" stroke="1" extrusionOk="0">
                  <a:moveTo>
                    <a:pt x="20667" y="1466"/>
                  </a:moveTo>
                  <a:cubicBezTo>
                    <a:pt x="20002" y="831"/>
                    <a:pt x="19338" y="196"/>
                    <a:pt x="18341" y="37"/>
                  </a:cubicBezTo>
                  <a:cubicBezTo>
                    <a:pt x="17344" y="-122"/>
                    <a:pt x="16015" y="196"/>
                    <a:pt x="13190" y="1625"/>
                  </a:cubicBezTo>
                  <a:cubicBezTo>
                    <a:pt x="10365" y="3054"/>
                    <a:pt x="6045" y="5596"/>
                    <a:pt x="3221" y="8243"/>
                  </a:cubicBezTo>
                  <a:cubicBezTo>
                    <a:pt x="396" y="10890"/>
                    <a:pt x="-933" y="13643"/>
                    <a:pt x="729" y="15866"/>
                  </a:cubicBezTo>
                  <a:cubicBezTo>
                    <a:pt x="2390" y="18090"/>
                    <a:pt x="7042" y="19784"/>
                    <a:pt x="11695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5290119" y="5656991"/>
              <a:ext cx="230006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60" y="2600"/>
                    <a:pt x="6720" y="5200"/>
                    <a:pt x="9840" y="8500"/>
                  </a:cubicBezTo>
                  <a:cubicBezTo>
                    <a:pt x="12960" y="11800"/>
                    <a:pt x="15840" y="15800"/>
                    <a:pt x="17760" y="18100"/>
                  </a:cubicBezTo>
                  <a:cubicBezTo>
                    <a:pt x="19680" y="20400"/>
                    <a:pt x="20640" y="21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5313119" y="5656991"/>
              <a:ext cx="191672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56" y="3240"/>
                    <a:pt x="14112" y="6480"/>
                    <a:pt x="10512" y="10080"/>
                  </a:cubicBezTo>
                  <a:cubicBezTo>
                    <a:pt x="6912" y="13680"/>
                    <a:pt x="3456" y="17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5213450" y="5592706"/>
              <a:ext cx="383343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2880" y="12582"/>
                    <a:pt x="5760" y="4867"/>
                    <a:pt x="9360" y="1782"/>
                  </a:cubicBezTo>
                  <a:cubicBezTo>
                    <a:pt x="12960" y="-1304"/>
                    <a:pt x="1728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5688795" y="5564989"/>
              <a:ext cx="139514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600" fill="norm" stroke="1" extrusionOk="0">
                  <a:moveTo>
                    <a:pt x="1137" y="0"/>
                  </a:moveTo>
                  <a:cubicBezTo>
                    <a:pt x="3032" y="0"/>
                    <a:pt x="4926" y="0"/>
                    <a:pt x="7200" y="488"/>
                  </a:cubicBezTo>
                  <a:cubicBezTo>
                    <a:pt x="9474" y="976"/>
                    <a:pt x="12126" y="1953"/>
                    <a:pt x="15158" y="3966"/>
                  </a:cubicBezTo>
                  <a:cubicBezTo>
                    <a:pt x="18189" y="5980"/>
                    <a:pt x="21600" y="9031"/>
                    <a:pt x="20463" y="12020"/>
                  </a:cubicBezTo>
                  <a:cubicBezTo>
                    <a:pt x="19326" y="15010"/>
                    <a:pt x="13642" y="17939"/>
                    <a:pt x="9474" y="19525"/>
                  </a:cubicBezTo>
                  <a:cubicBezTo>
                    <a:pt x="5305" y="21112"/>
                    <a:pt x="2653" y="213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6028691" y="5580323"/>
              <a:ext cx="189116" cy="37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452" fill="norm" stroke="1" extrusionOk="0">
                  <a:moveTo>
                    <a:pt x="21032" y="0"/>
                  </a:moveTo>
                  <a:cubicBezTo>
                    <a:pt x="18190" y="444"/>
                    <a:pt x="15348" y="888"/>
                    <a:pt x="11937" y="2589"/>
                  </a:cubicBezTo>
                  <a:cubicBezTo>
                    <a:pt x="8527" y="4290"/>
                    <a:pt x="4548" y="7249"/>
                    <a:pt x="2274" y="10134"/>
                  </a:cubicBezTo>
                  <a:cubicBezTo>
                    <a:pt x="0" y="13019"/>
                    <a:pt x="-568" y="15830"/>
                    <a:pt x="569" y="17753"/>
                  </a:cubicBezTo>
                  <a:cubicBezTo>
                    <a:pt x="1706" y="19677"/>
                    <a:pt x="4548" y="20712"/>
                    <a:pt x="8243" y="21156"/>
                  </a:cubicBezTo>
                  <a:cubicBezTo>
                    <a:pt x="11937" y="21600"/>
                    <a:pt x="16485" y="21452"/>
                    <a:pt x="21032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6294475" y="5618657"/>
              <a:ext cx="23000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40" y="3200"/>
                    <a:pt x="5280" y="6400"/>
                    <a:pt x="8880" y="10000"/>
                  </a:cubicBezTo>
                  <a:cubicBezTo>
                    <a:pt x="12480" y="13600"/>
                    <a:pt x="17040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6483590" y="5646592"/>
              <a:ext cx="79225" cy="363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21600" y="161"/>
                  </a:moveTo>
                  <a:cubicBezTo>
                    <a:pt x="18116" y="10"/>
                    <a:pt x="14632" y="-141"/>
                    <a:pt x="11497" y="237"/>
                  </a:cubicBezTo>
                  <a:cubicBezTo>
                    <a:pt x="8361" y="614"/>
                    <a:pt x="5574" y="1521"/>
                    <a:pt x="3484" y="4390"/>
                  </a:cubicBezTo>
                  <a:cubicBezTo>
                    <a:pt x="1394" y="7260"/>
                    <a:pt x="0" y="12094"/>
                    <a:pt x="0" y="15266"/>
                  </a:cubicBezTo>
                  <a:cubicBezTo>
                    <a:pt x="0" y="18438"/>
                    <a:pt x="1394" y="19949"/>
                    <a:pt x="2787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6624149" y="5948331"/>
              <a:ext cx="2300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400"/>
                    <a:pt x="0" y="10800"/>
                    <a:pt x="3600" y="14400"/>
                  </a:cubicBezTo>
                  <a:cubicBezTo>
                    <a:pt x="7200" y="18000"/>
                    <a:pt x="144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6616482" y="5806814"/>
              <a:ext cx="61346" cy="40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0012" fill="norm" stroke="1" extrusionOk="0">
                  <a:moveTo>
                    <a:pt x="12960" y="1747"/>
                  </a:moveTo>
                  <a:cubicBezTo>
                    <a:pt x="8640" y="1747"/>
                    <a:pt x="4320" y="1747"/>
                    <a:pt x="3024" y="4924"/>
                  </a:cubicBezTo>
                  <a:cubicBezTo>
                    <a:pt x="1728" y="8100"/>
                    <a:pt x="3456" y="14453"/>
                    <a:pt x="6480" y="17630"/>
                  </a:cubicBezTo>
                  <a:cubicBezTo>
                    <a:pt x="9504" y="20806"/>
                    <a:pt x="13824" y="20806"/>
                    <a:pt x="16848" y="17630"/>
                  </a:cubicBezTo>
                  <a:cubicBezTo>
                    <a:pt x="19872" y="14453"/>
                    <a:pt x="21600" y="8100"/>
                    <a:pt x="20304" y="4288"/>
                  </a:cubicBezTo>
                  <a:cubicBezTo>
                    <a:pt x="19008" y="477"/>
                    <a:pt x="14688" y="-794"/>
                    <a:pt x="10800" y="477"/>
                  </a:cubicBezTo>
                  <a:cubicBezTo>
                    <a:pt x="6912" y="1747"/>
                    <a:pt x="3456" y="5559"/>
                    <a:pt x="0" y="9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6877155" y="5879330"/>
              <a:ext cx="253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7222162" y="5716394"/>
              <a:ext cx="161005" cy="170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0" y="240"/>
                  </a:moveTo>
                  <a:cubicBezTo>
                    <a:pt x="1714" y="-77"/>
                    <a:pt x="3429" y="-395"/>
                    <a:pt x="5486" y="1511"/>
                  </a:cubicBezTo>
                  <a:cubicBezTo>
                    <a:pt x="7543" y="3417"/>
                    <a:pt x="9943" y="7546"/>
                    <a:pt x="12686" y="11199"/>
                  </a:cubicBezTo>
                  <a:cubicBezTo>
                    <a:pt x="15429" y="14852"/>
                    <a:pt x="18514" y="18029"/>
                    <a:pt x="21600" y="21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7314164" y="5741326"/>
              <a:ext cx="122671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617"/>
                    <a:pt x="17100" y="1234"/>
                    <a:pt x="13725" y="4114"/>
                  </a:cubicBezTo>
                  <a:cubicBezTo>
                    <a:pt x="10350" y="6994"/>
                    <a:pt x="5850" y="12137"/>
                    <a:pt x="3375" y="15429"/>
                  </a:cubicBezTo>
                  <a:cubicBezTo>
                    <a:pt x="900" y="18720"/>
                    <a:pt x="45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7145494" y="5610990"/>
              <a:ext cx="29134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7559504" y="5626324"/>
              <a:ext cx="125468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fill="norm" stroke="1" extrusionOk="0">
                  <a:moveTo>
                    <a:pt x="0" y="0"/>
                  </a:moveTo>
                  <a:cubicBezTo>
                    <a:pt x="5184" y="1117"/>
                    <a:pt x="10368" y="2234"/>
                    <a:pt x="14472" y="4345"/>
                  </a:cubicBezTo>
                  <a:cubicBezTo>
                    <a:pt x="18576" y="6455"/>
                    <a:pt x="21600" y="9559"/>
                    <a:pt x="21168" y="12290"/>
                  </a:cubicBezTo>
                  <a:cubicBezTo>
                    <a:pt x="20736" y="15021"/>
                    <a:pt x="16848" y="17379"/>
                    <a:pt x="12744" y="18869"/>
                  </a:cubicBezTo>
                  <a:cubicBezTo>
                    <a:pt x="8640" y="20359"/>
                    <a:pt x="4320" y="209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7728174" y="5513858"/>
              <a:ext cx="162320" cy="606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434" fill="norm" stroke="1" extrusionOk="0">
                  <a:moveTo>
                    <a:pt x="2991" y="1537"/>
                  </a:moveTo>
                  <a:cubicBezTo>
                    <a:pt x="4985" y="995"/>
                    <a:pt x="6978" y="452"/>
                    <a:pt x="9637" y="181"/>
                  </a:cubicBezTo>
                  <a:cubicBezTo>
                    <a:pt x="12295" y="-90"/>
                    <a:pt x="15618" y="-90"/>
                    <a:pt x="17945" y="407"/>
                  </a:cubicBezTo>
                  <a:cubicBezTo>
                    <a:pt x="20271" y="904"/>
                    <a:pt x="21600" y="1898"/>
                    <a:pt x="20935" y="3028"/>
                  </a:cubicBezTo>
                  <a:cubicBezTo>
                    <a:pt x="20271" y="4158"/>
                    <a:pt x="17612" y="5423"/>
                    <a:pt x="14622" y="6507"/>
                  </a:cubicBezTo>
                  <a:cubicBezTo>
                    <a:pt x="11631" y="7592"/>
                    <a:pt x="8308" y="8496"/>
                    <a:pt x="6646" y="9174"/>
                  </a:cubicBezTo>
                  <a:cubicBezTo>
                    <a:pt x="4985" y="9851"/>
                    <a:pt x="4985" y="10303"/>
                    <a:pt x="5982" y="10891"/>
                  </a:cubicBezTo>
                  <a:cubicBezTo>
                    <a:pt x="6978" y="11478"/>
                    <a:pt x="8972" y="12201"/>
                    <a:pt x="10966" y="13331"/>
                  </a:cubicBezTo>
                  <a:cubicBezTo>
                    <a:pt x="12960" y="14461"/>
                    <a:pt x="14954" y="15997"/>
                    <a:pt x="15618" y="17217"/>
                  </a:cubicBezTo>
                  <a:cubicBezTo>
                    <a:pt x="16283" y="18437"/>
                    <a:pt x="15618" y="19341"/>
                    <a:pt x="13292" y="20019"/>
                  </a:cubicBezTo>
                  <a:cubicBezTo>
                    <a:pt x="10966" y="20697"/>
                    <a:pt x="6978" y="21148"/>
                    <a:pt x="4486" y="21329"/>
                  </a:cubicBezTo>
                  <a:cubicBezTo>
                    <a:pt x="1994" y="21510"/>
                    <a:pt x="997" y="21420"/>
                    <a:pt x="0" y="21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3066735" y="6408342"/>
              <a:ext cx="4538771" cy="14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0" y="17573"/>
                  </a:moveTo>
                  <a:cubicBezTo>
                    <a:pt x="365" y="18305"/>
                    <a:pt x="730" y="19037"/>
                    <a:pt x="1113" y="19769"/>
                  </a:cubicBezTo>
                  <a:cubicBezTo>
                    <a:pt x="1496" y="20502"/>
                    <a:pt x="1897" y="21234"/>
                    <a:pt x="2353" y="21417"/>
                  </a:cubicBezTo>
                  <a:cubicBezTo>
                    <a:pt x="2809" y="21600"/>
                    <a:pt x="3320" y="21234"/>
                    <a:pt x="3795" y="20685"/>
                  </a:cubicBezTo>
                  <a:cubicBezTo>
                    <a:pt x="4269" y="20136"/>
                    <a:pt x="4707" y="19403"/>
                    <a:pt x="5175" y="18671"/>
                  </a:cubicBezTo>
                  <a:cubicBezTo>
                    <a:pt x="5643" y="17939"/>
                    <a:pt x="6142" y="17207"/>
                    <a:pt x="6647" y="16475"/>
                  </a:cubicBezTo>
                  <a:cubicBezTo>
                    <a:pt x="7151" y="15742"/>
                    <a:pt x="7662" y="15010"/>
                    <a:pt x="8179" y="14461"/>
                  </a:cubicBezTo>
                  <a:cubicBezTo>
                    <a:pt x="8696" y="13912"/>
                    <a:pt x="9219" y="13546"/>
                    <a:pt x="9742" y="13363"/>
                  </a:cubicBezTo>
                  <a:cubicBezTo>
                    <a:pt x="10265" y="13180"/>
                    <a:pt x="10788" y="13180"/>
                    <a:pt x="11262" y="12997"/>
                  </a:cubicBezTo>
                  <a:cubicBezTo>
                    <a:pt x="11736" y="12814"/>
                    <a:pt x="12162" y="12447"/>
                    <a:pt x="12576" y="12081"/>
                  </a:cubicBezTo>
                  <a:cubicBezTo>
                    <a:pt x="12989" y="11715"/>
                    <a:pt x="13391" y="11349"/>
                    <a:pt x="13804" y="10983"/>
                  </a:cubicBezTo>
                  <a:cubicBezTo>
                    <a:pt x="14218" y="10617"/>
                    <a:pt x="14643" y="10251"/>
                    <a:pt x="15063" y="9702"/>
                  </a:cubicBezTo>
                  <a:cubicBezTo>
                    <a:pt x="15482" y="9153"/>
                    <a:pt x="15896" y="8420"/>
                    <a:pt x="16358" y="7688"/>
                  </a:cubicBezTo>
                  <a:cubicBezTo>
                    <a:pt x="16820" y="6956"/>
                    <a:pt x="17331" y="6224"/>
                    <a:pt x="17811" y="5492"/>
                  </a:cubicBezTo>
                  <a:cubicBezTo>
                    <a:pt x="18292" y="4759"/>
                    <a:pt x="18742" y="4027"/>
                    <a:pt x="19204" y="3478"/>
                  </a:cubicBezTo>
                  <a:cubicBezTo>
                    <a:pt x="19666" y="2929"/>
                    <a:pt x="20141" y="2563"/>
                    <a:pt x="20542" y="2014"/>
                  </a:cubicBezTo>
                  <a:cubicBezTo>
                    <a:pt x="20943" y="1464"/>
                    <a:pt x="21272" y="73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3089736" y="6741509"/>
              <a:ext cx="2346054" cy="104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fill="norm" stroke="1" extrusionOk="0">
                  <a:moveTo>
                    <a:pt x="0" y="18193"/>
                  </a:moveTo>
                  <a:cubicBezTo>
                    <a:pt x="118" y="19146"/>
                    <a:pt x="235" y="20099"/>
                    <a:pt x="329" y="20707"/>
                  </a:cubicBezTo>
                  <a:cubicBezTo>
                    <a:pt x="424" y="21316"/>
                    <a:pt x="494" y="21581"/>
                    <a:pt x="553" y="21581"/>
                  </a:cubicBezTo>
                  <a:cubicBezTo>
                    <a:pt x="612" y="21581"/>
                    <a:pt x="659" y="21316"/>
                    <a:pt x="671" y="20443"/>
                  </a:cubicBezTo>
                  <a:cubicBezTo>
                    <a:pt x="682" y="19569"/>
                    <a:pt x="659" y="18087"/>
                    <a:pt x="659" y="16366"/>
                  </a:cubicBezTo>
                  <a:cubicBezTo>
                    <a:pt x="659" y="14646"/>
                    <a:pt x="682" y="12687"/>
                    <a:pt x="706" y="10860"/>
                  </a:cubicBezTo>
                  <a:cubicBezTo>
                    <a:pt x="729" y="9034"/>
                    <a:pt x="753" y="7340"/>
                    <a:pt x="753" y="6228"/>
                  </a:cubicBezTo>
                  <a:cubicBezTo>
                    <a:pt x="753" y="5116"/>
                    <a:pt x="729" y="4587"/>
                    <a:pt x="718" y="4190"/>
                  </a:cubicBezTo>
                  <a:cubicBezTo>
                    <a:pt x="706" y="3793"/>
                    <a:pt x="706" y="3528"/>
                    <a:pt x="753" y="3263"/>
                  </a:cubicBezTo>
                  <a:cubicBezTo>
                    <a:pt x="800" y="2999"/>
                    <a:pt x="894" y="2734"/>
                    <a:pt x="1071" y="2549"/>
                  </a:cubicBezTo>
                  <a:cubicBezTo>
                    <a:pt x="1247" y="2363"/>
                    <a:pt x="1506" y="2257"/>
                    <a:pt x="1965" y="2125"/>
                  </a:cubicBezTo>
                  <a:cubicBezTo>
                    <a:pt x="2424" y="1993"/>
                    <a:pt x="3082" y="1834"/>
                    <a:pt x="3788" y="1702"/>
                  </a:cubicBezTo>
                  <a:cubicBezTo>
                    <a:pt x="4494" y="1569"/>
                    <a:pt x="5247" y="1463"/>
                    <a:pt x="6059" y="1331"/>
                  </a:cubicBezTo>
                  <a:cubicBezTo>
                    <a:pt x="6871" y="1199"/>
                    <a:pt x="7741" y="1040"/>
                    <a:pt x="8576" y="934"/>
                  </a:cubicBezTo>
                  <a:cubicBezTo>
                    <a:pt x="9412" y="828"/>
                    <a:pt x="10212" y="775"/>
                    <a:pt x="11047" y="696"/>
                  </a:cubicBezTo>
                  <a:cubicBezTo>
                    <a:pt x="11882" y="616"/>
                    <a:pt x="12753" y="510"/>
                    <a:pt x="13612" y="431"/>
                  </a:cubicBezTo>
                  <a:cubicBezTo>
                    <a:pt x="14471" y="352"/>
                    <a:pt x="15318" y="299"/>
                    <a:pt x="16153" y="219"/>
                  </a:cubicBezTo>
                  <a:cubicBezTo>
                    <a:pt x="16988" y="140"/>
                    <a:pt x="17812" y="34"/>
                    <a:pt x="18659" y="7"/>
                  </a:cubicBezTo>
                  <a:cubicBezTo>
                    <a:pt x="19506" y="-19"/>
                    <a:pt x="20376" y="34"/>
                    <a:pt x="20871" y="87"/>
                  </a:cubicBezTo>
                  <a:cubicBezTo>
                    <a:pt x="21365" y="140"/>
                    <a:pt x="21482" y="193"/>
                    <a:pt x="21600" y="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3480745" y="7021689"/>
              <a:ext cx="30668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100"/>
                    <a:pt x="7200" y="10200"/>
                    <a:pt x="10800" y="13800"/>
                  </a:cubicBezTo>
                  <a:cubicBezTo>
                    <a:pt x="14400" y="17400"/>
                    <a:pt x="18000" y="195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3396409" y="7259361"/>
              <a:ext cx="23767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3447668" y="7405031"/>
              <a:ext cx="182362" cy="20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600" fill="norm" stroke="1" extrusionOk="0">
                  <a:moveTo>
                    <a:pt x="1166" y="0"/>
                  </a:moveTo>
                  <a:cubicBezTo>
                    <a:pt x="1166" y="4741"/>
                    <a:pt x="1166" y="9483"/>
                    <a:pt x="1166" y="12644"/>
                  </a:cubicBezTo>
                  <a:cubicBezTo>
                    <a:pt x="1166" y="15805"/>
                    <a:pt x="1166" y="17385"/>
                    <a:pt x="1019" y="18834"/>
                  </a:cubicBezTo>
                  <a:cubicBezTo>
                    <a:pt x="871" y="20283"/>
                    <a:pt x="575" y="21600"/>
                    <a:pt x="279" y="21600"/>
                  </a:cubicBezTo>
                  <a:cubicBezTo>
                    <a:pt x="-17" y="21600"/>
                    <a:pt x="-313" y="20283"/>
                    <a:pt x="723" y="17122"/>
                  </a:cubicBezTo>
                  <a:cubicBezTo>
                    <a:pt x="1758" y="13961"/>
                    <a:pt x="4125" y="8956"/>
                    <a:pt x="6640" y="5795"/>
                  </a:cubicBezTo>
                  <a:cubicBezTo>
                    <a:pt x="9155" y="2634"/>
                    <a:pt x="11818" y="1317"/>
                    <a:pt x="13890" y="659"/>
                  </a:cubicBezTo>
                  <a:cubicBezTo>
                    <a:pt x="15961" y="0"/>
                    <a:pt x="17440" y="0"/>
                    <a:pt x="18624" y="1317"/>
                  </a:cubicBezTo>
                  <a:cubicBezTo>
                    <a:pt x="19808" y="2634"/>
                    <a:pt x="20695" y="5268"/>
                    <a:pt x="20991" y="7902"/>
                  </a:cubicBezTo>
                  <a:cubicBezTo>
                    <a:pt x="21287" y="10537"/>
                    <a:pt x="20991" y="13171"/>
                    <a:pt x="20695" y="15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3906146" y="7013961"/>
              <a:ext cx="320321" cy="39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06" fill="norm" stroke="1" extrusionOk="0">
                  <a:moveTo>
                    <a:pt x="18631" y="416"/>
                  </a:moveTo>
                  <a:cubicBezTo>
                    <a:pt x="19821" y="141"/>
                    <a:pt x="21012" y="-134"/>
                    <a:pt x="21267" y="72"/>
                  </a:cubicBezTo>
                  <a:cubicBezTo>
                    <a:pt x="21522" y="279"/>
                    <a:pt x="20842" y="967"/>
                    <a:pt x="18546" y="2205"/>
                  </a:cubicBezTo>
                  <a:cubicBezTo>
                    <a:pt x="16250" y="3443"/>
                    <a:pt x="12338" y="5232"/>
                    <a:pt x="9957" y="6332"/>
                  </a:cubicBezTo>
                  <a:cubicBezTo>
                    <a:pt x="7576" y="7433"/>
                    <a:pt x="6725" y="7846"/>
                    <a:pt x="6640" y="8327"/>
                  </a:cubicBezTo>
                  <a:cubicBezTo>
                    <a:pt x="6555" y="8809"/>
                    <a:pt x="7235" y="9359"/>
                    <a:pt x="8596" y="9634"/>
                  </a:cubicBezTo>
                  <a:cubicBezTo>
                    <a:pt x="9957" y="9909"/>
                    <a:pt x="11998" y="9909"/>
                    <a:pt x="13443" y="9978"/>
                  </a:cubicBezTo>
                  <a:cubicBezTo>
                    <a:pt x="14889" y="10047"/>
                    <a:pt x="15739" y="10184"/>
                    <a:pt x="15909" y="10666"/>
                  </a:cubicBezTo>
                  <a:cubicBezTo>
                    <a:pt x="16079" y="11148"/>
                    <a:pt x="15569" y="11973"/>
                    <a:pt x="13443" y="13418"/>
                  </a:cubicBezTo>
                  <a:cubicBezTo>
                    <a:pt x="11317" y="14862"/>
                    <a:pt x="7576" y="16926"/>
                    <a:pt x="5279" y="18164"/>
                  </a:cubicBezTo>
                  <a:cubicBezTo>
                    <a:pt x="2983" y="19402"/>
                    <a:pt x="2133" y="19815"/>
                    <a:pt x="1368" y="20228"/>
                  </a:cubicBezTo>
                  <a:cubicBezTo>
                    <a:pt x="602" y="20641"/>
                    <a:pt x="-78" y="21053"/>
                    <a:pt x="7" y="21260"/>
                  </a:cubicBezTo>
                  <a:cubicBezTo>
                    <a:pt x="92" y="21466"/>
                    <a:pt x="942" y="21466"/>
                    <a:pt x="3919" y="21191"/>
                  </a:cubicBezTo>
                  <a:cubicBezTo>
                    <a:pt x="6895" y="20916"/>
                    <a:pt x="11998" y="20365"/>
                    <a:pt x="17100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3963756" y="7589035"/>
              <a:ext cx="153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3933088" y="7491922"/>
              <a:ext cx="84336" cy="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5026"/>
                    <a:pt x="1309" y="8452"/>
                    <a:pt x="3273" y="4696"/>
                  </a:cubicBezTo>
                  <a:cubicBezTo>
                    <a:pt x="5236" y="939"/>
                    <a:pt x="8509" y="0"/>
                    <a:pt x="11782" y="0"/>
                  </a:cubicBezTo>
                  <a:cubicBezTo>
                    <a:pt x="15055" y="0"/>
                    <a:pt x="18327" y="939"/>
                    <a:pt x="21600" y="1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4048091" y="7581368"/>
              <a:ext cx="38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4025090" y="7619702"/>
              <a:ext cx="130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4216761" y="7558368"/>
              <a:ext cx="3066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4055078" y="6886548"/>
              <a:ext cx="108017" cy="96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0980" fill="norm" stroke="1" extrusionOk="0">
                  <a:moveTo>
                    <a:pt x="1640" y="9349"/>
                  </a:moveTo>
                  <a:cubicBezTo>
                    <a:pt x="636" y="12672"/>
                    <a:pt x="-369" y="15995"/>
                    <a:pt x="133" y="14888"/>
                  </a:cubicBezTo>
                  <a:cubicBezTo>
                    <a:pt x="636" y="13780"/>
                    <a:pt x="2645" y="8241"/>
                    <a:pt x="4654" y="4641"/>
                  </a:cubicBezTo>
                  <a:cubicBezTo>
                    <a:pt x="6664" y="1042"/>
                    <a:pt x="8673" y="-620"/>
                    <a:pt x="11436" y="211"/>
                  </a:cubicBezTo>
                  <a:cubicBezTo>
                    <a:pt x="14198" y="1042"/>
                    <a:pt x="17715" y="4365"/>
                    <a:pt x="19473" y="8242"/>
                  </a:cubicBezTo>
                  <a:cubicBezTo>
                    <a:pt x="21231" y="12118"/>
                    <a:pt x="21231" y="16549"/>
                    <a:pt x="21231" y="20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4378908" y="7023772"/>
              <a:ext cx="167528" cy="31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60" fill="norm" stroke="1" extrusionOk="0">
                  <a:moveTo>
                    <a:pt x="21454" y="1917"/>
                  </a:moveTo>
                  <a:cubicBezTo>
                    <a:pt x="19818" y="1060"/>
                    <a:pt x="18181" y="203"/>
                    <a:pt x="16545" y="31"/>
                  </a:cubicBezTo>
                  <a:cubicBezTo>
                    <a:pt x="14909" y="-140"/>
                    <a:pt x="13272" y="374"/>
                    <a:pt x="10981" y="1831"/>
                  </a:cubicBezTo>
                  <a:cubicBezTo>
                    <a:pt x="8690" y="3289"/>
                    <a:pt x="5745" y="5689"/>
                    <a:pt x="3618" y="8260"/>
                  </a:cubicBezTo>
                  <a:cubicBezTo>
                    <a:pt x="1490" y="10831"/>
                    <a:pt x="181" y="13574"/>
                    <a:pt x="18" y="15803"/>
                  </a:cubicBezTo>
                  <a:cubicBezTo>
                    <a:pt x="-146" y="18031"/>
                    <a:pt x="836" y="19746"/>
                    <a:pt x="3781" y="20603"/>
                  </a:cubicBezTo>
                  <a:cubicBezTo>
                    <a:pt x="6727" y="21460"/>
                    <a:pt x="11636" y="21460"/>
                    <a:pt x="16545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4592436" y="7106024"/>
              <a:ext cx="13033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3600"/>
                    <a:pt x="8471" y="7200"/>
                    <a:pt x="12071" y="10800"/>
                  </a:cubicBezTo>
                  <a:cubicBezTo>
                    <a:pt x="15671" y="14400"/>
                    <a:pt x="18635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4638437" y="7090690"/>
              <a:ext cx="107337" cy="29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0"/>
                    <a:pt x="16457" y="0"/>
                    <a:pt x="14657" y="474"/>
                  </a:cubicBezTo>
                  <a:cubicBezTo>
                    <a:pt x="12857" y="947"/>
                    <a:pt x="11829" y="1895"/>
                    <a:pt x="9514" y="5495"/>
                  </a:cubicBezTo>
                  <a:cubicBezTo>
                    <a:pt x="7200" y="9095"/>
                    <a:pt x="3600" y="153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4753440" y="7313029"/>
              <a:ext cx="1" cy="84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4768774" y="7198026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2000" y="16200"/>
                    <a:pt x="2400" y="10800"/>
                    <a:pt x="3600" y="9900"/>
                  </a:cubicBezTo>
                  <a:cubicBezTo>
                    <a:pt x="4800" y="9000"/>
                    <a:pt x="16800" y="12600"/>
                    <a:pt x="18000" y="11700"/>
                  </a:cubicBezTo>
                  <a:cubicBezTo>
                    <a:pt x="19200" y="10800"/>
                    <a:pt x="9600" y="54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4899110" y="7213359"/>
              <a:ext cx="16100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5098448" y="7113691"/>
              <a:ext cx="16867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5100"/>
                    <a:pt x="10473" y="10200"/>
                    <a:pt x="14073" y="13800"/>
                  </a:cubicBezTo>
                  <a:cubicBezTo>
                    <a:pt x="17673" y="17400"/>
                    <a:pt x="19636" y="195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5182783" y="7136691"/>
              <a:ext cx="84336" cy="19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4431"/>
                    <a:pt x="11127" y="8862"/>
                    <a:pt x="7527" y="12462"/>
                  </a:cubicBezTo>
                  <a:cubicBezTo>
                    <a:pt x="3927" y="16062"/>
                    <a:pt x="1964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4991112" y="7037022"/>
              <a:ext cx="253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5320786" y="7052356"/>
              <a:ext cx="14094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0" y="0"/>
                  </a:moveTo>
                  <a:cubicBezTo>
                    <a:pt x="6171" y="2274"/>
                    <a:pt x="12343" y="4547"/>
                    <a:pt x="16200" y="7011"/>
                  </a:cubicBezTo>
                  <a:cubicBezTo>
                    <a:pt x="20057" y="9474"/>
                    <a:pt x="21600" y="12126"/>
                    <a:pt x="21214" y="14400"/>
                  </a:cubicBezTo>
                  <a:cubicBezTo>
                    <a:pt x="20829" y="16674"/>
                    <a:pt x="18514" y="18568"/>
                    <a:pt x="15236" y="19705"/>
                  </a:cubicBezTo>
                  <a:cubicBezTo>
                    <a:pt x="11957" y="20842"/>
                    <a:pt x="7714" y="21221"/>
                    <a:pt x="34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5397455" y="6923938"/>
              <a:ext cx="191671" cy="127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7" fill="norm" stroke="1" extrusionOk="0">
                  <a:moveTo>
                    <a:pt x="0" y="4764"/>
                  </a:moveTo>
                  <a:cubicBezTo>
                    <a:pt x="1152" y="3070"/>
                    <a:pt x="2304" y="1376"/>
                    <a:pt x="3600" y="529"/>
                  </a:cubicBezTo>
                  <a:cubicBezTo>
                    <a:pt x="4896" y="-318"/>
                    <a:pt x="6336" y="-318"/>
                    <a:pt x="7632" y="1800"/>
                  </a:cubicBezTo>
                  <a:cubicBezTo>
                    <a:pt x="8928" y="3917"/>
                    <a:pt x="10080" y="8153"/>
                    <a:pt x="10080" y="10906"/>
                  </a:cubicBezTo>
                  <a:cubicBezTo>
                    <a:pt x="10080" y="13658"/>
                    <a:pt x="8928" y="14929"/>
                    <a:pt x="7920" y="16411"/>
                  </a:cubicBezTo>
                  <a:cubicBezTo>
                    <a:pt x="6912" y="17894"/>
                    <a:pt x="6048" y="19588"/>
                    <a:pt x="6480" y="20435"/>
                  </a:cubicBezTo>
                  <a:cubicBezTo>
                    <a:pt x="6912" y="21282"/>
                    <a:pt x="8640" y="21282"/>
                    <a:pt x="11376" y="20858"/>
                  </a:cubicBezTo>
                  <a:cubicBezTo>
                    <a:pt x="14112" y="20435"/>
                    <a:pt x="17856" y="19588"/>
                    <a:pt x="21600" y="18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5849798" y="6623013"/>
              <a:ext cx="1978374" cy="100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43" fill="norm" stroke="1" extrusionOk="0">
                  <a:moveTo>
                    <a:pt x="0" y="16983"/>
                  </a:moveTo>
                  <a:cubicBezTo>
                    <a:pt x="251" y="18247"/>
                    <a:pt x="502" y="19511"/>
                    <a:pt x="655" y="20281"/>
                  </a:cubicBezTo>
                  <a:cubicBezTo>
                    <a:pt x="808" y="21050"/>
                    <a:pt x="864" y="21325"/>
                    <a:pt x="962" y="21463"/>
                  </a:cubicBezTo>
                  <a:cubicBezTo>
                    <a:pt x="1059" y="21600"/>
                    <a:pt x="1198" y="21600"/>
                    <a:pt x="1296" y="21160"/>
                  </a:cubicBezTo>
                  <a:cubicBezTo>
                    <a:pt x="1394" y="20721"/>
                    <a:pt x="1449" y="19841"/>
                    <a:pt x="1533" y="18440"/>
                  </a:cubicBezTo>
                  <a:cubicBezTo>
                    <a:pt x="1617" y="17038"/>
                    <a:pt x="1728" y="15115"/>
                    <a:pt x="1826" y="13191"/>
                  </a:cubicBezTo>
                  <a:cubicBezTo>
                    <a:pt x="1923" y="11267"/>
                    <a:pt x="2007" y="9344"/>
                    <a:pt x="2049" y="7722"/>
                  </a:cubicBezTo>
                  <a:cubicBezTo>
                    <a:pt x="2090" y="6101"/>
                    <a:pt x="2090" y="4782"/>
                    <a:pt x="2090" y="3957"/>
                  </a:cubicBezTo>
                  <a:cubicBezTo>
                    <a:pt x="2090" y="3133"/>
                    <a:pt x="2090" y="2803"/>
                    <a:pt x="2160" y="2583"/>
                  </a:cubicBezTo>
                  <a:cubicBezTo>
                    <a:pt x="2230" y="2363"/>
                    <a:pt x="2369" y="2253"/>
                    <a:pt x="2773" y="2226"/>
                  </a:cubicBezTo>
                  <a:cubicBezTo>
                    <a:pt x="3177" y="2198"/>
                    <a:pt x="3846" y="2253"/>
                    <a:pt x="4738" y="2171"/>
                  </a:cubicBezTo>
                  <a:cubicBezTo>
                    <a:pt x="5630" y="2089"/>
                    <a:pt x="6745" y="1869"/>
                    <a:pt x="7874" y="1704"/>
                  </a:cubicBezTo>
                  <a:cubicBezTo>
                    <a:pt x="9002" y="1539"/>
                    <a:pt x="10145" y="1429"/>
                    <a:pt x="11288" y="1292"/>
                  </a:cubicBezTo>
                  <a:cubicBezTo>
                    <a:pt x="12430" y="1154"/>
                    <a:pt x="13573" y="989"/>
                    <a:pt x="14604" y="852"/>
                  </a:cubicBezTo>
                  <a:cubicBezTo>
                    <a:pt x="15636" y="714"/>
                    <a:pt x="16555" y="605"/>
                    <a:pt x="17475" y="467"/>
                  </a:cubicBezTo>
                  <a:cubicBezTo>
                    <a:pt x="18395" y="330"/>
                    <a:pt x="19315" y="165"/>
                    <a:pt x="19928" y="82"/>
                  </a:cubicBezTo>
                  <a:cubicBezTo>
                    <a:pt x="20541" y="0"/>
                    <a:pt x="20847" y="0"/>
                    <a:pt x="21098" y="0"/>
                  </a:cubicBezTo>
                  <a:cubicBezTo>
                    <a:pt x="21349" y="0"/>
                    <a:pt x="21544" y="0"/>
                    <a:pt x="21572" y="82"/>
                  </a:cubicBezTo>
                  <a:cubicBezTo>
                    <a:pt x="21600" y="165"/>
                    <a:pt x="21461" y="330"/>
                    <a:pt x="21321" y="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6424811" y="6937354"/>
              <a:ext cx="1533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635"/>
                    <a:pt x="0" y="11270"/>
                    <a:pt x="3600" y="14870"/>
                  </a:cubicBezTo>
                  <a:cubicBezTo>
                    <a:pt x="7200" y="18470"/>
                    <a:pt x="14400" y="200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6233140" y="7153790"/>
              <a:ext cx="329675" cy="6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688" y="12582"/>
                    <a:pt x="9377" y="4867"/>
                    <a:pt x="12977" y="1782"/>
                  </a:cubicBezTo>
                  <a:cubicBezTo>
                    <a:pt x="16577" y="-1304"/>
                    <a:pt x="19088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6356378" y="7304677"/>
              <a:ext cx="237104" cy="13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0084" fill="norm" stroke="1" extrusionOk="0">
                  <a:moveTo>
                    <a:pt x="4129" y="2376"/>
                  </a:moveTo>
                  <a:cubicBezTo>
                    <a:pt x="2967" y="5786"/>
                    <a:pt x="1806" y="9197"/>
                    <a:pt x="1109" y="12607"/>
                  </a:cubicBezTo>
                  <a:cubicBezTo>
                    <a:pt x="413" y="16018"/>
                    <a:pt x="180" y="19428"/>
                    <a:pt x="64" y="19997"/>
                  </a:cubicBezTo>
                  <a:cubicBezTo>
                    <a:pt x="-52" y="20565"/>
                    <a:pt x="-52" y="18291"/>
                    <a:pt x="413" y="15070"/>
                  </a:cubicBezTo>
                  <a:cubicBezTo>
                    <a:pt x="877" y="11849"/>
                    <a:pt x="1806" y="7681"/>
                    <a:pt x="4477" y="4460"/>
                  </a:cubicBezTo>
                  <a:cubicBezTo>
                    <a:pt x="7148" y="1239"/>
                    <a:pt x="11561" y="-1035"/>
                    <a:pt x="14696" y="481"/>
                  </a:cubicBezTo>
                  <a:cubicBezTo>
                    <a:pt x="17832" y="1997"/>
                    <a:pt x="19690" y="7302"/>
                    <a:pt x="21548" y="12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6849043" y="6937354"/>
              <a:ext cx="304119" cy="32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fill="norm" stroke="1" extrusionOk="0">
                  <a:moveTo>
                    <a:pt x="21600" y="0"/>
                  </a:moveTo>
                  <a:cubicBezTo>
                    <a:pt x="19785" y="502"/>
                    <a:pt x="17970" y="1005"/>
                    <a:pt x="15519" y="2177"/>
                  </a:cubicBezTo>
                  <a:cubicBezTo>
                    <a:pt x="13069" y="3349"/>
                    <a:pt x="9983" y="5191"/>
                    <a:pt x="7987" y="6363"/>
                  </a:cubicBezTo>
                  <a:cubicBezTo>
                    <a:pt x="5990" y="7535"/>
                    <a:pt x="5082" y="8037"/>
                    <a:pt x="4356" y="8623"/>
                  </a:cubicBezTo>
                  <a:cubicBezTo>
                    <a:pt x="3630" y="9209"/>
                    <a:pt x="3086" y="9879"/>
                    <a:pt x="3267" y="10298"/>
                  </a:cubicBezTo>
                  <a:cubicBezTo>
                    <a:pt x="3449" y="10716"/>
                    <a:pt x="4356" y="10884"/>
                    <a:pt x="5808" y="11051"/>
                  </a:cubicBezTo>
                  <a:cubicBezTo>
                    <a:pt x="7260" y="11219"/>
                    <a:pt x="9257" y="11386"/>
                    <a:pt x="10346" y="11888"/>
                  </a:cubicBezTo>
                  <a:cubicBezTo>
                    <a:pt x="11435" y="12391"/>
                    <a:pt x="11617" y="13228"/>
                    <a:pt x="10709" y="14233"/>
                  </a:cubicBezTo>
                  <a:cubicBezTo>
                    <a:pt x="9802" y="15237"/>
                    <a:pt x="7805" y="16409"/>
                    <a:pt x="6262" y="17246"/>
                  </a:cubicBezTo>
                  <a:cubicBezTo>
                    <a:pt x="4719" y="18084"/>
                    <a:pt x="3630" y="18586"/>
                    <a:pt x="2450" y="19256"/>
                  </a:cubicBezTo>
                  <a:cubicBezTo>
                    <a:pt x="1271" y="19926"/>
                    <a:pt x="0" y="20763"/>
                    <a:pt x="0" y="21181"/>
                  </a:cubicBezTo>
                  <a:cubicBezTo>
                    <a:pt x="0" y="21600"/>
                    <a:pt x="1271" y="21600"/>
                    <a:pt x="4084" y="21516"/>
                  </a:cubicBezTo>
                  <a:cubicBezTo>
                    <a:pt x="6897" y="21433"/>
                    <a:pt x="11254" y="21265"/>
                    <a:pt x="15610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6915489" y="7412698"/>
              <a:ext cx="30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6915489" y="7290467"/>
              <a:ext cx="76669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880" y="11918"/>
                    <a:pt x="5760" y="3818"/>
                    <a:pt x="9360" y="1118"/>
                  </a:cubicBezTo>
                  <a:cubicBezTo>
                    <a:pt x="12960" y="-1582"/>
                    <a:pt x="1728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6976824" y="7426555"/>
              <a:ext cx="76669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600" y="11040"/>
                    <a:pt x="7200" y="1783"/>
                    <a:pt x="10800" y="240"/>
                  </a:cubicBezTo>
                  <a:cubicBezTo>
                    <a:pt x="14400" y="-1303"/>
                    <a:pt x="180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6992157" y="7466366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7214495" y="7405031"/>
              <a:ext cx="38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6893133" y="6806998"/>
              <a:ext cx="137360" cy="108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0420" fill="norm" stroke="1" extrusionOk="0">
                  <a:moveTo>
                    <a:pt x="2299" y="1444"/>
                  </a:moveTo>
                  <a:cubicBezTo>
                    <a:pt x="1899" y="6244"/>
                    <a:pt x="1499" y="11044"/>
                    <a:pt x="1099" y="14644"/>
                  </a:cubicBezTo>
                  <a:cubicBezTo>
                    <a:pt x="699" y="18244"/>
                    <a:pt x="299" y="20644"/>
                    <a:pt x="99" y="20404"/>
                  </a:cubicBezTo>
                  <a:cubicBezTo>
                    <a:pt x="-101" y="20164"/>
                    <a:pt x="-101" y="17284"/>
                    <a:pt x="1099" y="13444"/>
                  </a:cubicBezTo>
                  <a:cubicBezTo>
                    <a:pt x="2299" y="9604"/>
                    <a:pt x="4699" y="4804"/>
                    <a:pt x="7299" y="2164"/>
                  </a:cubicBezTo>
                  <a:cubicBezTo>
                    <a:pt x="9899" y="-476"/>
                    <a:pt x="12699" y="-956"/>
                    <a:pt x="15099" y="2164"/>
                  </a:cubicBezTo>
                  <a:cubicBezTo>
                    <a:pt x="17499" y="5284"/>
                    <a:pt x="19499" y="12004"/>
                    <a:pt x="21499" y="18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7315388" y="6938498"/>
              <a:ext cx="106113" cy="305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519" fill="norm" stroke="1" extrusionOk="0">
                  <a:moveTo>
                    <a:pt x="19350" y="1539"/>
                  </a:moveTo>
                  <a:cubicBezTo>
                    <a:pt x="17843" y="819"/>
                    <a:pt x="16336" y="99"/>
                    <a:pt x="14578" y="9"/>
                  </a:cubicBezTo>
                  <a:cubicBezTo>
                    <a:pt x="12820" y="-81"/>
                    <a:pt x="10810" y="459"/>
                    <a:pt x="8048" y="2349"/>
                  </a:cubicBezTo>
                  <a:cubicBezTo>
                    <a:pt x="5285" y="4239"/>
                    <a:pt x="1769" y="7479"/>
                    <a:pt x="513" y="10629"/>
                  </a:cubicBezTo>
                  <a:cubicBezTo>
                    <a:pt x="-743" y="13779"/>
                    <a:pt x="262" y="16839"/>
                    <a:pt x="4029" y="18639"/>
                  </a:cubicBezTo>
                  <a:cubicBezTo>
                    <a:pt x="7797" y="20439"/>
                    <a:pt x="14327" y="20979"/>
                    <a:pt x="20857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7482835" y="6960354"/>
              <a:ext cx="16100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4500"/>
                    <a:pt x="8229" y="9000"/>
                    <a:pt x="11829" y="12600"/>
                  </a:cubicBezTo>
                  <a:cubicBezTo>
                    <a:pt x="15429" y="16200"/>
                    <a:pt x="18514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7592225" y="6964363"/>
              <a:ext cx="89949" cy="31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331" fill="norm" stroke="1" extrusionOk="0">
                  <a:moveTo>
                    <a:pt x="21118" y="760"/>
                  </a:moveTo>
                  <a:cubicBezTo>
                    <a:pt x="18718" y="245"/>
                    <a:pt x="16318" y="-269"/>
                    <a:pt x="13918" y="160"/>
                  </a:cubicBezTo>
                  <a:cubicBezTo>
                    <a:pt x="11518" y="588"/>
                    <a:pt x="9118" y="1960"/>
                    <a:pt x="6418" y="4531"/>
                  </a:cubicBezTo>
                  <a:cubicBezTo>
                    <a:pt x="3718" y="7102"/>
                    <a:pt x="718" y="10874"/>
                    <a:pt x="118" y="13874"/>
                  </a:cubicBezTo>
                  <a:cubicBezTo>
                    <a:pt x="-482" y="16874"/>
                    <a:pt x="1318" y="19102"/>
                    <a:pt x="3118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7674506" y="7259361"/>
              <a:ext cx="7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7682173" y="7122495"/>
              <a:ext cx="40437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0532" fill="norm" stroke="1" extrusionOk="0">
                  <a:moveTo>
                    <a:pt x="11435" y="20532"/>
                  </a:moveTo>
                  <a:cubicBezTo>
                    <a:pt x="16518" y="10932"/>
                    <a:pt x="21600" y="1332"/>
                    <a:pt x="19694" y="132"/>
                  </a:cubicBezTo>
                  <a:cubicBezTo>
                    <a:pt x="17788" y="-1068"/>
                    <a:pt x="8894" y="6132"/>
                    <a:pt x="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7904511" y="7152025"/>
              <a:ext cx="176339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" y="16457"/>
                    <a:pt x="1878" y="11314"/>
                    <a:pt x="5478" y="7714"/>
                  </a:cubicBezTo>
                  <a:cubicBezTo>
                    <a:pt x="9078" y="4114"/>
                    <a:pt x="1533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8096182" y="7044689"/>
              <a:ext cx="13033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720"/>
                    <a:pt x="4235" y="1440"/>
                    <a:pt x="7835" y="5040"/>
                  </a:cubicBezTo>
                  <a:cubicBezTo>
                    <a:pt x="11435" y="8640"/>
                    <a:pt x="16518" y="151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8165184" y="7021689"/>
              <a:ext cx="176338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35" y="164"/>
                    <a:pt x="18470" y="327"/>
                    <a:pt x="16435" y="1227"/>
                  </a:cubicBezTo>
                  <a:cubicBezTo>
                    <a:pt x="14400" y="2127"/>
                    <a:pt x="11896" y="3764"/>
                    <a:pt x="9078" y="6218"/>
                  </a:cubicBezTo>
                  <a:cubicBezTo>
                    <a:pt x="6261" y="8673"/>
                    <a:pt x="3130" y="11945"/>
                    <a:pt x="1565" y="14645"/>
                  </a:cubicBezTo>
                  <a:cubicBezTo>
                    <a:pt x="0" y="17345"/>
                    <a:pt x="0" y="194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8080849" y="6945020"/>
              <a:ext cx="260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12" y="14400"/>
                    <a:pt x="7624" y="7200"/>
                    <a:pt x="11224" y="3600"/>
                  </a:cubicBezTo>
                  <a:cubicBezTo>
                    <a:pt x="14824" y="0"/>
                    <a:pt x="1821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8326187" y="6968021"/>
              <a:ext cx="156135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fill="norm" stroke="1" extrusionOk="0">
                  <a:moveTo>
                    <a:pt x="14632" y="0"/>
                  </a:moveTo>
                  <a:cubicBezTo>
                    <a:pt x="17768" y="3411"/>
                    <a:pt x="20903" y="6821"/>
                    <a:pt x="21252" y="9916"/>
                  </a:cubicBezTo>
                  <a:cubicBezTo>
                    <a:pt x="21600" y="13011"/>
                    <a:pt x="19161" y="15789"/>
                    <a:pt x="15155" y="17684"/>
                  </a:cubicBezTo>
                  <a:cubicBezTo>
                    <a:pt x="11148" y="19579"/>
                    <a:pt x="5574" y="205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8510191" y="6831364"/>
              <a:ext cx="306675" cy="159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0" y="7019"/>
                  </a:moveTo>
                  <a:cubicBezTo>
                    <a:pt x="540" y="5305"/>
                    <a:pt x="1080" y="3590"/>
                    <a:pt x="1800" y="2390"/>
                  </a:cubicBezTo>
                  <a:cubicBezTo>
                    <a:pt x="2520" y="1190"/>
                    <a:pt x="3420" y="505"/>
                    <a:pt x="4320" y="162"/>
                  </a:cubicBezTo>
                  <a:cubicBezTo>
                    <a:pt x="5220" y="-181"/>
                    <a:pt x="6120" y="-181"/>
                    <a:pt x="6390" y="2219"/>
                  </a:cubicBezTo>
                  <a:cubicBezTo>
                    <a:pt x="6660" y="4619"/>
                    <a:pt x="6300" y="9419"/>
                    <a:pt x="5760" y="12505"/>
                  </a:cubicBezTo>
                  <a:cubicBezTo>
                    <a:pt x="5220" y="15590"/>
                    <a:pt x="4500" y="16962"/>
                    <a:pt x="3780" y="18162"/>
                  </a:cubicBezTo>
                  <a:cubicBezTo>
                    <a:pt x="3060" y="19362"/>
                    <a:pt x="2340" y="20390"/>
                    <a:pt x="2430" y="20905"/>
                  </a:cubicBezTo>
                  <a:cubicBezTo>
                    <a:pt x="2520" y="21419"/>
                    <a:pt x="3420" y="21419"/>
                    <a:pt x="6750" y="21248"/>
                  </a:cubicBezTo>
                  <a:cubicBezTo>
                    <a:pt x="10080" y="21076"/>
                    <a:pt x="15840" y="20733"/>
                    <a:pt x="21600" y="20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3335075" y="7021689"/>
              <a:ext cx="398676" cy="72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77" y="1609"/>
                    <a:pt x="18554" y="3217"/>
                    <a:pt x="16823" y="5400"/>
                  </a:cubicBezTo>
                  <a:cubicBezTo>
                    <a:pt x="15092" y="7583"/>
                    <a:pt x="13154" y="10340"/>
                    <a:pt x="11008" y="12715"/>
                  </a:cubicBezTo>
                  <a:cubicBezTo>
                    <a:pt x="8862" y="15089"/>
                    <a:pt x="6508" y="17081"/>
                    <a:pt x="4638" y="18498"/>
                  </a:cubicBezTo>
                  <a:cubicBezTo>
                    <a:pt x="2769" y="19915"/>
                    <a:pt x="1385" y="207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6217806" y="6906686"/>
              <a:ext cx="399280" cy="72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600" fill="norm" stroke="1" extrusionOk="0">
                  <a:moveTo>
                    <a:pt x="20224" y="919"/>
                  </a:moveTo>
                  <a:cubicBezTo>
                    <a:pt x="20775" y="460"/>
                    <a:pt x="21325" y="0"/>
                    <a:pt x="21462" y="0"/>
                  </a:cubicBezTo>
                  <a:cubicBezTo>
                    <a:pt x="21600" y="0"/>
                    <a:pt x="21325" y="460"/>
                    <a:pt x="20155" y="1723"/>
                  </a:cubicBezTo>
                  <a:cubicBezTo>
                    <a:pt x="18986" y="2987"/>
                    <a:pt x="16922" y="5055"/>
                    <a:pt x="14583" y="7200"/>
                  </a:cubicBezTo>
                  <a:cubicBezTo>
                    <a:pt x="12245" y="9345"/>
                    <a:pt x="9631" y="11566"/>
                    <a:pt x="7154" y="13787"/>
                  </a:cubicBezTo>
                  <a:cubicBezTo>
                    <a:pt x="4678" y="16009"/>
                    <a:pt x="2339" y="18230"/>
                    <a:pt x="1169" y="19532"/>
                  </a:cubicBezTo>
                  <a:cubicBezTo>
                    <a:pt x="0" y="20834"/>
                    <a:pt x="0" y="212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2767729" y="5531405"/>
              <a:ext cx="545823" cy="869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46" fill="norm" stroke="1" extrusionOk="0">
                  <a:moveTo>
                    <a:pt x="21196" y="833"/>
                  </a:moveTo>
                  <a:cubicBezTo>
                    <a:pt x="21398" y="453"/>
                    <a:pt x="21600" y="73"/>
                    <a:pt x="21550" y="9"/>
                  </a:cubicBezTo>
                  <a:cubicBezTo>
                    <a:pt x="21499" y="-54"/>
                    <a:pt x="21196" y="199"/>
                    <a:pt x="20086" y="1403"/>
                  </a:cubicBezTo>
                  <a:cubicBezTo>
                    <a:pt x="18976" y="2606"/>
                    <a:pt x="17058" y="4760"/>
                    <a:pt x="15039" y="6882"/>
                  </a:cubicBezTo>
                  <a:cubicBezTo>
                    <a:pt x="13021" y="9004"/>
                    <a:pt x="10901" y="11094"/>
                    <a:pt x="8832" y="13058"/>
                  </a:cubicBezTo>
                  <a:cubicBezTo>
                    <a:pt x="6763" y="15022"/>
                    <a:pt x="4744" y="16859"/>
                    <a:pt x="3280" y="18252"/>
                  </a:cubicBezTo>
                  <a:cubicBezTo>
                    <a:pt x="1817" y="19646"/>
                    <a:pt x="908" y="20596"/>
                    <a:pt x="0" y="215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1556368" y="8739061"/>
              <a:ext cx="230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0"/>
                    <a:pt x="12000" y="0"/>
                    <a:pt x="15600" y="3600"/>
                  </a:cubicBezTo>
                  <a:cubicBezTo>
                    <a:pt x="19200" y="7200"/>
                    <a:pt x="20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1510367" y="8930732"/>
              <a:ext cx="199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46" y="19200"/>
                    <a:pt x="6092" y="16800"/>
                    <a:pt x="9692" y="13200"/>
                  </a:cubicBezTo>
                  <a:cubicBezTo>
                    <a:pt x="13292" y="9600"/>
                    <a:pt x="17446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2684854" y="8341527"/>
              <a:ext cx="420217" cy="357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39" fill="norm" stroke="1" extrusionOk="0">
                  <a:moveTo>
                    <a:pt x="15150" y="1311"/>
                  </a:moveTo>
                  <a:cubicBezTo>
                    <a:pt x="15931" y="698"/>
                    <a:pt x="16712" y="85"/>
                    <a:pt x="16842" y="9"/>
                  </a:cubicBezTo>
                  <a:cubicBezTo>
                    <a:pt x="16972" y="-68"/>
                    <a:pt x="16451" y="392"/>
                    <a:pt x="14500" y="1541"/>
                  </a:cubicBezTo>
                  <a:cubicBezTo>
                    <a:pt x="12548" y="2689"/>
                    <a:pt x="9165" y="4528"/>
                    <a:pt x="7213" y="5677"/>
                  </a:cubicBezTo>
                  <a:cubicBezTo>
                    <a:pt x="5261" y="6826"/>
                    <a:pt x="4741" y="7285"/>
                    <a:pt x="4155" y="7745"/>
                  </a:cubicBezTo>
                  <a:cubicBezTo>
                    <a:pt x="3569" y="8204"/>
                    <a:pt x="2919" y="8664"/>
                    <a:pt x="2789" y="9200"/>
                  </a:cubicBezTo>
                  <a:cubicBezTo>
                    <a:pt x="2659" y="9736"/>
                    <a:pt x="3049" y="10349"/>
                    <a:pt x="3700" y="10655"/>
                  </a:cubicBezTo>
                  <a:cubicBezTo>
                    <a:pt x="4350" y="10962"/>
                    <a:pt x="5261" y="10962"/>
                    <a:pt x="6042" y="10962"/>
                  </a:cubicBezTo>
                  <a:cubicBezTo>
                    <a:pt x="6823" y="10962"/>
                    <a:pt x="7473" y="10962"/>
                    <a:pt x="8124" y="11115"/>
                  </a:cubicBezTo>
                  <a:cubicBezTo>
                    <a:pt x="8774" y="11268"/>
                    <a:pt x="9425" y="11575"/>
                    <a:pt x="9490" y="12111"/>
                  </a:cubicBezTo>
                  <a:cubicBezTo>
                    <a:pt x="9555" y="12647"/>
                    <a:pt x="9035" y="13413"/>
                    <a:pt x="7538" y="14715"/>
                  </a:cubicBezTo>
                  <a:cubicBezTo>
                    <a:pt x="6042" y="16017"/>
                    <a:pt x="3569" y="17855"/>
                    <a:pt x="2008" y="19081"/>
                  </a:cubicBezTo>
                  <a:cubicBezTo>
                    <a:pt x="447" y="20306"/>
                    <a:pt x="-204" y="20919"/>
                    <a:pt x="56" y="21226"/>
                  </a:cubicBezTo>
                  <a:cubicBezTo>
                    <a:pt x="316" y="21532"/>
                    <a:pt x="1488" y="21532"/>
                    <a:pt x="3700" y="21072"/>
                  </a:cubicBezTo>
                  <a:cubicBezTo>
                    <a:pt x="5912" y="20613"/>
                    <a:pt x="9165" y="19694"/>
                    <a:pt x="12288" y="18928"/>
                  </a:cubicBezTo>
                  <a:cubicBezTo>
                    <a:pt x="15410" y="18162"/>
                    <a:pt x="18403" y="17549"/>
                    <a:pt x="21396" y="16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3258905" y="8279050"/>
              <a:ext cx="137505" cy="4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516" fill="norm" stroke="1" extrusionOk="0">
                  <a:moveTo>
                    <a:pt x="21131" y="790"/>
                  </a:moveTo>
                  <a:cubicBezTo>
                    <a:pt x="19560" y="395"/>
                    <a:pt x="17989" y="0"/>
                    <a:pt x="15044" y="0"/>
                  </a:cubicBezTo>
                  <a:cubicBezTo>
                    <a:pt x="12098" y="0"/>
                    <a:pt x="7778" y="395"/>
                    <a:pt x="5029" y="856"/>
                  </a:cubicBezTo>
                  <a:cubicBezTo>
                    <a:pt x="2280" y="1317"/>
                    <a:pt x="1102" y="1844"/>
                    <a:pt x="1298" y="2305"/>
                  </a:cubicBezTo>
                  <a:cubicBezTo>
                    <a:pt x="1495" y="2766"/>
                    <a:pt x="3066" y="3161"/>
                    <a:pt x="4833" y="3490"/>
                  </a:cubicBezTo>
                  <a:cubicBezTo>
                    <a:pt x="6600" y="3820"/>
                    <a:pt x="8564" y="4083"/>
                    <a:pt x="10331" y="4807"/>
                  </a:cubicBezTo>
                  <a:cubicBezTo>
                    <a:pt x="12098" y="5532"/>
                    <a:pt x="13669" y="6717"/>
                    <a:pt x="13276" y="7837"/>
                  </a:cubicBezTo>
                  <a:cubicBezTo>
                    <a:pt x="12884" y="8956"/>
                    <a:pt x="10527" y="10010"/>
                    <a:pt x="7975" y="10734"/>
                  </a:cubicBezTo>
                  <a:cubicBezTo>
                    <a:pt x="5422" y="11459"/>
                    <a:pt x="2673" y="11854"/>
                    <a:pt x="2280" y="12117"/>
                  </a:cubicBezTo>
                  <a:cubicBezTo>
                    <a:pt x="1887" y="12380"/>
                    <a:pt x="3851" y="12512"/>
                    <a:pt x="4833" y="12907"/>
                  </a:cubicBezTo>
                  <a:cubicBezTo>
                    <a:pt x="5815" y="13302"/>
                    <a:pt x="5815" y="13961"/>
                    <a:pt x="5029" y="14949"/>
                  </a:cubicBezTo>
                  <a:cubicBezTo>
                    <a:pt x="4244" y="15937"/>
                    <a:pt x="2673" y="17254"/>
                    <a:pt x="1495" y="18373"/>
                  </a:cubicBezTo>
                  <a:cubicBezTo>
                    <a:pt x="316" y="19493"/>
                    <a:pt x="-469" y="20415"/>
                    <a:pt x="316" y="20941"/>
                  </a:cubicBezTo>
                  <a:cubicBezTo>
                    <a:pt x="1102" y="21468"/>
                    <a:pt x="3458" y="21600"/>
                    <a:pt x="6796" y="21468"/>
                  </a:cubicBezTo>
                  <a:cubicBezTo>
                    <a:pt x="10135" y="21337"/>
                    <a:pt x="14455" y="20941"/>
                    <a:pt x="18775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3551825" y="8332718"/>
              <a:ext cx="10525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21182" y="0"/>
                  </a:moveTo>
                  <a:cubicBezTo>
                    <a:pt x="16039" y="2107"/>
                    <a:pt x="10896" y="4215"/>
                    <a:pt x="7039" y="6761"/>
                  </a:cubicBezTo>
                  <a:cubicBezTo>
                    <a:pt x="3182" y="9307"/>
                    <a:pt x="611" y="12293"/>
                    <a:pt x="96" y="14751"/>
                  </a:cubicBezTo>
                  <a:cubicBezTo>
                    <a:pt x="-418" y="17210"/>
                    <a:pt x="1125" y="19141"/>
                    <a:pt x="4982" y="20195"/>
                  </a:cubicBezTo>
                  <a:cubicBezTo>
                    <a:pt x="8839" y="21249"/>
                    <a:pt x="15011" y="21424"/>
                    <a:pt x="211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3741417" y="8378719"/>
              <a:ext cx="176339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83" y="3600"/>
                    <a:pt x="8765" y="7200"/>
                    <a:pt x="12365" y="10800"/>
                  </a:cubicBezTo>
                  <a:cubicBezTo>
                    <a:pt x="15965" y="14400"/>
                    <a:pt x="18783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3779751" y="8371052"/>
              <a:ext cx="130338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41" y="2344"/>
                    <a:pt x="12282" y="4688"/>
                    <a:pt x="8682" y="7451"/>
                  </a:cubicBezTo>
                  <a:cubicBezTo>
                    <a:pt x="5082" y="10214"/>
                    <a:pt x="2541" y="13395"/>
                    <a:pt x="1271" y="15823"/>
                  </a:cubicBezTo>
                  <a:cubicBezTo>
                    <a:pt x="0" y="18251"/>
                    <a:pt x="0" y="199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3979089" y="8585724"/>
              <a:ext cx="23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3994423" y="8493722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4170760" y="8475437"/>
              <a:ext cx="191672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760" y="12582"/>
                    <a:pt x="11520" y="4867"/>
                    <a:pt x="15120" y="1782"/>
                  </a:cubicBezTo>
                  <a:cubicBezTo>
                    <a:pt x="18720" y="-1304"/>
                    <a:pt x="2016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4446767" y="8341523"/>
              <a:ext cx="176338" cy="29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0" y="1053"/>
                  </a:moveTo>
                  <a:cubicBezTo>
                    <a:pt x="1252" y="484"/>
                    <a:pt x="2504" y="-84"/>
                    <a:pt x="3757" y="11"/>
                  </a:cubicBezTo>
                  <a:cubicBezTo>
                    <a:pt x="5009" y="105"/>
                    <a:pt x="6261" y="863"/>
                    <a:pt x="8765" y="3327"/>
                  </a:cubicBezTo>
                  <a:cubicBezTo>
                    <a:pt x="11270" y="5790"/>
                    <a:pt x="15026" y="9958"/>
                    <a:pt x="17374" y="13274"/>
                  </a:cubicBezTo>
                  <a:cubicBezTo>
                    <a:pt x="19722" y="16590"/>
                    <a:pt x="20661" y="19053"/>
                    <a:pt x="21600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4477434" y="8355719"/>
              <a:ext cx="191672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56" y="1980"/>
                    <a:pt x="14112" y="3960"/>
                    <a:pt x="10656" y="7020"/>
                  </a:cubicBezTo>
                  <a:cubicBezTo>
                    <a:pt x="7200" y="10080"/>
                    <a:pt x="4032" y="14220"/>
                    <a:pt x="2304" y="16830"/>
                  </a:cubicBezTo>
                  <a:cubicBezTo>
                    <a:pt x="576" y="19440"/>
                    <a:pt x="288" y="20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4393098" y="8283485"/>
              <a:ext cx="260674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847" y="12302"/>
                    <a:pt x="1694" y="4448"/>
                    <a:pt x="5294" y="1502"/>
                  </a:cubicBezTo>
                  <a:cubicBezTo>
                    <a:pt x="8894" y="-1443"/>
                    <a:pt x="1524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4722773" y="8286717"/>
              <a:ext cx="108865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7" h="21600" fill="norm" stroke="1" extrusionOk="0">
                  <a:moveTo>
                    <a:pt x="5760" y="0"/>
                  </a:moveTo>
                  <a:cubicBezTo>
                    <a:pt x="11520" y="3600"/>
                    <a:pt x="17280" y="7200"/>
                    <a:pt x="19440" y="10177"/>
                  </a:cubicBezTo>
                  <a:cubicBezTo>
                    <a:pt x="21600" y="13154"/>
                    <a:pt x="20160" y="15508"/>
                    <a:pt x="16320" y="17308"/>
                  </a:cubicBezTo>
                  <a:cubicBezTo>
                    <a:pt x="12480" y="19108"/>
                    <a:pt x="6240" y="203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5000950" y="8298043"/>
              <a:ext cx="97499" cy="34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371" fill="norm" stroke="1" extrusionOk="0">
                  <a:moveTo>
                    <a:pt x="17361" y="2651"/>
                  </a:moveTo>
                  <a:cubicBezTo>
                    <a:pt x="17901" y="1531"/>
                    <a:pt x="18441" y="411"/>
                    <a:pt x="17631" y="91"/>
                  </a:cubicBezTo>
                  <a:cubicBezTo>
                    <a:pt x="16821" y="-229"/>
                    <a:pt x="14661" y="251"/>
                    <a:pt x="10881" y="2251"/>
                  </a:cubicBezTo>
                  <a:cubicBezTo>
                    <a:pt x="7101" y="4251"/>
                    <a:pt x="1701" y="7771"/>
                    <a:pt x="351" y="10891"/>
                  </a:cubicBezTo>
                  <a:cubicBezTo>
                    <a:pt x="-999" y="14011"/>
                    <a:pt x="1701" y="16731"/>
                    <a:pt x="5751" y="18411"/>
                  </a:cubicBezTo>
                  <a:cubicBezTo>
                    <a:pt x="9801" y="20091"/>
                    <a:pt x="15201" y="20731"/>
                    <a:pt x="20601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5213450" y="8332718"/>
              <a:ext cx="13033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29" y="5200"/>
                    <a:pt x="11859" y="10400"/>
                    <a:pt x="15459" y="14000"/>
                  </a:cubicBezTo>
                  <a:cubicBezTo>
                    <a:pt x="19059" y="17600"/>
                    <a:pt x="20329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5313558" y="8325051"/>
              <a:ext cx="114565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600" fill="norm" stroke="1" extrusionOk="0">
                  <a:moveTo>
                    <a:pt x="21050" y="0"/>
                  </a:moveTo>
                  <a:cubicBezTo>
                    <a:pt x="18702" y="335"/>
                    <a:pt x="16354" y="670"/>
                    <a:pt x="14006" y="1674"/>
                  </a:cubicBezTo>
                  <a:cubicBezTo>
                    <a:pt x="11659" y="2679"/>
                    <a:pt x="9311" y="4353"/>
                    <a:pt x="6728" y="7367"/>
                  </a:cubicBezTo>
                  <a:cubicBezTo>
                    <a:pt x="4146" y="10381"/>
                    <a:pt x="1328" y="14735"/>
                    <a:pt x="389" y="17330"/>
                  </a:cubicBezTo>
                  <a:cubicBezTo>
                    <a:pt x="-550" y="19926"/>
                    <a:pt x="389" y="20763"/>
                    <a:pt x="13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5458789" y="8585724"/>
              <a:ext cx="23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5474123" y="8478388"/>
              <a:ext cx="23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5604459" y="8478388"/>
              <a:ext cx="214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5903466" y="8371052"/>
              <a:ext cx="176338" cy="19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65" y="0"/>
                    <a:pt x="3130" y="0"/>
                    <a:pt x="4852" y="1385"/>
                  </a:cubicBezTo>
                  <a:cubicBezTo>
                    <a:pt x="6574" y="2769"/>
                    <a:pt x="8452" y="5538"/>
                    <a:pt x="11270" y="9138"/>
                  </a:cubicBezTo>
                  <a:cubicBezTo>
                    <a:pt x="14087" y="12738"/>
                    <a:pt x="17843" y="171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5995468" y="8371052"/>
              <a:ext cx="130337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65" y="2769"/>
                    <a:pt x="13129" y="5538"/>
                    <a:pt x="9529" y="9138"/>
                  </a:cubicBezTo>
                  <a:cubicBezTo>
                    <a:pt x="5929" y="12738"/>
                    <a:pt x="2965" y="171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5911133" y="8283485"/>
              <a:ext cx="237673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323" y="12302"/>
                    <a:pt x="4645" y="4448"/>
                    <a:pt x="8245" y="1502"/>
                  </a:cubicBezTo>
                  <a:cubicBezTo>
                    <a:pt x="11845" y="-1443"/>
                    <a:pt x="16723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6179472" y="8309718"/>
              <a:ext cx="103157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600" fill="norm" stroke="1" extrusionOk="0">
                  <a:moveTo>
                    <a:pt x="10800" y="0"/>
                  </a:moveTo>
                  <a:cubicBezTo>
                    <a:pt x="14914" y="3677"/>
                    <a:pt x="19029" y="7353"/>
                    <a:pt x="20314" y="10570"/>
                  </a:cubicBezTo>
                  <a:cubicBezTo>
                    <a:pt x="21600" y="13787"/>
                    <a:pt x="20057" y="16545"/>
                    <a:pt x="16200" y="18306"/>
                  </a:cubicBezTo>
                  <a:cubicBezTo>
                    <a:pt x="12343" y="20068"/>
                    <a:pt x="6171" y="208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6309809" y="8218858"/>
              <a:ext cx="112174" cy="489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550" fill="norm" stroke="1" extrusionOk="0">
                  <a:moveTo>
                    <a:pt x="7200" y="962"/>
                  </a:moveTo>
                  <a:cubicBezTo>
                    <a:pt x="8640" y="512"/>
                    <a:pt x="10080" y="63"/>
                    <a:pt x="12000" y="6"/>
                  </a:cubicBezTo>
                  <a:cubicBezTo>
                    <a:pt x="13920" y="-50"/>
                    <a:pt x="16320" y="287"/>
                    <a:pt x="18240" y="1131"/>
                  </a:cubicBezTo>
                  <a:cubicBezTo>
                    <a:pt x="20160" y="1975"/>
                    <a:pt x="21600" y="3325"/>
                    <a:pt x="20880" y="4562"/>
                  </a:cubicBezTo>
                  <a:cubicBezTo>
                    <a:pt x="20160" y="5800"/>
                    <a:pt x="17280" y="6925"/>
                    <a:pt x="14880" y="7656"/>
                  </a:cubicBezTo>
                  <a:cubicBezTo>
                    <a:pt x="12480" y="8387"/>
                    <a:pt x="10560" y="8725"/>
                    <a:pt x="9120" y="9175"/>
                  </a:cubicBezTo>
                  <a:cubicBezTo>
                    <a:pt x="7680" y="9625"/>
                    <a:pt x="6720" y="10187"/>
                    <a:pt x="7440" y="10694"/>
                  </a:cubicBezTo>
                  <a:cubicBezTo>
                    <a:pt x="8160" y="11200"/>
                    <a:pt x="10560" y="11650"/>
                    <a:pt x="12720" y="12437"/>
                  </a:cubicBezTo>
                  <a:cubicBezTo>
                    <a:pt x="14880" y="13225"/>
                    <a:pt x="16800" y="14350"/>
                    <a:pt x="17280" y="15475"/>
                  </a:cubicBezTo>
                  <a:cubicBezTo>
                    <a:pt x="17760" y="16600"/>
                    <a:pt x="16800" y="17725"/>
                    <a:pt x="13680" y="18737"/>
                  </a:cubicBezTo>
                  <a:cubicBezTo>
                    <a:pt x="10560" y="19750"/>
                    <a:pt x="5280" y="20650"/>
                    <a:pt x="0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2691060" y="8848952"/>
              <a:ext cx="3526747" cy="11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73" y="20618"/>
                    <a:pt x="1346" y="19636"/>
                    <a:pt x="1964" y="18655"/>
                  </a:cubicBezTo>
                  <a:cubicBezTo>
                    <a:pt x="2583" y="17673"/>
                    <a:pt x="3146" y="16691"/>
                    <a:pt x="3733" y="15955"/>
                  </a:cubicBezTo>
                  <a:cubicBezTo>
                    <a:pt x="4320" y="15218"/>
                    <a:pt x="4930" y="14727"/>
                    <a:pt x="5486" y="13991"/>
                  </a:cubicBezTo>
                  <a:cubicBezTo>
                    <a:pt x="6042" y="13255"/>
                    <a:pt x="6543" y="12273"/>
                    <a:pt x="7090" y="11291"/>
                  </a:cubicBezTo>
                  <a:cubicBezTo>
                    <a:pt x="7638" y="10309"/>
                    <a:pt x="8233" y="9327"/>
                    <a:pt x="8828" y="8345"/>
                  </a:cubicBezTo>
                  <a:cubicBezTo>
                    <a:pt x="9423" y="7364"/>
                    <a:pt x="10017" y="6382"/>
                    <a:pt x="10636" y="5646"/>
                  </a:cubicBezTo>
                  <a:cubicBezTo>
                    <a:pt x="11254" y="4909"/>
                    <a:pt x="11896" y="4418"/>
                    <a:pt x="12514" y="3927"/>
                  </a:cubicBezTo>
                  <a:cubicBezTo>
                    <a:pt x="13132" y="3436"/>
                    <a:pt x="13727" y="2945"/>
                    <a:pt x="14314" y="2700"/>
                  </a:cubicBezTo>
                  <a:cubicBezTo>
                    <a:pt x="14901" y="2455"/>
                    <a:pt x="15480" y="2455"/>
                    <a:pt x="16090" y="2209"/>
                  </a:cubicBezTo>
                  <a:cubicBezTo>
                    <a:pt x="16701" y="1964"/>
                    <a:pt x="17343" y="1473"/>
                    <a:pt x="17977" y="982"/>
                  </a:cubicBezTo>
                  <a:cubicBezTo>
                    <a:pt x="18610" y="491"/>
                    <a:pt x="19237" y="0"/>
                    <a:pt x="19839" y="0"/>
                  </a:cubicBezTo>
                  <a:cubicBezTo>
                    <a:pt x="20442" y="0"/>
                    <a:pt x="21021" y="491"/>
                    <a:pt x="21600" y="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2821397" y="9068735"/>
              <a:ext cx="1479700" cy="557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fill="norm" stroke="1" extrusionOk="0">
                  <a:moveTo>
                    <a:pt x="0" y="17162"/>
                  </a:moveTo>
                  <a:cubicBezTo>
                    <a:pt x="75" y="18444"/>
                    <a:pt x="149" y="19726"/>
                    <a:pt x="261" y="20515"/>
                  </a:cubicBezTo>
                  <a:cubicBezTo>
                    <a:pt x="373" y="21304"/>
                    <a:pt x="522" y="21600"/>
                    <a:pt x="616" y="21501"/>
                  </a:cubicBezTo>
                  <a:cubicBezTo>
                    <a:pt x="709" y="21403"/>
                    <a:pt x="746" y="20910"/>
                    <a:pt x="783" y="18740"/>
                  </a:cubicBezTo>
                  <a:cubicBezTo>
                    <a:pt x="821" y="16570"/>
                    <a:pt x="858" y="12723"/>
                    <a:pt x="877" y="10307"/>
                  </a:cubicBezTo>
                  <a:cubicBezTo>
                    <a:pt x="895" y="7890"/>
                    <a:pt x="895" y="6904"/>
                    <a:pt x="858" y="6164"/>
                  </a:cubicBezTo>
                  <a:cubicBezTo>
                    <a:pt x="821" y="5425"/>
                    <a:pt x="746" y="4932"/>
                    <a:pt x="802" y="4734"/>
                  </a:cubicBezTo>
                  <a:cubicBezTo>
                    <a:pt x="858" y="4537"/>
                    <a:pt x="1045" y="4636"/>
                    <a:pt x="1567" y="4586"/>
                  </a:cubicBezTo>
                  <a:cubicBezTo>
                    <a:pt x="2089" y="4537"/>
                    <a:pt x="2947" y="4340"/>
                    <a:pt x="4029" y="3995"/>
                  </a:cubicBezTo>
                  <a:cubicBezTo>
                    <a:pt x="5111" y="3649"/>
                    <a:pt x="6417" y="3156"/>
                    <a:pt x="7760" y="2663"/>
                  </a:cubicBezTo>
                  <a:cubicBezTo>
                    <a:pt x="9103" y="2170"/>
                    <a:pt x="10483" y="1677"/>
                    <a:pt x="11826" y="1332"/>
                  </a:cubicBezTo>
                  <a:cubicBezTo>
                    <a:pt x="13169" y="986"/>
                    <a:pt x="14475" y="789"/>
                    <a:pt x="15836" y="641"/>
                  </a:cubicBezTo>
                  <a:cubicBezTo>
                    <a:pt x="17198" y="493"/>
                    <a:pt x="18616" y="395"/>
                    <a:pt x="19585" y="296"/>
                  </a:cubicBezTo>
                  <a:cubicBezTo>
                    <a:pt x="20555" y="197"/>
                    <a:pt x="21078" y="9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2985229" y="9298740"/>
              <a:ext cx="250178" cy="251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436" fill="norm" stroke="1" extrusionOk="0">
                  <a:moveTo>
                    <a:pt x="18740" y="0"/>
                  </a:moveTo>
                  <a:cubicBezTo>
                    <a:pt x="14376" y="1745"/>
                    <a:pt x="10013" y="3491"/>
                    <a:pt x="7176" y="4909"/>
                  </a:cubicBezTo>
                  <a:cubicBezTo>
                    <a:pt x="4340" y="6327"/>
                    <a:pt x="3031" y="7418"/>
                    <a:pt x="2922" y="7964"/>
                  </a:cubicBezTo>
                  <a:cubicBezTo>
                    <a:pt x="2813" y="8509"/>
                    <a:pt x="3903" y="8509"/>
                    <a:pt x="5540" y="8400"/>
                  </a:cubicBezTo>
                  <a:cubicBezTo>
                    <a:pt x="7176" y="8291"/>
                    <a:pt x="9358" y="8073"/>
                    <a:pt x="10994" y="7964"/>
                  </a:cubicBezTo>
                  <a:cubicBezTo>
                    <a:pt x="12631" y="7855"/>
                    <a:pt x="13722" y="7855"/>
                    <a:pt x="13940" y="8400"/>
                  </a:cubicBezTo>
                  <a:cubicBezTo>
                    <a:pt x="14158" y="8945"/>
                    <a:pt x="13503" y="10036"/>
                    <a:pt x="11758" y="11455"/>
                  </a:cubicBezTo>
                  <a:cubicBezTo>
                    <a:pt x="10013" y="12873"/>
                    <a:pt x="7176" y="14618"/>
                    <a:pt x="5213" y="15927"/>
                  </a:cubicBezTo>
                  <a:cubicBezTo>
                    <a:pt x="3249" y="17236"/>
                    <a:pt x="2158" y="18109"/>
                    <a:pt x="1285" y="18982"/>
                  </a:cubicBezTo>
                  <a:cubicBezTo>
                    <a:pt x="413" y="19855"/>
                    <a:pt x="-242" y="20727"/>
                    <a:pt x="85" y="21164"/>
                  </a:cubicBezTo>
                  <a:cubicBezTo>
                    <a:pt x="413" y="21600"/>
                    <a:pt x="1722" y="21600"/>
                    <a:pt x="5431" y="20509"/>
                  </a:cubicBezTo>
                  <a:cubicBezTo>
                    <a:pt x="9140" y="19418"/>
                    <a:pt x="15249" y="17236"/>
                    <a:pt x="21358" y="15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3254728" y="9291073"/>
              <a:ext cx="12634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600" fill="norm" stroke="1" extrusionOk="0">
                  <a:moveTo>
                    <a:pt x="20939" y="0"/>
                  </a:moveTo>
                  <a:cubicBezTo>
                    <a:pt x="18821" y="0"/>
                    <a:pt x="16704" y="0"/>
                    <a:pt x="13104" y="1858"/>
                  </a:cubicBezTo>
                  <a:cubicBezTo>
                    <a:pt x="9504" y="3716"/>
                    <a:pt x="4421" y="7432"/>
                    <a:pt x="1880" y="10452"/>
                  </a:cubicBezTo>
                  <a:cubicBezTo>
                    <a:pt x="-661" y="13471"/>
                    <a:pt x="-661" y="15794"/>
                    <a:pt x="2092" y="17536"/>
                  </a:cubicBezTo>
                  <a:cubicBezTo>
                    <a:pt x="4845" y="19277"/>
                    <a:pt x="10351" y="20439"/>
                    <a:pt x="158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3434744" y="9314074"/>
              <a:ext cx="10733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608"/>
                    <a:pt x="7200" y="9216"/>
                    <a:pt x="10800" y="12816"/>
                  </a:cubicBezTo>
                  <a:cubicBezTo>
                    <a:pt x="14400" y="16416"/>
                    <a:pt x="18000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3424074" y="9283407"/>
              <a:ext cx="164008" cy="27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fill="norm" stroke="1" extrusionOk="0">
                  <a:moveTo>
                    <a:pt x="21326" y="0"/>
                  </a:moveTo>
                  <a:cubicBezTo>
                    <a:pt x="16341" y="3200"/>
                    <a:pt x="11357" y="6400"/>
                    <a:pt x="7868" y="9200"/>
                  </a:cubicBezTo>
                  <a:cubicBezTo>
                    <a:pt x="4378" y="12000"/>
                    <a:pt x="2384" y="14400"/>
                    <a:pt x="1221" y="16100"/>
                  </a:cubicBezTo>
                  <a:cubicBezTo>
                    <a:pt x="58" y="17800"/>
                    <a:pt x="-274" y="18800"/>
                    <a:pt x="224" y="19600"/>
                  </a:cubicBezTo>
                  <a:cubicBezTo>
                    <a:pt x="723" y="20400"/>
                    <a:pt x="2052" y="21000"/>
                    <a:pt x="33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3580414" y="9513411"/>
              <a:ext cx="1533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3588081" y="9406076"/>
              <a:ext cx="46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3687749" y="9390742"/>
              <a:ext cx="199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3902421" y="9321741"/>
              <a:ext cx="138004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3956089" y="9337074"/>
              <a:ext cx="92003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00" y="3927"/>
                    <a:pt x="8400" y="7855"/>
                    <a:pt x="4800" y="11455"/>
                  </a:cubicBezTo>
                  <a:cubicBezTo>
                    <a:pt x="1200" y="15055"/>
                    <a:pt x="600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3887087" y="9256232"/>
              <a:ext cx="222339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959" y="11375"/>
                    <a:pt x="11917" y="2735"/>
                    <a:pt x="15517" y="575"/>
                  </a:cubicBezTo>
                  <a:cubicBezTo>
                    <a:pt x="19117" y="-1585"/>
                    <a:pt x="20359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4140093" y="9252739"/>
              <a:ext cx="6612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4200"/>
                    <a:pt x="14400" y="8400"/>
                    <a:pt x="18000" y="11600"/>
                  </a:cubicBezTo>
                  <a:cubicBezTo>
                    <a:pt x="21600" y="14800"/>
                    <a:pt x="21600" y="17000"/>
                    <a:pt x="18000" y="18500"/>
                  </a:cubicBezTo>
                  <a:cubicBezTo>
                    <a:pt x="14400" y="20000"/>
                    <a:pt x="7200" y="2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4193761" y="9160079"/>
              <a:ext cx="214672" cy="12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7" fill="norm" stroke="1" extrusionOk="0">
                  <a:moveTo>
                    <a:pt x="0" y="4081"/>
                  </a:moveTo>
                  <a:cubicBezTo>
                    <a:pt x="771" y="2318"/>
                    <a:pt x="1543" y="555"/>
                    <a:pt x="2571" y="114"/>
                  </a:cubicBezTo>
                  <a:cubicBezTo>
                    <a:pt x="3600" y="-327"/>
                    <a:pt x="4886" y="555"/>
                    <a:pt x="5657" y="2097"/>
                  </a:cubicBezTo>
                  <a:cubicBezTo>
                    <a:pt x="6429" y="3640"/>
                    <a:pt x="6686" y="5844"/>
                    <a:pt x="6686" y="8048"/>
                  </a:cubicBezTo>
                  <a:cubicBezTo>
                    <a:pt x="6686" y="10253"/>
                    <a:pt x="6429" y="12457"/>
                    <a:pt x="5529" y="14661"/>
                  </a:cubicBezTo>
                  <a:cubicBezTo>
                    <a:pt x="4629" y="16865"/>
                    <a:pt x="3086" y="19069"/>
                    <a:pt x="3343" y="20171"/>
                  </a:cubicBezTo>
                  <a:cubicBezTo>
                    <a:pt x="3600" y="21273"/>
                    <a:pt x="5657" y="21273"/>
                    <a:pt x="9000" y="20832"/>
                  </a:cubicBezTo>
                  <a:cubicBezTo>
                    <a:pt x="12343" y="20391"/>
                    <a:pt x="16971" y="19510"/>
                    <a:pt x="21600" y="18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4726287" y="9038067"/>
              <a:ext cx="1552855" cy="57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429" fill="norm" stroke="1" extrusionOk="0">
                  <a:moveTo>
                    <a:pt x="165" y="16416"/>
                  </a:moveTo>
                  <a:cubicBezTo>
                    <a:pt x="94" y="17472"/>
                    <a:pt x="23" y="18528"/>
                    <a:pt x="5" y="19296"/>
                  </a:cubicBezTo>
                  <a:cubicBezTo>
                    <a:pt x="-13" y="20064"/>
                    <a:pt x="23" y="20544"/>
                    <a:pt x="111" y="20928"/>
                  </a:cubicBezTo>
                  <a:cubicBezTo>
                    <a:pt x="200" y="21312"/>
                    <a:pt x="342" y="21600"/>
                    <a:pt x="449" y="21312"/>
                  </a:cubicBezTo>
                  <a:cubicBezTo>
                    <a:pt x="555" y="21024"/>
                    <a:pt x="626" y="20160"/>
                    <a:pt x="662" y="17856"/>
                  </a:cubicBezTo>
                  <a:cubicBezTo>
                    <a:pt x="698" y="15552"/>
                    <a:pt x="698" y="11808"/>
                    <a:pt x="698" y="9216"/>
                  </a:cubicBezTo>
                  <a:cubicBezTo>
                    <a:pt x="698" y="6624"/>
                    <a:pt x="698" y="5184"/>
                    <a:pt x="698" y="4224"/>
                  </a:cubicBezTo>
                  <a:cubicBezTo>
                    <a:pt x="698" y="3264"/>
                    <a:pt x="698" y="2784"/>
                    <a:pt x="840" y="2592"/>
                  </a:cubicBezTo>
                  <a:cubicBezTo>
                    <a:pt x="982" y="2400"/>
                    <a:pt x="1266" y="2496"/>
                    <a:pt x="1905" y="2448"/>
                  </a:cubicBezTo>
                  <a:cubicBezTo>
                    <a:pt x="2545" y="2400"/>
                    <a:pt x="3540" y="2208"/>
                    <a:pt x="4659" y="2016"/>
                  </a:cubicBezTo>
                  <a:cubicBezTo>
                    <a:pt x="5778" y="1824"/>
                    <a:pt x="7021" y="1632"/>
                    <a:pt x="8211" y="1440"/>
                  </a:cubicBezTo>
                  <a:cubicBezTo>
                    <a:pt x="9401" y="1248"/>
                    <a:pt x="10538" y="1056"/>
                    <a:pt x="11711" y="912"/>
                  </a:cubicBezTo>
                  <a:cubicBezTo>
                    <a:pt x="12883" y="768"/>
                    <a:pt x="14091" y="672"/>
                    <a:pt x="15441" y="576"/>
                  </a:cubicBezTo>
                  <a:cubicBezTo>
                    <a:pt x="16791" y="480"/>
                    <a:pt x="18283" y="384"/>
                    <a:pt x="19331" y="288"/>
                  </a:cubicBezTo>
                  <a:cubicBezTo>
                    <a:pt x="20379" y="192"/>
                    <a:pt x="20983" y="96"/>
                    <a:pt x="215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4870511" y="9206757"/>
              <a:ext cx="250938" cy="34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37" fill="norm" stroke="1" extrusionOk="0">
                  <a:moveTo>
                    <a:pt x="10296" y="3811"/>
                  </a:moveTo>
                  <a:cubicBezTo>
                    <a:pt x="12041" y="2699"/>
                    <a:pt x="13787" y="1587"/>
                    <a:pt x="15423" y="872"/>
                  </a:cubicBezTo>
                  <a:cubicBezTo>
                    <a:pt x="17059" y="158"/>
                    <a:pt x="18587" y="-160"/>
                    <a:pt x="19132" y="78"/>
                  </a:cubicBezTo>
                  <a:cubicBezTo>
                    <a:pt x="19678" y="316"/>
                    <a:pt x="19241" y="1111"/>
                    <a:pt x="16732" y="2778"/>
                  </a:cubicBezTo>
                  <a:cubicBezTo>
                    <a:pt x="14223" y="4446"/>
                    <a:pt x="9641" y="6987"/>
                    <a:pt x="6914" y="8496"/>
                  </a:cubicBezTo>
                  <a:cubicBezTo>
                    <a:pt x="4187" y="10005"/>
                    <a:pt x="3314" y="10481"/>
                    <a:pt x="3423" y="10799"/>
                  </a:cubicBezTo>
                  <a:cubicBezTo>
                    <a:pt x="3532" y="11116"/>
                    <a:pt x="4623" y="11275"/>
                    <a:pt x="5823" y="11355"/>
                  </a:cubicBezTo>
                  <a:cubicBezTo>
                    <a:pt x="7023" y="11434"/>
                    <a:pt x="8332" y="11434"/>
                    <a:pt x="9641" y="11514"/>
                  </a:cubicBezTo>
                  <a:cubicBezTo>
                    <a:pt x="10950" y="11593"/>
                    <a:pt x="12259" y="11752"/>
                    <a:pt x="12805" y="12228"/>
                  </a:cubicBezTo>
                  <a:cubicBezTo>
                    <a:pt x="13350" y="12705"/>
                    <a:pt x="13132" y="13499"/>
                    <a:pt x="11932" y="14372"/>
                  </a:cubicBezTo>
                  <a:cubicBezTo>
                    <a:pt x="10732" y="15246"/>
                    <a:pt x="8550" y="16199"/>
                    <a:pt x="6587" y="17072"/>
                  </a:cubicBezTo>
                  <a:cubicBezTo>
                    <a:pt x="4623" y="17946"/>
                    <a:pt x="2878" y="18740"/>
                    <a:pt x="1678" y="19455"/>
                  </a:cubicBezTo>
                  <a:cubicBezTo>
                    <a:pt x="478" y="20169"/>
                    <a:pt x="-177" y="20805"/>
                    <a:pt x="41" y="21122"/>
                  </a:cubicBezTo>
                  <a:cubicBezTo>
                    <a:pt x="259" y="21440"/>
                    <a:pt x="1350" y="21440"/>
                    <a:pt x="5059" y="20884"/>
                  </a:cubicBezTo>
                  <a:cubicBezTo>
                    <a:pt x="8768" y="20328"/>
                    <a:pt x="15096" y="19216"/>
                    <a:pt x="21423" y="18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5128172" y="9237406"/>
              <a:ext cx="177281" cy="26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24" fill="norm" stroke="1" extrusionOk="0">
                  <a:moveTo>
                    <a:pt x="21104" y="0"/>
                  </a:moveTo>
                  <a:cubicBezTo>
                    <a:pt x="17758" y="831"/>
                    <a:pt x="14411" y="1662"/>
                    <a:pt x="10912" y="4050"/>
                  </a:cubicBezTo>
                  <a:cubicBezTo>
                    <a:pt x="7414" y="6438"/>
                    <a:pt x="3763" y="10385"/>
                    <a:pt x="1786" y="13085"/>
                  </a:cubicBezTo>
                  <a:cubicBezTo>
                    <a:pt x="-192" y="15785"/>
                    <a:pt x="-496" y="17238"/>
                    <a:pt x="721" y="18485"/>
                  </a:cubicBezTo>
                  <a:cubicBezTo>
                    <a:pt x="1938" y="19731"/>
                    <a:pt x="4676" y="20769"/>
                    <a:pt x="8327" y="21185"/>
                  </a:cubicBezTo>
                  <a:cubicBezTo>
                    <a:pt x="11977" y="21600"/>
                    <a:pt x="16541" y="21392"/>
                    <a:pt x="21104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5351454" y="9260406"/>
              <a:ext cx="16867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18" y="3927"/>
                    <a:pt x="5236" y="7855"/>
                    <a:pt x="8836" y="11455"/>
                  </a:cubicBezTo>
                  <a:cubicBezTo>
                    <a:pt x="12436" y="15055"/>
                    <a:pt x="17018" y="183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5421744" y="9260406"/>
              <a:ext cx="12904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21386" y="0"/>
                  </a:moveTo>
                  <a:cubicBezTo>
                    <a:pt x="19268" y="0"/>
                    <a:pt x="17151" y="0"/>
                    <a:pt x="13551" y="2335"/>
                  </a:cubicBezTo>
                  <a:cubicBezTo>
                    <a:pt x="9951" y="4670"/>
                    <a:pt x="4868" y="9341"/>
                    <a:pt x="2327" y="12746"/>
                  </a:cubicBezTo>
                  <a:cubicBezTo>
                    <a:pt x="-214" y="16151"/>
                    <a:pt x="-214" y="18292"/>
                    <a:pt x="210" y="19557"/>
                  </a:cubicBezTo>
                  <a:cubicBezTo>
                    <a:pt x="633" y="20822"/>
                    <a:pt x="1480" y="21211"/>
                    <a:pt x="23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5543124" y="9505745"/>
              <a:ext cx="766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5581459" y="9367742"/>
              <a:ext cx="1533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5688795" y="9390742"/>
              <a:ext cx="176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6800"/>
                    <a:pt x="10643" y="12000"/>
                    <a:pt x="14243" y="8400"/>
                  </a:cubicBezTo>
                  <a:cubicBezTo>
                    <a:pt x="17843" y="4800"/>
                    <a:pt x="1972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5895799" y="9260406"/>
              <a:ext cx="16100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5957134" y="9314074"/>
              <a:ext cx="130337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3476"/>
                    <a:pt x="8894" y="6952"/>
                    <a:pt x="5082" y="10055"/>
                  </a:cubicBezTo>
                  <a:cubicBezTo>
                    <a:pt x="1271" y="13159"/>
                    <a:pt x="0" y="15890"/>
                    <a:pt x="0" y="17752"/>
                  </a:cubicBezTo>
                  <a:cubicBezTo>
                    <a:pt x="0" y="19614"/>
                    <a:pt x="1271" y="20607"/>
                    <a:pt x="25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5895799" y="9229739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6095137" y="9260406"/>
              <a:ext cx="126610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16848" y="0"/>
                  </a:moveTo>
                  <a:cubicBezTo>
                    <a:pt x="19008" y="4062"/>
                    <a:pt x="21168" y="8123"/>
                    <a:pt x="21384" y="11262"/>
                  </a:cubicBezTo>
                  <a:cubicBezTo>
                    <a:pt x="21600" y="14400"/>
                    <a:pt x="19872" y="16615"/>
                    <a:pt x="15984" y="18185"/>
                  </a:cubicBezTo>
                  <a:cubicBezTo>
                    <a:pt x="12096" y="19754"/>
                    <a:pt x="6048" y="206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6263808" y="9162161"/>
              <a:ext cx="184005" cy="12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6117"/>
                  </a:moveTo>
                  <a:cubicBezTo>
                    <a:pt x="900" y="3999"/>
                    <a:pt x="1800" y="1882"/>
                    <a:pt x="3000" y="823"/>
                  </a:cubicBezTo>
                  <a:cubicBezTo>
                    <a:pt x="4200" y="-236"/>
                    <a:pt x="5700" y="-236"/>
                    <a:pt x="6900" y="611"/>
                  </a:cubicBezTo>
                  <a:cubicBezTo>
                    <a:pt x="8100" y="1458"/>
                    <a:pt x="9000" y="3152"/>
                    <a:pt x="9300" y="5058"/>
                  </a:cubicBezTo>
                  <a:cubicBezTo>
                    <a:pt x="9600" y="6964"/>
                    <a:pt x="9300" y="9082"/>
                    <a:pt x="8550" y="11835"/>
                  </a:cubicBezTo>
                  <a:cubicBezTo>
                    <a:pt x="7800" y="14588"/>
                    <a:pt x="6600" y="17976"/>
                    <a:pt x="6750" y="19670"/>
                  </a:cubicBezTo>
                  <a:cubicBezTo>
                    <a:pt x="6900" y="21364"/>
                    <a:pt x="8400" y="21364"/>
                    <a:pt x="11100" y="21364"/>
                  </a:cubicBezTo>
                  <a:cubicBezTo>
                    <a:pt x="13800" y="21364"/>
                    <a:pt x="17700" y="21364"/>
                    <a:pt x="2160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5857465" y="9334998"/>
              <a:ext cx="266257" cy="26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53" fill="norm" stroke="1" extrusionOk="0">
                  <a:moveTo>
                    <a:pt x="14811" y="791"/>
                  </a:moveTo>
                  <a:cubicBezTo>
                    <a:pt x="12549" y="5361"/>
                    <a:pt x="10286" y="9930"/>
                    <a:pt x="8846" y="12630"/>
                  </a:cubicBezTo>
                  <a:cubicBezTo>
                    <a:pt x="7406" y="15330"/>
                    <a:pt x="6789" y="16161"/>
                    <a:pt x="6171" y="16991"/>
                  </a:cubicBezTo>
                  <a:cubicBezTo>
                    <a:pt x="5554" y="17822"/>
                    <a:pt x="4937" y="18653"/>
                    <a:pt x="4937" y="18653"/>
                  </a:cubicBezTo>
                  <a:cubicBezTo>
                    <a:pt x="4937" y="18653"/>
                    <a:pt x="5554" y="17822"/>
                    <a:pt x="7303" y="15849"/>
                  </a:cubicBezTo>
                  <a:cubicBezTo>
                    <a:pt x="9051" y="13876"/>
                    <a:pt x="11931" y="10761"/>
                    <a:pt x="13783" y="8580"/>
                  </a:cubicBezTo>
                  <a:cubicBezTo>
                    <a:pt x="15634" y="6399"/>
                    <a:pt x="16457" y="5153"/>
                    <a:pt x="16971" y="3907"/>
                  </a:cubicBezTo>
                  <a:cubicBezTo>
                    <a:pt x="17486" y="2661"/>
                    <a:pt x="17691" y="1415"/>
                    <a:pt x="17383" y="1103"/>
                  </a:cubicBezTo>
                  <a:cubicBezTo>
                    <a:pt x="17074" y="791"/>
                    <a:pt x="16251" y="1415"/>
                    <a:pt x="14709" y="3491"/>
                  </a:cubicBezTo>
                  <a:cubicBezTo>
                    <a:pt x="13166" y="5568"/>
                    <a:pt x="10903" y="9099"/>
                    <a:pt x="9566" y="11488"/>
                  </a:cubicBezTo>
                  <a:cubicBezTo>
                    <a:pt x="8229" y="13876"/>
                    <a:pt x="7817" y="15122"/>
                    <a:pt x="8331" y="15226"/>
                  </a:cubicBezTo>
                  <a:cubicBezTo>
                    <a:pt x="8846" y="15330"/>
                    <a:pt x="10286" y="14291"/>
                    <a:pt x="12446" y="12007"/>
                  </a:cubicBezTo>
                  <a:cubicBezTo>
                    <a:pt x="14606" y="9722"/>
                    <a:pt x="17486" y="6191"/>
                    <a:pt x="19234" y="3907"/>
                  </a:cubicBezTo>
                  <a:cubicBezTo>
                    <a:pt x="20983" y="1622"/>
                    <a:pt x="21600" y="584"/>
                    <a:pt x="21394" y="168"/>
                  </a:cubicBezTo>
                  <a:cubicBezTo>
                    <a:pt x="21189" y="-247"/>
                    <a:pt x="20160" y="-39"/>
                    <a:pt x="17486" y="2453"/>
                  </a:cubicBezTo>
                  <a:cubicBezTo>
                    <a:pt x="14811" y="4945"/>
                    <a:pt x="10491" y="9722"/>
                    <a:pt x="7303" y="13253"/>
                  </a:cubicBezTo>
                  <a:cubicBezTo>
                    <a:pt x="4114" y="16784"/>
                    <a:pt x="2057" y="19068"/>
                    <a:pt x="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7820176" y="8499730"/>
              <a:ext cx="184005" cy="22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157"/>
                  </a:moveTo>
                  <a:cubicBezTo>
                    <a:pt x="1500" y="-85"/>
                    <a:pt x="3000" y="-328"/>
                    <a:pt x="6000" y="1735"/>
                  </a:cubicBezTo>
                  <a:cubicBezTo>
                    <a:pt x="9000" y="3798"/>
                    <a:pt x="13500" y="8166"/>
                    <a:pt x="16200" y="11685"/>
                  </a:cubicBezTo>
                  <a:cubicBezTo>
                    <a:pt x="18900" y="15205"/>
                    <a:pt x="19800" y="17874"/>
                    <a:pt x="20400" y="19330"/>
                  </a:cubicBezTo>
                  <a:cubicBezTo>
                    <a:pt x="21000" y="20787"/>
                    <a:pt x="21300" y="21029"/>
                    <a:pt x="21600" y="2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7886891" y="8550203"/>
              <a:ext cx="140291" cy="234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344" fill="norm" stroke="1" extrusionOk="0">
                  <a:moveTo>
                    <a:pt x="21174" y="1138"/>
                  </a:moveTo>
                  <a:cubicBezTo>
                    <a:pt x="18860" y="441"/>
                    <a:pt x="16545" y="-256"/>
                    <a:pt x="14617" y="92"/>
                  </a:cubicBezTo>
                  <a:cubicBezTo>
                    <a:pt x="12688" y="441"/>
                    <a:pt x="11145" y="1834"/>
                    <a:pt x="8638" y="4389"/>
                  </a:cubicBezTo>
                  <a:cubicBezTo>
                    <a:pt x="6131" y="6944"/>
                    <a:pt x="2660" y="10660"/>
                    <a:pt x="1117" y="13680"/>
                  </a:cubicBezTo>
                  <a:cubicBezTo>
                    <a:pt x="-426" y="16699"/>
                    <a:pt x="-40" y="19021"/>
                    <a:pt x="345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7766508" y="8383831"/>
              <a:ext cx="391010" cy="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2259" y="12960"/>
                    <a:pt x="4518" y="5400"/>
                    <a:pt x="8118" y="2160"/>
                  </a:cubicBezTo>
                  <a:cubicBezTo>
                    <a:pt x="11718" y="-1080"/>
                    <a:pt x="16659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8157517" y="8593391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8195851" y="8685393"/>
              <a:ext cx="168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8585495" y="8413878"/>
              <a:ext cx="254372" cy="23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192" fill="norm" stroke="1" extrusionOk="0">
                  <a:moveTo>
                    <a:pt x="21499" y="986"/>
                  </a:moveTo>
                  <a:cubicBezTo>
                    <a:pt x="20635" y="289"/>
                    <a:pt x="19771" y="-408"/>
                    <a:pt x="17395" y="289"/>
                  </a:cubicBezTo>
                  <a:cubicBezTo>
                    <a:pt x="15019" y="986"/>
                    <a:pt x="11131" y="3076"/>
                    <a:pt x="8431" y="4586"/>
                  </a:cubicBezTo>
                  <a:cubicBezTo>
                    <a:pt x="5731" y="6095"/>
                    <a:pt x="4219" y="7024"/>
                    <a:pt x="3787" y="7953"/>
                  </a:cubicBezTo>
                  <a:cubicBezTo>
                    <a:pt x="3355" y="8882"/>
                    <a:pt x="4003" y="9811"/>
                    <a:pt x="4867" y="10508"/>
                  </a:cubicBezTo>
                  <a:cubicBezTo>
                    <a:pt x="5731" y="11205"/>
                    <a:pt x="6811" y="11669"/>
                    <a:pt x="7027" y="12482"/>
                  </a:cubicBezTo>
                  <a:cubicBezTo>
                    <a:pt x="7243" y="13295"/>
                    <a:pt x="6595" y="14457"/>
                    <a:pt x="5731" y="15386"/>
                  </a:cubicBezTo>
                  <a:cubicBezTo>
                    <a:pt x="4867" y="16315"/>
                    <a:pt x="3787" y="17011"/>
                    <a:pt x="2599" y="17824"/>
                  </a:cubicBezTo>
                  <a:cubicBezTo>
                    <a:pt x="1411" y="18637"/>
                    <a:pt x="115" y="19566"/>
                    <a:pt x="7" y="20147"/>
                  </a:cubicBezTo>
                  <a:cubicBezTo>
                    <a:pt x="-101" y="20727"/>
                    <a:pt x="979" y="20960"/>
                    <a:pt x="3571" y="21076"/>
                  </a:cubicBezTo>
                  <a:cubicBezTo>
                    <a:pt x="6163" y="21192"/>
                    <a:pt x="10267" y="21192"/>
                    <a:pt x="14371" y="2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8793865" y="8542571"/>
              <a:ext cx="161004" cy="112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885"/>
                  </a:moveTo>
                  <a:cubicBezTo>
                    <a:pt x="2400" y="-54"/>
                    <a:pt x="4800" y="-993"/>
                    <a:pt x="8400" y="2294"/>
                  </a:cubicBezTo>
                  <a:cubicBezTo>
                    <a:pt x="12000" y="5581"/>
                    <a:pt x="16800" y="13094"/>
                    <a:pt x="21600" y="20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8824532" y="8501389"/>
              <a:ext cx="153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100"/>
                    <a:pt x="14400" y="4200"/>
                    <a:pt x="10800" y="7800"/>
                  </a:cubicBezTo>
                  <a:cubicBezTo>
                    <a:pt x="7200" y="11400"/>
                    <a:pt x="3600" y="16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9000869" y="8624058"/>
              <a:ext cx="2300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9054537" y="8562724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8655862" y="8723727"/>
              <a:ext cx="276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5840"/>
                    <a:pt x="12000" y="10080"/>
                    <a:pt x="15600" y="6480"/>
                  </a:cubicBezTo>
                  <a:cubicBezTo>
                    <a:pt x="19200" y="2880"/>
                    <a:pt x="204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8787075" y="8846396"/>
              <a:ext cx="14273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4417" y="0"/>
                  </a:moveTo>
                  <a:cubicBezTo>
                    <a:pt x="2902" y="3429"/>
                    <a:pt x="1386" y="6857"/>
                    <a:pt x="628" y="9429"/>
                  </a:cubicBezTo>
                  <a:cubicBezTo>
                    <a:pt x="-130" y="12000"/>
                    <a:pt x="-130" y="13714"/>
                    <a:pt x="249" y="13714"/>
                  </a:cubicBezTo>
                  <a:cubicBezTo>
                    <a:pt x="628" y="13714"/>
                    <a:pt x="1386" y="12000"/>
                    <a:pt x="3281" y="9600"/>
                  </a:cubicBezTo>
                  <a:cubicBezTo>
                    <a:pt x="5175" y="7200"/>
                    <a:pt x="8207" y="4114"/>
                    <a:pt x="10670" y="2571"/>
                  </a:cubicBezTo>
                  <a:cubicBezTo>
                    <a:pt x="13133" y="1029"/>
                    <a:pt x="15028" y="1029"/>
                    <a:pt x="16923" y="3600"/>
                  </a:cubicBezTo>
                  <a:cubicBezTo>
                    <a:pt x="18817" y="6171"/>
                    <a:pt x="20712" y="11314"/>
                    <a:pt x="21091" y="14743"/>
                  </a:cubicBezTo>
                  <a:cubicBezTo>
                    <a:pt x="21470" y="18171"/>
                    <a:pt x="20333" y="19886"/>
                    <a:pt x="191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7459835" y="9252739"/>
              <a:ext cx="130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06" y="6120"/>
                    <a:pt x="11012" y="12240"/>
                    <a:pt x="14612" y="15840"/>
                  </a:cubicBezTo>
                  <a:cubicBezTo>
                    <a:pt x="18212" y="19440"/>
                    <a:pt x="19906" y="205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7529973" y="9298740"/>
              <a:ext cx="12920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21411" y="0"/>
                  </a:moveTo>
                  <a:cubicBezTo>
                    <a:pt x="15482" y="4400"/>
                    <a:pt x="9552" y="8800"/>
                    <a:pt x="5740" y="12100"/>
                  </a:cubicBezTo>
                  <a:cubicBezTo>
                    <a:pt x="1929" y="15400"/>
                    <a:pt x="235" y="17600"/>
                    <a:pt x="23" y="19000"/>
                  </a:cubicBezTo>
                  <a:cubicBezTo>
                    <a:pt x="-189" y="20400"/>
                    <a:pt x="1082" y="21000"/>
                    <a:pt x="23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7390833" y="9176071"/>
              <a:ext cx="276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4400"/>
                    <a:pt x="10400" y="7200"/>
                    <a:pt x="14000" y="3600"/>
                  </a:cubicBezTo>
                  <a:cubicBezTo>
                    <a:pt x="17600" y="0"/>
                    <a:pt x="19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7712840" y="9383075"/>
              <a:ext cx="107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7728174" y="9459744"/>
              <a:ext cx="168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8071816" y="9193468"/>
              <a:ext cx="147037" cy="15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178" fill="norm" stroke="1" extrusionOk="0">
                  <a:moveTo>
                    <a:pt x="20310" y="3837"/>
                  </a:moveTo>
                  <a:cubicBezTo>
                    <a:pt x="20310" y="2123"/>
                    <a:pt x="20310" y="409"/>
                    <a:pt x="19379" y="66"/>
                  </a:cubicBezTo>
                  <a:cubicBezTo>
                    <a:pt x="18448" y="-277"/>
                    <a:pt x="16586" y="752"/>
                    <a:pt x="13793" y="2294"/>
                  </a:cubicBezTo>
                  <a:cubicBezTo>
                    <a:pt x="10999" y="3837"/>
                    <a:pt x="7275" y="5894"/>
                    <a:pt x="4482" y="7780"/>
                  </a:cubicBezTo>
                  <a:cubicBezTo>
                    <a:pt x="1689" y="9666"/>
                    <a:pt x="-173" y="11380"/>
                    <a:pt x="13" y="12409"/>
                  </a:cubicBezTo>
                  <a:cubicBezTo>
                    <a:pt x="199" y="13437"/>
                    <a:pt x="2434" y="13780"/>
                    <a:pt x="2434" y="15152"/>
                  </a:cubicBezTo>
                  <a:cubicBezTo>
                    <a:pt x="2434" y="16523"/>
                    <a:pt x="199" y="18923"/>
                    <a:pt x="13" y="20123"/>
                  </a:cubicBezTo>
                  <a:cubicBezTo>
                    <a:pt x="-173" y="21323"/>
                    <a:pt x="1689" y="21323"/>
                    <a:pt x="5599" y="20980"/>
                  </a:cubicBezTo>
                  <a:cubicBezTo>
                    <a:pt x="9510" y="20637"/>
                    <a:pt x="15468" y="19952"/>
                    <a:pt x="21427" y="19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8264853" y="9206738"/>
              <a:ext cx="115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8333854" y="9206738"/>
              <a:ext cx="9200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8410522" y="9321741"/>
              <a:ext cx="3066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8448857" y="9237406"/>
              <a:ext cx="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8073182" y="9436743"/>
              <a:ext cx="245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25" y="14400"/>
                    <a:pt x="9450" y="7200"/>
                    <a:pt x="13050" y="3600"/>
                  </a:cubicBezTo>
                  <a:cubicBezTo>
                    <a:pt x="16650" y="0"/>
                    <a:pt x="1912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8226518" y="9490411"/>
              <a:ext cx="14573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fill="norm" stroke="1" extrusionOk="0">
                  <a:moveTo>
                    <a:pt x="5586" y="0"/>
                  </a:moveTo>
                  <a:cubicBezTo>
                    <a:pt x="4469" y="1920"/>
                    <a:pt x="3352" y="3840"/>
                    <a:pt x="2234" y="6960"/>
                  </a:cubicBezTo>
                  <a:cubicBezTo>
                    <a:pt x="1117" y="10080"/>
                    <a:pt x="0" y="14400"/>
                    <a:pt x="0" y="15120"/>
                  </a:cubicBezTo>
                  <a:cubicBezTo>
                    <a:pt x="0" y="15840"/>
                    <a:pt x="1117" y="12960"/>
                    <a:pt x="3166" y="9840"/>
                  </a:cubicBezTo>
                  <a:cubicBezTo>
                    <a:pt x="5214" y="6720"/>
                    <a:pt x="8193" y="3360"/>
                    <a:pt x="10614" y="1680"/>
                  </a:cubicBezTo>
                  <a:cubicBezTo>
                    <a:pt x="13035" y="0"/>
                    <a:pt x="14897" y="0"/>
                    <a:pt x="16759" y="2400"/>
                  </a:cubicBezTo>
                  <a:cubicBezTo>
                    <a:pt x="18621" y="4800"/>
                    <a:pt x="20483" y="9600"/>
                    <a:pt x="21041" y="13200"/>
                  </a:cubicBezTo>
                  <a:cubicBezTo>
                    <a:pt x="21600" y="16800"/>
                    <a:pt x="20855" y="19200"/>
                    <a:pt x="201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7" name="Drawing"/>
          <p:cNvGrpSpPr/>
          <p:nvPr/>
        </p:nvGrpSpPr>
        <p:grpSpPr>
          <a:xfrm>
            <a:off x="1015277" y="342523"/>
            <a:ext cx="11772402" cy="9191469"/>
            <a:chOff x="0" y="0"/>
            <a:chExt cx="11772400" cy="9191467"/>
          </a:xfrm>
        </p:grpSpPr>
        <p:sp>
          <p:nvSpPr>
            <p:cNvPr id="1949" name="Line"/>
            <p:cNvSpPr/>
            <p:nvPr/>
          </p:nvSpPr>
          <p:spPr>
            <a:xfrm>
              <a:off x="229518" y="0"/>
              <a:ext cx="231660" cy="652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308" fill="norm" stroke="1" extrusionOk="0">
                  <a:moveTo>
                    <a:pt x="5322" y="5335"/>
                  </a:moveTo>
                  <a:cubicBezTo>
                    <a:pt x="4625" y="6169"/>
                    <a:pt x="3929" y="7003"/>
                    <a:pt x="4161" y="8921"/>
                  </a:cubicBezTo>
                  <a:cubicBezTo>
                    <a:pt x="4393" y="10839"/>
                    <a:pt x="5554" y="13841"/>
                    <a:pt x="6251" y="15926"/>
                  </a:cubicBezTo>
                  <a:cubicBezTo>
                    <a:pt x="6948" y="18011"/>
                    <a:pt x="7180" y="19179"/>
                    <a:pt x="7180" y="20013"/>
                  </a:cubicBezTo>
                  <a:cubicBezTo>
                    <a:pt x="7180" y="20847"/>
                    <a:pt x="6948" y="21347"/>
                    <a:pt x="6483" y="21305"/>
                  </a:cubicBezTo>
                  <a:cubicBezTo>
                    <a:pt x="6019" y="21264"/>
                    <a:pt x="5322" y="20680"/>
                    <a:pt x="4161" y="18928"/>
                  </a:cubicBezTo>
                  <a:cubicBezTo>
                    <a:pt x="3000" y="17177"/>
                    <a:pt x="1374" y="14258"/>
                    <a:pt x="561" y="11548"/>
                  </a:cubicBezTo>
                  <a:cubicBezTo>
                    <a:pt x="-252" y="8837"/>
                    <a:pt x="-252" y="6335"/>
                    <a:pt x="1025" y="4376"/>
                  </a:cubicBezTo>
                  <a:cubicBezTo>
                    <a:pt x="2303" y="2416"/>
                    <a:pt x="4858" y="998"/>
                    <a:pt x="7645" y="372"/>
                  </a:cubicBezTo>
                  <a:cubicBezTo>
                    <a:pt x="10432" y="-253"/>
                    <a:pt x="13451" y="-86"/>
                    <a:pt x="16006" y="831"/>
                  </a:cubicBezTo>
                  <a:cubicBezTo>
                    <a:pt x="18561" y="1749"/>
                    <a:pt x="20651" y="3416"/>
                    <a:pt x="21000" y="5001"/>
                  </a:cubicBezTo>
                  <a:cubicBezTo>
                    <a:pt x="21348" y="6586"/>
                    <a:pt x="19954" y="8087"/>
                    <a:pt x="17980" y="9046"/>
                  </a:cubicBezTo>
                  <a:cubicBezTo>
                    <a:pt x="16006" y="10005"/>
                    <a:pt x="13451" y="10422"/>
                    <a:pt x="11593" y="10547"/>
                  </a:cubicBezTo>
                  <a:cubicBezTo>
                    <a:pt x="9735" y="10672"/>
                    <a:pt x="8574" y="10505"/>
                    <a:pt x="8225" y="10380"/>
                  </a:cubicBezTo>
                  <a:cubicBezTo>
                    <a:pt x="7877" y="10255"/>
                    <a:pt x="8342" y="10172"/>
                    <a:pt x="8806" y="10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482734" y="330712"/>
              <a:ext cx="334364" cy="222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138" fill="norm" stroke="1" extrusionOk="0">
                  <a:moveTo>
                    <a:pt x="791" y="9603"/>
                  </a:moveTo>
                  <a:cubicBezTo>
                    <a:pt x="1609" y="9360"/>
                    <a:pt x="2427" y="9117"/>
                    <a:pt x="3327" y="8025"/>
                  </a:cubicBezTo>
                  <a:cubicBezTo>
                    <a:pt x="4227" y="6933"/>
                    <a:pt x="5209" y="4991"/>
                    <a:pt x="5782" y="3414"/>
                  </a:cubicBezTo>
                  <a:cubicBezTo>
                    <a:pt x="6354" y="1836"/>
                    <a:pt x="6518" y="623"/>
                    <a:pt x="6109" y="259"/>
                  </a:cubicBezTo>
                  <a:cubicBezTo>
                    <a:pt x="5700" y="-105"/>
                    <a:pt x="4718" y="380"/>
                    <a:pt x="3573" y="2564"/>
                  </a:cubicBezTo>
                  <a:cubicBezTo>
                    <a:pt x="2427" y="4749"/>
                    <a:pt x="1118" y="8632"/>
                    <a:pt x="464" y="11544"/>
                  </a:cubicBezTo>
                  <a:cubicBezTo>
                    <a:pt x="-191" y="14456"/>
                    <a:pt x="-191" y="16398"/>
                    <a:pt x="709" y="18097"/>
                  </a:cubicBezTo>
                  <a:cubicBezTo>
                    <a:pt x="1609" y="19796"/>
                    <a:pt x="3409" y="21252"/>
                    <a:pt x="5782" y="21131"/>
                  </a:cubicBezTo>
                  <a:cubicBezTo>
                    <a:pt x="8154" y="21009"/>
                    <a:pt x="11100" y="19310"/>
                    <a:pt x="13473" y="16883"/>
                  </a:cubicBezTo>
                  <a:cubicBezTo>
                    <a:pt x="15845" y="14456"/>
                    <a:pt x="17645" y="11301"/>
                    <a:pt x="18709" y="8996"/>
                  </a:cubicBezTo>
                  <a:cubicBezTo>
                    <a:pt x="19773" y="6690"/>
                    <a:pt x="20100" y="5234"/>
                    <a:pt x="20182" y="3899"/>
                  </a:cubicBezTo>
                  <a:cubicBezTo>
                    <a:pt x="20264" y="2564"/>
                    <a:pt x="20100" y="1351"/>
                    <a:pt x="19609" y="623"/>
                  </a:cubicBezTo>
                  <a:cubicBezTo>
                    <a:pt x="19118" y="-105"/>
                    <a:pt x="18300" y="-348"/>
                    <a:pt x="17073" y="744"/>
                  </a:cubicBezTo>
                  <a:cubicBezTo>
                    <a:pt x="15845" y="1836"/>
                    <a:pt x="14209" y="4263"/>
                    <a:pt x="13064" y="6933"/>
                  </a:cubicBezTo>
                  <a:cubicBezTo>
                    <a:pt x="11918" y="9603"/>
                    <a:pt x="11264" y="12515"/>
                    <a:pt x="11018" y="14578"/>
                  </a:cubicBezTo>
                  <a:cubicBezTo>
                    <a:pt x="10773" y="16641"/>
                    <a:pt x="10936" y="17854"/>
                    <a:pt x="11509" y="18461"/>
                  </a:cubicBezTo>
                  <a:cubicBezTo>
                    <a:pt x="12082" y="19068"/>
                    <a:pt x="13064" y="19068"/>
                    <a:pt x="14127" y="18097"/>
                  </a:cubicBezTo>
                  <a:cubicBezTo>
                    <a:pt x="15191" y="17126"/>
                    <a:pt x="16336" y="15185"/>
                    <a:pt x="17073" y="13122"/>
                  </a:cubicBezTo>
                  <a:cubicBezTo>
                    <a:pt x="17809" y="11059"/>
                    <a:pt x="18136" y="8874"/>
                    <a:pt x="18382" y="8874"/>
                  </a:cubicBezTo>
                  <a:cubicBezTo>
                    <a:pt x="18627" y="8874"/>
                    <a:pt x="18791" y="11059"/>
                    <a:pt x="19282" y="12515"/>
                  </a:cubicBezTo>
                  <a:cubicBezTo>
                    <a:pt x="19773" y="13971"/>
                    <a:pt x="20591" y="14699"/>
                    <a:pt x="21409" y="15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855431" y="309157"/>
              <a:ext cx="207006" cy="21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0" y="3767"/>
                  </a:moveTo>
                  <a:cubicBezTo>
                    <a:pt x="3467" y="7033"/>
                    <a:pt x="6933" y="10298"/>
                    <a:pt x="8933" y="12558"/>
                  </a:cubicBezTo>
                  <a:cubicBezTo>
                    <a:pt x="10933" y="14819"/>
                    <a:pt x="11467" y="16074"/>
                    <a:pt x="11600" y="17581"/>
                  </a:cubicBezTo>
                  <a:cubicBezTo>
                    <a:pt x="11733" y="19088"/>
                    <a:pt x="11467" y="20847"/>
                    <a:pt x="10933" y="21223"/>
                  </a:cubicBezTo>
                  <a:cubicBezTo>
                    <a:pt x="10400" y="21600"/>
                    <a:pt x="9600" y="20595"/>
                    <a:pt x="8933" y="18335"/>
                  </a:cubicBezTo>
                  <a:cubicBezTo>
                    <a:pt x="8267" y="16074"/>
                    <a:pt x="7733" y="12558"/>
                    <a:pt x="8933" y="9293"/>
                  </a:cubicBezTo>
                  <a:cubicBezTo>
                    <a:pt x="10133" y="6028"/>
                    <a:pt x="13067" y="3014"/>
                    <a:pt x="15467" y="1507"/>
                  </a:cubicBezTo>
                  <a:cubicBezTo>
                    <a:pt x="17867" y="0"/>
                    <a:pt x="1973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1057867" y="312882"/>
              <a:ext cx="134906" cy="24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405" fill="norm" stroke="1" extrusionOk="0">
                  <a:moveTo>
                    <a:pt x="21115" y="1715"/>
                  </a:moveTo>
                  <a:cubicBezTo>
                    <a:pt x="17115" y="805"/>
                    <a:pt x="13115" y="-104"/>
                    <a:pt x="9515" y="10"/>
                  </a:cubicBezTo>
                  <a:cubicBezTo>
                    <a:pt x="5915" y="123"/>
                    <a:pt x="2715" y="1260"/>
                    <a:pt x="1115" y="2397"/>
                  </a:cubicBezTo>
                  <a:cubicBezTo>
                    <a:pt x="-485" y="3534"/>
                    <a:pt x="-485" y="4671"/>
                    <a:pt x="1915" y="6035"/>
                  </a:cubicBezTo>
                  <a:cubicBezTo>
                    <a:pt x="4315" y="7399"/>
                    <a:pt x="9115" y="8991"/>
                    <a:pt x="12715" y="10923"/>
                  </a:cubicBezTo>
                  <a:cubicBezTo>
                    <a:pt x="16315" y="12856"/>
                    <a:pt x="18715" y="15130"/>
                    <a:pt x="19115" y="16721"/>
                  </a:cubicBezTo>
                  <a:cubicBezTo>
                    <a:pt x="19515" y="18313"/>
                    <a:pt x="17915" y="19222"/>
                    <a:pt x="16115" y="19904"/>
                  </a:cubicBezTo>
                  <a:cubicBezTo>
                    <a:pt x="14315" y="20587"/>
                    <a:pt x="12315" y="21041"/>
                    <a:pt x="10315" y="21269"/>
                  </a:cubicBezTo>
                  <a:cubicBezTo>
                    <a:pt x="8315" y="21496"/>
                    <a:pt x="6315" y="21496"/>
                    <a:pt x="5115" y="20814"/>
                  </a:cubicBezTo>
                  <a:cubicBezTo>
                    <a:pt x="3915" y="20132"/>
                    <a:pt x="3515" y="18768"/>
                    <a:pt x="3115" y="17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1244994" y="339825"/>
              <a:ext cx="150588" cy="216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8" h="21278" fill="norm" stroke="1" extrusionOk="0">
                  <a:moveTo>
                    <a:pt x="9603" y="0"/>
                  </a:moveTo>
                  <a:cubicBezTo>
                    <a:pt x="6119" y="5777"/>
                    <a:pt x="2635" y="11553"/>
                    <a:pt x="1068" y="15070"/>
                  </a:cubicBezTo>
                  <a:cubicBezTo>
                    <a:pt x="-500" y="18586"/>
                    <a:pt x="-152" y="19842"/>
                    <a:pt x="894" y="20595"/>
                  </a:cubicBezTo>
                  <a:cubicBezTo>
                    <a:pt x="1939" y="21349"/>
                    <a:pt x="3681" y="21600"/>
                    <a:pt x="6816" y="20721"/>
                  </a:cubicBezTo>
                  <a:cubicBezTo>
                    <a:pt x="9952" y="19842"/>
                    <a:pt x="14481" y="17833"/>
                    <a:pt x="17268" y="15447"/>
                  </a:cubicBezTo>
                  <a:cubicBezTo>
                    <a:pt x="20055" y="13060"/>
                    <a:pt x="21100" y="10298"/>
                    <a:pt x="20229" y="8288"/>
                  </a:cubicBezTo>
                  <a:cubicBezTo>
                    <a:pt x="19358" y="6279"/>
                    <a:pt x="16571" y="5023"/>
                    <a:pt x="14306" y="4772"/>
                  </a:cubicBezTo>
                  <a:cubicBezTo>
                    <a:pt x="12042" y="4521"/>
                    <a:pt x="10300" y="5274"/>
                    <a:pt x="8558" y="6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1458379" y="327144"/>
              <a:ext cx="163737" cy="22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992" fill="norm" stroke="1" extrusionOk="0">
                  <a:moveTo>
                    <a:pt x="356" y="3388"/>
                  </a:moveTo>
                  <a:cubicBezTo>
                    <a:pt x="1353" y="4359"/>
                    <a:pt x="2349" y="5330"/>
                    <a:pt x="2516" y="7878"/>
                  </a:cubicBezTo>
                  <a:cubicBezTo>
                    <a:pt x="2682" y="10426"/>
                    <a:pt x="2017" y="14552"/>
                    <a:pt x="1519" y="17222"/>
                  </a:cubicBezTo>
                  <a:cubicBezTo>
                    <a:pt x="1020" y="19892"/>
                    <a:pt x="688" y="21105"/>
                    <a:pt x="356" y="20984"/>
                  </a:cubicBezTo>
                  <a:cubicBezTo>
                    <a:pt x="23" y="20862"/>
                    <a:pt x="-309" y="19406"/>
                    <a:pt x="522" y="16251"/>
                  </a:cubicBezTo>
                  <a:cubicBezTo>
                    <a:pt x="1353" y="13096"/>
                    <a:pt x="3346" y="8242"/>
                    <a:pt x="4842" y="5330"/>
                  </a:cubicBezTo>
                  <a:cubicBezTo>
                    <a:pt x="6337" y="2417"/>
                    <a:pt x="7334" y="1447"/>
                    <a:pt x="8663" y="718"/>
                  </a:cubicBezTo>
                  <a:cubicBezTo>
                    <a:pt x="9993" y="-10"/>
                    <a:pt x="11654" y="-495"/>
                    <a:pt x="13316" y="840"/>
                  </a:cubicBezTo>
                  <a:cubicBezTo>
                    <a:pt x="14977" y="2175"/>
                    <a:pt x="16639" y="5330"/>
                    <a:pt x="17968" y="8727"/>
                  </a:cubicBezTo>
                  <a:cubicBezTo>
                    <a:pt x="19297" y="12125"/>
                    <a:pt x="20294" y="15766"/>
                    <a:pt x="21291" y="19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1660449" y="125153"/>
              <a:ext cx="30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1737118" y="290785"/>
              <a:ext cx="121467" cy="240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16" fill="norm" stroke="1" extrusionOk="0">
                  <a:moveTo>
                    <a:pt x="18900" y="2317"/>
                  </a:moveTo>
                  <a:cubicBezTo>
                    <a:pt x="17550" y="1408"/>
                    <a:pt x="16200" y="498"/>
                    <a:pt x="14400" y="157"/>
                  </a:cubicBezTo>
                  <a:cubicBezTo>
                    <a:pt x="12600" y="-184"/>
                    <a:pt x="10350" y="43"/>
                    <a:pt x="8550" y="725"/>
                  </a:cubicBezTo>
                  <a:cubicBezTo>
                    <a:pt x="6750" y="1408"/>
                    <a:pt x="5400" y="2544"/>
                    <a:pt x="4725" y="3681"/>
                  </a:cubicBezTo>
                  <a:cubicBezTo>
                    <a:pt x="4050" y="4818"/>
                    <a:pt x="4050" y="5955"/>
                    <a:pt x="6075" y="7205"/>
                  </a:cubicBezTo>
                  <a:cubicBezTo>
                    <a:pt x="8100" y="8456"/>
                    <a:pt x="12150" y="9820"/>
                    <a:pt x="15525" y="11184"/>
                  </a:cubicBezTo>
                  <a:cubicBezTo>
                    <a:pt x="18900" y="12549"/>
                    <a:pt x="21600" y="13913"/>
                    <a:pt x="21375" y="15618"/>
                  </a:cubicBezTo>
                  <a:cubicBezTo>
                    <a:pt x="21150" y="17323"/>
                    <a:pt x="18000" y="19370"/>
                    <a:pt x="13950" y="20393"/>
                  </a:cubicBezTo>
                  <a:cubicBezTo>
                    <a:pt x="9900" y="21416"/>
                    <a:pt x="4950" y="21416"/>
                    <a:pt x="0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2551121" y="122597"/>
              <a:ext cx="228688" cy="488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72" fill="norm" stroke="1" extrusionOk="0">
                  <a:moveTo>
                    <a:pt x="20528" y="2798"/>
                  </a:moveTo>
                  <a:cubicBezTo>
                    <a:pt x="20528" y="2015"/>
                    <a:pt x="20528" y="1231"/>
                    <a:pt x="19935" y="727"/>
                  </a:cubicBezTo>
                  <a:cubicBezTo>
                    <a:pt x="19341" y="224"/>
                    <a:pt x="18154" y="0"/>
                    <a:pt x="16967" y="0"/>
                  </a:cubicBezTo>
                  <a:cubicBezTo>
                    <a:pt x="15781" y="0"/>
                    <a:pt x="14594" y="224"/>
                    <a:pt x="12576" y="1231"/>
                  </a:cubicBezTo>
                  <a:cubicBezTo>
                    <a:pt x="10559" y="2238"/>
                    <a:pt x="7710" y="4029"/>
                    <a:pt x="5337" y="6827"/>
                  </a:cubicBezTo>
                  <a:cubicBezTo>
                    <a:pt x="2963" y="9625"/>
                    <a:pt x="1064" y="13430"/>
                    <a:pt x="352" y="15948"/>
                  </a:cubicBezTo>
                  <a:cubicBezTo>
                    <a:pt x="-360" y="18466"/>
                    <a:pt x="115" y="19697"/>
                    <a:pt x="827" y="20481"/>
                  </a:cubicBezTo>
                  <a:cubicBezTo>
                    <a:pt x="1539" y="21264"/>
                    <a:pt x="2488" y="21600"/>
                    <a:pt x="5930" y="21208"/>
                  </a:cubicBezTo>
                  <a:cubicBezTo>
                    <a:pt x="9372" y="20817"/>
                    <a:pt x="15306" y="19697"/>
                    <a:pt x="21240" y="18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2801335" y="418547"/>
              <a:ext cx="122123" cy="194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3" h="21117" fill="norm" stroke="1" extrusionOk="0">
                  <a:moveTo>
                    <a:pt x="11913" y="1439"/>
                  </a:moveTo>
                  <a:cubicBezTo>
                    <a:pt x="10185" y="608"/>
                    <a:pt x="8457" y="-223"/>
                    <a:pt x="6729" y="54"/>
                  </a:cubicBezTo>
                  <a:cubicBezTo>
                    <a:pt x="5001" y="331"/>
                    <a:pt x="3273" y="1715"/>
                    <a:pt x="1977" y="4900"/>
                  </a:cubicBezTo>
                  <a:cubicBezTo>
                    <a:pt x="681" y="8085"/>
                    <a:pt x="-183" y="13069"/>
                    <a:pt x="33" y="16115"/>
                  </a:cubicBezTo>
                  <a:cubicBezTo>
                    <a:pt x="249" y="19162"/>
                    <a:pt x="1545" y="20269"/>
                    <a:pt x="3273" y="20823"/>
                  </a:cubicBezTo>
                  <a:cubicBezTo>
                    <a:pt x="5001" y="21377"/>
                    <a:pt x="7161" y="21377"/>
                    <a:pt x="10401" y="18746"/>
                  </a:cubicBezTo>
                  <a:cubicBezTo>
                    <a:pt x="13641" y="16115"/>
                    <a:pt x="17961" y="10854"/>
                    <a:pt x="19689" y="7392"/>
                  </a:cubicBezTo>
                  <a:cubicBezTo>
                    <a:pt x="21417" y="3931"/>
                    <a:pt x="20553" y="2269"/>
                    <a:pt x="19041" y="1439"/>
                  </a:cubicBezTo>
                  <a:cubicBezTo>
                    <a:pt x="17529" y="608"/>
                    <a:pt x="15369" y="608"/>
                    <a:pt x="13209" y="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2986812" y="391198"/>
              <a:ext cx="452345" cy="23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1" fill="norm" stroke="1" extrusionOk="0">
                  <a:moveTo>
                    <a:pt x="0" y="3028"/>
                  </a:moveTo>
                  <a:cubicBezTo>
                    <a:pt x="244" y="1854"/>
                    <a:pt x="488" y="680"/>
                    <a:pt x="976" y="211"/>
                  </a:cubicBezTo>
                  <a:cubicBezTo>
                    <a:pt x="1464" y="-259"/>
                    <a:pt x="2197" y="-24"/>
                    <a:pt x="3173" y="1737"/>
                  </a:cubicBezTo>
                  <a:cubicBezTo>
                    <a:pt x="4149" y="3498"/>
                    <a:pt x="5369" y="6784"/>
                    <a:pt x="5797" y="10071"/>
                  </a:cubicBezTo>
                  <a:cubicBezTo>
                    <a:pt x="6224" y="13358"/>
                    <a:pt x="5858" y="16645"/>
                    <a:pt x="5369" y="18524"/>
                  </a:cubicBezTo>
                  <a:cubicBezTo>
                    <a:pt x="4881" y="20402"/>
                    <a:pt x="4271" y="20871"/>
                    <a:pt x="3844" y="20519"/>
                  </a:cubicBezTo>
                  <a:cubicBezTo>
                    <a:pt x="3417" y="20167"/>
                    <a:pt x="3173" y="18993"/>
                    <a:pt x="3295" y="16528"/>
                  </a:cubicBezTo>
                  <a:cubicBezTo>
                    <a:pt x="3417" y="14063"/>
                    <a:pt x="3905" y="10306"/>
                    <a:pt x="4759" y="7489"/>
                  </a:cubicBezTo>
                  <a:cubicBezTo>
                    <a:pt x="5614" y="4671"/>
                    <a:pt x="6834" y="2793"/>
                    <a:pt x="7993" y="1619"/>
                  </a:cubicBezTo>
                  <a:cubicBezTo>
                    <a:pt x="9153" y="445"/>
                    <a:pt x="10251" y="-24"/>
                    <a:pt x="11471" y="1267"/>
                  </a:cubicBezTo>
                  <a:cubicBezTo>
                    <a:pt x="12692" y="2558"/>
                    <a:pt x="14034" y="5611"/>
                    <a:pt x="14888" y="8193"/>
                  </a:cubicBezTo>
                  <a:cubicBezTo>
                    <a:pt x="15742" y="10776"/>
                    <a:pt x="16108" y="12889"/>
                    <a:pt x="16292" y="14767"/>
                  </a:cubicBezTo>
                  <a:cubicBezTo>
                    <a:pt x="16475" y="16645"/>
                    <a:pt x="16475" y="18289"/>
                    <a:pt x="16231" y="19463"/>
                  </a:cubicBezTo>
                  <a:cubicBezTo>
                    <a:pt x="15986" y="20637"/>
                    <a:pt x="15498" y="21341"/>
                    <a:pt x="15071" y="21106"/>
                  </a:cubicBezTo>
                  <a:cubicBezTo>
                    <a:pt x="14644" y="20871"/>
                    <a:pt x="14278" y="19698"/>
                    <a:pt x="14400" y="16998"/>
                  </a:cubicBezTo>
                  <a:cubicBezTo>
                    <a:pt x="14522" y="14298"/>
                    <a:pt x="15132" y="10071"/>
                    <a:pt x="16414" y="7371"/>
                  </a:cubicBezTo>
                  <a:cubicBezTo>
                    <a:pt x="17695" y="4671"/>
                    <a:pt x="19647" y="3498"/>
                    <a:pt x="21600" y="2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3441864" y="377362"/>
              <a:ext cx="219631" cy="21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025" fill="norm" stroke="1" extrusionOk="0">
                  <a:moveTo>
                    <a:pt x="3461" y="7275"/>
                  </a:moveTo>
                  <a:cubicBezTo>
                    <a:pt x="4703" y="6795"/>
                    <a:pt x="5944" y="6315"/>
                    <a:pt x="6937" y="4995"/>
                  </a:cubicBezTo>
                  <a:cubicBezTo>
                    <a:pt x="7930" y="3675"/>
                    <a:pt x="8675" y="1515"/>
                    <a:pt x="8427" y="555"/>
                  </a:cubicBezTo>
                  <a:cubicBezTo>
                    <a:pt x="8178" y="-405"/>
                    <a:pt x="6937" y="-165"/>
                    <a:pt x="5323" y="1635"/>
                  </a:cubicBezTo>
                  <a:cubicBezTo>
                    <a:pt x="3709" y="3435"/>
                    <a:pt x="1723" y="6795"/>
                    <a:pt x="730" y="9915"/>
                  </a:cubicBezTo>
                  <a:cubicBezTo>
                    <a:pt x="-263" y="13035"/>
                    <a:pt x="-263" y="15915"/>
                    <a:pt x="854" y="17955"/>
                  </a:cubicBezTo>
                  <a:cubicBezTo>
                    <a:pt x="1971" y="19995"/>
                    <a:pt x="4206" y="21195"/>
                    <a:pt x="7806" y="18315"/>
                  </a:cubicBezTo>
                  <a:cubicBezTo>
                    <a:pt x="11406" y="15435"/>
                    <a:pt x="16371" y="8475"/>
                    <a:pt x="21337" y="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3640554" y="92706"/>
              <a:ext cx="580620" cy="519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14" fill="norm" stroke="1" extrusionOk="0">
                  <a:moveTo>
                    <a:pt x="1913" y="7028"/>
                  </a:moveTo>
                  <a:cubicBezTo>
                    <a:pt x="2008" y="6501"/>
                    <a:pt x="2103" y="5974"/>
                    <a:pt x="2150" y="5447"/>
                  </a:cubicBezTo>
                  <a:cubicBezTo>
                    <a:pt x="2198" y="4921"/>
                    <a:pt x="2198" y="4394"/>
                    <a:pt x="2008" y="4394"/>
                  </a:cubicBezTo>
                  <a:cubicBezTo>
                    <a:pt x="1819" y="4394"/>
                    <a:pt x="1440" y="4921"/>
                    <a:pt x="1013" y="6712"/>
                  </a:cubicBezTo>
                  <a:cubicBezTo>
                    <a:pt x="587" y="8503"/>
                    <a:pt x="113" y="11559"/>
                    <a:pt x="19" y="14035"/>
                  </a:cubicBezTo>
                  <a:cubicBezTo>
                    <a:pt x="-76" y="16511"/>
                    <a:pt x="208" y="18407"/>
                    <a:pt x="587" y="19619"/>
                  </a:cubicBezTo>
                  <a:cubicBezTo>
                    <a:pt x="966" y="20831"/>
                    <a:pt x="1440" y="21358"/>
                    <a:pt x="2245" y="21410"/>
                  </a:cubicBezTo>
                  <a:cubicBezTo>
                    <a:pt x="3050" y="21463"/>
                    <a:pt x="4187" y="21042"/>
                    <a:pt x="4992" y="20304"/>
                  </a:cubicBezTo>
                  <a:cubicBezTo>
                    <a:pt x="5798" y="19566"/>
                    <a:pt x="6271" y="18513"/>
                    <a:pt x="6556" y="17723"/>
                  </a:cubicBezTo>
                  <a:cubicBezTo>
                    <a:pt x="6840" y="16932"/>
                    <a:pt x="6935" y="16405"/>
                    <a:pt x="6745" y="16037"/>
                  </a:cubicBezTo>
                  <a:cubicBezTo>
                    <a:pt x="6556" y="15668"/>
                    <a:pt x="6082" y="15457"/>
                    <a:pt x="5703" y="15563"/>
                  </a:cubicBezTo>
                  <a:cubicBezTo>
                    <a:pt x="5324" y="15668"/>
                    <a:pt x="5040" y="16089"/>
                    <a:pt x="4803" y="16563"/>
                  </a:cubicBezTo>
                  <a:cubicBezTo>
                    <a:pt x="4566" y="17038"/>
                    <a:pt x="4377" y="17564"/>
                    <a:pt x="4282" y="18091"/>
                  </a:cubicBezTo>
                  <a:cubicBezTo>
                    <a:pt x="4187" y="18618"/>
                    <a:pt x="4187" y="19145"/>
                    <a:pt x="4424" y="19356"/>
                  </a:cubicBezTo>
                  <a:cubicBezTo>
                    <a:pt x="4661" y="19566"/>
                    <a:pt x="5135" y="19461"/>
                    <a:pt x="5561" y="19198"/>
                  </a:cubicBezTo>
                  <a:cubicBezTo>
                    <a:pt x="5987" y="18934"/>
                    <a:pt x="6366" y="18513"/>
                    <a:pt x="6745" y="18829"/>
                  </a:cubicBezTo>
                  <a:cubicBezTo>
                    <a:pt x="7124" y="19145"/>
                    <a:pt x="7503" y="20199"/>
                    <a:pt x="7929" y="20725"/>
                  </a:cubicBezTo>
                  <a:cubicBezTo>
                    <a:pt x="8356" y="21252"/>
                    <a:pt x="8829" y="21252"/>
                    <a:pt x="9540" y="20515"/>
                  </a:cubicBezTo>
                  <a:cubicBezTo>
                    <a:pt x="10250" y="19777"/>
                    <a:pt x="11198" y="18302"/>
                    <a:pt x="12145" y="15879"/>
                  </a:cubicBezTo>
                  <a:cubicBezTo>
                    <a:pt x="13092" y="13455"/>
                    <a:pt x="14040" y="10083"/>
                    <a:pt x="14656" y="7660"/>
                  </a:cubicBezTo>
                  <a:cubicBezTo>
                    <a:pt x="15271" y="5237"/>
                    <a:pt x="15556" y="3762"/>
                    <a:pt x="15840" y="2497"/>
                  </a:cubicBezTo>
                  <a:cubicBezTo>
                    <a:pt x="16124" y="1233"/>
                    <a:pt x="16408" y="179"/>
                    <a:pt x="16456" y="21"/>
                  </a:cubicBezTo>
                  <a:cubicBezTo>
                    <a:pt x="16503" y="-137"/>
                    <a:pt x="16313" y="601"/>
                    <a:pt x="15887" y="2550"/>
                  </a:cubicBezTo>
                  <a:cubicBezTo>
                    <a:pt x="15461" y="4499"/>
                    <a:pt x="14798" y="7660"/>
                    <a:pt x="14419" y="10347"/>
                  </a:cubicBezTo>
                  <a:cubicBezTo>
                    <a:pt x="14040" y="13034"/>
                    <a:pt x="13945" y="15246"/>
                    <a:pt x="14040" y="16669"/>
                  </a:cubicBezTo>
                  <a:cubicBezTo>
                    <a:pt x="14135" y="18091"/>
                    <a:pt x="14419" y="18723"/>
                    <a:pt x="14750" y="18776"/>
                  </a:cubicBezTo>
                  <a:cubicBezTo>
                    <a:pt x="15082" y="18829"/>
                    <a:pt x="15461" y="18302"/>
                    <a:pt x="15556" y="17090"/>
                  </a:cubicBezTo>
                  <a:cubicBezTo>
                    <a:pt x="15650" y="15879"/>
                    <a:pt x="15461" y="13982"/>
                    <a:pt x="15035" y="12612"/>
                  </a:cubicBezTo>
                  <a:cubicBezTo>
                    <a:pt x="14608" y="11243"/>
                    <a:pt x="13945" y="10400"/>
                    <a:pt x="13377" y="9925"/>
                  </a:cubicBezTo>
                  <a:cubicBezTo>
                    <a:pt x="12808" y="9451"/>
                    <a:pt x="12335" y="9346"/>
                    <a:pt x="11861" y="9451"/>
                  </a:cubicBezTo>
                  <a:cubicBezTo>
                    <a:pt x="11387" y="9557"/>
                    <a:pt x="10913" y="9873"/>
                    <a:pt x="10913" y="10083"/>
                  </a:cubicBezTo>
                  <a:cubicBezTo>
                    <a:pt x="10913" y="10294"/>
                    <a:pt x="11387" y="10400"/>
                    <a:pt x="12713" y="10505"/>
                  </a:cubicBezTo>
                  <a:cubicBezTo>
                    <a:pt x="14040" y="10610"/>
                    <a:pt x="16219" y="10716"/>
                    <a:pt x="17545" y="11243"/>
                  </a:cubicBezTo>
                  <a:cubicBezTo>
                    <a:pt x="18871" y="11769"/>
                    <a:pt x="19345" y="12718"/>
                    <a:pt x="19582" y="13455"/>
                  </a:cubicBezTo>
                  <a:cubicBezTo>
                    <a:pt x="19819" y="14193"/>
                    <a:pt x="19819" y="14720"/>
                    <a:pt x="19819" y="15457"/>
                  </a:cubicBezTo>
                  <a:cubicBezTo>
                    <a:pt x="19819" y="16195"/>
                    <a:pt x="19819" y="17143"/>
                    <a:pt x="19771" y="17354"/>
                  </a:cubicBezTo>
                  <a:cubicBezTo>
                    <a:pt x="19724" y="17564"/>
                    <a:pt x="19629" y="17038"/>
                    <a:pt x="19913" y="15352"/>
                  </a:cubicBezTo>
                  <a:cubicBezTo>
                    <a:pt x="20198" y="13666"/>
                    <a:pt x="20861" y="10821"/>
                    <a:pt x="21524" y="7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4242729" y="385826"/>
              <a:ext cx="12411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600" fill="norm" stroke="1" extrusionOk="0">
                  <a:moveTo>
                    <a:pt x="20980" y="0"/>
                  </a:moveTo>
                  <a:cubicBezTo>
                    <a:pt x="16228" y="480"/>
                    <a:pt x="11476" y="960"/>
                    <a:pt x="8020" y="2400"/>
                  </a:cubicBezTo>
                  <a:cubicBezTo>
                    <a:pt x="4564" y="3840"/>
                    <a:pt x="2404" y="6240"/>
                    <a:pt x="1108" y="9120"/>
                  </a:cubicBezTo>
                  <a:cubicBezTo>
                    <a:pt x="-188" y="12000"/>
                    <a:pt x="-620" y="15360"/>
                    <a:pt x="1324" y="17760"/>
                  </a:cubicBezTo>
                  <a:cubicBezTo>
                    <a:pt x="3268" y="20160"/>
                    <a:pt x="7588" y="21600"/>
                    <a:pt x="10828" y="21600"/>
                  </a:cubicBezTo>
                  <a:cubicBezTo>
                    <a:pt x="14068" y="21600"/>
                    <a:pt x="16228" y="20160"/>
                    <a:pt x="17524" y="16320"/>
                  </a:cubicBezTo>
                  <a:cubicBezTo>
                    <a:pt x="18820" y="12480"/>
                    <a:pt x="19252" y="6240"/>
                    <a:pt x="196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4428178" y="353958"/>
              <a:ext cx="178440" cy="215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0733" fill="norm" stroke="1" extrusionOk="0">
                  <a:moveTo>
                    <a:pt x="0" y="2324"/>
                  </a:moveTo>
                  <a:cubicBezTo>
                    <a:pt x="1217" y="3306"/>
                    <a:pt x="2434" y="4288"/>
                    <a:pt x="3194" y="5392"/>
                  </a:cubicBezTo>
                  <a:cubicBezTo>
                    <a:pt x="3955" y="6497"/>
                    <a:pt x="4259" y="7724"/>
                    <a:pt x="4259" y="9319"/>
                  </a:cubicBezTo>
                  <a:cubicBezTo>
                    <a:pt x="4259" y="10915"/>
                    <a:pt x="3955" y="12878"/>
                    <a:pt x="3651" y="13124"/>
                  </a:cubicBezTo>
                  <a:cubicBezTo>
                    <a:pt x="3346" y="13369"/>
                    <a:pt x="3042" y="11897"/>
                    <a:pt x="3346" y="9688"/>
                  </a:cubicBezTo>
                  <a:cubicBezTo>
                    <a:pt x="3651" y="7478"/>
                    <a:pt x="4563" y="4533"/>
                    <a:pt x="6845" y="2447"/>
                  </a:cubicBezTo>
                  <a:cubicBezTo>
                    <a:pt x="9127" y="360"/>
                    <a:pt x="12777" y="-867"/>
                    <a:pt x="15668" y="728"/>
                  </a:cubicBezTo>
                  <a:cubicBezTo>
                    <a:pt x="18558" y="2324"/>
                    <a:pt x="20687" y="6742"/>
                    <a:pt x="21144" y="10547"/>
                  </a:cubicBezTo>
                  <a:cubicBezTo>
                    <a:pt x="21600" y="14351"/>
                    <a:pt x="20383" y="17542"/>
                    <a:pt x="19166" y="20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5483647" y="224822"/>
              <a:ext cx="10223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600"/>
                    <a:pt x="0" y="7200"/>
                    <a:pt x="0" y="10800"/>
                  </a:cubicBezTo>
                  <a:cubicBezTo>
                    <a:pt x="0" y="14400"/>
                    <a:pt x="108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5308419" y="160755"/>
              <a:ext cx="415456" cy="17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04" fill="norm" stroke="1" extrusionOk="0">
                  <a:moveTo>
                    <a:pt x="2050" y="21304"/>
                  </a:moveTo>
                  <a:cubicBezTo>
                    <a:pt x="1391" y="19716"/>
                    <a:pt x="733" y="18128"/>
                    <a:pt x="338" y="16539"/>
                  </a:cubicBezTo>
                  <a:cubicBezTo>
                    <a:pt x="-57" y="14951"/>
                    <a:pt x="-189" y="13363"/>
                    <a:pt x="404" y="11457"/>
                  </a:cubicBezTo>
                  <a:cubicBezTo>
                    <a:pt x="996" y="9551"/>
                    <a:pt x="2313" y="7328"/>
                    <a:pt x="5145" y="5263"/>
                  </a:cubicBezTo>
                  <a:cubicBezTo>
                    <a:pt x="7977" y="3198"/>
                    <a:pt x="12323" y="1292"/>
                    <a:pt x="15287" y="498"/>
                  </a:cubicBezTo>
                  <a:cubicBezTo>
                    <a:pt x="18250" y="-296"/>
                    <a:pt x="19831" y="22"/>
                    <a:pt x="21411" y="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5636595" y="338193"/>
              <a:ext cx="194616" cy="22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0792" fill="norm" stroke="1" extrusionOk="0">
                  <a:moveTo>
                    <a:pt x="3689" y="10833"/>
                  </a:moveTo>
                  <a:cubicBezTo>
                    <a:pt x="6494" y="8459"/>
                    <a:pt x="9300" y="6086"/>
                    <a:pt x="11123" y="4306"/>
                  </a:cubicBezTo>
                  <a:cubicBezTo>
                    <a:pt x="12946" y="2525"/>
                    <a:pt x="13788" y="1339"/>
                    <a:pt x="13507" y="626"/>
                  </a:cubicBezTo>
                  <a:cubicBezTo>
                    <a:pt x="13227" y="-86"/>
                    <a:pt x="11824" y="-323"/>
                    <a:pt x="9720" y="626"/>
                  </a:cubicBezTo>
                  <a:cubicBezTo>
                    <a:pt x="7617" y="1576"/>
                    <a:pt x="4811" y="3712"/>
                    <a:pt x="2848" y="7035"/>
                  </a:cubicBezTo>
                  <a:cubicBezTo>
                    <a:pt x="884" y="10358"/>
                    <a:pt x="-238" y="14868"/>
                    <a:pt x="43" y="17598"/>
                  </a:cubicBezTo>
                  <a:cubicBezTo>
                    <a:pt x="323" y="20328"/>
                    <a:pt x="2006" y="21277"/>
                    <a:pt x="5793" y="20565"/>
                  </a:cubicBezTo>
                  <a:cubicBezTo>
                    <a:pt x="9580" y="19853"/>
                    <a:pt x="15471" y="17479"/>
                    <a:pt x="21362" y="15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5853147" y="343977"/>
              <a:ext cx="93067" cy="236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231" fill="norm" stroke="1" extrusionOk="0">
                  <a:moveTo>
                    <a:pt x="20700" y="1694"/>
                  </a:moveTo>
                  <a:cubicBezTo>
                    <a:pt x="18426" y="1005"/>
                    <a:pt x="16153" y="316"/>
                    <a:pt x="12742" y="86"/>
                  </a:cubicBezTo>
                  <a:cubicBezTo>
                    <a:pt x="9332" y="-144"/>
                    <a:pt x="4784" y="86"/>
                    <a:pt x="2226" y="775"/>
                  </a:cubicBezTo>
                  <a:cubicBezTo>
                    <a:pt x="-332" y="1465"/>
                    <a:pt x="-900" y="2613"/>
                    <a:pt x="1658" y="5026"/>
                  </a:cubicBezTo>
                  <a:cubicBezTo>
                    <a:pt x="4216" y="7439"/>
                    <a:pt x="9900" y="11116"/>
                    <a:pt x="13026" y="13528"/>
                  </a:cubicBezTo>
                  <a:cubicBezTo>
                    <a:pt x="16153" y="15941"/>
                    <a:pt x="16721" y="17090"/>
                    <a:pt x="16721" y="18239"/>
                  </a:cubicBezTo>
                  <a:cubicBezTo>
                    <a:pt x="16721" y="19388"/>
                    <a:pt x="16153" y="20537"/>
                    <a:pt x="14447" y="20996"/>
                  </a:cubicBezTo>
                  <a:cubicBezTo>
                    <a:pt x="12742" y="21456"/>
                    <a:pt x="9900" y="21226"/>
                    <a:pt x="8479" y="20422"/>
                  </a:cubicBezTo>
                  <a:cubicBezTo>
                    <a:pt x="7058" y="19618"/>
                    <a:pt x="7058" y="18239"/>
                    <a:pt x="7626" y="16171"/>
                  </a:cubicBezTo>
                  <a:cubicBezTo>
                    <a:pt x="8195" y="14103"/>
                    <a:pt x="9332" y="11345"/>
                    <a:pt x="10468" y="8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6031689" y="117486"/>
              <a:ext cx="144529" cy="434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32" fill="norm" stroke="1" extrusionOk="0">
                  <a:moveTo>
                    <a:pt x="10063" y="0"/>
                  </a:moveTo>
                  <a:cubicBezTo>
                    <a:pt x="11199" y="1130"/>
                    <a:pt x="12336" y="2260"/>
                    <a:pt x="11010" y="4709"/>
                  </a:cubicBezTo>
                  <a:cubicBezTo>
                    <a:pt x="9684" y="7158"/>
                    <a:pt x="5894" y="10926"/>
                    <a:pt x="3431" y="13751"/>
                  </a:cubicBezTo>
                  <a:cubicBezTo>
                    <a:pt x="968" y="16577"/>
                    <a:pt x="-169" y="18460"/>
                    <a:pt x="20" y="19716"/>
                  </a:cubicBezTo>
                  <a:cubicBezTo>
                    <a:pt x="210" y="20972"/>
                    <a:pt x="1726" y="21600"/>
                    <a:pt x="5515" y="21223"/>
                  </a:cubicBezTo>
                  <a:cubicBezTo>
                    <a:pt x="9305" y="20847"/>
                    <a:pt x="15368" y="19465"/>
                    <a:pt x="21431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6045881" y="347491"/>
              <a:ext cx="145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265084" y="669499"/>
              <a:ext cx="5811466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0" y="21073"/>
                    <a:pt x="760" y="20546"/>
                    <a:pt x="1145" y="19844"/>
                  </a:cubicBezTo>
                  <a:cubicBezTo>
                    <a:pt x="1529" y="19141"/>
                    <a:pt x="1919" y="18263"/>
                    <a:pt x="2313" y="17561"/>
                  </a:cubicBezTo>
                  <a:cubicBezTo>
                    <a:pt x="2707" y="16859"/>
                    <a:pt x="3106" y="16332"/>
                    <a:pt x="3486" y="15805"/>
                  </a:cubicBezTo>
                  <a:cubicBezTo>
                    <a:pt x="3866" y="15278"/>
                    <a:pt x="4227" y="14751"/>
                    <a:pt x="4607" y="14224"/>
                  </a:cubicBezTo>
                  <a:cubicBezTo>
                    <a:pt x="4987" y="13698"/>
                    <a:pt x="5386" y="13171"/>
                    <a:pt x="5751" y="12732"/>
                  </a:cubicBezTo>
                  <a:cubicBezTo>
                    <a:pt x="6117" y="12293"/>
                    <a:pt x="6450" y="11941"/>
                    <a:pt x="6796" y="11590"/>
                  </a:cubicBezTo>
                  <a:cubicBezTo>
                    <a:pt x="7143" y="11239"/>
                    <a:pt x="7504" y="10888"/>
                    <a:pt x="7874" y="10537"/>
                  </a:cubicBezTo>
                  <a:cubicBezTo>
                    <a:pt x="8245" y="10185"/>
                    <a:pt x="8625" y="9834"/>
                    <a:pt x="9014" y="9571"/>
                  </a:cubicBezTo>
                  <a:cubicBezTo>
                    <a:pt x="9404" y="9307"/>
                    <a:pt x="9803" y="9132"/>
                    <a:pt x="10197" y="8868"/>
                  </a:cubicBezTo>
                  <a:cubicBezTo>
                    <a:pt x="10591" y="8605"/>
                    <a:pt x="10980" y="8254"/>
                    <a:pt x="11365" y="8078"/>
                  </a:cubicBezTo>
                  <a:cubicBezTo>
                    <a:pt x="11750" y="7902"/>
                    <a:pt x="12130" y="7902"/>
                    <a:pt x="12500" y="7902"/>
                  </a:cubicBezTo>
                  <a:cubicBezTo>
                    <a:pt x="12871" y="7902"/>
                    <a:pt x="13232" y="7902"/>
                    <a:pt x="13597" y="7902"/>
                  </a:cubicBezTo>
                  <a:cubicBezTo>
                    <a:pt x="13963" y="7902"/>
                    <a:pt x="14334" y="7902"/>
                    <a:pt x="14694" y="7902"/>
                  </a:cubicBezTo>
                  <a:cubicBezTo>
                    <a:pt x="15055" y="7902"/>
                    <a:pt x="15407" y="7902"/>
                    <a:pt x="15754" y="7902"/>
                  </a:cubicBezTo>
                  <a:cubicBezTo>
                    <a:pt x="16100" y="7902"/>
                    <a:pt x="16442" y="7902"/>
                    <a:pt x="16784" y="7727"/>
                  </a:cubicBezTo>
                  <a:cubicBezTo>
                    <a:pt x="17126" y="7551"/>
                    <a:pt x="17468" y="7200"/>
                    <a:pt x="17801" y="6761"/>
                  </a:cubicBezTo>
                  <a:cubicBezTo>
                    <a:pt x="18133" y="6322"/>
                    <a:pt x="18456" y="5795"/>
                    <a:pt x="18812" y="5180"/>
                  </a:cubicBezTo>
                  <a:cubicBezTo>
                    <a:pt x="19168" y="4566"/>
                    <a:pt x="19558" y="3863"/>
                    <a:pt x="19928" y="3161"/>
                  </a:cubicBezTo>
                  <a:cubicBezTo>
                    <a:pt x="20299" y="2459"/>
                    <a:pt x="20650" y="1756"/>
                    <a:pt x="20926" y="1229"/>
                  </a:cubicBezTo>
                  <a:cubicBezTo>
                    <a:pt x="21201" y="702"/>
                    <a:pt x="21401" y="35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686760" y="723167"/>
              <a:ext cx="5267121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0" y="20935"/>
                    <a:pt x="859" y="20271"/>
                    <a:pt x="1300" y="19883"/>
                  </a:cubicBezTo>
                  <a:cubicBezTo>
                    <a:pt x="1740" y="19495"/>
                    <a:pt x="2190" y="19385"/>
                    <a:pt x="2641" y="19218"/>
                  </a:cubicBezTo>
                  <a:cubicBezTo>
                    <a:pt x="3092" y="19052"/>
                    <a:pt x="3542" y="18831"/>
                    <a:pt x="3951" y="18665"/>
                  </a:cubicBezTo>
                  <a:cubicBezTo>
                    <a:pt x="4360" y="18498"/>
                    <a:pt x="4727" y="18388"/>
                    <a:pt x="5120" y="18277"/>
                  </a:cubicBezTo>
                  <a:cubicBezTo>
                    <a:pt x="5513" y="18166"/>
                    <a:pt x="5932" y="18055"/>
                    <a:pt x="6356" y="17778"/>
                  </a:cubicBezTo>
                  <a:cubicBezTo>
                    <a:pt x="6781" y="17502"/>
                    <a:pt x="7210" y="17058"/>
                    <a:pt x="7583" y="16726"/>
                  </a:cubicBezTo>
                  <a:cubicBezTo>
                    <a:pt x="7955" y="16394"/>
                    <a:pt x="8269" y="16172"/>
                    <a:pt x="8678" y="15840"/>
                  </a:cubicBezTo>
                  <a:cubicBezTo>
                    <a:pt x="9086" y="15508"/>
                    <a:pt x="9590" y="15065"/>
                    <a:pt x="9998" y="14732"/>
                  </a:cubicBezTo>
                  <a:cubicBezTo>
                    <a:pt x="10407" y="14400"/>
                    <a:pt x="10721" y="14178"/>
                    <a:pt x="11041" y="13902"/>
                  </a:cubicBezTo>
                  <a:cubicBezTo>
                    <a:pt x="11361" y="13625"/>
                    <a:pt x="11686" y="13292"/>
                    <a:pt x="12010" y="12960"/>
                  </a:cubicBezTo>
                  <a:cubicBezTo>
                    <a:pt x="12335" y="12628"/>
                    <a:pt x="12660" y="12295"/>
                    <a:pt x="12975" y="12018"/>
                  </a:cubicBezTo>
                  <a:cubicBezTo>
                    <a:pt x="13289" y="11742"/>
                    <a:pt x="13593" y="11520"/>
                    <a:pt x="13965" y="11188"/>
                  </a:cubicBezTo>
                  <a:cubicBezTo>
                    <a:pt x="14337" y="10855"/>
                    <a:pt x="14777" y="10412"/>
                    <a:pt x="15197" y="10025"/>
                  </a:cubicBezTo>
                  <a:cubicBezTo>
                    <a:pt x="15616" y="9637"/>
                    <a:pt x="16014" y="9305"/>
                    <a:pt x="16391" y="8972"/>
                  </a:cubicBezTo>
                  <a:cubicBezTo>
                    <a:pt x="16769" y="8640"/>
                    <a:pt x="17125" y="8308"/>
                    <a:pt x="17507" y="7865"/>
                  </a:cubicBezTo>
                  <a:cubicBezTo>
                    <a:pt x="17890" y="7422"/>
                    <a:pt x="18299" y="6868"/>
                    <a:pt x="18697" y="6258"/>
                  </a:cubicBezTo>
                  <a:cubicBezTo>
                    <a:pt x="19095" y="5649"/>
                    <a:pt x="19483" y="4985"/>
                    <a:pt x="19886" y="4265"/>
                  </a:cubicBezTo>
                  <a:cubicBezTo>
                    <a:pt x="20290" y="3545"/>
                    <a:pt x="20709" y="2769"/>
                    <a:pt x="20997" y="2049"/>
                  </a:cubicBezTo>
                  <a:cubicBezTo>
                    <a:pt x="21286" y="1329"/>
                    <a:pt x="21443" y="6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6406223" y="378159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6413890" y="546829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60909" y="1569074"/>
              <a:ext cx="203617" cy="508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479" fill="norm" stroke="1" extrusionOk="0">
                  <a:moveTo>
                    <a:pt x="2054" y="3132"/>
                  </a:moveTo>
                  <a:cubicBezTo>
                    <a:pt x="2575" y="6156"/>
                    <a:pt x="3095" y="9180"/>
                    <a:pt x="3485" y="11610"/>
                  </a:cubicBezTo>
                  <a:cubicBezTo>
                    <a:pt x="3876" y="14040"/>
                    <a:pt x="4136" y="15876"/>
                    <a:pt x="4266" y="17118"/>
                  </a:cubicBezTo>
                  <a:cubicBezTo>
                    <a:pt x="4396" y="18360"/>
                    <a:pt x="4396" y="19008"/>
                    <a:pt x="4266" y="19062"/>
                  </a:cubicBezTo>
                  <a:cubicBezTo>
                    <a:pt x="4136" y="19116"/>
                    <a:pt x="3876" y="18576"/>
                    <a:pt x="2965" y="16470"/>
                  </a:cubicBezTo>
                  <a:cubicBezTo>
                    <a:pt x="2054" y="14364"/>
                    <a:pt x="493" y="10692"/>
                    <a:pt x="102" y="7830"/>
                  </a:cubicBezTo>
                  <a:cubicBezTo>
                    <a:pt x="-288" y="4968"/>
                    <a:pt x="493" y="2916"/>
                    <a:pt x="1534" y="1674"/>
                  </a:cubicBezTo>
                  <a:cubicBezTo>
                    <a:pt x="2575" y="432"/>
                    <a:pt x="3876" y="0"/>
                    <a:pt x="5958" y="0"/>
                  </a:cubicBezTo>
                  <a:cubicBezTo>
                    <a:pt x="8040" y="0"/>
                    <a:pt x="10902" y="432"/>
                    <a:pt x="13765" y="2106"/>
                  </a:cubicBezTo>
                  <a:cubicBezTo>
                    <a:pt x="16628" y="3780"/>
                    <a:pt x="19490" y="6696"/>
                    <a:pt x="20401" y="9666"/>
                  </a:cubicBezTo>
                  <a:cubicBezTo>
                    <a:pt x="21312" y="12636"/>
                    <a:pt x="20271" y="15660"/>
                    <a:pt x="18319" y="17658"/>
                  </a:cubicBezTo>
                  <a:cubicBezTo>
                    <a:pt x="16367" y="19656"/>
                    <a:pt x="13505" y="20628"/>
                    <a:pt x="11293" y="21114"/>
                  </a:cubicBezTo>
                  <a:cubicBezTo>
                    <a:pt x="9081" y="21600"/>
                    <a:pt x="7519" y="21600"/>
                    <a:pt x="6348" y="21114"/>
                  </a:cubicBezTo>
                  <a:cubicBezTo>
                    <a:pt x="5177" y="20628"/>
                    <a:pt x="4396" y="19656"/>
                    <a:pt x="5437" y="18738"/>
                  </a:cubicBezTo>
                  <a:cubicBezTo>
                    <a:pt x="6478" y="17820"/>
                    <a:pt x="9341" y="16956"/>
                    <a:pt x="12204" y="160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325739" y="1949861"/>
              <a:ext cx="2368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3960"/>
                    <a:pt x="-1585" y="7920"/>
                    <a:pt x="575" y="11520"/>
                  </a:cubicBezTo>
                  <a:cubicBezTo>
                    <a:pt x="2735" y="15120"/>
                    <a:pt x="11375" y="1836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510423" y="1788857"/>
              <a:ext cx="13033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556424" y="1880859"/>
              <a:ext cx="184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0" y="20400"/>
                    <a:pt x="6000" y="19200"/>
                    <a:pt x="9600" y="15600"/>
                  </a:cubicBezTo>
                  <a:cubicBezTo>
                    <a:pt x="13200" y="12000"/>
                    <a:pt x="17400" y="6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840707" y="1556133"/>
              <a:ext cx="152728" cy="45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05" fill="norm" stroke="1" extrusionOk="0">
                  <a:moveTo>
                    <a:pt x="21514" y="1559"/>
                  </a:moveTo>
                  <a:cubicBezTo>
                    <a:pt x="20434" y="1081"/>
                    <a:pt x="19354" y="604"/>
                    <a:pt x="17014" y="306"/>
                  </a:cubicBezTo>
                  <a:cubicBezTo>
                    <a:pt x="14674" y="7"/>
                    <a:pt x="11074" y="-112"/>
                    <a:pt x="8374" y="127"/>
                  </a:cubicBezTo>
                  <a:cubicBezTo>
                    <a:pt x="5674" y="365"/>
                    <a:pt x="3874" y="962"/>
                    <a:pt x="2974" y="1559"/>
                  </a:cubicBezTo>
                  <a:cubicBezTo>
                    <a:pt x="2074" y="2155"/>
                    <a:pt x="2074" y="2752"/>
                    <a:pt x="3694" y="3349"/>
                  </a:cubicBezTo>
                  <a:cubicBezTo>
                    <a:pt x="5314" y="3945"/>
                    <a:pt x="8554" y="4542"/>
                    <a:pt x="10894" y="5377"/>
                  </a:cubicBezTo>
                  <a:cubicBezTo>
                    <a:pt x="13234" y="6213"/>
                    <a:pt x="14674" y="7287"/>
                    <a:pt x="13594" y="8361"/>
                  </a:cubicBezTo>
                  <a:cubicBezTo>
                    <a:pt x="12514" y="9435"/>
                    <a:pt x="8914" y="10509"/>
                    <a:pt x="6214" y="11225"/>
                  </a:cubicBezTo>
                  <a:cubicBezTo>
                    <a:pt x="3514" y="11941"/>
                    <a:pt x="1714" y="12299"/>
                    <a:pt x="814" y="12776"/>
                  </a:cubicBezTo>
                  <a:cubicBezTo>
                    <a:pt x="-86" y="13254"/>
                    <a:pt x="-86" y="13850"/>
                    <a:pt x="94" y="15282"/>
                  </a:cubicBezTo>
                  <a:cubicBezTo>
                    <a:pt x="274" y="16715"/>
                    <a:pt x="634" y="18982"/>
                    <a:pt x="1714" y="20175"/>
                  </a:cubicBezTo>
                  <a:cubicBezTo>
                    <a:pt x="2794" y="21369"/>
                    <a:pt x="4594" y="21488"/>
                    <a:pt x="6394" y="21369"/>
                  </a:cubicBezTo>
                  <a:cubicBezTo>
                    <a:pt x="8194" y="21249"/>
                    <a:pt x="9994" y="20891"/>
                    <a:pt x="11794" y="20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1062436" y="1689188"/>
              <a:ext cx="207005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67" y="2965"/>
                    <a:pt x="2133" y="5929"/>
                    <a:pt x="5733" y="9529"/>
                  </a:cubicBezTo>
                  <a:cubicBezTo>
                    <a:pt x="9333" y="13129"/>
                    <a:pt x="15467" y="173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1151706" y="1671569"/>
              <a:ext cx="102402" cy="393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446" fill="norm" stroke="1" extrusionOk="0">
                  <a:moveTo>
                    <a:pt x="21110" y="125"/>
                  </a:moveTo>
                  <a:cubicBezTo>
                    <a:pt x="18476" y="-15"/>
                    <a:pt x="15842" y="-154"/>
                    <a:pt x="13734" y="403"/>
                  </a:cubicBezTo>
                  <a:cubicBezTo>
                    <a:pt x="11627" y="961"/>
                    <a:pt x="10047" y="2215"/>
                    <a:pt x="7676" y="4863"/>
                  </a:cubicBezTo>
                  <a:cubicBezTo>
                    <a:pt x="5305" y="7511"/>
                    <a:pt x="2144" y="11552"/>
                    <a:pt x="827" y="14548"/>
                  </a:cubicBezTo>
                  <a:cubicBezTo>
                    <a:pt x="-490" y="17544"/>
                    <a:pt x="37" y="19495"/>
                    <a:pt x="564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1369109" y="1896193"/>
              <a:ext cx="153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1514779" y="1949861"/>
              <a:ext cx="53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1760118" y="1892579"/>
              <a:ext cx="69003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200" y="11918"/>
                    <a:pt x="6400" y="3818"/>
                    <a:pt x="10000" y="1118"/>
                  </a:cubicBezTo>
                  <a:cubicBezTo>
                    <a:pt x="13600" y="-1582"/>
                    <a:pt x="176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1967123" y="1880859"/>
              <a:ext cx="12267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2344852" y="1589693"/>
              <a:ext cx="296954" cy="337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27" fill="norm" stroke="1" extrusionOk="0">
                  <a:moveTo>
                    <a:pt x="960" y="1938"/>
                  </a:moveTo>
                  <a:cubicBezTo>
                    <a:pt x="406" y="1126"/>
                    <a:pt x="-148" y="314"/>
                    <a:pt x="37" y="71"/>
                  </a:cubicBezTo>
                  <a:cubicBezTo>
                    <a:pt x="221" y="-173"/>
                    <a:pt x="1144" y="152"/>
                    <a:pt x="3360" y="2101"/>
                  </a:cubicBezTo>
                  <a:cubicBezTo>
                    <a:pt x="5575" y="4050"/>
                    <a:pt x="9083" y="7622"/>
                    <a:pt x="12314" y="11114"/>
                  </a:cubicBezTo>
                  <a:cubicBezTo>
                    <a:pt x="15544" y="14606"/>
                    <a:pt x="18498" y="18016"/>
                    <a:pt x="21452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2457800" y="1528185"/>
              <a:ext cx="153338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80" y="1277"/>
                    <a:pt x="16560" y="2555"/>
                    <a:pt x="13500" y="4703"/>
                  </a:cubicBezTo>
                  <a:cubicBezTo>
                    <a:pt x="10440" y="6852"/>
                    <a:pt x="6840" y="9871"/>
                    <a:pt x="4500" y="12832"/>
                  </a:cubicBezTo>
                  <a:cubicBezTo>
                    <a:pt x="2160" y="15794"/>
                    <a:pt x="1080" y="1869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2705695" y="1870800"/>
              <a:ext cx="135449" cy="125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fill="norm" stroke="1" extrusionOk="0">
                  <a:moveTo>
                    <a:pt x="5706" y="4208"/>
                  </a:moveTo>
                  <a:cubicBezTo>
                    <a:pt x="4075" y="8443"/>
                    <a:pt x="2445" y="12678"/>
                    <a:pt x="1426" y="15855"/>
                  </a:cubicBezTo>
                  <a:cubicBezTo>
                    <a:pt x="408" y="19031"/>
                    <a:pt x="0" y="21149"/>
                    <a:pt x="0" y="20725"/>
                  </a:cubicBezTo>
                  <a:cubicBezTo>
                    <a:pt x="0" y="20302"/>
                    <a:pt x="408" y="17337"/>
                    <a:pt x="2038" y="13525"/>
                  </a:cubicBezTo>
                  <a:cubicBezTo>
                    <a:pt x="3668" y="9714"/>
                    <a:pt x="6521" y="5055"/>
                    <a:pt x="8966" y="2514"/>
                  </a:cubicBezTo>
                  <a:cubicBezTo>
                    <a:pt x="11411" y="-27"/>
                    <a:pt x="13449" y="-451"/>
                    <a:pt x="15079" y="396"/>
                  </a:cubicBezTo>
                  <a:cubicBezTo>
                    <a:pt x="16709" y="1243"/>
                    <a:pt x="17932" y="3361"/>
                    <a:pt x="18951" y="6961"/>
                  </a:cubicBezTo>
                  <a:cubicBezTo>
                    <a:pt x="19970" y="10561"/>
                    <a:pt x="20785" y="15643"/>
                    <a:pt x="21600" y="20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2925478" y="1491727"/>
              <a:ext cx="122196" cy="504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6" h="21520" fill="norm" stroke="1" extrusionOk="0">
                  <a:moveTo>
                    <a:pt x="0" y="1556"/>
                  </a:moveTo>
                  <a:cubicBezTo>
                    <a:pt x="432" y="1011"/>
                    <a:pt x="864" y="465"/>
                    <a:pt x="2160" y="193"/>
                  </a:cubicBezTo>
                  <a:cubicBezTo>
                    <a:pt x="3456" y="-80"/>
                    <a:pt x="5616" y="-80"/>
                    <a:pt x="7344" y="302"/>
                  </a:cubicBezTo>
                  <a:cubicBezTo>
                    <a:pt x="9072" y="684"/>
                    <a:pt x="10368" y="1447"/>
                    <a:pt x="10368" y="2702"/>
                  </a:cubicBezTo>
                  <a:cubicBezTo>
                    <a:pt x="10368" y="3956"/>
                    <a:pt x="9072" y="5702"/>
                    <a:pt x="7992" y="6847"/>
                  </a:cubicBezTo>
                  <a:cubicBezTo>
                    <a:pt x="6912" y="7993"/>
                    <a:pt x="6048" y="8538"/>
                    <a:pt x="6264" y="9084"/>
                  </a:cubicBezTo>
                  <a:cubicBezTo>
                    <a:pt x="6480" y="9629"/>
                    <a:pt x="7776" y="10175"/>
                    <a:pt x="10800" y="11484"/>
                  </a:cubicBezTo>
                  <a:cubicBezTo>
                    <a:pt x="13824" y="12793"/>
                    <a:pt x="18576" y="14865"/>
                    <a:pt x="20088" y="16556"/>
                  </a:cubicBezTo>
                  <a:cubicBezTo>
                    <a:pt x="21600" y="18247"/>
                    <a:pt x="19872" y="19556"/>
                    <a:pt x="17496" y="20320"/>
                  </a:cubicBezTo>
                  <a:cubicBezTo>
                    <a:pt x="15120" y="21084"/>
                    <a:pt x="12096" y="21302"/>
                    <a:pt x="9072" y="2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3316486" y="1750523"/>
              <a:ext cx="291341" cy="148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4547" y="16475"/>
                  </a:moveTo>
                  <a:cubicBezTo>
                    <a:pt x="3979" y="17939"/>
                    <a:pt x="3411" y="19403"/>
                    <a:pt x="2653" y="20319"/>
                  </a:cubicBezTo>
                  <a:cubicBezTo>
                    <a:pt x="1895" y="21234"/>
                    <a:pt x="947" y="21600"/>
                    <a:pt x="474" y="20868"/>
                  </a:cubicBezTo>
                  <a:cubicBezTo>
                    <a:pt x="0" y="20136"/>
                    <a:pt x="0" y="18305"/>
                    <a:pt x="0" y="15925"/>
                  </a:cubicBezTo>
                  <a:cubicBezTo>
                    <a:pt x="0" y="13546"/>
                    <a:pt x="0" y="10617"/>
                    <a:pt x="853" y="8237"/>
                  </a:cubicBezTo>
                  <a:cubicBezTo>
                    <a:pt x="1705" y="5858"/>
                    <a:pt x="3411" y="4027"/>
                    <a:pt x="5116" y="4210"/>
                  </a:cubicBezTo>
                  <a:cubicBezTo>
                    <a:pt x="6821" y="4393"/>
                    <a:pt x="8526" y="6590"/>
                    <a:pt x="9663" y="8603"/>
                  </a:cubicBezTo>
                  <a:cubicBezTo>
                    <a:pt x="10800" y="10617"/>
                    <a:pt x="11368" y="12447"/>
                    <a:pt x="12221" y="14278"/>
                  </a:cubicBezTo>
                  <a:cubicBezTo>
                    <a:pt x="13074" y="16108"/>
                    <a:pt x="14211" y="17939"/>
                    <a:pt x="15442" y="17024"/>
                  </a:cubicBezTo>
                  <a:cubicBezTo>
                    <a:pt x="16674" y="16108"/>
                    <a:pt x="18000" y="12447"/>
                    <a:pt x="19042" y="9153"/>
                  </a:cubicBezTo>
                  <a:cubicBezTo>
                    <a:pt x="20084" y="5858"/>
                    <a:pt x="20842" y="29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3377821" y="1528185"/>
              <a:ext cx="2300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3362487" y="1413182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3477929" y="1440899"/>
              <a:ext cx="14896" cy="153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301" fill="norm" stroke="1" extrusionOk="0">
                  <a:moveTo>
                    <a:pt x="20982" y="11032"/>
                  </a:moveTo>
                  <a:cubicBezTo>
                    <a:pt x="20982" y="12803"/>
                    <a:pt x="20982" y="14573"/>
                    <a:pt x="20982" y="16698"/>
                  </a:cubicBezTo>
                  <a:cubicBezTo>
                    <a:pt x="20982" y="18822"/>
                    <a:pt x="20982" y="21301"/>
                    <a:pt x="19182" y="21301"/>
                  </a:cubicBezTo>
                  <a:cubicBezTo>
                    <a:pt x="17382" y="21301"/>
                    <a:pt x="13782" y="18822"/>
                    <a:pt x="10182" y="15635"/>
                  </a:cubicBezTo>
                  <a:cubicBezTo>
                    <a:pt x="6582" y="12449"/>
                    <a:pt x="2982" y="8553"/>
                    <a:pt x="1182" y="5721"/>
                  </a:cubicBezTo>
                  <a:cubicBezTo>
                    <a:pt x="-618" y="2888"/>
                    <a:pt x="-618" y="1117"/>
                    <a:pt x="2982" y="409"/>
                  </a:cubicBezTo>
                  <a:cubicBezTo>
                    <a:pt x="6582" y="-299"/>
                    <a:pt x="13782" y="55"/>
                    <a:pt x="20982" y="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3532755" y="1308744"/>
              <a:ext cx="182408" cy="32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058" fill="norm" stroke="1" extrusionOk="0">
                  <a:moveTo>
                    <a:pt x="11513" y="12772"/>
                  </a:moveTo>
                  <a:cubicBezTo>
                    <a:pt x="9113" y="12440"/>
                    <a:pt x="6713" y="12107"/>
                    <a:pt x="4763" y="12938"/>
                  </a:cubicBezTo>
                  <a:cubicBezTo>
                    <a:pt x="2813" y="13769"/>
                    <a:pt x="1313" y="15763"/>
                    <a:pt x="563" y="17258"/>
                  </a:cubicBezTo>
                  <a:cubicBezTo>
                    <a:pt x="-187" y="18754"/>
                    <a:pt x="-187" y="19750"/>
                    <a:pt x="563" y="20415"/>
                  </a:cubicBezTo>
                  <a:cubicBezTo>
                    <a:pt x="1313" y="21080"/>
                    <a:pt x="2813" y="21412"/>
                    <a:pt x="5663" y="20498"/>
                  </a:cubicBezTo>
                  <a:cubicBezTo>
                    <a:pt x="8513" y="19584"/>
                    <a:pt x="12713" y="17424"/>
                    <a:pt x="15263" y="14184"/>
                  </a:cubicBezTo>
                  <a:cubicBezTo>
                    <a:pt x="17813" y="10944"/>
                    <a:pt x="18713" y="6624"/>
                    <a:pt x="19013" y="3966"/>
                  </a:cubicBezTo>
                  <a:cubicBezTo>
                    <a:pt x="19313" y="1307"/>
                    <a:pt x="19013" y="310"/>
                    <a:pt x="18113" y="61"/>
                  </a:cubicBezTo>
                  <a:cubicBezTo>
                    <a:pt x="17213" y="-188"/>
                    <a:pt x="15713" y="310"/>
                    <a:pt x="14813" y="1889"/>
                  </a:cubicBezTo>
                  <a:cubicBezTo>
                    <a:pt x="13913" y="3467"/>
                    <a:pt x="13613" y="6126"/>
                    <a:pt x="14813" y="9117"/>
                  </a:cubicBezTo>
                  <a:cubicBezTo>
                    <a:pt x="16013" y="12107"/>
                    <a:pt x="18713" y="15430"/>
                    <a:pt x="21413" y="18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3922167" y="1551185"/>
              <a:ext cx="18400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400"/>
                    <a:pt x="7200" y="8800"/>
                    <a:pt x="10800" y="12400"/>
                  </a:cubicBezTo>
                  <a:cubicBezTo>
                    <a:pt x="14400" y="16000"/>
                    <a:pt x="18000" y="18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3906833" y="1489850"/>
              <a:ext cx="199339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77" y="2487"/>
                    <a:pt x="14954" y="4975"/>
                    <a:pt x="11492" y="8182"/>
                  </a:cubicBezTo>
                  <a:cubicBezTo>
                    <a:pt x="8031" y="11389"/>
                    <a:pt x="4431" y="15316"/>
                    <a:pt x="2492" y="17673"/>
                  </a:cubicBezTo>
                  <a:cubicBezTo>
                    <a:pt x="554" y="20029"/>
                    <a:pt x="277" y="208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5892545" y="1302473"/>
              <a:ext cx="222961" cy="47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422" fill="norm" stroke="1" extrusionOk="0">
                  <a:moveTo>
                    <a:pt x="9360" y="4951"/>
                  </a:moveTo>
                  <a:cubicBezTo>
                    <a:pt x="8160" y="6779"/>
                    <a:pt x="6960" y="8608"/>
                    <a:pt x="6360" y="11065"/>
                  </a:cubicBezTo>
                  <a:cubicBezTo>
                    <a:pt x="5760" y="13522"/>
                    <a:pt x="5760" y="16608"/>
                    <a:pt x="5760" y="18551"/>
                  </a:cubicBezTo>
                  <a:cubicBezTo>
                    <a:pt x="5760" y="20493"/>
                    <a:pt x="5760" y="21293"/>
                    <a:pt x="5640" y="21408"/>
                  </a:cubicBezTo>
                  <a:cubicBezTo>
                    <a:pt x="5520" y="21522"/>
                    <a:pt x="5280" y="20951"/>
                    <a:pt x="4920" y="18608"/>
                  </a:cubicBezTo>
                  <a:cubicBezTo>
                    <a:pt x="4560" y="16265"/>
                    <a:pt x="4080" y="12151"/>
                    <a:pt x="4320" y="8893"/>
                  </a:cubicBezTo>
                  <a:cubicBezTo>
                    <a:pt x="4560" y="5636"/>
                    <a:pt x="5520" y="3236"/>
                    <a:pt x="6480" y="1865"/>
                  </a:cubicBezTo>
                  <a:cubicBezTo>
                    <a:pt x="7440" y="493"/>
                    <a:pt x="8400" y="151"/>
                    <a:pt x="9480" y="36"/>
                  </a:cubicBezTo>
                  <a:cubicBezTo>
                    <a:pt x="10560" y="-78"/>
                    <a:pt x="11760" y="36"/>
                    <a:pt x="13560" y="951"/>
                  </a:cubicBezTo>
                  <a:cubicBezTo>
                    <a:pt x="15360" y="1865"/>
                    <a:pt x="17760" y="3579"/>
                    <a:pt x="19320" y="5979"/>
                  </a:cubicBezTo>
                  <a:cubicBezTo>
                    <a:pt x="20880" y="8379"/>
                    <a:pt x="21600" y="11465"/>
                    <a:pt x="20160" y="13865"/>
                  </a:cubicBezTo>
                  <a:cubicBezTo>
                    <a:pt x="18720" y="16265"/>
                    <a:pt x="15120" y="17979"/>
                    <a:pt x="12240" y="18893"/>
                  </a:cubicBezTo>
                  <a:cubicBezTo>
                    <a:pt x="9360" y="19808"/>
                    <a:pt x="7200" y="19922"/>
                    <a:pt x="5280" y="19693"/>
                  </a:cubicBezTo>
                  <a:cubicBezTo>
                    <a:pt x="3360" y="19465"/>
                    <a:pt x="1680" y="18893"/>
                    <a:pt x="0" y="18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6130217" y="1696175"/>
              <a:ext cx="176338" cy="136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fill="norm" stroke="1" extrusionOk="0">
                  <a:moveTo>
                    <a:pt x="0" y="1283"/>
                  </a:moveTo>
                  <a:cubicBezTo>
                    <a:pt x="1565" y="497"/>
                    <a:pt x="3130" y="-288"/>
                    <a:pt x="4383" y="105"/>
                  </a:cubicBezTo>
                  <a:cubicBezTo>
                    <a:pt x="5635" y="497"/>
                    <a:pt x="6574" y="2068"/>
                    <a:pt x="7200" y="4032"/>
                  </a:cubicBezTo>
                  <a:cubicBezTo>
                    <a:pt x="7826" y="5996"/>
                    <a:pt x="8139" y="8352"/>
                    <a:pt x="7826" y="10316"/>
                  </a:cubicBezTo>
                  <a:cubicBezTo>
                    <a:pt x="7513" y="12279"/>
                    <a:pt x="6574" y="13850"/>
                    <a:pt x="5635" y="15617"/>
                  </a:cubicBezTo>
                  <a:cubicBezTo>
                    <a:pt x="4696" y="17385"/>
                    <a:pt x="3756" y="19348"/>
                    <a:pt x="4070" y="20330"/>
                  </a:cubicBezTo>
                  <a:cubicBezTo>
                    <a:pt x="4383" y="21312"/>
                    <a:pt x="5948" y="21312"/>
                    <a:pt x="9078" y="20134"/>
                  </a:cubicBezTo>
                  <a:cubicBezTo>
                    <a:pt x="12209" y="18956"/>
                    <a:pt x="16904" y="16599"/>
                    <a:pt x="21600" y="14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6375556" y="1543518"/>
              <a:ext cx="107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6406223" y="1635520"/>
              <a:ext cx="168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6673100" y="1314654"/>
              <a:ext cx="170133" cy="35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532" fill="norm" stroke="1" extrusionOk="0">
                  <a:moveTo>
                    <a:pt x="21146" y="1311"/>
                  </a:moveTo>
                  <a:cubicBezTo>
                    <a:pt x="20193" y="698"/>
                    <a:pt x="19240" y="85"/>
                    <a:pt x="16699" y="9"/>
                  </a:cubicBezTo>
                  <a:cubicBezTo>
                    <a:pt x="14158" y="-68"/>
                    <a:pt x="10028" y="392"/>
                    <a:pt x="7964" y="1387"/>
                  </a:cubicBezTo>
                  <a:cubicBezTo>
                    <a:pt x="5899" y="2383"/>
                    <a:pt x="5899" y="3915"/>
                    <a:pt x="6852" y="5447"/>
                  </a:cubicBezTo>
                  <a:cubicBezTo>
                    <a:pt x="7805" y="6979"/>
                    <a:pt x="9711" y="8511"/>
                    <a:pt x="10187" y="9966"/>
                  </a:cubicBezTo>
                  <a:cubicBezTo>
                    <a:pt x="10664" y="11421"/>
                    <a:pt x="9711" y="12800"/>
                    <a:pt x="7805" y="13949"/>
                  </a:cubicBezTo>
                  <a:cubicBezTo>
                    <a:pt x="5899" y="15098"/>
                    <a:pt x="3040" y="16017"/>
                    <a:pt x="1452" y="16860"/>
                  </a:cubicBezTo>
                  <a:cubicBezTo>
                    <a:pt x="-136" y="17702"/>
                    <a:pt x="-454" y="18468"/>
                    <a:pt x="658" y="19234"/>
                  </a:cubicBezTo>
                  <a:cubicBezTo>
                    <a:pt x="1770" y="20000"/>
                    <a:pt x="4311" y="20766"/>
                    <a:pt x="7487" y="21149"/>
                  </a:cubicBezTo>
                  <a:cubicBezTo>
                    <a:pt x="10664" y="21532"/>
                    <a:pt x="14475" y="21532"/>
                    <a:pt x="18287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6926951" y="1330901"/>
              <a:ext cx="138621" cy="18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359" fill="norm" stroke="1" extrusionOk="0">
                  <a:moveTo>
                    <a:pt x="3629" y="1559"/>
                  </a:moveTo>
                  <a:cubicBezTo>
                    <a:pt x="2058" y="659"/>
                    <a:pt x="487" y="-241"/>
                    <a:pt x="95" y="59"/>
                  </a:cubicBezTo>
                  <a:cubicBezTo>
                    <a:pt x="-298" y="359"/>
                    <a:pt x="487" y="1859"/>
                    <a:pt x="3237" y="5459"/>
                  </a:cubicBezTo>
                  <a:cubicBezTo>
                    <a:pt x="5986" y="9059"/>
                    <a:pt x="10698" y="14759"/>
                    <a:pt x="14037" y="17759"/>
                  </a:cubicBezTo>
                  <a:cubicBezTo>
                    <a:pt x="17375" y="20759"/>
                    <a:pt x="19338" y="21059"/>
                    <a:pt x="21302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7020009" y="1323994"/>
              <a:ext cx="106898" cy="342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424" fill="norm" stroke="1" extrusionOk="0">
                  <a:moveTo>
                    <a:pt x="21011" y="784"/>
                  </a:moveTo>
                  <a:cubicBezTo>
                    <a:pt x="19002" y="304"/>
                    <a:pt x="16992" y="-176"/>
                    <a:pt x="14732" y="64"/>
                  </a:cubicBezTo>
                  <a:cubicBezTo>
                    <a:pt x="12472" y="304"/>
                    <a:pt x="9960" y="1264"/>
                    <a:pt x="7197" y="3504"/>
                  </a:cubicBezTo>
                  <a:cubicBezTo>
                    <a:pt x="4434" y="5744"/>
                    <a:pt x="1420" y="9264"/>
                    <a:pt x="416" y="12464"/>
                  </a:cubicBezTo>
                  <a:cubicBezTo>
                    <a:pt x="-589" y="15664"/>
                    <a:pt x="416" y="18544"/>
                    <a:pt x="1420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7119239" y="1597186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7303243" y="1609964"/>
              <a:ext cx="122670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0800"/>
                    <a:pt x="9000" y="0"/>
                    <a:pt x="12600" y="0"/>
                  </a:cubicBezTo>
                  <a:cubicBezTo>
                    <a:pt x="16200" y="0"/>
                    <a:pt x="189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7579249" y="1602298"/>
              <a:ext cx="76670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0800"/>
                    <a:pt x="7200" y="0"/>
                    <a:pt x="10800" y="0"/>
                  </a:cubicBezTo>
                  <a:cubicBezTo>
                    <a:pt x="14400" y="0"/>
                    <a:pt x="180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7970258" y="1305846"/>
              <a:ext cx="191672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68" y="2731"/>
                    <a:pt x="6336" y="5462"/>
                    <a:pt x="9936" y="9062"/>
                  </a:cubicBezTo>
                  <a:cubicBezTo>
                    <a:pt x="13536" y="12662"/>
                    <a:pt x="17568" y="171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8100594" y="1313513"/>
              <a:ext cx="176339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70" y="1467"/>
                    <a:pt x="15339" y="2933"/>
                    <a:pt x="12209" y="5267"/>
                  </a:cubicBezTo>
                  <a:cubicBezTo>
                    <a:pt x="9078" y="7600"/>
                    <a:pt x="5948" y="10800"/>
                    <a:pt x="3913" y="13667"/>
                  </a:cubicBezTo>
                  <a:cubicBezTo>
                    <a:pt x="1878" y="16533"/>
                    <a:pt x="939" y="190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8207930" y="1614698"/>
              <a:ext cx="130338" cy="13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2" fill="norm" stroke="1" extrusionOk="0">
                  <a:moveTo>
                    <a:pt x="5082" y="4378"/>
                  </a:moveTo>
                  <a:cubicBezTo>
                    <a:pt x="4235" y="8306"/>
                    <a:pt x="3388" y="12233"/>
                    <a:pt x="2329" y="15178"/>
                  </a:cubicBezTo>
                  <a:cubicBezTo>
                    <a:pt x="1271" y="18124"/>
                    <a:pt x="0" y="20088"/>
                    <a:pt x="0" y="20088"/>
                  </a:cubicBezTo>
                  <a:cubicBezTo>
                    <a:pt x="0" y="20088"/>
                    <a:pt x="1271" y="18124"/>
                    <a:pt x="3600" y="14982"/>
                  </a:cubicBezTo>
                  <a:cubicBezTo>
                    <a:pt x="5929" y="11840"/>
                    <a:pt x="9318" y="7520"/>
                    <a:pt x="12282" y="4378"/>
                  </a:cubicBezTo>
                  <a:cubicBezTo>
                    <a:pt x="15247" y="1237"/>
                    <a:pt x="17788" y="-727"/>
                    <a:pt x="19059" y="255"/>
                  </a:cubicBezTo>
                  <a:cubicBezTo>
                    <a:pt x="20329" y="1237"/>
                    <a:pt x="20329" y="5164"/>
                    <a:pt x="20541" y="9091"/>
                  </a:cubicBezTo>
                  <a:cubicBezTo>
                    <a:pt x="20753" y="13018"/>
                    <a:pt x="21176" y="16946"/>
                    <a:pt x="21600" y="20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8506937" y="1245936"/>
              <a:ext cx="78036" cy="542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543" fill="norm" stroke="1" extrusionOk="0">
                  <a:moveTo>
                    <a:pt x="0" y="1464"/>
                  </a:moveTo>
                  <a:cubicBezTo>
                    <a:pt x="1394" y="957"/>
                    <a:pt x="2787" y="450"/>
                    <a:pt x="5226" y="197"/>
                  </a:cubicBezTo>
                  <a:cubicBezTo>
                    <a:pt x="7664" y="-57"/>
                    <a:pt x="11148" y="-57"/>
                    <a:pt x="13935" y="146"/>
                  </a:cubicBezTo>
                  <a:cubicBezTo>
                    <a:pt x="16723" y="349"/>
                    <a:pt x="18813" y="754"/>
                    <a:pt x="19161" y="1768"/>
                  </a:cubicBezTo>
                  <a:cubicBezTo>
                    <a:pt x="19510" y="2782"/>
                    <a:pt x="18116" y="4405"/>
                    <a:pt x="15677" y="5673"/>
                  </a:cubicBezTo>
                  <a:cubicBezTo>
                    <a:pt x="13239" y="6940"/>
                    <a:pt x="9755" y="7853"/>
                    <a:pt x="9058" y="8816"/>
                  </a:cubicBezTo>
                  <a:cubicBezTo>
                    <a:pt x="8361" y="9780"/>
                    <a:pt x="10452" y="10794"/>
                    <a:pt x="13587" y="12416"/>
                  </a:cubicBezTo>
                  <a:cubicBezTo>
                    <a:pt x="16723" y="14039"/>
                    <a:pt x="20903" y="16270"/>
                    <a:pt x="21252" y="17892"/>
                  </a:cubicBezTo>
                  <a:cubicBezTo>
                    <a:pt x="21600" y="19515"/>
                    <a:pt x="18116" y="20529"/>
                    <a:pt x="14632" y="21036"/>
                  </a:cubicBezTo>
                  <a:cubicBezTo>
                    <a:pt x="11148" y="21543"/>
                    <a:pt x="7664" y="21543"/>
                    <a:pt x="4181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8730824" y="1512851"/>
              <a:ext cx="41246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2319" y="21600"/>
                  </a:moveTo>
                  <a:cubicBezTo>
                    <a:pt x="1519" y="21600"/>
                    <a:pt x="719" y="21600"/>
                    <a:pt x="319" y="20600"/>
                  </a:cubicBezTo>
                  <a:cubicBezTo>
                    <a:pt x="-81" y="19600"/>
                    <a:pt x="-81" y="17600"/>
                    <a:pt x="186" y="14600"/>
                  </a:cubicBezTo>
                  <a:cubicBezTo>
                    <a:pt x="452" y="11600"/>
                    <a:pt x="986" y="7600"/>
                    <a:pt x="1452" y="4800"/>
                  </a:cubicBezTo>
                  <a:cubicBezTo>
                    <a:pt x="1919" y="2000"/>
                    <a:pt x="2319" y="400"/>
                    <a:pt x="3252" y="1400"/>
                  </a:cubicBezTo>
                  <a:cubicBezTo>
                    <a:pt x="4186" y="2400"/>
                    <a:pt x="5652" y="6000"/>
                    <a:pt x="7119" y="10000"/>
                  </a:cubicBezTo>
                  <a:cubicBezTo>
                    <a:pt x="8586" y="14000"/>
                    <a:pt x="10052" y="18400"/>
                    <a:pt x="11652" y="19800"/>
                  </a:cubicBezTo>
                  <a:cubicBezTo>
                    <a:pt x="13252" y="21200"/>
                    <a:pt x="14986" y="19600"/>
                    <a:pt x="16652" y="15800"/>
                  </a:cubicBezTo>
                  <a:cubicBezTo>
                    <a:pt x="18319" y="12000"/>
                    <a:pt x="19919" y="6000"/>
                    <a:pt x="215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8790610" y="1259845"/>
              <a:ext cx="3066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8828945" y="1152510"/>
              <a:ext cx="1" cy="53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8920946" y="1336514"/>
              <a:ext cx="30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8962774" y="1152181"/>
              <a:ext cx="11841" cy="38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424" fill="norm" stroke="1" extrusionOk="0">
                  <a:moveTo>
                    <a:pt x="7054" y="20424"/>
                  </a:moveTo>
                  <a:cubicBezTo>
                    <a:pt x="2735" y="10974"/>
                    <a:pt x="-1585" y="1524"/>
                    <a:pt x="575" y="174"/>
                  </a:cubicBezTo>
                  <a:cubicBezTo>
                    <a:pt x="2735" y="-1176"/>
                    <a:pt x="11375" y="5574"/>
                    <a:pt x="20015" y="12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9052242" y="1035458"/>
              <a:ext cx="201319" cy="43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224" fill="norm" stroke="1" extrusionOk="0">
                  <a:moveTo>
                    <a:pt x="13669" y="14794"/>
                  </a:moveTo>
                  <a:cubicBezTo>
                    <a:pt x="12859" y="14292"/>
                    <a:pt x="12049" y="13790"/>
                    <a:pt x="10969" y="13601"/>
                  </a:cubicBezTo>
                  <a:cubicBezTo>
                    <a:pt x="9889" y="13413"/>
                    <a:pt x="8539" y="13538"/>
                    <a:pt x="6919" y="14103"/>
                  </a:cubicBezTo>
                  <a:cubicBezTo>
                    <a:pt x="5299" y="14669"/>
                    <a:pt x="3409" y="15673"/>
                    <a:pt x="2194" y="16615"/>
                  </a:cubicBezTo>
                  <a:cubicBezTo>
                    <a:pt x="979" y="17557"/>
                    <a:pt x="439" y="18436"/>
                    <a:pt x="169" y="19190"/>
                  </a:cubicBezTo>
                  <a:cubicBezTo>
                    <a:pt x="-101" y="19943"/>
                    <a:pt x="-101" y="20571"/>
                    <a:pt x="574" y="20948"/>
                  </a:cubicBezTo>
                  <a:cubicBezTo>
                    <a:pt x="1249" y="21324"/>
                    <a:pt x="2599" y="21450"/>
                    <a:pt x="5029" y="20445"/>
                  </a:cubicBezTo>
                  <a:cubicBezTo>
                    <a:pt x="7459" y="19441"/>
                    <a:pt x="10969" y="17306"/>
                    <a:pt x="13804" y="14041"/>
                  </a:cubicBezTo>
                  <a:cubicBezTo>
                    <a:pt x="16639" y="10776"/>
                    <a:pt x="18799" y="6380"/>
                    <a:pt x="20014" y="3743"/>
                  </a:cubicBezTo>
                  <a:cubicBezTo>
                    <a:pt x="21229" y="1106"/>
                    <a:pt x="21499" y="227"/>
                    <a:pt x="21094" y="38"/>
                  </a:cubicBezTo>
                  <a:cubicBezTo>
                    <a:pt x="20689" y="-150"/>
                    <a:pt x="19609" y="352"/>
                    <a:pt x="18529" y="1797"/>
                  </a:cubicBezTo>
                  <a:cubicBezTo>
                    <a:pt x="17449" y="3241"/>
                    <a:pt x="16369" y="5627"/>
                    <a:pt x="16234" y="8892"/>
                  </a:cubicBezTo>
                  <a:cubicBezTo>
                    <a:pt x="16099" y="12157"/>
                    <a:pt x="16909" y="16301"/>
                    <a:pt x="17719" y="20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9603295" y="1313513"/>
              <a:ext cx="13033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288"/>
                    <a:pt x="4235" y="576"/>
                    <a:pt x="6141" y="3024"/>
                  </a:cubicBezTo>
                  <a:cubicBezTo>
                    <a:pt x="8047" y="5472"/>
                    <a:pt x="9741" y="10080"/>
                    <a:pt x="11224" y="12960"/>
                  </a:cubicBezTo>
                  <a:cubicBezTo>
                    <a:pt x="12706" y="15840"/>
                    <a:pt x="13977" y="16992"/>
                    <a:pt x="15459" y="18144"/>
                  </a:cubicBezTo>
                  <a:cubicBezTo>
                    <a:pt x="16941" y="19296"/>
                    <a:pt x="18635" y="20448"/>
                    <a:pt x="19694" y="21024"/>
                  </a:cubicBezTo>
                  <a:cubicBezTo>
                    <a:pt x="20753" y="21600"/>
                    <a:pt x="21176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9641629" y="1290513"/>
              <a:ext cx="222339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72" y="3086"/>
                    <a:pt x="15145" y="6171"/>
                    <a:pt x="11669" y="9429"/>
                  </a:cubicBezTo>
                  <a:cubicBezTo>
                    <a:pt x="8193" y="12686"/>
                    <a:pt x="4469" y="16114"/>
                    <a:pt x="2483" y="18171"/>
                  </a:cubicBezTo>
                  <a:cubicBezTo>
                    <a:pt x="497" y="20229"/>
                    <a:pt x="248" y="209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1469292" y="2722845"/>
              <a:ext cx="34328" cy="38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352" fill="norm" stroke="1" extrusionOk="0">
                  <a:moveTo>
                    <a:pt x="4319" y="1363"/>
                  </a:moveTo>
                  <a:cubicBezTo>
                    <a:pt x="2776" y="648"/>
                    <a:pt x="1233" y="-67"/>
                    <a:pt x="461" y="5"/>
                  </a:cubicBezTo>
                  <a:cubicBezTo>
                    <a:pt x="-310" y="76"/>
                    <a:pt x="-310" y="934"/>
                    <a:pt x="2004" y="3652"/>
                  </a:cubicBezTo>
                  <a:cubicBezTo>
                    <a:pt x="4319" y="6370"/>
                    <a:pt x="8947" y="10948"/>
                    <a:pt x="12033" y="13952"/>
                  </a:cubicBezTo>
                  <a:cubicBezTo>
                    <a:pt x="15119" y="16956"/>
                    <a:pt x="16661" y="18386"/>
                    <a:pt x="18204" y="19530"/>
                  </a:cubicBezTo>
                  <a:cubicBezTo>
                    <a:pt x="19747" y="20675"/>
                    <a:pt x="21290" y="21533"/>
                    <a:pt x="20519" y="21318"/>
                  </a:cubicBezTo>
                  <a:cubicBezTo>
                    <a:pt x="19747" y="21104"/>
                    <a:pt x="16661" y="19816"/>
                    <a:pt x="13576" y="18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1476445" y="2764907"/>
              <a:ext cx="207006" cy="32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14412"/>
                  </a:moveTo>
                  <a:cubicBezTo>
                    <a:pt x="2933" y="12738"/>
                    <a:pt x="5867" y="11064"/>
                    <a:pt x="8667" y="9138"/>
                  </a:cubicBezTo>
                  <a:cubicBezTo>
                    <a:pt x="11467" y="7212"/>
                    <a:pt x="14133" y="5036"/>
                    <a:pt x="16133" y="3194"/>
                  </a:cubicBezTo>
                  <a:cubicBezTo>
                    <a:pt x="18133" y="1352"/>
                    <a:pt x="19467" y="-155"/>
                    <a:pt x="20000" y="12"/>
                  </a:cubicBezTo>
                  <a:cubicBezTo>
                    <a:pt x="20533" y="180"/>
                    <a:pt x="20267" y="2022"/>
                    <a:pt x="19867" y="5119"/>
                  </a:cubicBezTo>
                  <a:cubicBezTo>
                    <a:pt x="19467" y="8217"/>
                    <a:pt x="18933" y="12571"/>
                    <a:pt x="18667" y="15250"/>
                  </a:cubicBezTo>
                  <a:cubicBezTo>
                    <a:pt x="18400" y="17929"/>
                    <a:pt x="18400" y="18933"/>
                    <a:pt x="18933" y="19687"/>
                  </a:cubicBezTo>
                  <a:cubicBezTo>
                    <a:pt x="19467" y="20440"/>
                    <a:pt x="20533" y="20943"/>
                    <a:pt x="2160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1764706" y="3023218"/>
              <a:ext cx="82700" cy="124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8" h="21029" fill="norm" stroke="1" extrusionOk="0">
                  <a:moveTo>
                    <a:pt x="8389" y="1296"/>
                  </a:moveTo>
                  <a:cubicBezTo>
                    <a:pt x="5848" y="2592"/>
                    <a:pt x="3307" y="3888"/>
                    <a:pt x="1719" y="5616"/>
                  </a:cubicBezTo>
                  <a:cubicBezTo>
                    <a:pt x="130" y="7344"/>
                    <a:pt x="-505" y="9504"/>
                    <a:pt x="448" y="12312"/>
                  </a:cubicBezTo>
                  <a:cubicBezTo>
                    <a:pt x="1401" y="15120"/>
                    <a:pt x="3942" y="18576"/>
                    <a:pt x="6801" y="20088"/>
                  </a:cubicBezTo>
                  <a:cubicBezTo>
                    <a:pt x="9660" y="21600"/>
                    <a:pt x="12836" y="21168"/>
                    <a:pt x="15695" y="19656"/>
                  </a:cubicBezTo>
                  <a:cubicBezTo>
                    <a:pt x="18554" y="18144"/>
                    <a:pt x="21095" y="15552"/>
                    <a:pt x="20460" y="12096"/>
                  </a:cubicBezTo>
                  <a:cubicBezTo>
                    <a:pt x="19824" y="8640"/>
                    <a:pt x="16013" y="4320"/>
                    <a:pt x="122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1967123" y="2777880"/>
              <a:ext cx="2300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2043791" y="2969550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2409244" y="2730707"/>
              <a:ext cx="263229" cy="31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2097" y="3190"/>
                  </a:moveTo>
                  <a:cubicBezTo>
                    <a:pt x="1049" y="1980"/>
                    <a:pt x="0" y="771"/>
                    <a:pt x="0" y="252"/>
                  </a:cubicBezTo>
                  <a:cubicBezTo>
                    <a:pt x="0" y="-266"/>
                    <a:pt x="1049" y="-93"/>
                    <a:pt x="3041" y="1808"/>
                  </a:cubicBezTo>
                  <a:cubicBezTo>
                    <a:pt x="5033" y="3708"/>
                    <a:pt x="7969" y="7337"/>
                    <a:pt x="11219" y="10880"/>
                  </a:cubicBezTo>
                  <a:cubicBezTo>
                    <a:pt x="14470" y="14422"/>
                    <a:pt x="18035" y="17878"/>
                    <a:pt x="21600" y="21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2503802" y="2724151"/>
              <a:ext cx="176338" cy="375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21600" y="442"/>
                  </a:moveTo>
                  <a:cubicBezTo>
                    <a:pt x="20035" y="150"/>
                    <a:pt x="18470" y="-142"/>
                    <a:pt x="17217" y="77"/>
                  </a:cubicBezTo>
                  <a:cubicBezTo>
                    <a:pt x="15965" y="296"/>
                    <a:pt x="15026" y="1026"/>
                    <a:pt x="12835" y="3580"/>
                  </a:cubicBezTo>
                  <a:cubicBezTo>
                    <a:pt x="10643" y="6134"/>
                    <a:pt x="7200" y="10512"/>
                    <a:pt x="4852" y="13796"/>
                  </a:cubicBezTo>
                  <a:cubicBezTo>
                    <a:pt x="2504" y="17080"/>
                    <a:pt x="1252" y="19269"/>
                    <a:pt x="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3057888" y="2739535"/>
              <a:ext cx="181931" cy="322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31" fill="norm" stroke="1" extrusionOk="0">
                  <a:moveTo>
                    <a:pt x="21357" y="11737"/>
                  </a:moveTo>
                  <a:cubicBezTo>
                    <a:pt x="18357" y="11056"/>
                    <a:pt x="15357" y="10376"/>
                    <a:pt x="13107" y="8930"/>
                  </a:cubicBezTo>
                  <a:cubicBezTo>
                    <a:pt x="10857" y="7485"/>
                    <a:pt x="9357" y="5274"/>
                    <a:pt x="9207" y="3743"/>
                  </a:cubicBezTo>
                  <a:cubicBezTo>
                    <a:pt x="9057" y="2212"/>
                    <a:pt x="10257" y="1362"/>
                    <a:pt x="11607" y="766"/>
                  </a:cubicBezTo>
                  <a:cubicBezTo>
                    <a:pt x="12957" y="171"/>
                    <a:pt x="14457" y="-169"/>
                    <a:pt x="15357" y="86"/>
                  </a:cubicBezTo>
                  <a:cubicBezTo>
                    <a:pt x="16257" y="341"/>
                    <a:pt x="16557" y="1192"/>
                    <a:pt x="15657" y="3148"/>
                  </a:cubicBezTo>
                  <a:cubicBezTo>
                    <a:pt x="14757" y="5103"/>
                    <a:pt x="12657" y="8165"/>
                    <a:pt x="10107" y="10631"/>
                  </a:cubicBezTo>
                  <a:cubicBezTo>
                    <a:pt x="7557" y="13097"/>
                    <a:pt x="4557" y="14968"/>
                    <a:pt x="2607" y="16244"/>
                  </a:cubicBezTo>
                  <a:cubicBezTo>
                    <a:pt x="657" y="17519"/>
                    <a:pt x="-243" y="18200"/>
                    <a:pt x="57" y="18795"/>
                  </a:cubicBezTo>
                  <a:cubicBezTo>
                    <a:pt x="357" y="19390"/>
                    <a:pt x="1857" y="19900"/>
                    <a:pt x="4857" y="20325"/>
                  </a:cubicBezTo>
                  <a:cubicBezTo>
                    <a:pt x="7857" y="20751"/>
                    <a:pt x="12357" y="21091"/>
                    <a:pt x="16857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3500491" y="2701211"/>
              <a:ext cx="15333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3600"/>
                    <a:pt x="4320" y="7200"/>
                    <a:pt x="7920" y="10800"/>
                  </a:cubicBezTo>
                  <a:cubicBezTo>
                    <a:pt x="11520" y="14400"/>
                    <a:pt x="1656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3615493" y="2739545"/>
              <a:ext cx="145671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144"/>
                    <a:pt x="17811" y="288"/>
                    <a:pt x="14968" y="1944"/>
                  </a:cubicBezTo>
                  <a:cubicBezTo>
                    <a:pt x="12126" y="3600"/>
                    <a:pt x="8337" y="6768"/>
                    <a:pt x="5684" y="10296"/>
                  </a:cubicBezTo>
                  <a:cubicBezTo>
                    <a:pt x="3032" y="13824"/>
                    <a:pt x="1516" y="177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4100564" y="2843386"/>
              <a:ext cx="549954" cy="22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254" fill="norm" stroke="1" extrusionOk="0">
                  <a:moveTo>
                    <a:pt x="7719" y="12430"/>
                  </a:moveTo>
                  <a:cubicBezTo>
                    <a:pt x="6419" y="10769"/>
                    <a:pt x="5119" y="9107"/>
                    <a:pt x="4019" y="8988"/>
                  </a:cubicBezTo>
                  <a:cubicBezTo>
                    <a:pt x="2919" y="8870"/>
                    <a:pt x="2019" y="10294"/>
                    <a:pt x="1319" y="12193"/>
                  </a:cubicBezTo>
                  <a:cubicBezTo>
                    <a:pt x="619" y="14092"/>
                    <a:pt x="119" y="16465"/>
                    <a:pt x="19" y="18127"/>
                  </a:cubicBezTo>
                  <a:cubicBezTo>
                    <a:pt x="-81" y="19788"/>
                    <a:pt x="219" y="20738"/>
                    <a:pt x="619" y="21094"/>
                  </a:cubicBezTo>
                  <a:cubicBezTo>
                    <a:pt x="1019" y="21450"/>
                    <a:pt x="1519" y="21213"/>
                    <a:pt x="2169" y="20382"/>
                  </a:cubicBezTo>
                  <a:cubicBezTo>
                    <a:pt x="2819" y="19551"/>
                    <a:pt x="3619" y="18127"/>
                    <a:pt x="4219" y="16584"/>
                  </a:cubicBezTo>
                  <a:cubicBezTo>
                    <a:pt x="4819" y="15041"/>
                    <a:pt x="5219" y="13380"/>
                    <a:pt x="5369" y="13380"/>
                  </a:cubicBezTo>
                  <a:cubicBezTo>
                    <a:pt x="5519" y="13380"/>
                    <a:pt x="5419" y="15041"/>
                    <a:pt x="5369" y="16465"/>
                  </a:cubicBezTo>
                  <a:cubicBezTo>
                    <a:pt x="5319" y="17890"/>
                    <a:pt x="5319" y="19076"/>
                    <a:pt x="5569" y="19907"/>
                  </a:cubicBezTo>
                  <a:cubicBezTo>
                    <a:pt x="5819" y="20738"/>
                    <a:pt x="6319" y="21213"/>
                    <a:pt x="6969" y="20619"/>
                  </a:cubicBezTo>
                  <a:cubicBezTo>
                    <a:pt x="7619" y="20026"/>
                    <a:pt x="8419" y="18364"/>
                    <a:pt x="9119" y="15516"/>
                  </a:cubicBezTo>
                  <a:cubicBezTo>
                    <a:pt x="9819" y="12668"/>
                    <a:pt x="10419" y="8632"/>
                    <a:pt x="10669" y="5903"/>
                  </a:cubicBezTo>
                  <a:cubicBezTo>
                    <a:pt x="10919" y="3173"/>
                    <a:pt x="10819" y="1749"/>
                    <a:pt x="11019" y="918"/>
                  </a:cubicBezTo>
                  <a:cubicBezTo>
                    <a:pt x="11219" y="87"/>
                    <a:pt x="11719" y="-150"/>
                    <a:pt x="12169" y="87"/>
                  </a:cubicBezTo>
                  <a:cubicBezTo>
                    <a:pt x="12619" y="325"/>
                    <a:pt x="13019" y="1037"/>
                    <a:pt x="13319" y="2580"/>
                  </a:cubicBezTo>
                  <a:cubicBezTo>
                    <a:pt x="13619" y="4123"/>
                    <a:pt x="13819" y="6496"/>
                    <a:pt x="13619" y="8632"/>
                  </a:cubicBezTo>
                  <a:cubicBezTo>
                    <a:pt x="13419" y="10769"/>
                    <a:pt x="12819" y="12668"/>
                    <a:pt x="12419" y="14210"/>
                  </a:cubicBezTo>
                  <a:cubicBezTo>
                    <a:pt x="12019" y="15753"/>
                    <a:pt x="11819" y="16940"/>
                    <a:pt x="12019" y="17534"/>
                  </a:cubicBezTo>
                  <a:cubicBezTo>
                    <a:pt x="12219" y="18127"/>
                    <a:pt x="12819" y="18127"/>
                    <a:pt x="13819" y="17177"/>
                  </a:cubicBezTo>
                  <a:cubicBezTo>
                    <a:pt x="14819" y="16228"/>
                    <a:pt x="16219" y="14329"/>
                    <a:pt x="17319" y="12549"/>
                  </a:cubicBezTo>
                  <a:cubicBezTo>
                    <a:pt x="18419" y="10769"/>
                    <a:pt x="19219" y="9107"/>
                    <a:pt x="19719" y="7683"/>
                  </a:cubicBezTo>
                  <a:cubicBezTo>
                    <a:pt x="20219" y="6259"/>
                    <a:pt x="20419" y="5072"/>
                    <a:pt x="20269" y="4716"/>
                  </a:cubicBezTo>
                  <a:cubicBezTo>
                    <a:pt x="20119" y="4360"/>
                    <a:pt x="19619" y="4835"/>
                    <a:pt x="18969" y="6140"/>
                  </a:cubicBezTo>
                  <a:cubicBezTo>
                    <a:pt x="18319" y="7446"/>
                    <a:pt x="17519" y="9582"/>
                    <a:pt x="17069" y="11481"/>
                  </a:cubicBezTo>
                  <a:cubicBezTo>
                    <a:pt x="16619" y="13380"/>
                    <a:pt x="16519" y="15041"/>
                    <a:pt x="17319" y="16347"/>
                  </a:cubicBezTo>
                  <a:cubicBezTo>
                    <a:pt x="18119" y="17652"/>
                    <a:pt x="19819" y="18602"/>
                    <a:pt x="21519" y="19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5107642" y="2882905"/>
              <a:ext cx="125556" cy="16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0691" fill="norm" stroke="1" extrusionOk="0">
                  <a:moveTo>
                    <a:pt x="12152" y="4040"/>
                  </a:moveTo>
                  <a:cubicBezTo>
                    <a:pt x="10424" y="7170"/>
                    <a:pt x="8696" y="10301"/>
                    <a:pt x="7400" y="12805"/>
                  </a:cubicBezTo>
                  <a:cubicBezTo>
                    <a:pt x="6104" y="15309"/>
                    <a:pt x="5240" y="17187"/>
                    <a:pt x="3944" y="18596"/>
                  </a:cubicBezTo>
                  <a:cubicBezTo>
                    <a:pt x="2648" y="20005"/>
                    <a:pt x="920" y="20944"/>
                    <a:pt x="272" y="20631"/>
                  </a:cubicBezTo>
                  <a:cubicBezTo>
                    <a:pt x="-376" y="20318"/>
                    <a:pt x="56" y="18753"/>
                    <a:pt x="2432" y="15309"/>
                  </a:cubicBezTo>
                  <a:cubicBezTo>
                    <a:pt x="4808" y="11866"/>
                    <a:pt x="9128" y="6544"/>
                    <a:pt x="12152" y="3414"/>
                  </a:cubicBezTo>
                  <a:cubicBezTo>
                    <a:pt x="15176" y="283"/>
                    <a:pt x="16904" y="-656"/>
                    <a:pt x="17768" y="440"/>
                  </a:cubicBezTo>
                  <a:cubicBezTo>
                    <a:pt x="18632" y="1535"/>
                    <a:pt x="18632" y="4666"/>
                    <a:pt x="18416" y="7014"/>
                  </a:cubicBezTo>
                  <a:cubicBezTo>
                    <a:pt x="18200" y="9361"/>
                    <a:pt x="17768" y="10927"/>
                    <a:pt x="18200" y="12335"/>
                  </a:cubicBezTo>
                  <a:cubicBezTo>
                    <a:pt x="18632" y="13744"/>
                    <a:pt x="19928" y="14996"/>
                    <a:pt x="21224" y="16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5312420" y="2823881"/>
              <a:ext cx="81904" cy="188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490" fill="norm" stroke="1" extrusionOk="0">
                  <a:moveTo>
                    <a:pt x="5236" y="12259"/>
                  </a:moveTo>
                  <a:cubicBezTo>
                    <a:pt x="7200" y="11092"/>
                    <a:pt x="9164" y="9924"/>
                    <a:pt x="8509" y="9778"/>
                  </a:cubicBezTo>
                  <a:cubicBezTo>
                    <a:pt x="7855" y="9632"/>
                    <a:pt x="4582" y="10508"/>
                    <a:pt x="2618" y="11822"/>
                  </a:cubicBezTo>
                  <a:cubicBezTo>
                    <a:pt x="655" y="13135"/>
                    <a:pt x="0" y="14886"/>
                    <a:pt x="0" y="16492"/>
                  </a:cubicBezTo>
                  <a:cubicBezTo>
                    <a:pt x="0" y="18097"/>
                    <a:pt x="655" y="19557"/>
                    <a:pt x="2945" y="20432"/>
                  </a:cubicBezTo>
                  <a:cubicBezTo>
                    <a:pt x="5236" y="21308"/>
                    <a:pt x="9164" y="21600"/>
                    <a:pt x="12764" y="21454"/>
                  </a:cubicBezTo>
                  <a:cubicBezTo>
                    <a:pt x="16364" y="21308"/>
                    <a:pt x="19636" y="20724"/>
                    <a:pt x="20618" y="17951"/>
                  </a:cubicBezTo>
                  <a:cubicBezTo>
                    <a:pt x="21600" y="15178"/>
                    <a:pt x="20291" y="10216"/>
                    <a:pt x="19964" y="6859"/>
                  </a:cubicBezTo>
                  <a:cubicBezTo>
                    <a:pt x="19636" y="3503"/>
                    <a:pt x="20291" y="1751"/>
                    <a:pt x="2094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5533857" y="2616876"/>
              <a:ext cx="113349" cy="386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511" fill="norm" stroke="1" extrusionOk="0">
                  <a:moveTo>
                    <a:pt x="16969" y="0"/>
                  </a:moveTo>
                  <a:cubicBezTo>
                    <a:pt x="12649" y="3553"/>
                    <a:pt x="8329" y="7105"/>
                    <a:pt x="5449" y="10303"/>
                  </a:cubicBezTo>
                  <a:cubicBezTo>
                    <a:pt x="2569" y="13500"/>
                    <a:pt x="1129" y="16342"/>
                    <a:pt x="409" y="18118"/>
                  </a:cubicBezTo>
                  <a:cubicBezTo>
                    <a:pt x="-311" y="19895"/>
                    <a:pt x="-311" y="20605"/>
                    <a:pt x="2329" y="21032"/>
                  </a:cubicBezTo>
                  <a:cubicBezTo>
                    <a:pt x="4969" y="21458"/>
                    <a:pt x="10249" y="21600"/>
                    <a:pt x="13849" y="21458"/>
                  </a:cubicBezTo>
                  <a:cubicBezTo>
                    <a:pt x="17449" y="21316"/>
                    <a:pt x="19369" y="20889"/>
                    <a:pt x="21289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5524536" y="2762546"/>
              <a:ext cx="18400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" y="18327"/>
                    <a:pt x="1200" y="15055"/>
                    <a:pt x="4800" y="11455"/>
                  </a:cubicBezTo>
                  <a:cubicBezTo>
                    <a:pt x="8400" y="7855"/>
                    <a:pt x="1500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6275886" y="2586209"/>
              <a:ext cx="69003" cy="43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3032"/>
                    <a:pt x="8800" y="6063"/>
                    <a:pt x="5200" y="9663"/>
                  </a:cubicBezTo>
                  <a:cubicBezTo>
                    <a:pt x="1600" y="13263"/>
                    <a:pt x="800" y="17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6352555" y="2770213"/>
              <a:ext cx="12779" cy="181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16200"/>
                  </a:moveTo>
                  <a:cubicBezTo>
                    <a:pt x="4320" y="18600"/>
                    <a:pt x="8640" y="21000"/>
                    <a:pt x="12960" y="21300"/>
                  </a:cubicBezTo>
                  <a:cubicBezTo>
                    <a:pt x="17280" y="21600"/>
                    <a:pt x="21600" y="19800"/>
                    <a:pt x="21600" y="15900"/>
                  </a:cubicBezTo>
                  <a:cubicBezTo>
                    <a:pt x="21600" y="12000"/>
                    <a:pt x="17280" y="6000"/>
                    <a:pt x="129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6407538" y="2724212"/>
              <a:ext cx="144356" cy="24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14" fill="norm" stroke="1" extrusionOk="0">
                  <a:moveTo>
                    <a:pt x="7763" y="0"/>
                  </a:moveTo>
                  <a:cubicBezTo>
                    <a:pt x="6626" y="5290"/>
                    <a:pt x="5489" y="10580"/>
                    <a:pt x="4731" y="13886"/>
                  </a:cubicBezTo>
                  <a:cubicBezTo>
                    <a:pt x="3973" y="17192"/>
                    <a:pt x="3595" y="18514"/>
                    <a:pt x="2837" y="19616"/>
                  </a:cubicBezTo>
                  <a:cubicBezTo>
                    <a:pt x="2079" y="20718"/>
                    <a:pt x="942" y="21600"/>
                    <a:pt x="373" y="21380"/>
                  </a:cubicBezTo>
                  <a:cubicBezTo>
                    <a:pt x="-195" y="21159"/>
                    <a:pt x="-195" y="19837"/>
                    <a:pt x="942" y="17963"/>
                  </a:cubicBezTo>
                  <a:cubicBezTo>
                    <a:pt x="2079" y="16090"/>
                    <a:pt x="4352" y="13665"/>
                    <a:pt x="6247" y="11902"/>
                  </a:cubicBezTo>
                  <a:cubicBezTo>
                    <a:pt x="8142" y="10139"/>
                    <a:pt x="9658" y="9037"/>
                    <a:pt x="11363" y="8486"/>
                  </a:cubicBezTo>
                  <a:cubicBezTo>
                    <a:pt x="13068" y="7935"/>
                    <a:pt x="14963" y="7935"/>
                    <a:pt x="16668" y="9037"/>
                  </a:cubicBezTo>
                  <a:cubicBezTo>
                    <a:pt x="18373" y="10139"/>
                    <a:pt x="19889" y="12343"/>
                    <a:pt x="21405" y="1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6567227" y="2762546"/>
              <a:ext cx="490679" cy="182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15300"/>
                  </a:moveTo>
                  <a:cubicBezTo>
                    <a:pt x="562" y="15900"/>
                    <a:pt x="1125" y="16500"/>
                    <a:pt x="2137" y="15150"/>
                  </a:cubicBezTo>
                  <a:cubicBezTo>
                    <a:pt x="3150" y="13800"/>
                    <a:pt x="4613" y="10500"/>
                    <a:pt x="5456" y="7950"/>
                  </a:cubicBezTo>
                  <a:cubicBezTo>
                    <a:pt x="6300" y="5400"/>
                    <a:pt x="6525" y="3600"/>
                    <a:pt x="6356" y="2700"/>
                  </a:cubicBezTo>
                  <a:cubicBezTo>
                    <a:pt x="6187" y="1800"/>
                    <a:pt x="5625" y="1800"/>
                    <a:pt x="5119" y="2250"/>
                  </a:cubicBezTo>
                  <a:cubicBezTo>
                    <a:pt x="4612" y="2700"/>
                    <a:pt x="4162" y="3600"/>
                    <a:pt x="3937" y="6600"/>
                  </a:cubicBezTo>
                  <a:cubicBezTo>
                    <a:pt x="3712" y="9600"/>
                    <a:pt x="3712" y="14700"/>
                    <a:pt x="3994" y="17700"/>
                  </a:cubicBezTo>
                  <a:cubicBezTo>
                    <a:pt x="4275" y="20700"/>
                    <a:pt x="4837" y="21600"/>
                    <a:pt x="5962" y="21450"/>
                  </a:cubicBezTo>
                  <a:cubicBezTo>
                    <a:pt x="7087" y="21300"/>
                    <a:pt x="8775" y="20100"/>
                    <a:pt x="10012" y="18450"/>
                  </a:cubicBezTo>
                  <a:cubicBezTo>
                    <a:pt x="11250" y="16800"/>
                    <a:pt x="12037" y="14700"/>
                    <a:pt x="12487" y="12900"/>
                  </a:cubicBezTo>
                  <a:cubicBezTo>
                    <a:pt x="12937" y="11100"/>
                    <a:pt x="13050" y="9600"/>
                    <a:pt x="12825" y="8700"/>
                  </a:cubicBezTo>
                  <a:cubicBezTo>
                    <a:pt x="12600" y="7800"/>
                    <a:pt x="12037" y="7500"/>
                    <a:pt x="11475" y="7800"/>
                  </a:cubicBezTo>
                  <a:cubicBezTo>
                    <a:pt x="10912" y="8100"/>
                    <a:pt x="10350" y="9000"/>
                    <a:pt x="10012" y="10200"/>
                  </a:cubicBezTo>
                  <a:cubicBezTo>
                    <a:pt x="9675" y="11400"/>
                    <a:pt x="9562" y="12900"/>
                    <a:pt x="9787" y="13950"/>
                  </a:cubicBezTo>
                  <a:cubicBezTo>
                    <a:pt x="10012" y="15000"/>
                    <a:pt x="10575" y="15600"/>
                    <a:pt x="11137" y="15600"/>
                  </a:cubicBezTo>
                  <a:cubicBezTo>
                    <a:pt x="11700" y="15600"/>
                    <a:pt x="12262" y="15000"/>
                    <a:pt x="12825" y="15000"/>
                  </a:cubicBezTo>
                  <a:cubicBezTo>
                    <a:pt x="13387" y="15000"/>
                    <a:pt x="13950" y="15600"/>
                    <a:pt x="14456" y="15450"/>
                  </a:cubicBezTo>
                  <a:cubicBezTo>
                    <a:pt x="14962" y="15300"/>
                    <a:pt x="15412" y="14400"/>
                    <a:pt x="15750" y="12600"/>
                  </a:cubicBezTo>
                  <a:cubicBezTo>
                    <a:pt x="16087" y="10800"/>
                    <a:pt x="16312" y="8100"/>
                    <a:pt x="16819" y="6750"/>
                  </a:cubicBezTo>
                  <a:cubicBezTo>
                    <a:pt x="17325" y="5400"/>
                    <a:pt x="18112" y="5400"/>
                    <a:pt x="18675" y="6000"/>
                  </a:cubicBezTo>
                  <a:cubicBezTo>
                    <a:pt x="19237" y="6600"/>
                    <a:pt x="19575" y="7800"/>
                    <a:pt x="19912" y="9150"/>
                  </a:cubicBezTo>
                  <a:cubicBezTo>
                    <a:pt x="20250" y="10500"/>
                    <a:pt x="20587" y="12000"/>
                    <a:pt x="20756" y="13500"/>
                  </a:cubicBezTo>
                  <a:cubicBezTo>
                    <a:pt x="20925" y="15000"/>
                    <a:pt x="20925" y="16500"/>
                    <a:pt x="20700" y="17700"/>
                  </a:cubicBezTo>
                  <a:cubicBezTo>
                    <a:pt x="20475" y="18900"/>
                    <a:pt x="20025" y="19800"/>
                    <a:pt x="19744" y="19500"/>
                  </a:cubicBezTo>
                  <a:cubicBezTo>
                    <a:pt x="19462" y="19200"/>
                    <a:pt x="19350" y="17700"/>
                    <a:pt x="19687" y="14250"/>
                  </a:cubicBezTo>
                  <a:cubicBezTo>
                    <a:pt x="20025" y="10800"/>
                    <a:pt x="20812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7126906" y="2593875"/>
              <a:ext cx="209868" cy="574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13" fill="norm" stroke="1" extrusionOk="0">
                  <a:moveTo>
                    <a:pt x="10149" y="0"/>
                  </a:moveTo>
                  <a:cubicBezTo>
                    <a:pt x="8328" y="2179"/>
                    <a:pt x="6506" y="4358"/>
                    <a:pt x="5465" y="6063"/>
                  </a:cubicBezTo>
                  <a:cubicBezTo>
                    <a:pt x="4424" y="7768"/>
                    <a:pt x="4164" y="9000"/>
                    <a:pt x="4034" y="9853"/>
                  </a:cubicBezTo>
                  <a:cubicBezTo>
                    <a:pt x="3904" y="10705"/>
                    <a:pt x="3904" y="11179"/>
                    <a:pt x="4684" y="11274"/>
                  </a:cubicBezTo>
                  <a:cubicBezTo>
                    <a:pt x="5465" y="11368"/>
                    <a:pt x="7027" y="11084"/>
                    <a:pt x="8198" y="10658"/>
                  </a:cubicBezTo>
                  <a:cubicBezTo>
                    <a:pt x="9369" y="10232"/>
                    <a:pt x="10149" y="9663"/>
                    <a:pt x="10800" y="9047"/>
                  </a:cubicBezTo>
                  <a:cubicBezTo>
                    <a:pt x="11451" y="8432"/>
                    <a:pt x="11971" y="7768"/>
                    <a:pt x="12101" y="7674"/>
                  </a:cubicBezTo>
                  <a:cubicBezTo>
                    <a:pt x="12231" y="7579"/>
                    <a:pt x="11971" y="8053"/>
                    <a:pt x="11971" y="8526"/>
                  </a:cubicBezTo>
                  <a:cubicBezTo>
                    <a:pt x="11971" y="9000"/>
                    <a:pt x="12231" y="9474"/>
                    <a:pt x="13272" y="9616"/>
                  </a:cubicBezTo>
                  <a:cubicBezTo>
                    <a:pt x="14313" y="9758"/>
                    <a:pt x="16135" y="9568"/>
                    <a:pt x="17306" y="9758"/>
                  </a:cubicBezTo>
                  <a:cubicBezTo>
                    <a:pt x="18477" y="9947"/>
                    <a:pt x="18998" y="10516"/>
                    <a:pt x="19518" y="11700"/>
                  </a:cubicBezTo>
                  <a:cubicBezTo>
                    <a:pt x="20039" y="12884"/>
                    <a:pt x="20559" y="14684"/>
                    <a:pt x="20949" y="16342"/>
                  </a:cubicBezTo>
                  <a:cubicBezTo>
                    <a:pt x="21340" y="18000"/>
                    <a:pt x="21600" y="19516"/>
                    <a:pt x="21080" y="20416"/>
                  </a:cubicBezTo>
                  <a:cubicBezTo>
                    <a:pt x="20559" y="21316"/>
                    <a:pt x="19258" y="21600"/>
                    <a:pt x="15614" y="20984"/>
                  </a:cubicBezTo>
                  <a:cubicBezTo>
                    <a:pt x="11971" y="20368"/>
                    <a:pt x="5986" y="18853"/>
                    <a:pt x="0" y="17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7981652" y="2744887"/>
              <a:ext cx="172611" cy="26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214" fill="norm" stroke="1" extrusionOk="0">
                  <a:moveTo>
                    <a:pt x="21454" y="2606"/>
                  </a:moveTo>
                  <a:cubicBezTo>
                    <a:pt x="20819" y="1597"/>
                    <a:pt x="20183" y="587"/>
                    <a:pt x="18913" y="184"/>
                  </a:cubicBezTo>
                  <a:cubicBezTo>
                    <a:pt x="17642" y="-220"/>
                    <a:pt x="15736" y="-18"/>
                    <a:pt x="13036" y="1395"/>
                  </a:cubicBezTo>
                  <a:cubicBezTo>
                    <a:pt x="10336" y="2808"/>
                    <a:pt x="6842" y="5432"/>
                    <a:pt x="4301" y="8763"/>
                  </a:cubicBezTo>
                  <a:cubicBezTo>
                    <a:pt x="1760" y="12094"/>
                    <a:pt x="172" y="16131"/>
                    <a:pt x="13" y="18453"/>
                  </a:cubicBezTo>
                  <a:cubicBezTo>
                    <a:pt x="-146" y="20774"/>
                    <a:pt x="1125" y="21380"/>
                    <a:pt x="3983" y="21178"/>
                  </a:cubicBezTo>
                  <a:cubicBezTo>
                    <a:pt x="6842" y="20976"/>
                    <a:pt x="11289" y="19967"/>
                    <a:pt x="15736" y="18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8178483" y="2816214"/>
              <a:ext cx="115256" cy="150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196" fill="norm" stroke="1" extrusionOk="0">
                  <a:moveTo>
                    <a:pt x="13863" y="0"/>
                  </a:moveTo>
                  <a:cubicBezTo>
                    <a:pt x="9167" y="3240"/>
                    <a:pt x="4472" y="6480"/>
                    <a:pt x="2124" y="9180"/>
                  </a:cubicBezTo>
                  <a:cubicBezTo>
                    <a:pt x="-224" y="11880"/>
                    <a:pt x="-224" y="14040"/>
                    <a:pt x="246" y="16200"/>
                  </a:cubicBezTo>
                  <a:cubicBezTo>
                    <a:pt x="715" y="18360"/>
                    <a:pt x="1654" y="20520"/>
                    <a:pt x="4706" y="21060"/>
                  </a:cubicBezTo>
                  <a:cubicBezTo>
                    <a:pt x="7759" y="21600"/>
                    <a:pt x="12924" y="20520"/>
                    <a:pt x="16211" y="18000"/>
                  </a:cubicBezTo>
                  <a:cubicBezTo>
                    <a:pt x="19498" y="15480"/>
                    <a:pt x="20906" y="11520"/>
                    <a:pt x="21141" y="8640"/>
                  </a:cubicBezTo>
                  <a:cubicBezTo>
                    <a:pt x="21376" y="5760"/>
                    <a:pt x="20437" y="3960"/>
                    <a:pt x="18793" y="3240"/>
                  </a:cubicBezTo>
                  <a:cubicBezTo>
                    <a:pt x="17150" y="2520"/>
                    <a:pt x="14802" y="2880"/>
                    <a:pt x="12454" y="3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8307599" y="2569194"/>
              <a:ext cx="1308463" cy="394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228" fill="norm" stroke="1" extrusionOk="0">
                  <a:moveTo>
                    <a:pt x="0" y="14949"/>
                  </a:moveTo>
                  <a:cubicBezTo>
                    <a:pt x="337" y="14123"/>
                    <a:pt x="674" y="13298"/>
                    <a:pt x="968" y="12885"/>
                  </a:cubicBezTo>
                  <a:cubicBezTo>
                    <a:pt x="1263" y="12472"/>
                    <a:pt x="1516" y="12472"/>
                    <a:pt x="1726" y="13298"/>
                  </a:cubicBezTo>
                  <a:cubicBezTo>
                    <a:pt x="1937" y="14123"/>
                    <a:pt x="2105" y="15774"/>
                    <a:pt x="2168" y="16944"/>
                  </a:cubicBezTo>
                  <a:cubicBezTo>
                    <a:pt x="2232" y="18113"/>
                    <a:pt x="2189" y="18801"/>
                    <a:pt x="2105" y="19489"/>
                  </a:cubicBezTo>
                  <a:cubicBezTo>
                    <a:pt x="2021" y="20177"/>
                    <a:pt x="1895" y="20865"/>
                    <a:pt x="1747" y="21002"/>
                  </a:cubicBezTo>
                  <a:cubicBezTo>
                    <a:pt x="1600" y="21140"/>
                    <a:pt x="1432" y="20727"/>
                    <a:pt x="1411" y="20177"/>
                  </a:cubicBezTo>
                  <a:cubicBezTo>
                    <a:pt x="1389" y="19626"/>
                    <a:pt x="1516" y="18939"/>
                    <a:pt x="1768" y="17494"/>
                  </a:cubicBezTo>
                  <a:cubicBezTo>
                    <a:pt x="2021" y="16049"/>
                    <a:pt x="2400" y="13848"/>
                    <a:pt x="2695" y="12679"/>
                  </a:cubicBezTo>
                  <a:cubicBezTo>
                    <a:pt x="2989" y="11509"/>
                    <a:pt x="3200" y="11372"/>
                    <a:pt x="3453" y="11922"/>
                  </a:cubicBezTo>
                  <a:cubicBezTo>
                    <a:pt x="3705" y="12472"/>
                    <a:pt x="4000" y="13711"/>
                    <a:pt x="4168" y="15293"/>
                  </a:cubicBezTo>
                  <a:cubicBezTo>
                    <a:pt x="4337" y="16875"/>
                    <a:pt x="4379" y="18801"/>
                    <a:pt x="4295" y="19902"/>
                  </a:cubicBezTo>
                  <a:cubicBezTo>
                    <a:pt x="4211" y="21002"/>
                    <a:pt x="4000" y="21277"/>
                    <a:pt x="3895" y="21071"/>
                  </a:cubicBezTo>
                  <a:cubicBezTo>
                    <a:pt x="3789" y="20865"/>
                    <a:pt x="3789" y="20177"/>
                    <a:pt x="3979" y="18939"/>
                  </a:cubicBezTo>
                  <a:cubicBezTo>
                    <a:pt x="4168" y="17700"/>
                    <a:pt x="4547" y="15912"/>
                    <a:pt x="4968" y="14880"/>
                  </a:cubicBezTo>
                  <a:cubicBezTo>
                    <a:pt x="5389" y="13848"/>
                    <a:pt x="5853" y="13573"/>
                    <a:pt x="6211" y="13573"/>
                  </a:cubicBezTo>
                  <a:cubicBezTo>
                    <a:pt x="6568" y="13573"/>
                    <a:pt x="6821" y="13848"/>
                    <a:pt x="6989" y="13573"/>
                  </a:cubicBezTo>
                  <a:cubicBezTo>
                    <a:pt x="7158" y="13298"/>
                    <a:pt x="7242" y="12472"/>
                    <a:pt x="7179" y="12197"/>
                  </a:cubicBezTo>
                  <a:cubicBezTo>
                    <a:pt x="7116" y="11922"/>
                    <a:pt x="6905" y="12197"/>
                    <a:pt x="6611" y="13435"/>
                  </a:cubicBezTo>
                  <a:cubicBezTo>
                    <a:pt x="6316" y="14674"/>
                    <a:pt x="5937" y="16875"/>
                    <a:pt x="5726" y="18319"/>
                  </a:cubicBezTo>
                  <a:cubicBezTo>
                    <a:pt x="5516" y="19764"/>
                    <a:pt x="5474" y="20452"/>
                    <a:pt x="5558" y="20865"/>
                  </a:cubicBezTo>
                  <a:cubicBezTo>
                    <a:pt x="5642" y="21277"/>
                    <a:pt x="5853" y="21415"/>
                    <a:pt x="6316" y="20865"/>
                  </a:cubicBezTo>
                  <a:cubicBezTo>
                    <a:pt x="6779" y="20314"/>
                    <a:pt x="7495" y="19076"/>
                    <a:pt x="8232" y="16600"/>
                  </a:cubicBezTo>
                  <a:cubicBezTo>
                    <a:pt x="8968" y="14123"/>
                    <a:pt x="9726" y="10409"/>
                    <a:pt x="10168" y="8139"/>
                  </a:cubicBezTo>
                  <a:cubicBezTo>
                    <a:pt x="10611" y="5869"/>
                    <a:pt x="10737" y="5043"/>
                    <a:pt x="10842" y="4286"/>
                  </a:cubicBezTo>
                  <a:cubicBezTo>
                    <a:pt x="10947" y="3530"/>
                    <a:pt x="11032" y="2842"/>
                    <a:pt x="10947" y="2567"/>
                  </a:cubicBezTo>
                  <a:cubicBezTo>
                    <a:pt x="10863" y="2291"/>
                    <a:pt x="10611" y="2429"/>
                    <a:pt x="10316" y="3805"/>
                  </a:cubicBezTo>
                  <a:cubicBezTo>
                    <a:pt x="10021" y="5181"/>
                    <a:pt x="9684" y="7795"/>
                    <a:pt x="9495" y="10477"/>
                  </a:cubicBezTo>
                  <a:cubicBezTo>
                    <a:pt x="9305" y="13160"/>
                    <a:pt x="9263" y="15912"/>
                    <a:pt x="9305" y="17632"/>
                  </a:cubicBezTo>
                  <a:cubicBezTo>
                    <a:pt x="9347" y="19351"/>
                    <a:pt x="9474" y="20039"/>
                    <a:pt x="9663" y="20314"/>
                  </a:cubicBezTo>
                  <a:cubicBezTo>
                    <a:pt x="9853" y="20590"/>
                    <a:pt x="10105" y="20452"/>
                    <a:pt x="10484" y="19489"/>
                  </a:cubicBezTo>
                  <a:cubicBezTo>
                    <a:pt x="10863" y="18526"/>
                    <a:pt x="11368" y="16737"/>
                    <a:pt x="11642" y="15499"/>
                  </a:cubicBezTo>
                  <a:cubicBezTo>
                    <a:pt x="11916" y="14261"/>
                    <a:pt x="11958" y="13573"/>
                    <a:pt x="11874" y="13298"/>
                  </a:cubicBezTo>
                  <a:cubicBezTo>
                    <a:pt x="11789" y="13023"/>
                    <a:pt x="11579" y="13160"/>
                    <a:pt x="11411" y="13504"/>
                  </a:cubicBezTo>
                  <a:cubicBezTo>
                    <a:pt x="11242" y="13848"/>
                    <a:pt x="11116" y="14398"/>
                    <a:pt x="11053" y="15018"/>
                  </a:cubicBezTo>
                  <a:cubicBezTo>
                    <a:pt x="10989" y="15637"/>
                    <a:pt x="10989" y="16325"/>
                    <a:pt x="11011" y="17012"/>
                  </a:cubicBezTo>
                  <a:cubicBezTo>
                    <a:pt x="11032" y="17700"/>
                    <a:pt x="11074" y="18388"/>
                    <a:pt x="11221" y="18732"/>
                  </a:cubicBezTo>
                  <a:cubicBezTo>
                    <a:pt x="11368" y="19076"/>
                    <a:pt x="11621" y="19076"/>
                    <a:pt x="11958" y="18939"/>
                  </a:cubicBezTo>
                  <a:cubicBezTo>
                    <a:pt x="12295" y="18801"/>
                    <a:pt x="12716" y="18526"/>
                    <a:pt x="13263" y="17081"/>
                  </a:cubicBezTo>
                  <a:cubicBezTo>
                    <a:pt x="13811" y="15637"/>
                    <a:pt x="14484" y="13023"/>
                    <a:pt x="14968" y="10684"/>
                  </a:cubicBezTo>
                  <a:cubicBezTo>
                    <a:pt x="15453" y="8345"/>
                    <a:pt x="15747" y="6281"/>
                    <a:pt x="15916" y="4768"/>
                  </a:cubicBezTo>
                  <a:cubicBezTo>
                    <a:pt x="16084" y="3254"/>
                    <a:pt x="16126" y="2291"/>
                    <a:pt x="16063" y="2085"/>
                  </a:cubicBezTo>
                  <a:cubicBezTo>
                    <a:pt x="16000" y="1879"/>
                    <a:pt x="15832" y="2429"/>
                    <a:pt x="15537" y="4286"/>
                  </a:cubicBezTo>
                  <a:cubicBezTo>
                    <a:pt x="15242" y="6144"/>
                    <a:pt x="14821" y="9308"/>
                    <a:pt x="14611" y="11578"/>
                  </a:cubicBezTo>
                  <a:cubicBezTo>
                    <a:pt x="14400" y="13848"/>
                    <a:pt x="14400" y="15224"/>
                    <a:pt x="14463" y="16187"/>
                  </a:cubicBezTo>
                  <a:cubicBezTo>
                    <a:pt x="14526" y="17150"/>
                    <a:pt x="14653" y="17700"/>
                    <a:pt x="14695" y="17632"/>
                  </a:cubicBezTo>
                  <a:cubicBezTo>
                    <a:pt x="14737" y="17563"/>
                    <a:pt x="14695" y="16875"/>
                    <a:pt x="14589" y="16256"/>
                  </a:cubicBezTo>
                  <a:cubicBezTo>
                    <a:pt x="14484" y="15637"/>
                    <a:pt x="14316" y="15086"/>
                    <a:pt x="14316" y="14605"/>
                  </a:cubicBezTo>
                  <a:cubicBezTo>
                    <a:pt x="14316" y="14123"/>
                    <a:pt x="14484" y="13711"/>
                    <a:pt x="14989" y="13298"/>
                  </a:cubicBezTo>
                  <a:cubicBezTo>
                    <a:pt x="15495" y="12885"/>
                    <a:pt x="16337" y="12472"/>
                    <a:pt x="16842" y="11991"/>
                  </a:cubicBezTo>
                  <a:cubicBezTo>
                    <a:pt x="17347" y="11509"/>
                    <a:pt x="17516" y="10959"/>
                    <a:pt x="17495" y="10615"/>
                  </a:cubicBezTo>
                  <a:cubicBezTo>
                    <a:pt x="17474" y="10271"/>
                    <a:pt x="17263" y="10133"/>
                    <a:pt x="17053" y="10065"/>
                  </a:cubicBezTo>
                  <a:cubicBezTo>
                    <a:pt x="16842" y="9996"/>
                    <a:pt x="16632" y="9996"/>
                    <a:pt x="16463" y="10271"/>
                  </a:cubicBezTo>
                  <a:cubicBezTo>
                    <a:pt x="16295" y="10546"/>
                    <a:pt x="16168" y="11097"/>
                    <a:pt x="16063" y="11853"/>
                  </a:cubicBezTo>
                  <a:cubicBezTo>
                    <a:pt x="15958" y="12610"/>
                    <a:pt x="15874" y="13573"/>
                    <a:pt x="15895" y="14330"/>
                  </a:cubicBezTo>
                  <a:cubicBezTo>
                    <a:pt x="15916" y="15086"/>
                    <a:pt x="16042" y="15637"/>
                    <a:pt x="16379" y="15981"/>
                  </a:cubicBezTo>
                  <a:cubicBezTo>
                    <a:pt x="16716" y="16325"/>
                    <a:pt x="17263" y="16462"/>
                    <a:pt x="17663" y="16393"/>
                  </a:cubicBezTo>
                  <a:cubicBezTo>
                    <a:pt x="18063" y="16325"/>
                    <a:pt x="18316" y="16049"/>
                    <a:pt x="18568" y="15705"/>
                  </a:cubicBezTo>
                  <a:cubicBezTo>
                    <a:pt x="18821" y="15361"/>
                    <a:pt x="19074" y="14949"/>
                    <a:pt x="19095" y="14605"/>
                  </a:cubicBezTo>
                  <a:cubicBezTo>
                    <a:pt x="19116" y="14261"/>
                    <a:pt x="18905" y="13986"/>
                    <a:pt x="18632" y="14261"/>
                  </a:cubicBezTo>
                  <a:cubicBezTo>
                    <a:pt x="18358" y="14536"/>
                    <a:pt x="18021" y="15362"/>
                    <a:pt x="17811" y="16187"/>
                  </a:cubicBezTo>
                  <a:cubicBezTo>
                    <a:pt x="17600" y="17012"/>
                    <a:pt x="17516" y="17838"/>
                    <a:pt x="17579" y="18319"/>
                  </a:cubicBezTo>
                  <a:cubicBezTo>
                    <a:pt x="17642" y="18801"/>
                    <a:pt x="17853" y="18939"/>
                    <a:pt x="18232" y="18251"/>
                  </a:cubicBezTo>
                  <a:cubicBezTo>
                    <a:pt x="18611" y="17563"/>
                    <a:pt x="19158" y="16049"/>
                    <a:pt x="19747" y="13229"/>
                  </a:cubicBezTo>
                  <a:cubicBezTo>
                    <a:pt x="20337" y="10409"/>
                    <a:pt x="20968" y="6281"/>
                    <a:pt x="21284" y="3805"/>
                  </a:cubicBezTo>
                  <a:cubicBezTo>
                    <a:pt x="21600" y="1328"/>
                    <a:pt x="21600" y="503"/>
                    <a:pt x="21495" y="159"/>
                  </a:cubicBezTo>
                  <a:cubicBezTo>
                    <a:pt x="21389" y="-185"/>
                    <a:pt x="21179" y="-47"/>
                    <a:pt x="20863" y="1328"/>
                  </a:cubicBezTo>
                  <a:cubicBezTo>
                    <a:pt x="20547" y="2704"/>
                    <a:pt x="20126" y="5318"/>
                    <a:pt x="19916" y="8276"/>
                  </a:cubicBezTo>
                  <a:cubicBezTo>
                    <a:pt x="19705" y="11234"/>
                    <a:pt x="19705" y="14536"/>
                    <a:pt x="19705" y="17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3316486" y="3552230"/>
              <a:ext cx="191673" cy="146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fill="norm" stroke="1" extrusionOk="0">
                  <a:moveTo>
                    <a:pt x="0" y="4469"/>
                  </a:moveTo>
                  <a:cubicBezTo>
                    <a:pt x="2592" y="8938"/>
                    <a:pt x="5184" y="13407"/>
                    <a:pt x="6912" y="16386"/>
                  </a:cubicBezTo>
                  <a:cubicBezTo>
                    <a:pt x="8640" y="19365"/>
                    <a:pt x="9504" y="20855"/>
                    <a:pt x="10656" y="21228"/>
                  </a:cubicBezTo>
                  <a:cubicBezTo>
                    <a:pt x="11808" y="21600"/>
                    <a:pt x="13248" y="20855"/>
                    <a:pt x="14544" y="18248"/>
                  </a:cubicBezTo>
                  <a:cubicBezTo>
                    <a:pt x="15840" y="15641"/>
                    <a:pt x="16992" y="11172"/>
                    <a:pt x="18144" y="7821"/>
                  </a:cubicBezTo>
                  <a:cubicBezTo>
                    <a:pt x="19296" y="4469"/>
                    <a:pt x="20448" y="22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3526313" y="3538114"/>
              <a:ext cx="87114" cy="213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2" h="21478" fill="norm" stroke="1" extrusionOk="0">
                  <a:moveTo>
                    <a:pt x="17338" y="3735"/>
                  </a:moveTo>
                  <a:cubicBezTo>
                    <a:pt x="17938" y="2449"/>
                    <a:pt x="18538" y="1164"/>
                    <a:pt x="17338" y="521"/>
                  </a:cubicBezTo>
                  <a:cubicBezTo>
                    <a:pt x="16138" y="-122"/>
                    <a:pt x="13138" y="-122"/>
                    <a:pt x="10438" y="264"/>
                  </a:cubicBezTo>
                  <a:cubicBezTo>
                    <a:pt x="7738" y="649"/>
                    <a:pt x="5338" y="1421"/>
                    <a:pt x="3238" y="2321"/>
                  </a:cubicBezTo>
                  <a:cubicBezTo>
                    <a:pt x="1138" y="3221"/>
                    <a:pt x="-662" y="4249"/>
                    <a:pt x="238" y="5664"/>
                  </a:cubicBezTo>
                  <a:cubicBezTo>
                    <a:pt x="1138" y="7078"/>
                    <a:pt x="4738" y="8878"/>
                    <a:pt x="8638" y="10421"/>
                  </a:cubicBezTo>
                  <a:cubicBezTo>
                    <a:pt x="12538" y="11964"/>
                    <a:pt x="16738" y="13249"/>
                    <a:pt x="18838" y="14535"/>
                  </a:cubicBezTo>
                  <a:cubicBezTo>
                    <a:pt x="20938" y="15821"/>
                    <a:pt x="20938" y="17107"/>
                    <a:pt x="19138" y="18264"/>
                  </a:cubicBezTo>
                  <a:cubicBezTo>
                    <a:pt x="17338" y="19421"/>
                    <a:pt x="13738" y="20449"/>
                    <a:pt x="10138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3661494" y="3713234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1476445" y="3973907"/>
              <a:ext cx="61336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3712"/>
                    <a:pt x="12600" y="7425"/>
                    <a:pt x="9000" y="11025"/>
                  </a:cubicBezTo>
                  <a:cubicBezTo>
                    <a:pt x="5400" y="14625"/>
                    <a:pt x="2700" y="181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1476445" y="4022463"/>
              <a:ext cx="303167" cy="411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600" fill="norm" stroke="1" extrusionOk="0">
                  <a:moveTo>
                    <a:pt x="0" y="17575"/>
                  </a:moveTo>
                  <a:cubicBezTo>
                    <a:pt x="0" y="16904"/>
                    <a:pt x="0" y="16234"/>
                    <a:pt x="454" y="15898"/>
                  </a:cubicBezTo>
                  <a:cubicBezTo>
                    <a:pt x="908" y="15563"/>
                    <a:pt x="1815" y="15563"/>
                    <a:pt x="3358" y="15160"/>
                  </a:cubicBezTo>
                  <a:cubicBezTo>
                    <a:pt x="4901" y="14758"/>
                    <a:pt x="7079" y="13953"/>
                    <a:pt x="9620" y="12007"/>
                  </a:cubicBezTo>
                  <a:cubicBezTo>
                    <a:pt x="12161" y="10062"/>
                    <a:pt x="15066" y="6976"/>
                    <a:pt x="16790" y="5098"/>
                  </a:cubicBezTo>
                  <a:cubicBezTo>
                    <a:pt x="18514" y="3220"/>
                    <a:pt x="19059" y="2549"/>
                    <a:pt x="19603" y="1744"/>
                  </a:cubicBezTo>
                  <a:cubicBezTo>
                    <a:pt x="20148" y="939"/>
                    <a:pt x="20692" y="0"/>
                    <a:pt x="21055" y="0"/>
                  </a:cubicBezTo>
                  <a:cubicBezTo>
                    <a:pt x="21418" y="0"/>
                    <a:pt x="21600" y="939"/>
                    <a:pt x="21509" y="3421"/>
                  </a:cubicBezTo>
                  <a:cubicBezTo>
                    <a:pt x="21418" y="5903"/>
                    <a:pt x="21055" y="9928"/>
                    <a:pt x="20783" y="13215"/>
                  </a:cubicBezTo>
                  <a:cubicBezTo>
                    <a:pt x="20511" y="16502"/>
                    <a:pt x="20329" y="19051"/>
                    <a:pt x="201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1898121" y="4318914"/>
              <a:ext cx="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2020791" y="4188578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2066792" y="4364915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2557470" y="4142577"/>
              <a:ext cx="237672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58" y="1200"/>
                    <a:pt x="3716" y="2400"/>
                    <a:pt x="6735" y="5486"/>
                  </a:cubicBezTo>
                  <a:cubicBezTo>
                    <a:pt x="9755" y="8571"/>
                    <a:pt x="13935" y="13543"/>
                    <a:pt x="16606" y="16543"/>
                  </a:cubicBezTo>
                  <a:cubicBezTo>
                    <a:pt x="19277" y="19543"/>
                    <a:pt x="20439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2649471" y="4146236"/>
              <a:ext cx="184006" cy="402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21600" y="2250"/>
                  </a:moveTo>
                  <a:cubicBezTo>
                    <a:pt x="21300" y="1299"/>
                    <a:pt x="21000" y="348"/>
                    <a:pt x="20100" y="77"/>
                  </a:cubicBezTo>
                  <a:cubicBezTo>
                    <a:pt x="19200" y="-195"/>
                    <a:pt x="17700" y="213"/>
                    <a:pt x="15450" y="1911"/>
                  </a:cubicBezTo>
                  <a:cubicBezTo>
                    <a:pt x="13200" y="3609"/>
                    <a:pt x="10200" y="6597"/>
                    <a:pt x="7500" y="10062"/>
                  </a:cubicBezTo>
                  <a:cubicBezTo>
                    <a:pt x="4800" y="13526"/>
                    <a:pt x="2400" y="17465"/>
                    <a:pt x="0" y="21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3011730" y="4151615"/>
              <a:ext cx="205089" cy="37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21" fill="norm" stroke="1" extrusionOk="0">
                  <a:moveTo>
                    <a:pt x="21400" y="11823"/>
                  </a:moveTo>
                  <a:cubicBezTo>
                    <a:pt x="19000" y="11235"/>
                    <a:pt x="16600" y="10648"/>
                    <a:pt x="14333" y="9545"/>
                  </a:cubicBezTo>
                  <a:cubicBezTo>
                    <a:pt x="12067" y="8443"/>
                    <a:pt x="9933" y="6827"/>
                    <a:pt x="9267" y="5284"/>
                  </a:cubicBezTo>
                  <a:cubicBezTo>
                    <a:pt x="8600" y="3741"/>
                    <a:pt x="9400" y="2272"/>
                    <a:pt x="10467" y="1390"/>
                  </a:cubicBezTo>
                  <a:cubicBezTo>
                    <a:pt x="11533" y="509"/>
                    <a:pt x="12867" y="215"/>
                    <a:pt x="14200" y="68"/>
                  </a:cubicBezTo>
                  <a:cubicBezTo>
                    <a:pt x="15533" y="-79"/>
                    <a:pt x="16867" y="-79"/>
                    <a:pt x="17400" y="1023"/>
                  </a:cubicBezTo>
                  <a:cubicBezTo>
                    <a:pt x="17933" y="2125"/>
                    <a:pt x="17667" y="4329"/>
                    <a:pt x="15400" y="6680"/>
                  </a:cubicBezTo>
                  <a:cubicBezTo>
                    <a:pt x="13133" y="9031"/>
                    <a:pt x="8867" y="11529"/>
                    <a:pt x="5933" y="13660"/>
                  </a:cubicBezTo>
                  <a:cubicBezTo>
                    <a:pt x="3000" y="15790"/>
                    <a:pt x="1400" y="17554"/>
                    <a:pt x="600" y="18803"/>
                  </a:cubicBezTo>
                  <a:cubicBezTo>
                    <a:pt x="-200" y="20052"/>
                    <a:pt x="-200" y="20786"/>
                    <a:pt x="600" y="21154"/>
                  </a:cubicBezTo>
                  <a:cubicBezTo>
                    <a:pt x="1400" y="21521"/>
                    <a:pt x="3000" y="21521"/>
                    <a:pt x="6067" y="21080"/>
                  </a:cubicBezTo>
                  <a:cubicBezTo>
                    <a:pt x="9133" y="20639"/>
                    <a:pt x="13667" y="19758"/>
                    <a:pt x="18200" y="18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3431489" y="4180911"/>
              <a:ext cx="13800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120"/>
                    <a:pt x="9600" y="12240"/>
                    <a:pt x="13200" y="15840"/>
                  </a:cubicBezTo>
                  <a:cubicBezTo>
                    <a:pt x="16800" y="19440"/>
                    <a:pt x="19200" y="205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3538825" y="4208628"/>
              <a:ext cx="130337" cy="34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21600" y="186"/>
                  </a:moveTo>
                  <a:cubicBezTo>
                    <a:pt x="19482" y="25"/>
                    <a:pt x="17365" y="-136"/>
                    <a:pt x="15671" y="186"/>
                  </a:cubicBezTo>
                  <a:cubicBezTo>
                    <a:pt x="13976" y="509"/>
                    <a:pt x="12706" y="1315"/>
                    <a:pt x="10588" y="3491"/>
                  </a:cubicBezTo>
                  <a:cubicBezTo>
                    <a:pt x="8471" y="5667"/>
                    <a:pt x="5506" y="9213"/>
                    <a:pt x="3600" y="12437"/>
                  </a:cubicBezTo>
                  <a:cubicBezTo>
                    <a:pt x="1694" y="15661"/>
                    <a:pt x="847" y="18563"/>
                    <a:pt x="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4303214" y="4141132"/>
              <a:ext cx="646310" cy="255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0946" fill="norm" stroke="1" extrusionOk="0">
                  <a:moveTo>
                    <a:pt x="7219" y="11443"/>
                  </a:moveTo>
                  <a:cubicBezTo>
                    <a:pt x="6709" y="9136"/>
                    <a:pt x="6199" y="6829"/>
                    <a:pt x="5604" y="5676"/>
                  </a:cubicBezTo>
                  <a:cubicBezTo>
                    <a:pt x="5008" y="4522"/>
                    <a:pt x="4328" y="4522"/>
                    <a:pt x="3393" y="6619"/>
                  </a:cubicBezTo>
                  <a:cubicBezTo>
                    <a:pt x="2457" y="8716"/>
                    <a:pt x="1267" y="12911"/>
                    <a:pt x="629" y="15637"/>
                  </a:cubicBezTo>
                  <a:cubicBezTo>
                    <a:pt x="-9" y="18363"/>
                    <a:pt x="-94" y="19621"/>
                    <a:pt x="76" y="20355"/>
                  </a:cubicBezTo>
                  <a:cubicBezTo>
                    <a:pt x="246" y="21089"/>
                    <a:pt x="671" y="21299"/>
                    <a:pt x="1564" y="20041"/>
                  </a:cubicBezTo>
                  <a:cubicBezTo>
                    <a:pt x="2457" y="18782"/>
                    <a:pt x="3818" y="16056"/>
                    <a:pt x="4626" y="14169"/>
                  </a:cubicBezTo>
                  <a:cubicBezTo>
                    <a:pt x="5434" y="12282"/>
                    <a:pt x="5689" y="11233"/>
                    <a:pt x="5901" y="10184"/>
                  </a:cubicBezTo>
                  <a:cubicBezTo>
                    <a:pt x="6114" y="9136"/>
                    <a:pt x="6284" y="8087"/>
                    <a:pt x="6241" y="8192"/>
                  </a:cubicBezTo>
                  <a:cubicBezTo>
                    <a:pt x="6199" y="8297"/>
                    <a:pt x="5944" y="9555"/>
                    <a:pt x="5689" y="11338"/>
                  </a:cubicBezTo>
                  <a:cubicBezTo>
                    <a:pt x="5434" y="13120"/>
                    <a:pt x="5178" y="15427"/>
                    <a:pt x="5093" y="17105"/>
                  </a:cubicBezTo>
                  <a:cubicBezTo>
                    <a:pt x="5008" y="18782"/>
                    <a:pt x="5093" y="19831"/>
                    <a:pt x="5391" y="20041"/>
                  </a:cubicBezTo>
                  <a:cubicBezTo>
                    <a:pt x="5689" y="20250"/>
                    <a:pt x="6199" y="19621"/>
                    <a:pt x="6964" y="17105"/>
                  </a:cubicBezTo>
                  <a:cubicBezTo>
                    <a:pt x="7730" y="14588"/>
                    <a:pt x="8750" y="10184"/>
                    <a:pt x="9345" y="6934"/>
                  </a:cubicBezTo>
                  <a:cubicBezTo>
                    <a:pt x="9941" y="3683"/>
                    <a:pt x="10111" y="1586"/>
                    <a:pt x="10451" y="643"/>
                  </a:cubicBezTo>
                  <a:cubicBezTo>
                    <a:pt x="10791" y="-301"/>
                    <a:pt x="11301" y="-91"/>
                    <a:pt x="11769" y="538"/>
                  </a:cubicBezTo>
                  <a:cubicBezTo>
                    <a:pt x="12237" y="1167"/>
                    <a:pt x="12662" y="2216"/>
                    <a:pt x="12875" y="3369"/>
                  </a:cubicBezTo>
                  <a:cubicBezTo>
                    <a:pt x="13087" y="4522"/>
                    <a:pt x="13087" y="5781"/>
                    <a:pt x="12875" y="7353"/>
                  </a:cubicBezTo>
                  <a:cubicBezTo>
                    <a:pt x="12662" y="8926"/>
                    <a:pt x="12237" y="10814"/>
                    <a:pt x="11897" y="12806"/>
                  </a:cubicBezTo>
                  <a:cubicBezTo>
                    <a:pt x="11556" y="14798"/>
                    <a:pt x="11301" y="16895"/>
                    <a:pt x="11386" y="18049"/>
                  </a:cubicBezTo>
                  <a:cubicBezTo>
                    <a:pt x="11471" y="19202"/>
                    <a:pt x="11897" y="19412"/>
                    <a:pt x="12917" y="18782"/>
                  </a:cubicBezTo>
                  <a:cubicBezTo>
                    <a:pt x="13937" y="18153"/>
                    <a:pt x="15553" y="16685"/>
                    <a:pt x="16829" y="14379"/>
                  </a:cubicBezTo>
                  <a:cubicBezTo>
                    <a:pt x="18104" y="12072"/>
                    <a:pt x="19040" y="8926"/>
                    <a:pt x="19550" y="6829"/>
                  </a:cubicBezTo>
                  <a:cubicBezTo>
                    <a:pt x="20060" y="4732"/>
                    <a:pt x="20145" y="3683"/>
                    <a:pt x="19975" y="3369"/>
                  </a:cubicBezTo>
                  <a:cubicBezTo>
                    <a:pt x="19805" y="3054"/>
                    <a:pt x="19380" y="3474"/>
                    <a:pt x="18700" y="5571"/>
                  </a:cubicBezTo>
                  <a:cubicBezTo>
                    <a:pt x="18019" y="7668"/>
                    <a:pt x="17084" y="11443"/>
                    <a:pt x="16574" y="13854"/>
                  </a:cubicBezTo>
                  <a:cubicBezTo>
                    <a:pt x="16063" y="16266"/>
                    <a:pt x="15978" y="17315"/>
                    <a:pt x="16276" y="18363"/>
                  </a:cubicBezTo>
                  <a:cubicBezTo>
                    <a:pt x="16574" y="19412"/>
                    <a:pt x="17254" y="20460"/>
                    <a:pt x="18189" y="20565"/>
                  </a:cubicBezTo>
                  <a:cubicBezTo>
                    <a:pt x="19125" y="20670"/>
                    <a:pt x="20315" y="19831"/>
                    <a:pt x="21506" y="18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5677873" y="4012241"/>
              <a:ext cx="7668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757"/>
                    <a:pt x="0" y="7513"/>
                    <a:pt x="3600" y="11113"/>
                  </a:cubicBezTo>
                  <a:cubicBezTo>
                    <a:pt x="7200" y="14713"/>
                    <a:pt x="14400" y="181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5723874" y="4311248"/>
              <a:ext cx="30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5769875" y="4157911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5847679" y="4197469"/>
              <a:ext cx="144536" cy="15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101" fill="norm" stroke="1" extrusionOk="0">
                  <a:moveTo>
                    <a:pt x="969" y="851"/>
                  </a:moveTo>
                  <a:cubicBezTo>
                    <a:pt x="1348" y="4564"/>
                    <a:pt x="1727" y="8276"/>
                    <a:pt x="1537" y="11482"/>
                  </a:cubicBezTo>
                  <a:cubicBezTo>
                    <a:pt x="1348" y="14688"/>
                    <a:pt x="590" y="17388"/>
                    <a:pt x="211" y="17726"/>
                  </a:cubicBezTo>
                  <a:cubicBezTo>
                    <a:pt x="-168" y="18063"/>
                    <a:pt x="-168" y="16038"/>
                    <a:pt x="1348" y="12832"/>
                  </a:cubicBezTo>
                  <a:cubicBezTo>
                    <a:pt x="2864" y="9626"/>
                    <a:pt x="5895" y="5239"/>
                    <a:pt x="8358" y="2707"/>
                  </a:cubicBezTo>
                  <a:cubicBezTo>
                    <a:pt x="10821" y="176"/>
                    <a:pt x="12716" y="-499"/>
                    <a:pt x="14232" y="345"/>
                  </a:cubicBezTo>
                  <a:cubicBezTo>
                    <a:pt x="15748" y="1188"/>
                    <a:pt x="16885" y="3551"/>
                    <a:pt x="18021" y="7264"/>
                  </a:cubicBezTo>
                  <a:cubicBezTo>
                    <a:pt x="19158" y="10976"/>
                    <a:pt x="20295" y="16039"/>
                    <a:pt x="21432" y="21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6071860" y="4163252"/>
              <a:ext cx="135026" cy="17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259" fill="norm" stroke="1" extrusionOk="0">
                  <a:moveTo>
                    <a:pt x="5534" y="10616"/>
                  </a:moveTo>
                  <a:cubicBezTo>
                    <a:pt x="6734" y="9363"/>
                    <a:pt x="7934" y="8111"/>
                    <a:pt x="9534" y="7016"/>
                  </a:cubicBezTo>
                  <a:cubicBezTo>
                    <a:pt x="11134" y="5920"/>
                    <a:pt x="13134" y="4981"/>
                    <a:pt x="14334" y="3729"/>
                  </a:cubicBezTo>
                  <a:cubicBezTo>
                    <a:pt x="15534" y="2476"/>
                    <a:pt x="15934" y="911"/>
                    <a:pt x="14934" y="285"/>
                  </a:cubicBezTo>
                  <a:cubicBezTo>
                    <a:pt x="13934" y="-341"/>
                    <a:pt x="11534" y="-28"/>
                    <a:pt x="8734" y="2163"/>
                  </a:cubicBezTo>
                  <a:cubicBezTo>
                    <a:pt x="5934" y="4355"/>
                    <a:pt x="2734" y="8424"/>
                    <a:pt x="1134" y="11711"/>
                  </a:cubicBezTo>
                  <a:cubicBezTo>
                    <a:pt x="-466" y="14998"/>
                    <a:pt x="-466" y="17502"/>
                    <a:pt x="1734" y="19068"/>
                  </a:cubicBezTo>
                  <a:cubicBezTo>
                    <a:pt x="3934" y="20633"/>
                    <a:pt x="8334" y="21259"/>
                    <a:pt x="11934" y="21259"/>
                  </a:cubicBezTo>
                  <a:cubicBezTo>
                    <a:pt x="15534" y="21259"/>
                    <a:pt x="18334" y="20633"/>
                    <a:pt x="21134" y="20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6243014" y="4173244"/>
              <a:ext cx="19387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600" fill="norm" stroke="1" extrusionOk="0">
                  <a:moveTo>
                    <a:pt x="15390" y="0"/>
                  </a:moveTo>
                  <a:cubicBezTo>
                    <a:pt x="12304" y="424"/>
                    <a:pt x="9219" y="847"/>
                    <a:pt x="6694" y="3176"/>
                  </a:cubicBezTo>
                  <a:cubicBezTo>
                    <a:pt x="4169" y="5506"/>
                    <a:pt x="2206" y="9741"/>
                    <a:pt x="1084" y="13129"/>
                  </a:cubicBezTo>
                  <a:cubicBezTo>
                    <a:pt x="-38" y="16518"/>
                    <a:pt x="-319" y="19059"/>
                    <a:pt x="382" y="20118"/>
                  </a:cubicBezTo>
                  <a:cubicBezTo>
                    <a:pt x="1084" y="21176"/>
                    <a:pt x="2767" y="20753"/>
                    <a:pt x="4310" y="19906"/>
                  </a:cubicBezTo>
                  <a:cubicBezTo>
                    <a:pt x="5852" y="19059"/>
                    <a:pt x="7255" y="17788"/>
                    <a:pt x="8938" y="15882"/>
                  </a:cubicBezTo>
                  <a:cubicBezTo>
                    <a:pt x="10621" y="13976"/>
                    <a:pt x="12585" y="11435"/>
                    <a:pt x="13567" y="11224"/>
                  </a:cubicBezTo>
                  <a:cubicBezTo>
                    <a:pt x="14549" y="11012"/>
                    <a:pt x="14549" y="13129"/>
                    <a:pt x="14829" y="15247"/>
                  </a:cubicBezTo>
                  <a:cubicBezTo>
                    <a:pt x="15110" y="17365"/>
                    <a:pt x="15671" y="19482"/>
                    <a:pt x="16793" y="20541"/>
                  </a:cubicBezTo>
                  <a:cubicBezTo>
                    <a:pt x="17915" y="21600"/>
                    <a:pt x="19598" y="21600"/>
                    <a:pt x="212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6482892" y="4127243"/>
              <a:ext cx="115003" cy="18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5184"/>
                  </a:moveTo>
                  <a:cubicBezTo>
                    <a:pt x="2400" y="5184"/>
                    <a:pt x="4800" y="5184"/>
                    <a:pt x="7440" y="6480"/>
                  </a:cubicBezTo>
                  <a:cubicBezTo>
                    <a:pt x="10080" y="7776"/>
                    <a:pt x="12960" y="10368"/>
                    <a:pt x="14880" y="12528"/>
                  </a:cubicBezTo>
                  <a:cubicBezTo>
                    <a:pt x="16800" y="14688"/>
                    <a:pt x="17760" y="16416"/>
                    <a:pt x="18000" y="18000"/>
                  </a:cubicBezTo>
                  <a:cubicBezTo>
                    <a:pt x="18240" y="19584"/>
                    <a:pt x="17760" y="21024"/>
                    <a:pt x="16560" y="21312"/>
                  </a:cubicBezTo>
                  <a:cubicBezTo>
                    <a:pt x="15360" y="21600"/>
                    <a:pt x="13440" y="20736"/>
                    <a:pt x="12480" y="18720"/>
                  </a:cubicBezTo>
                  <a:cubicBezTo>
                    <a:pt x="11520" y="16704"/>
                    <a:pt x="11520" y="13536"/>
                    <a:pt x="13200" y="10224"/>
                  </a:cubicBezTo>
                  <a:cubicBezTo>
                    <a:pt x="14880" y="6912"/>
                    <a:pt x="18240" y="34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6676480" y="3966240"/>
              <a:ext cx="7475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fill="norm" stroke="1" extrusionOk="0">
                  <a:moveTo>
                    <a:pt x="21060" y="0"/>
                  </a:moveTo>
                  <a:cubicBezTo>
                    <a:pt x="13860" y="3830"/>
                    <a:pt x="6660" y="7660"/>
                    <a:pt x="3060" y="10877"/>
                  </a:cubicBezTo>
                  <a:cubicBezTo>
                    <a:pt x="-540" y="14094"/>
                    <a:pt x="-540" y="16698"/>
                    <a:pt x="900" y="18383"/>
                  </a:cubicBezTo>
                  <a:cubicBezTo>
                    <a:pt x="2340" y="20068"/>
                    <a:pt x="5220" y="20834"/>
                    <a:pt x="81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6728230" y="4196245"/>
              <a:ext cx="195186" cy="40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78" fill="norm" stroke="1" extrusionOk="0">
                  <a:moveTo>
                    <a:pt x="5891" y="0"/>
                  </a:moveTo>
                  <a:cubicBezTo>
                    <a:pt x="5610" y="820"/>
                    <a:pt x="5330" y="1641"/>
                    <a:pt x="5330" y="2392"/>
                  </a:cubicBezTo>
                  <a:cubicBezTo>
                    <a:pt x="5330" y="3144"/>
                    <a:pt x="5610" y="3828"/>
                    <a:pt x="6452" y="4238"/>
                  </a:cubicBezTo>
                  <a:cubicBezTo>
                    <a:pt x="7294" y="4648"/>
                    <a:pt x="8696" y="4785"/>
                    <a:pt x="10099" y="4716"/>
                  </a:cubicBezTo>
                  <a:cubicBezTo>
                    <a:pt x="11501" y="4648"/>
                    <a:pt x="12904" y="4375"/>
                    <a:pt x="14026" y="3896"/>
                  </a:cubicBezTo>
                  <a:cubicBezTo>
                    <a:pt x="15148" y="3418"/>
                    <a:pt x="15990" y="2734"/>
                    <a:pt x="16410" y="2734"/>
                  </a:cubicBezTo>
                  <a:cubicBezTo>
                    <a:pt x="16831" y="2734"/>
                    <a:pt x="16831" y="3418"/>
                    <a:pt x="17532" y="5742"/>
                  </a:cubicBezTo>
                  <a:cubicBezTo>
                    <a:pt x="18234" y="8066"/>
                    <a:pt x="19636" y="12030"/>
                    <a:pt x="20478" y="14696"/>
                  </a:cubicBezTo>
                  <a:cubicBezTo>
                    <a:pt x="21319" y="17362"/>
                    <a:pt x="21600" y="18729"/>
                    <a:pt x="21319" y="19686"/>
                  </a:cubicBezTo>
                  <a:cubicBezTo>
                    <a:pt x="21039" y="20643"/>
                    <a:pt x="20197" y="21190"/>
                    <a:pt x="18374" y="21395"/>
                  </a:cubicBezTo>
                  <a:cubicBezTo>
                    <a:pt x="16551" y="21600"/>
                    <a:pt x="13745" y="21463"/>
                    <a:pt x="10519" y="20575"/>
                  </a:cubicBezTo>
                  <a:cubicBezTo>
                    <a:pt x="7294" y="19686"/>
                    <a:pt x="3647" y="18046"/>
                    <a:pt x="0" y="16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7601633" y="4094389"/>
              <a:ext cx="281735" cy="20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042" fill="norm" stroke="1" extrusionOk="0">
                  <a:moveTo>
                    <a:pt x="11138" y="3345"/>
                  </a:moveTo>
                  <a:cubicBezTo>
                    <a:pt x="10944" y="2044"/>
                    <a:pt x="10749" y="743"/>
                    <a:pt x="10166" y="222"/>
                  </a:cubicBezTo>
                  <a:cubicBezTo>
                    <a:pt x="9582" y="-298"/>
                    <a:pt x="8609" y="-38"/>
                    <a:pt x="6955" y="2435"/>
                  </a:cubicBezTo>
                  <a:cubicBezTo>
                    <a:pt x="5301" y="4907"/>
                    <a:pt x="2966" y="9591"/>
                    <a:pt x="1603" y="12714"/>
                  </a:cubicBezTo>
                  <a:cubicBezTo>
                    <a:pt x="241" y="15837"/>
                    <a:pt x="-148" y="17398"/>
                    <a:pt x="47" y="18569"/>
                  </a:cubicBezTo>
                  <a:cubicBezTo>
                    <a:pt x="241" y="19741"/>
                    <a:pt x="1020" y="20521"/>
                    <a:pt x="2771" y="20391"/>
                  </a:cubicBezTo>
                  <a:cubicBezTo>
                    <a:pt x="4522" y="20261"/>
                    <a:pt x="7247" y="19220"/>
                    <a:pt x="9971" y="17008"/>
                  </a:cubicBezTo>
                  <a:cubicBezTo>
                    <a:pt x="12695" y="14796"/>
                    <a:pt x="15420" y="11413"/>
                    <a:pt x="16976" y="9071"/>
                  </a:cubicBezTo>
                  <a:cubicBezTo>
                    <a:pt x="18533" y="6729"/>
                    <a:pt x="18922" y="5427"/>
                    <a:pt x="18630" y="4907"/>
                  </a:cubicBezTo>
                  <a:cubicBezTo>
                    <a:pt x="18338" y="4386"/>
                    <a:pt x="17366" y="4647"/>
                    <a:pt x="15906" y="6468"/>
                  </a:cubicBezTo>
                  <a:cubicBezTo>
                    <a:pt x="14447" y="8290"/>
                    <a:pt x="12501" y="11673"/>
                    <a:pt x="11430" y="14406"/>
                  </a:cubicBezTo>
                  <a:cubicBezTo>
                    <a:pt x="10360" y="17138"/>
                    <a:pt x="10166" y="19220"/>
                    <a:pt x="10847" y="20261"/>
                  </a:cubicBezTo>
                  <a:cubicBezTo>
                    <a:pt x="11528" y="21302"/>
                    <a:pt x="13084" y="21302"/>
                    <a:pt x="14738" y="20261"/>
                  </a:cubicBezTo>
                  <a:cubicBezTo>
                    <a:pt x="16393" y="19220"/>
                    <a:pt x="18144" y="17138"/>
                    <a:pt x="19409" y="14926"/>
                  </a:cubicBezTo>
                  <a:cubicBezTo>
                    <a:pt x="20674" y="12714"/>
                    <a:pt x="21452" y="10372"/>
                    <a:pt x="21452" y="8810"/>
                  </a:cubicBezTo>
                  <a:cubicBezTo>
                    <a:pt x="21452" y="7249"/>
                    <a:pt x="20674" y="6468"/>
                    <a:pt x="19895" y="5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7878256" y="4124291"/>
              <a:ext cx="314342" cy="18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2088"/>
                  </a:moveTo>
                  <a:cubicBezTo>
                    <a:pt x="527" y="921"/>
                    <a:pt x="1054" y="-247"/>
                    <a:pt x="2546" y="45"/>
                  </a:cubicBezTo>
                  <a:cubicBezTo>
                    <a:pt x="4039" y="337"/>
                    <a:pt x="6498" y="2088"/>
                    <a:pt x="7902" y="4861"/>
                  </a:cubicBezTo>
                  <a:cubicBezTo>
                    <a:pt x="9307" y="7634"/>
                    <a:pt x="9659" y="11429"/>
                    <a:pt x="9746" y="14056"/>
                  </a:cubicBezTo>
                  <a:cubicBezTo>
                    <a:pt x="9834" y="16683"/>
                    <a:pt x="9659" y="18142"/>
                    <a:pt x="9220" y="19310"/>
                  </a:cubicBezTo>
                  <a:cubicBezTo>
                    <a:pt x="8780" y="20477"/>
                    <a:pt x="8078" y="21353"/>
                    <a:pt x="7551" y="21061"/>
                  </a:cubicBezTo>
                  <a:cubicBezTo>
                    <a:pt x="7024" y="20769"/>
                    <a:pt x="6673" y="19310"/>
                    <a:pt x="6937" y="16829"/>
                  </a:cubicBezTo>
                  <a:cubicBezTo>
                    <a:pt x="7200" y="14348"/>
                    <a:pt x="8078" y="10845"/>
                    <a:pt x="9220" y="7926"/>
                  </a:cubicBezTo>
                  <a:cubicBezTo>
                    <a:pt x="10361" y="5007"/>
                    <a:pt x="11766" y="2672"/>
                    <a:pt x="12907" y="1650"/>
                  </a:cubicBezTo>
                  <a:cubicBezTo>
                    <a:pt x="14049" y="629"/>
                    <a:pt x="14927" y="921"/>
                    <a:pt x="15717" y="2526"/>
                  </a:cubicBezTo>
                  <a:cubicBezTo>
                    <a:pt x="16507" y="4131"/>
                    <a:pt x="17210" y="7050"/>
                    <a:pt x="17561" y="9385"/>
                  </a:cubicBezTo>
                  <a:cubicBezTo>
                    <a:pt x="17912" y="11721"/>
                    <a:pt x="17912" y="13472"/>
                    <a:pt x="17649" y="14931"/>
                  </a:cubicBezTo>
                  <a:cubicBezTo>
                    <a:pt x="17385" y="16391"/>
                    <a:pt x="16859" y="17558"/>
                    <a:pt x="16595" y="17121"/>
                  </a:cubicBezTo>
                  <a:cubicBezTo>
                    <a:pt x="16332" y="16683"/>
                    <a:pt x="16332" y="14639"/>
                    <a:pt x="17210" y="12012"/>
                  </a:cubicBezTo>
                  <a:cubicBezTo>
                    <a:pt x="18088" y="9385"/>
                    <a:pt x="19844" y="6175"/>
                    <a:pt x="21600" y="2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8185957" y="3948877"/>
              <a:ext cx="595563" cy="37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284" fill="norm" stroke="1" extrusionOk="0">
                  <a:moveTo>
                    <a:pt x="1625" y="15002"/>
                  </a:moveTo>
                  <a:cubicBezTo>
                    <a:pt x="2086" y="15002"/>
                    <a:pt x="2548" y="15002"/>
                    <a:pt x="2917" y="14710"/>
                  </a:cubicBezTo>
                  <a:cubicBezTo>
                    <a:pt x="3286" y="14419"/>
                    <a:pt x="3563" y="13835"/>
                    <a:pt x="3748" y="13032"/>
                  </a:cubicBezTo>
                  <a:cubicBezTo>
                    <a:pt x="3932" y="12229"/>
                    <a:pt x="4025" y="11208"/>
                    <a:pt x="3840" y="10697"/>
                  </a:cubicBezTo>
                  <a:cubicBezTo>
                    <a:pt x="3655" y="10186"/>
                    <a:pt x="3194" y="10186"/>
                    <a:pt x="2594" y="11062"/>
                  </a:cubicBezTo>
                  <a:cubicBezTo>
                    <a:pt x="1994" y="11938"/>
                    <a:pt x="1255" y="13689"/>
                    <a:pt x="794" y="14929"/>
                  </a:cubicBezTo>
                  <a:cubicBezTo>
                    <a:pt x="332" y="16170"/>
                    <a:pt x="148" y="16900"/>
                    <a:pt x="55" y="17775"/>
                  </a:cubicBezTo>
                  <a:cubicBezTo>
                    <a:pt x="-37" y="18651"/>
                    <a:pt x="-37" y="19673"/>
                    <a:pt x="240" y="20256"/>
                  </a:cubicBezTo>
                  <a:cubicBezTo>
                    <a:pt x="517" y="20840"/>
                    <a:pt x="1071" y="20986"/>
                    <a:pt x="2317" y="19819"/>
                  </a:cubicBezTo>
                  <a:cubicBezTo>
                    <a:pt x="3563" y="18651"/>
                    <a:pt x="5501" y="16170"/>
                    <a:pt x="6932" y="13397"/>
                  </a:cubicBezTo>
                  <a:cubicBezTo>
                    <a:pt x="8363" y="10624"/>
                    <a:pt x="9286" y="7559"/>
                    <a:pt x="9794" y="5589"/>
                  </a:cubicBezTo>
                  <a:cubicBezTo>
                    <a:pt x="10301" y="3619"/>
                    <a:pt x="10394" y="2743"/>
                    <a:pt x="10209" y="2524"/>
                  </a:cubicBezTo>
                  <a:cubicBezTo>
                    <a:pt x="10025" y="2305"/>
                    <a:pt x="9563" y="2743"/>
                    <a:pt x="8871" y="4421"/>
                  </a:cubicBezTo>
                  <a:cubicBezTo>
                    <a:pt x="8178" y="6100"/>
                    <a:pt x="7255" y="9019"/>
                    <a:pt x="6701" y="11646"/>
                  </a:cubicBezTo>
                  <a:cubicBezTo>
                    <a:pt x="6148" y="14273"/>
                    <a:pt x="5963" y="16608"/>
                    <a:pt x="6055" y="18140"/>
                  </a:cubicBezTo>
                  <a:cubicBezTo>
                    <a:pt x="6148" y="19673"/>
                    <a:pt x="6517" y="20402"/>
                    <a:pt x="7209" y="20840"/>
                  </a:cubicBezTo>
                  <a:cubicBezTo>
                    <a:pt x="7901" y="21278"/>
                    <a:pt x="8917" y="21424"/>
                    <a:pt x="9701" y="21132"/>
                  </a:cubicBezTo>
                  <a:cubicBezTo>
                    <a:pt x="10486" y="20840"/>
                    <a:pt x="11040" y="20110"/>
                    <a:pt x="11455" y="19454"/>
                  </a:cubicBezTo>
                  <a:cubicBezTo>
                    <a:pt x="11871" y="18797"/>
                    <a:pt x="12148" y="18213"/>
                    <a:pt x="12055" y="17848"/>
                  </a:cubicBezTo>
                  <a:cubicBezTo>
                    <a:pt x="11963" y="17483"/>
                    <a:pt x="11501" y="17338"/>
                    <a:pt x="11271" y="17629"/>
                  </a:cubicBezTo>
                  <a:cubicBezTo>
                    <a:pt x="11040" y="17921"/>
                    <a:pt x="11040" y="18651"/>
                    <a:pt x="11225" y="19235"/>
                  </a:cubicBezTo>
                  <a:cubicBezTo>
                    <a:pt x="11409" y="19819"/>
                    <a:pt x="11778" y="20256"/>
                    <a:pt x="12563" y="20256"/>
                  </a:cubicBezTo>
                  <a:cubicBezTo>
                    <a:pt x="13348" y="20256"/>
                    <a:pt x="14548" y="19819"/>
                    <a:pt x="15932" y="17629"/>
                  </a:cubicBezTo>
                  <a:cubicBezTo>
                    <a:pt x="17317" y="15440"/>
                    <a:pt x="18886" y="11500"/>
                    <a:pt x="19855" y="8654"/>
                  </a:cubicBezTo>
                  <a:cubicBezTo>
                    <a:pt x="20825" y="5808"/>
                    <a:pt x="21194" y="4056"/>
                    <a:pt x="21378" y="2670"/>
                  </a:cubicBezTo>
                  <a:cubicBezTo>
                    <a:pt x="21563" y="1283"/>
                    <a:pt x="21563" y="262"/>
                    <a:pt x="21332" y="43"/>
                  </a:cubicBezTo>
                  <a:cubicBezTo>
                    <a:pt x="21101" y="-176"/>
                    <a:pt x="20640" y="408"/>
                    <a:pt x="20040" y="2597"/>
                  </a:cubicBezTo>
                  <a:cubicBezTo>
                    <a:pt x="19440" y="4786"/>
                    <a:pt x="18701" y="8581"/>
                    <a:pt x="18332" y="10916"/>
                  </a:cubicBezTo>
                  <a:cubicBezTo>
                    <a:pt x="17963" y="13251"/>
                    <a:pt x="17963" y="14127"/>
                    <a:pt x="18009" y="15002"/>
                  </a:cubicBezTo>
                  <a:cubicBezTo>
                    <a:pt x="18055" y="15878"/>
                    <a:pt x="18148" y="16754"/>
                    <a:pt x="18425" y="17265"/>
                  </a:cubicBezTo>
                  <a:cubicBezTo>
                    <a:pt x="18701" y="17775"/>
                    <a:pt x="19163" y="17921"/>
                    <a:pt x="19532" y="17629"/>
                  </a:cubicBezTo>
                  <a:cubicBezTo>
                    <a:pt x="19901" y="17338"/>
                    <a:pt x="20178" y="16608"/>
                    <a:pt x="20455" y="15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8662830" y="3877969"/>
              <a:ext cx="554569" cy="41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8" fill="norm" stroke="1" extrusionOk="0">
                  <a:moveTo>
                    <a:pt x="1394" y="14696"/>
                  </a:moveTo>
                  <a:cubicBezTo>
                    <a:pt x="697" y="14562"/>
                    <a:pt x="0" y="14427"/>
                    <a:pt x="0" y="14562"/>
                  </a:cubicBezTo>
                  <a:cubicBezTo>
                    <a:pt x="0" y="14696"/>
                    <a:pt x="697" y="15098"/>
                    <a:pt x="2240" y="15299"/>
                  </a:cubicBezTo>
                  <a:cubicBezTo>
                    <a:pt x="3782" y="15501"/>
                    <a:pt x="6171" y="15501"/>
                    <a:pt x="7615" y="15299"/>
                  </a:cubicBezTo>
                  <a:cubicBezTo>
                    <a:pt x="9058" y="15098"/>
                    <a:pt x="9556" y="14696"/>
                    <a:pt x="9606" y="14293"/>
                  </a:cubicBezTo>
                  <a:cubicBezTo>
                    <a:pt x="9655" y="13891"/>
                    <a:pt x="9257" y="13488"/>
                    <a:pt x="8809" y="13488"/>
                  </a:cubicBezTo>
                  <a:cubicBezTo>
                    <a:pt x="8361" y="13488"/>
                    <a:pt x="7864" y="13891"/>
                    <a:pt x="7366" y="14696"/>
                  </a:cubicBezTo>
                  <a:cubicBezTo>
                    <a:pt x="6868" y="15501"/>
                    <a:pt x="6370" y="16708"/>
                    <a:pt x="6122" y="17647"/>
                  </a:cubicBezTo>
                  <a:cubicBezTo>
                    <a:pt x="5873" y="18586"/>
                    <a:pt x="5873" y="19257"/>
                    <a:pt x="6271" y="19660"/>
                  </a:cubicBezTo>
                  <a:cubicBezTo>
                    <a:pt x="6669" y="20062"/>
                    <a:pt x="7465" y="20196"/>
                    <a:pt x="8809" y="19995"/>
                  </a:cubicBezTo>
                  <a:cubicBezTo>
                    <a:pt x="10153" y="19794"/>
                    <a:pt x="12044" y="19257"/>
                    <a:pt x="13239" y="18788"/>
                  </a:cubicBezTo>
                  <a:cubicBezTo>
                    <a:pt x="14433" y="18318"/>
                    <a:pt x="14931" y="17916"/>
                    <a:pt x="15279" y="17379"/>
                  </a:cubicBezTo>
                  <a:cubicBezTo>
                    <a:pt x="15628" y="16842"/>
                    <a:pt x="15827" y="16172"/>
                    <a:pt x="15429" y="15903"/>
                  </a:cubicBezTo>
                  <a:cubicBezTo>
                    <a:pt x="15030" y="15635"/>
                    <a:pt x="14035" y="15769"/>
                    <a:pt x="13189" y="16373"/>
                  </a:cubicBezTo>
                  <a:cubicBezTo>
                    <a:pt x="12343" y="16977"/>
                    <a:pt x="11646" y="18050"/>
                    <a:pt x="11248" y="18989"/>
                  </a:cubicBezTo>
                  <a:cubicBezTo>
                    <a:pt x="10850" y="19928"/>
                    <a:pt x="10750" y="20733"/>
                    <a:pt x="11099" y="21136"/>
                  </a:cubicBezTo>
                  <a:cubicBezTo>
                    <a:pt x="11447" y="21538"/>
                    <a:pt x="12243" y="21538"/>
                    <a:pt x="13488" y="20532"/>
                  </a:cubicBezTo>
                  <a:cubicBezTo>
                    <a:pt x="14732" y="19526"/>
                    <a:pt x="16424" y="17513"/>
                    <a:pt x="17818" y="14763"/>
                  </a:cubicBezTo>
                  <a:cubicBezTo>
                    <a:pt x="19211" y="12013"/>
                    <a:pt x="20306" y="8524"/>
                    <a:pt x="20903" y="6177"/>
                  </a:cubicBezTo>
                  <a:cubicBezTo>
                    <a:pt x="21500" y="3829"/>
                    <a:pt x="21600" y="2621"/>
                    <a:pt x="21600" y="1682"/>
                  </a:cubicBezTo>
                  <a:cubicBezTo>
                    <a:pt x="21600" y="743"/>
                    <a:pt x="21500" y="72"/>
                    <a:pt x="21252" y="5"/>
                  </a:cubicBezTo>
                  <a:cubicBezTo>
                    <a:pt x="21003" y="-62"/>
                    <a:pt x="20605" y="475"/>
                    <a:pt x="20057" y="2957"/>
                  </a:cubicBezTo>
                  <a:cubicBezTo>
                    <a:pt x="19510" y="5439"/>
                    <a:pt x="18813" y="9866"/>
                    <a:pt x="18713" y="13287"/>
                  </a:cubicBezTo>
                  <a:cubicBezTo>
                    <a:pt x="18614" y="16708"/>
                    <a:pt x="19112" y="19123"/>
                    <a:pt x="19609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134748" y="4786591"/>
              <a:ext cx="9959226" cy="171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278"/>
                  </a:moveTo>
                  <a:cubicBezTo>
                    <a:pt x="177" y="20955"/>
                    <a:pt x="355" y="20633"/>
                    <a:pt x="546" y="20794"/>
                  </a:cubicBezTo>
                  <a:cubicBezTo>
                    <a:pt x="737" y="20955"/>
                    <a:pt x="942" y="21600"/>
                    <a:pt x="1147" y="21600"/>
                  </a:cubicBezTo>
                  <a:cubicBezTo>
                    <a:pt x="1352" y="21600"/>
                    <a:pt x="1558" y="20955"/>
                    <a:pt x="1760" y="20149"/>
                  </a:cubicBezTo>
                  <a:cubicBezTo>
                    <a:pt x="1962" y="19343"/>
                    <a:pt x="2162" y="18376"/>
                    <a:pt x="2370" y="17248"/>
                  </a:cubicBezTo>
                  <a:cubicBezTo>
                    <a:pt x="2577" y="16119"/>
                    <a:pt x="2794" y="14830"/>
                    <a:pt x="3018" y="13863"/>
                  </a:cubicBezTo>
                  <a:cubicBezTo>
                    <a:pt x="3242" y="12896"/>
                    <a:pt x="3475" y="12251"/>
                    <a:pt x="3686" y="11606"/>
                  </a:cubicBezTo>
                  <a:cubicBezTo>
                    <a:pt x="3897" y="10961"/>
                    <a:pt x="4085" y="10316"/>
                    <a:pt x="4276" y="9833"/>
                  </a:cubicBezTo>
                  <a:cubicBezTo>
                    <a:pt x="4467" y="9349"/>
                    <a:pt x="4661" y="9027"/>
                    <a:pt x="4864" y="8704"/>
                  </a:cubicBezTo>
                  <a:cubicBezTo>
                    <a:pt x="5066" y="8382"/>
                    <a:pt x="5277" y="8060"/>
                    <a:pt x="5496" y="7737"/>
                  </a:cubicBezTo>
                  <a:cubicBezTo>
                    <a:pt x="5715" y="7415"/>
                    <a:pt x="5942" y="7093"/>
                    <a:pt x="6172" y="6931"/>
                  </a:cubicBezTo>
                  <a:cubicBezTo>
                    <a:pt x="6402" y="6770"/>
                    <a:pt x="6635" y="6770"/>
                    <a:pt x="6870" y="6770"/>
                  </a:cubicBezTo>
                  <a:cubicBezTo>
                    <a:pt x="7106" y="6770"/>
                    <a:pt x="7344" y="6770"/>
                    <a:pt x="7580" y="6770"/>
                  </a:cubicBezTo>
                  <a:cubicBezTo>
                    <a:pt x="7815" y="6770"/>
                    <a:pt x="8048" y="6770"/>
                    <a:pt x="8286" y="6609"/>
                  </a:cubicBezTo>
                  <a:cubicBezTo>
                    <a:pt x="8525" y="6448"/>
                    <a:pt x="8769" y="6125"/>
                    <a:pt x="8976" y="5803"/>
                  </a:cubicBezTo>
                  <a:cubicBezTo>
                    <a:pt x="9184" y="5481"/>
                    <a:pt x="9356" y="5158"/>
                    <a:pt x="9531" y="4997"/>
                  </a:cubicBezTo>
                  <a:cubicBezTo>
                    <a:pt x="9705" y="4836"/>
                    <a:pt x="9883" y="4836"/>
                    <a:pt x="10113" y="4675"/>
                  </a:cubicBezTo>
                  <a:cubicBezTo>
                    <a:pt x="10343" y="4513"/>
                    <a:pt x="10625" y="4191"/>
                    <a:pt x="10867" y="3869"/>
                  </a:cubicBezTo>
                  <a:cubicBezTo>
                    <a:pt x="11108" y="3546"/>
                    <a:pt x="11307" y="3224"/>
                    <a:pt x="11501" y="2902"/>
                  </a:cubicBezTo>
                  <a:cubicBezTo>
                    <a:pt x="11695" y="2579"/>
                    <a:pt x="11884" y="2257"/>
                    <a:pt x="12080" y="2096"/>
                  </a:cubicBezTo>
                  <a:cubicBezTo>
                    <a:pt x="12277" y="1934"/>
                    <a:pt x="12482" y="1934"/>
                    <a:pt x="12696" y="1934"/>
                  </a:cubicBezTo>
                  <a:cubicBezTo>
                    <a:pt x="12909" y="1934"/>
                    <a:pt x="13131" y="1934"/>
                    <a:pt x="13347" y="1773"/>
                  </a:cubicBezTo>
                  <a:cubicBezTo>
                    <a:pt x="13563" y="1612"/>
                    <a:pt x="13774" y="1290"/>
                    <a:pt x="13995" y="967"/>
                  </a:cubicBezTo>
                  <a:cubicBezTo>
                    <a:pt x="14217" y="645"/>
                    <a:pt x="14450" y="322"/>
                    <a:pt x="14680" y="161"/>
                  </a:cubicBezTo>
                  <a:cubicBezTo>
                    <a:pt x="14910" y="0"/>
                    <a:pt x="15137" y="0"/>
                    <a:pt x="15367" y="0"/>
                  </a:cubicBezTo>
                  <a:cubicBezTo>
                    <a:pt x="15597" y="0"/>
                    <a:pt x="15830" y="0"/>
                    <a:pt x="16060" y="161"/>
                  </a:cubicBezTo>
                  <a:cubicBezTo>
                    <a:pt x="16290" y="322"/>
                    <a:pt x="16517" y="645"/>
                    <a:pt x="16742" y="967"/>
                  </a:cubicBezTo>
                  <a:cubicBezTo>
                    <a:pt x="16966" y="1290"/>
                    <a:pt x="17188" y="1612"/>
                    <a:pt x="17404" y="2096"/>
                  </a:cubicBezTo>
                  <a:cubicBezTo>
                    <a:pt x="17620" y="2579"/>
                    <a:pt x="17831" y="3224"/>
                    <a:pt x="18047" y="3869"/>
                  </a:cubicBezTo>
                  <a:cubicBezTo>
                    <a:pt x="18263" y="4513"/>
                    <a:pt x="18485" y="5158"/>
                    <a:pt x="18698" y="5964"/>
                  </a:cubicBezTo>
                  <a:cubicBezTo>
                    <a:pt x="18912" y="6770"/>
                    <a:pt x="19117" y="7737"/>
                    <a:pt x="19366" y="8866"/>
                  </a:cubicBezTo>
                  <a:cubicBezTo>
                    <a:pt x="19616" y="9994"/>
                    <a:pt x="19909" y="11284"/>
                    <a:pt x="20200" y="12573"/>
                  </a:cubicBezTo>
                  <a:cubicBezTo>
                    <a:pt x="20491" y="13863"/>
                    <a:pt x="20780" y="15152"/>
                    <a:pt x="21012" y="16442"/>
                  </a:cubicBezTo>
                  <a:cubicBezTo>
                    <a:pt x="21245" y="17731"/>
                    <a:pt x="21423" y="19021"/>
                    <a:pt x="21600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349420" y="5353938"/>
              <a:ext cx="5366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5400"/>
                    <a:pt x="2057" y="10800"/>
                    <a:pt x="3086" y="14143"/>
                  </a:cubicBezTo>
                  <a:cubicBezTo>
                    <a:pt x="4114" y="17486"/>
                    <a:pt x="5143" y="18771"/>
                    <a:pt x="8229" y="19671"/>
                  </a:cubicBezTo>
                  <a:cubicBezTo>
                    <a:pt x="11314" y="20571"/>
                    <a:pt x="16457" y="210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502756" y="5283320"/>
              <a:ext cx="109750" cy="31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364" fill="norm" stroke="1" extrusionOk="0">
                  <a:moveTo>
                    <a:pt x="1440" y="110"/>
                  </a:moveTo>
                  <a:cubicBezTo>
                    <a:pt x="3840" y="-63"/>
                    <a:pt x="6240" y="-236"/>
                    <a:pt x="9840" y="1319"/>
                  </a:cubicBezTo>
                  <a:cubicBezTo>
                    <a:pt x="13440" y="2874"/>
                    <a:pt x="18240" y="6158"/>
                    <a:pt x="19920" y="9354"/>
                  </a:cubicBezTo>
                  <a:cubicBezTo>
                    <a:pt x="21600" y="12551"/>
                    <a:pt x="20160" y="15662"/>
                    <a:pt x="16320" y="17649"/>
                  </a:cubicBezTo>
                  <a:cubicBezTo>
                    <a:pt x="12480" y="19636"/>
                    <a:pt x="6240" y="20500"/>
                    <a:pt x="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171003" y="5301416"/>
              <a:ext cx="94082" cy="359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531" fill="norm" stroke="1" extrusionOk="0">
                  <a:moveTo>
                    <a:pt x="20926" y="1310"/>
                  </a:moveTo>
                  <a:cubicBezTo>
                    <a:pt x="19221" y="697"/>
                    <a:pt x="17515" y="84"/>
                    <a:pt x="15526" y="8"/>
                  </a:cubicBezTo>
                  <a:cubicBezTo>
                    <a:pt x="13537" y="-69"/>
                    <a:pt x="11263" y="391"/>
                    <a:pt x="8137" y="2382"/>
                  </a:cubicBezTo>
                  <a:cubicBezTo>
                    <a:pt x="5010" y="4374"/>
                    <a:pt x="1031" y="7897"/>
                    <a:pt x="179" y="11114"/>
                  </a:cubicBezTo>
                  <a:cubicBezTo>
                    <a:pt x="-674" y="14331"/>
                    <a:pt x="1600" y="17242"/>
                    <a:pt x="5579" y="18927"/>
                  </a:cubicBezTo>
                  <a:cubicBezTo>
                    <a:pt x="9558" y="20612"/>
                    <a:pt x="15242" y="21071"/>
                    <a:pt x="20926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986788" y="5213861"/>
              <a:ext cx="205985" cy="381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208" fill="norm" stroke="1" extrusionOk="0">
                  <a:moveTo>
                    <a:pt x="20976" y="2247"/>
                  </a:moveTo>
                  <a:cubicBezTo>
                    <a:pt x="20716" y="1536"/>
                    <a:pt x="20456" y="826"/>
                    <a:pt x="19675" y="399"/>
                  </a:cubicBezTo>
                  <a:cubicBezTo>
                    <a:pt x="18894" y="-27"/>
                    <a:pt x="17593" y="-169"/>
                    <a:pt x="15511" y="257"/>
                  </a:cubicBezTo>
                  <a:cubicBezTo>
                    <a:pt x="13429" y="684"/>
                    <a:pt x="10566" y="1678"/>
                    <a:pt x="7834" y="3668"/>
                  </a:cubicBezTo>
                  <a:cubicBezTo>
                    <a:pt x="5101" y="5657"/>
                    <a:pt x="2499" y="8642"/>
                    <a:pt x="1068" y="11270"/>
                  </a:cubicBezTo>
                  <a:cubicBezTo>
                    <a:pt x="-364" y="13899"/>
                    <a:pt x="-624" y="16173"/>
                    <a:pt x="1978" y="17878"/>
                  </a:cubicBezTo>
                  <a:cubicBezTo>
                    <a:pt x="4581" y="19584"/>
                    <a:pt x="10046" y="20720"/>
                    <a:pt x="13559" y="21076"/>
                  </a:cubicBezTo>
                  <a:cubicBezTo>
                    <a:pt x="17072" y="21431"/>
                    <a:pt x="18634" y="21005"/>
                    <a:pt x="20195" y="20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1203958" y="5422939"/>
              <a:ext cx="110402" cy="15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6" h="21348" fill="norm" stroke="1" extrusionOk="0">
                  <a:moveTo>
                    <a:pt x="19499" y="0"/>
                  </a:moveTo>
                  <a:cubicBezTo>
                    <a:pt x="13739" y="2057"/>
                    <a:pt x="7979" y="4114"/>
                    <a:pt x="4619" y="6857"/>
                  </a:cubicBezTo>
                  <a:cubicBezTo>
                    <a:pt x="1259" y="9600"/>
                    <a:pt x="299" y="13029"/>
                    <a:pt x="59" y="15600"/>
                  </a:cubicBezTo>
                  <a:cubicBezTo>
                    <a:pt x="-181" y="18171"/>
                    <a:pt x="299" y="19886"/>
                    <a:pt x="1739" y="20743"/>
                  </a:cubicBezTo>
                  <a:cubicBezTo>
                    <a:pt x="3179" y="21600"/>
                    <a:pt x="5579" y="21600"/>
                    <a:pt x="8699" y="20400"/>
                  </a:cubicBezTo>
                  <a:cubicBezTo>
                    <a:pt x="11819" y="19200"/>
                    <a:pt x="15659" y="16800"/>
                    <a:pt x="18059" y="13371"/>
                  </a:cubicBezTo>
                  <a:cubicBezTo>
                    <a:pt x="20459" y="9943"/>
                    <a:pt x="21419" y="5486"/>
                    <a:pt x="20219" y="3086"/>
                  </a:cubicBezTo>
                  <a:cubicBezTo>
                    <a:pt x="19019" y="686"/>
                    <a:pt x="15659" y="343"/>
                    <a:pt x="13259" y="857"/>
                  </a:cubicBezTo>
                  <a:cubicBezTo>
                    <a:pt x="10859" y="1371"/>
                    <a:pt x="9419" y="2743"/>
                    <a:pt x="7979" y="4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1361442" y="5417333"/>
              <a:ext cx="199339" cy="167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642"/>
                  </a:moveTo>
                  <a:cubicBezTo>
                    <a:pt x="1108" y="5865"/>
                    <a:pt x="2215" y="9089"/>
                    <a:pt x="2769" y="11668"/>
                  </a:cubicBezTo>
                  <a:cubicBezTo>
                    <a:pt x="3323" y="14247"/>
                    <a:pt x="3323" y="16182"/>
                    <a:pt x="3185" y="17955"/>
                  </a:cubicBezTo>
                  <a:cubicBezTo>
                    <a:pt x="3046" y="19728"/>
                    <a:pt x="2769" y="21340"/>
                    <a:pt x="2354" y="21179"/>
                  </a:cubicBezTo>
                  <a:cubicBezTo>
                    <a:pt x="1938" y="21018"/>
                    <a:pt x="1385" y="19083"/>
                    <a:pt x="1523" y="15859"/>
                  </a:cubicBezTo>
                  <a:cubicBezTo>
                    <a:pt x="1662" y="12636"/>
                    <a:pt x="2492" y="8122"/>
                    <a:pt x="3323" y="5059"/>
                  </a:cubicBezTo>
                  <a:cubicBezTo>
                    <a:pt x="4154" y="1997"/>
                    <a:pt x="4985" y="385"/>
                    <a:pt x="5954" y="62"/>
                  </a:cubicBezTo>
                  <a:cubicBezTo>
                    <a:pt x="6923" y="-260"/>
                    <a:pt x="8031" y="707"/>
                    <a:pt x="8723" y="1997"/>
                  </a:cubicBezTo>
                  <a:cubicBezTo>
                    <a:pt x="9415" y="3286"/>
                    <a:pt x="9692" y="4898"/>
                    <a:pt x="9831" y="6833"/>
                  </a:cubicBezTo>
                  <a:cubicBezTo>
                    <a:pt x="9969" y="8767"/>
                    <a:pt x="9969" y="11024"/>
                    <a:pt x="10385" y="10862"/>
                  </a:cubicBezTo>
                  <a:cubicBezTo>
                    <a:pt x="10800" y="10701"/>
                    <a:pt x="11631" y="8122"/>
                    <a:pt x="12462" y="6027"/>
                  </a:cubicBezTo>
                  <a:cubicBezTo>
                    <a:pt x="13292" y="3931"/>
                    <a:pt x="14123" y="2319"/>
                    <a:pt x="15231" y="1836"/>
                  </a:cubicBezTo>
                  <a:cubicBezTo>
                    <a:pt x="16338" y="1352"/>
                    <a:pt x="17723" y="1997"/>
                    <a:pt x="18692" y="4415"/>
                  </a:cubicBezTo>
                  <a:cubicBezTo>
                    <a:pt x="19662" y="6833"/>
                    <a:pt x="20215" y="11024"/>
                    <a:pt x="20631" y="14086"/>
                  </a:cubicBezTo>
                  <a:cubicBezTo>
                    <a:pt x="21046" y="17149"/>
                    <a:pt x="21323" y="19083"/>
                    <a:pt x="21600" y="21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1633834" y="5363029"/>
              <a:ext cx="120385" cy="416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359" fill="norm" stroke="1" extrusionOk="0">
                  <a:moveTo>
                    <a:pt x="624" y="3854"/>
                  </a:moveTo>
                  <a:cubicBezTo>
                    <a:pt x="1505" y="7520"/>
                    <a:pt x="2387" y="11185"/>
                    <a:pt x="2828" y="13672"/>
                  </a:cubicBezTo>
                  <a:cubicBezTo>
                    <a:pt x="3269" y="16160"/>
                    <a:pt x="3269" y="17469"/>
                    <a:pt x="3048" y="18712"/>
                  </a:cubicBezTo>
                  <a:cubicBezTo>
                    <a:pt x="2828" y="19956"/>
                    <a:pt x="2387" y="21134"/>
                    <a:pt x="1946" y="21331"/>
                  </a:cubicBezTo>
                  <a:cubicBezTo>
                    <a:pt x="1505" y="21527"/>
                    <a:pt x="1064" y="20742"/>
                    <a:pt x="624" y="18123"/>
                  </a:cubicBezTo>
                  <a:cubicBezTo>
                    <a:pt x="183" y="15505"/>
                    <a:pt x="-258" y="11054"/>
                    <a:pt x="183" y="8043"/>
                  </a:cubicBezTo>
                  <a:cubicBezTo>
                    <a:pt x="624" y="5032"/>
                    <a:pt x="1946" y="3462"/>
                    <a:pt x="3489" y="2349"/>
                  </a:cubicBezTo>
                  <a:cubicBezTo>
                    <a:pt x="5032" y="1236"/>
                    <a:pt x="6795" y="582"/>
                    <a:pt x="8999" y="254"/>
                  </a:cubicBezTo>
                  <a:cubicBezTo>
                    <a:pt x="11203" y="-73"/>
                    <a:pt x="13848" y="-73"/>
                    <a:pt x="15832" y="189"/>
                  </a:cubicBezTo>
                  <a:cubicBezTo>
                    <a:pt x="17815" y="451"/>
                    <a:pt x="19138" y="974"/>
                    <a:pt x="20020" y="1891"/>
                  </a:cubicBezTo>
                  <a:cubicBezTo>
                    <a:pt x="20901" y="2807"/>
                    <a:pt x="21342" y="4116"/>
                    <a:pt x="19358" y="5425"/>
                  </a:cubicBezTo>
                  <a:cubicBezTo>
                    <a:pt x="17375" y="6734"/>
                    <a:pt x="12966" y="8043"/>
                    <a:pt x="9440" y="8763"/>
                  </a:cubicBezTo>
                  <a:cubicBezTo>
                    <a:pt x="5913" y="9483"/>
                    <a:pt x="3269" y="9614"/>
                    <a:pt x="1946" y="9222"/>
                  </a:cubicBezTo>
                  <a:cubicBezTo>
                    <a:pt x="624" y="8829"/>
                    <a:pt x="624" y="7912"/>
                    <a:pt x="624" y="6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1813786" y="5137903"/>
              <a:ext cx="490679" cy="383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fill="norm" stroke="1" extrusionOk="0">
                  <a:moveTo>
                    <a:pt x="0" y="12013"/>
                  </a:moveTo>
                  <a:cubicBezTo>
                    <a:pt x="113" y="13576"/>
                    <a:pt x="225" y="15139"/>
                    <a:pt x="225" y="16276"/>
                  </a:cubicBezTo>
                  <a:cubicBezTo>
                    <a:pt x="225" y="17413"/>
                    <a:pt x="113" y="18123"/>
                    <a:pt x="56" y="18976"/>
                  </a:cubicBezTo>
                  <a:cubicBezTo>
                    <a:pt x="0" y="19829"/>
                    <a:pt x="0" y="20823"/>
                    <a:pt x="281" y="21179"/>
                  </a:cubicBezTo>
                  <a:cubicBezTo>
                    <a:pt x="563" y="21534"/>
                    <a:pt x="1125" y="21250"/>
                    <a:pt x="1744" y="20326"/>
                  </a:cubicBezTo>
                  <a:cubicBezTo>
                    <a:pt x="2363" y="19402"/>
                    <a:pt x="3038" y="17839"/>
                    <a:pt x="3488" y="16702"/>
                  </a:cubicBezTo>
                  <a:cubicBezTo>
                    <a:pt x="3938" y="15566"/>
                    <a:pt x="4163" y="14855"/>
                    <a:pt x="4275" y="14855"/>
                  </a:cubicBezTo>
                  <a:cubicBezTo>
                    <a:pt x="4387" y="14855"/>
                    <a:pt x="4387" y="15566"/>
                    <a:pt x="4444" y="16631"/>
                  </a:cubicBezTo>
                  <a:cubicBezTo>
                    <a:pt x="4500" y="17697"/>
                    <a:pt x="4613" y="19118"/>
                    <a:pt x="4950" y="19971"/>
                  </a:cubicBezTo>
                  <a:cubicBezTo>
                    <a:pt x="5288" y="20823"/>
                    <a:pt x="5850" y="21108"/>
                    <a:pt x="6356" y="21037"/>
                  </a:cubicBezTo>
                  <a:cubicBezTo>
                    <a:pt x="6862" y="20966"/>
                    <a:pt x="7312" y="20539"/>
                    <a:pt x="8156" y="18550"/>
                  </a:cubicBezTo>
                  <a:cubicBezTo>
                    <a:pt x="9000" y="16560"/>
                    <a:pt x="10238" y="13008"/>
                    <a:pt x="11250" y="9952"/>
                  </a:cubicBezTo>
                  <a:cubicBezTo>
                    <a:pt x="12263" y="6897"/>
                    <a:pt x="13050" y="4339"/>
                    <a:pt x="13500" y="2634"/>
                  </a:cubicBezTo>
                  <a:cubicBezTo>
                    <a:pt x="13950" y="929"/>
                    <a:pt x="14063" y="76"/>
                    <a:pt x="13950" y="5"/>
                  </a:cubicBezTo>
                  <a:cubicBezTo>
                    <a:pt x="13837" y="-66"/>
                    <a:pt x="13500" y="645"/>
                    <a:pt x="12994" y="2989"/>
                  </a:cubicBezTo>
                  <a:cubicBezTo>
                    <a:pt x="12487" y="5334"/>
                    <a:pt x="11812" y="9313"/>
                    <a:pt x="11475" y="12368"/>
                  </a:cubicBezTo>
                  <a:cubicBezTo>
                    <a:pt x="11137" y="15423"/>
                    <a:pt x="11137" y="17555"/>
                    <a:pt x="11362" y="18834"/>
                  </a:cubicBezTo>
                  <a:cubicBezTo>
                    <a:pt x="11587" y="20113"/>
                    <a:pt x="12038" y="20539"/>
                    <a:pt x="12938" y="20113"/>
                  </a:cubicBezTo>
                  <a:cubicBezTo>
                    <a:pt x="13838" y="19687"/>
                    <a:pt x="15187" y="18408"/>
                    <a:pt x="16200" y="16987"/>
                  </a:cubicBezTo>
                  <a:cubicBezTo>
                    <a:pt x="17212" y="15566"/>
                    <a:pt x="17887" y="14002"/>
                    <a:pt x="18281" y="12866"/>
                  </a:cubicBezTo>
                  <a:cubicBezTo>
                    <a:pt x="18675" y="11729"/>
                    <a:pt x="18788" y="11018"/>
                    <a:pt x="18506" y="10805"/>
                  </a:cubicBezTo>
                  <a:cubicBezTo>
                    <a:pt x="18225" y="10592"/>
                    <a:pt x="17550" y="10876"/>
                    <a:pt x="16875" y="11871"/>
                  </a:cubicBezTo>
                  <a:cubicBezTo>
                    <a:pt x="16200" y="12866"/>
                    <a:pt x="15525" y="14571"/>
                    <a:pt x="15188" y="15779"/>
                  </a:cubicBezTo>
                  <a:cubicBezTo>
                    <a:pt x="14850" y="16987"/>
                    <a:pt x="14850" y="17697"/>
                    <a:pt x="14906" y="18479"/>
                  </a:cubicBezTo>
                  <a:cubicBezTo>
                    <a:pt x="14963" y="19260"/>
                    <a:pt x="15075" y="20113"/>
                    <a:pt x="15806" y="20397"/>
                  </a:cubicBezTo>
                  <a:cubicBezTo>
                    <a:pt x="16537" y="20681"/>
                    <a:pt x="17887" y="20397"/>
                    <a:pt x="18956" y="19402"/>
                  </a:cubicBezTo>
                  <a:cubicBezTo>
                    <a:pt x="20025" y="18408"/>
                    <a:pt x="20812" y="16702"/>
                    <a:pt x="21600" y="14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2028457" y="5185267"/>
              <a:ext cx="24534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25" y="16364"/>
                    <a:pt x="7650" y="11127"/>
                    <a:pt x="11250" y="7527"/>
                  </a:cubicBezTo>
                  <a:cubicBezTo>
                    <a:pt x="14850" y="3927"/>
                    <a:pt x="18225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3100480" y="5164822"/>
              <a:ext cx="151798" cy="39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558" fill="norm" stroke="1" extrusionOk="0">
                  <a:moveTo>
                    <a:pt x="4434" y="6550"/>
                  </a:moveTo>
                  <a:cubicBezTo>
                    <a:pt x="8329" y="6271"/>
                    <a:pt x="12224" y="5992"/>
                    <a:pt x="15234" y="5086"/>
                  </a:cubicBezTo>
                  <a:cubicBezTo>
                    <a:pt x="18244" y="4181"/>
                    <a:pt x="20369" y="2648"/>
                    <a:pt x="20900" y="1603"/>
                  </a:cubicBezTo>
                  <a:cubicBezTo>
                    <a:pt x="21431" y="557"/>
                    <a:pt x="20369" y="0"/>
                    <a:pt x="17713" y="0"/>
                  </a:cubicBezTo>
                  <a:cubicBezTo>
                    <a:pt x="15057" y="0"/>
                    <a:pt x="10808" y="557"/>
                    <a:pt x="7090" y="1603"/>
                  </a:cubicBezTo>
                  <a:cubicBezTo>
                    <a:pt x="3372" y="2648"/>
                    <a:pt x="185" y="4181"/>
                    <a:pt x="8" y="5992"/>
                  </a:cubicBezTo>
                  <a:cubicBezTo>
                    <a:pt x="-169" y="7804"/>
                    <a:pt x="2664" y="9894"/>
                    <a:pt x="6205" y="11775"/>
                  </a:cubicBezTo>
                  <a:cubicBezTo>
                    <a:pt x="9746" y="13657"/>
                    <a:pt x="13995" y="15329"/>
                    <a:pt x="16474" y="16792"/>
                  </a:cubicBezTo>
                  <a:cubicBezTo>
                    <a:pt x="18952" y="18255"/>
                    <a:pt x="19660" y="19510"/>
                    <a:pt x="18244" y="20276"/>
                  </a:cubicBezTo>
                  <a:cubicBezTo>
                    <a:pt x="16828" y="21043"/>
                    <a:pt x="13287" y="21321"/>
                    <a:pt x="10631" y="21461"/>
                  </a:cubicBezTo>
                  <a:cubicBezTo>
                    <a:pt x="7975" y="21600"/>
                    <a:pt x="6205" y="21600"/>
                    <a:pt x="4611" y="21391"/>
                  </a:cubicBezTo>
                  <a:cubicBezTo>
                    <a:pt x="3018" y="21182"/>
                    <a:pt x="1602" y="20764"/>
                    <a:pt x="1247" y="20415"/>
                  </a:cubicBezTo>
                  <a:cubicBezTo>
                    <a:pt x="893" y="20067"/>
                    <a:pt x="1601" y="19788"/>
                    <a:pt x="2310" y="19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3293486" y="5445940"/>
              <a:ext cx="16100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6686"/>
                    <a:pt x="10286" y="13371"/>
                    <a:pt x="13886" y="16971"/>
                  </a:cubicBezTo>
                  <a:cubicBezTo>
                    <a:pt x="17486" y="20571"/>
                    <a:pt x="19543" y="210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3385488" y="5422939"/>
              <a:ext cx="92003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327"/>
                    <a:pt x="15600" y="655"/>
                    <a:pt x="12000" y="4255"/>
                  </a:cubicBezTo>
                  <a:cubicBezTo>
                    <a:pt x="8400" y="7855"/>
                    <a:pt x="4200" y="147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3469823" y="5545609"/>
              <a:ext cx="6900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3638494" y="5399939"/>
              <a:ext cx="12267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6545"/>
                    <a:pt x="9000" y="13091"/>
                    <a:pt x="12600" y="16691"/>
                  </a:cubicBezTo>
                  <a:cubicBezTo>
                    <a:pt x="16200" y="20291"/>
                    <a:pt x="18900" y="209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3722829" y="5376938"/>
              <a:ext cx="10733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914" y="5760"/>
                    <a:pt x="8229" y="11520"/>
                    <a:pt x="4629" y="15120"/>
                  </a:cubicBezTo>
                  <a:cubicBezTo>
                    <a:pt x="1029" y="18720"/>
                    <a:pt x="514" y="20160"/>
                    <a:pt x="257" y="2088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3205003" y="4930896"/>
              <a:ext cx="218820" cy="170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174" fill="norm" stroke="1" extrusionOk="0">
                  <a:moveTo>
                    <a:pt x="4928" y="5887"/>
                  </a:moveTo>
                  <a:cubicBezTo>
                    <a:pt x="5431" y="4299"/>
                    <a:pt x="5933" y="2711"/>
                    <a:pt x="5807" y="2870"/>
                  </a:cubicBezTo>
                  <a:cubicBezTo>
                    <a:pt x="5682" y="3028"/>
                    <a:pt x="4928" y="4934"/>
                    <a:pt x="3924" y="7476"/>
                  </a:cubicBezTo>
                  <a:cubicBezTo>
                    <a:pt x="2919" y="10017"/>
                    <a:pt x="1663" y="13193"/>
                    <a:pt x="910" y="15893"/>
                  </a:cubicBezTo>
                  <a:cubicBezTo>
                    <a:pt x="156" y="18593"/>
                    <a:pt x="-95" y="20817"/>
                    <a:pt x="31" y="21134"/>
                  </a:cubicBezTo>
                  <a:cubicBezTo>
                    <a:pt x="156" y="21452"/>
                    <a:pt x="659" y="19864"/>
                    <a:pt x="1789" y="16687"/>
                  </a:cubicBezTo>
                  <a:cubicBezTo>
                    <a:pt x="2919" y="13511"/>
                    <a:pt x="4677" y="8746"/>
                    <a:pt x="6184" y="5411"/>
                  </a:cubicBezTo>
                  <a:cubicBezTo>
                    <a:pt x="7691" y="2076"/>
                    <a:pt x="8947" y="170"/>
                    <a:pt x="9952" y="11"/>
                  </a:cubicBezTo>
                  <a:cubicBezTo>
                    <a:pt x="10956" y="-148"/>
                    <a:pt x="11710" y="1440"/>
                    <a:pt x="12463" y="3823"/>
                  </a:cubicBezTo>
                  <a:cubicBezTo>
                    <a:pt x="13217" y="6205"/>
                    <a:pt x="13970" y="9381"/>
                    <a:pt x="15477" y="11923"/>
                  </a:cubicBezTo>
                  <a:cubicBezTo>
                    <a:pt x="16984" y="14464"/>
                    <a:pt x="19245" y="16370"/>
                    <a:pt x="21505" y="18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162464" y="6159774"/>
              <a:ext cx="232958" cy="30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09" fill="norm" stroke="1" extrusionOk="0">
                  <a:moveTo>
                    <a:pt x="272" y="3209"/>
                  </a:moveTo>
                  <a:cubicBezTo>
                    <a:pt x="37" y="2302"/>
                    <a:pt x="-198" y="1394"/>
                    <a:pt x="272" y="850"/>
                  </a:cubicBezTo>
                  <a:cubicBezTo>
                    <a:pt x="741" y="305"/>
                    <a:pt x="1915" y="124"/>
                    <a:pt x="3206" y="33"/>
                  </a:cubicBezTo>
                  <a:cubicBezTo>
                    <a:pt x="4498" y="-58"/>
                    <a:pt x="5906" y="-58"/>
                    <a:pt x="7198" y="1394"/>
                  </a:cubicBezTo>
                  <a:cubicBezTo>
                    <a:pt x="8489" y="2846"/>
                    <a:pt x="9663" y="5750"/>
                    <a:pt x="9311" y="8745"/>
                  </a:cubicBezTo>
                  <a:cubicBezTo>
                    <a:pt x="8959" y="11740"/>
                    <a:pt x="7080" y="14826"/>
                    <a:pt x="5554" y="17004"/>
                  </a:cubicBezTo>
                  <a:cubicBezTo>
                    <a:pt x="4028" y="19182"/>
                    <a:pt x="2854" y="20453"/>
                    <a:pt x="2972" y="20997"/>
                  </a:cubicBezTo>
                  <a:cubicBezTo>
                    <a:pt x="3089" y="21542"/>
                    <a:pt x="4498" y="21360"/>
                    <a:pt x="7785" y="20544"/>
                  </a:cubicBezTo>
                  <a:cubicBezTo>
                    <a:pt x="11072" y="19727"/>
                    <a:pt x="16237" y="18275"/>
                    <a:pt x="21402" y="16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464422" y="6158956"/>
              <a:ext cx="106766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21600" fill="norm" stroke="1" extrusionOk="0">
                  <a:moveTo>
                    <a:pt x="1473" y="0"/>
                  </a:moveTo>
                  <a:cubicBezTo>
                    <a:pt x="7855" y="2400"/>
                    <a:pt x="14236" y="4800"/>
                    <a:pt x="17673" y="7280"/>
                  </a:cubicBezTo>
                  <a:cubicBezTo>
                    <a:pt x="21109" y="9760"/>
                    <a:pt x="21600" y="12320"/>
                    <a:pt x="18164" y="14720"/>
                  </a:cubicBezTo>
                  <a:cubicBezTo>
                    <a:pt x="14727" y="17120"/>
                    <a:pt x="7364" y="19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0" y="6172872"/>
              <a:ext cx="165416" cy="28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324" fill="norm" stroke="1" extrusionOk="0">
                  <a:moveTo>
                    <a:pt x="6456" y="106"/>
                  </a:moveTo>
                  <a:cubicBezTo>
                    <a:pt x="6456" y="-85"/>
                    <a:pt x="6456" y="-276"/>
                    <a:pt x="4983" y="2018"/>
                  </a:cubicBezTo>
                  <a:cubicBezTo>
                    <a:pt x="3510" y="4312"/>
                    <a:pt x="565" y="9090"/>
                    <a:pt x="74" y="12531"/>
                  </a:cubicBezTo>
                  <a:cubicBezTo>
                    <a:pt x="-417" y="15972"/>
                    <a:pt x="1547" y="18074"/>
                    <a:pt x="5474" y="19317"/>
                  </a:cubicBezTo>
                  <a:cubicBezTo>
                    <a:pt x="9401" y="20559"/>
                    <a:pt x="15292" y="20942"/>
                    <a:pt x="21183" y="21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1123770" y="6101350"/>
              <a:ext cx="406344" cy="73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4483" y="2582"/>
                  </a:moveTo>
                  <a:cubicBezTo>
                    <a:pt x="4347" y="2956"/>
                    <a:pt x="4211" y="3329"/>
                    <a:pt x="3872" y="3666"/>
                  </a:cubicBezTo>
                  <a:cubicBezTo>
                    <a:pt x="3532" y="4002"/>
                    <a:pt x="2989" y="4301"/>
                    <a:pt x="2377" y="4488"/>
                  </a:cubicBezTo>
                  <a:cubicBezTo>
                    <a:pt x="1766" y="4675"/>
                    <a:pt x="1087" y="4749"/>
                    <a:pt x="747" y="4600"/>
                  </a:cubicBezTo>
                  <a:cubicBezTo>
                    <a:pt x="408" y="4450"/>
                    <a:pt x="408" y="4077"/>
                    <a:pt x="815" y="3554"/>
                  </a:cubicBezTo>
                  <a:cubicBezTo>
                    <a:pt x="1223" y="3030"/>
                    <a:pt x="2038" y="2358"/>
                    <a:pt x="2989" y="1872"/>
                  </a:cubicBezTo>
                  <a:cubicBezTo>
                    <a:pt x="3940" y="1386"/>
                    <a:pt x="5026" y="1087"/>
                    <a:pt x="5570" y="1162"/>
                  </a:cubicBezTo>
                  <a:cubicBezTo>
                    <a:pt x="6113" y="1237"/>
                    <a:pt x="6113" y="1685"/>
                    <a:pt x="6113" y="3105"/>
                  </a:cubicBezTo>
                  <a:cubicBezTo>
                    <a:pt x="6113" y="4525"/>
                    <a:pt x="6113" y="6917"/>
                    <a:pt x="5706" y="8785"/>
                  </a:cubicBezTo>
                  <a:cubicBezTo>
                    <a:pt x="5298" y="10654"/>
                    <a:pt x="4483" y="11999"/>
                    <a:pt x="3804" y="12821"/>
                  </a:cubicBezTo>
                  <a:cubicBezTo>
                    <a:pt x="3125" y="13644"/>
                    <a:pt x="2581" y="13942"/>
                    <a:pt x="2106" y="14241"/>
                  </a:cubicBezTo>
                  <a:cubicBezTo>
                    <a:pt x="1630" y="14540"/>
                    <a:pt x="1223" y="14839"/>
                    <a:pt x="815" y="14839"/>
                  </a:cubicBezTo>
                  <a:cubicBezTo>
                    <a:pt x="408" y="14839"/>
                    <a:pt x="0" y="14540"/>
                    <a:pt x="0" y="13980"/>
                  </a:cubicBezTo>
                  <a:cubicBezTo>
                    <a:pt x="0" y="13419"/>
                    <a:pt x="408" y="12597"/>
                    <a:pt x="1766" y="11140"/>
                  </a:cubicBezTo>
                  <a:cubicBezTo>
                    <a:pt x="3125" y="9682"/>
                    <a:pt x="5434" y="7590"/>
                    <a:pt x="7743" y="5721"/>
                  </a:cubicBezTo>
                  <a:cubicBezTo>
                    <a:pt x="10053" y="3853"/>
                    <a:pt x="12362" y="2208"/>
                    <a:pt x="13721" y="1237"/>
                  </a:cubicBezTo>
                  <a:cubicBezTo>
                    <a:pt x="15079" y="265"/>
                    <a:pt x="15487" y="-34"/>
                    <a:pt x="15555" y="3"/>
                  </a:cubicBezTo>
                  <a:cubicBezTo>
                    <a:pt x="15623" y="41"/>
                    <a:pt x="15351" y="414"/>
                    <a:pt x="14468" y="1797"/>
                  </a:cubicBezTo>
                  <a:cubicBezTo>
                    <a:pt x="13585" y="3180"/>
                    <a:pt x="12091" y="5572"/>
                    <a:pt x="10868" y="8038"/>
                  </a:cubicBezTo>
                  <a:cubicBezTo>
                    <a:pt x="9645" y="10504"/>
                    <a:pt x="8694" y="13046"/>
                    <a:pt x="8151" y="15101"/>
                  </a:cubicBezTo>
                  <a:cubicBezTo>
                    <a:pt x="7608" y="17156"/>
                    <a:pt x="7472" y="18726"/>
                    <a:pt x="7608" y="19735"/>
                  </a:cubicBezTo>
                  <a:cubicBezTo>
                    <a:pt x="7743" y="20744"/>
                    <a:pt x="8151" y="21192"/>
                    <a:pt x="8694" y="21379"/>
                  </a:cubicBezTo>
                  <a:cubicBezTo>
                    <a:pt x="9238" y="21566"/>
                    <a:pt x="9917" y="21491"/>
                    <a:pt x="10936" y="20781"/>
                  </a:cubicBezTo>
                  <a:cubicBezTo>
                    <a:pt x="11955" y="20071"/>
                    <a:pt x="13313" y="18726"/>
                    <a:pt x="14264" y="17605"/>
                  </a:cubicBezTo>
                  <a:cubicBezTo>
                    <a:pt x="15215" y="16484"/>
                    <a:pt x="15758" y="15587"/>
                    <a:pt x="16030" y="14951"/>
                  </a:cubicBezTo>
                  <a:cubicBezTo>
                    <a:pt x="16302" y="14316"/>
                    <a:pt x="16302" y="13942"/>
                    <a:pt x="15758" y="13681"/>
                  </a:cubicBezTo>
                  <a:cubicBezTo>
                    <a:pt x="15215" y="13419"/>
                    <a:pt x="14128" y="13270"/>
                    <a:pt x="13925" y="13120"/>
                  </a:cubicBezTo>
                  <a:cubicBezTo>
                    <a:pt x="13721" y="12971"/>
                    <a:pt x="14400" y="12821"/>
                    <a:pt x="15826" y="12522"/>
                  </a:cubicBezTo>
                  <a:cubicBezTo>
                    <a:pt x="17253" y="12223"/>
                    <a:pt x="19426" y="11775"/>
                    <a:pt x="21600" y="1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2461294" y="6135955"/>
              <a:ext cx="11841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162"/>
                    <a:pt x="-1585" y="10325"/>
                    <a:pt x="575" y="13925"/>
                  </a:cubicBezTo>
                  <a:cubicBezTo>
                    <a:pt x="2735" y="17525"/>
                    <a:pt x="11375" y="19562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2611137" y="6127330"/>
              <a:ext cx="121355" cy="430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94" fill="norm" stroke="1" extrusionOk="0">
                  <a:moveTo>
                    <a:pt x="0" y="6909"/>
                  </a:moveTo>
                  <a:cubicBezTo>
                    <a:pt x="2250" y="7036"/>
                    <a:pt x="4500" y="7163"/>
                    <a:pt x="7425" y="6782"/>
                  </a:cubicBezTo>
                  <a:cubicBezTo>
                    <a:pt x="10350" y="6401"/>
                    <a:pt x="13950" y="5512"/>
                    <a:pt x="16425" y="4686"/>
                  </a:cubicBezTo>
                  <a:cubicBezTo>
                    <a:pt x="18900" y="3860"/>
                    <a:pt x="20250" y="3098"/>
                    <a:pt x="20925" y="2335"/>
                  </a:cubicBezTo>
                  <a:cubicBezTo>
                    <a:pt x="21600" y="1573"/>
                    <a:pt x="21600" y="810"/>
                    <a:pt x="20250" y="366"/>
                  </a:cubicBezTo>
                  <a:cubicBezTo>
                    <a:pt x="18900" y="-79"/>
                    <a:pt x="16200" y="-206"/>
                    <a:pt x="12600" y="493"/>
                  </a:cubicBezTo>
                  <a:cubicBezTo>
                    <a:pt x="9000" y="1192"/>
                    <a:pt x="4500" y="2716"/>
                    <a:pt x="2475" y="4876"/>
                  </a:cubicBezTo>
                  <a:cubicBezTo>
                    <a:pt x="450" y="7036"/>
                    <a:pt x="900" y="9832"/>
                    <a:pt x="3150" y="11674"/>
                  </a:cubicBezTo>
                  <a:cubicBezTo>
                    <a:pt x="5400" y="13516"/>
                    <a:pt x="9450" y="14406"/>
                    <a:pt x="12825" y="15168"/>
                  </a:cubicBezTo>
                  <a:cubicBezTo>
                    <a:pt x="16200" y="15930"/>
                    <a:pt x="18900" y="16566"/>
                    <a:pt x="18900" y="17519"/>
                  </a:cubicBezTo>
                  <a:cubicBezTo>
                    <a:pt x="18900" y="18472"/>
                    <a:pt x="16200" y="19742"/>
                    <a:pt x="13500" y="20441"/>
                  </a:cubicBezTo>
                  <a:cubicBezTo>
                    <a:pt x="10800" y="21140"/>
                    <a:pt x="8100" y="21267"/>
                    <a:pt x="5400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2645887" y="5896918"/>
              <a:ext cx="110921" cy="124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395" fill="norm" stroke="1" extrusionOk="0">
                  <a:moveTo>
                    <a:pt x="3634" y="13460"/>
                  </a:moveTo>
                  <a:cubicBezTo>
                    <a:pt x="2162" y="15224"/>
                    <a:pt x="689" y="16987"/>
                    <a:pt x="198" y="16766"/>
                  </a:cubicBezTo>
                  <a:cubicBezTo>
                    <a:pt x="-293" y="16546"/>
                    <a:pt x="198" y="14342"/>
                    <a:pt x="934" y="12138"/>
                  </a:cubicBezTo>
                  <a:cubicBezTo>
                    <a:pt x="1671" y="9934"/>
                    <a:pt x="2652" y="7730"/>
                    <a:pt x="4616" y="5305"/>
                  </a:cubicBezTo>
                  <a:cubicBezTo>
                    <a:pt x="6580" y="2881"/>
                    <a:pt x="9525" y="236"/>
                    <a:pt x="11489" y="15"/>
                  </a:cubicBezTo>
                  <a:cubicBezTo>
                    <a:pt x="13452" y="-205"/>
                    <a:pt x="14434" y="1999"/>
                    <a:pt x="15907" y="5966"/>
                  </a:cubicBezTo>
                  <a:cubicBezTo>
                    <a:pt x="17380" y="9934"/>
                    <a:pt x="19343" y="15664"/>
                    <a:pt x="21307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2810475" y="6441154"/>
              <a:ext cx="122671" cy="170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8" fill="norm" stroke="1" extrusionOk="0">
                  <a:moveTo>
                    <a:pt x="0" y="183"/>
                  </a:moveTo>
                  <a:cubicBezTo>
                    <a:pt x="2250" y="-134"/>
                    <a:pt x="4500" y="-452"/>
                    <a:pt x="8100" y="3042"/>
                  </a:cubicBezTo>
                  <a:cubicBezTo>
                    <a:pt x="11700" y="6536"/>
                    <a:pt x="16650" y="13842"/>
                    <a:pt x="21600" y="21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2825809" y="6396628"/>
              <a:ext cx="13033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65" y="3291"/>
                    <a:pt x="13129" y="6583"/>
                    <a:pt x="9529" y="10183"/>
                  </a:cubicBezTo>
                  <a:cubicBezTo>
                    <a:pt x="5929" y="13783"/>
                    <a:pt x="2965" y="176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2956145" y="6588299"/>
              <a:ext cx="4600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3101815" y="6404295"/>
              <a:ext cx="12267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800"/>
                    <a:pt x="7200" y="9600"/>
                    <a:pt x="10800" y="13200"/>
                  </a:cubicBezTo>
                  <a:cubicBezTo>
                    <a:pt x="14400" y="16800"/>
                    <a:pt x="180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3155483" y="6457962"/>
              <a:ext cx="84336" cy="24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5400"/>
                    <a:pt x="8509" y="10800"/>
                    <a:pt x="4909" y="14400"/>
                  </a:cubicBezTo>
                  <a:cubicBezTo>
                    <a:pt x="1309" y="18000"/>
                    <a:pt x="655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3377821" y="6151289"/>
              <a:ext cx="30669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4547"/>
                    <a:pt x="18000" y="9095"/>
                    <a:pt x="14400" y="12695"/>
                  </a:cubicBezTo>
                  <a:cubicBezTo>
                    <a:pt x="10800" y="16295"/>
                    <a:pt x="5400" y="189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3807164" y="6181957"/>
              <a:ext cx="338799" cy="42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fill="norm" stroke="1" extrusionOk="0">
                  <a:moveTo>
                    <a:pt x="0" y="0"/>
                  </a:moveTo>
                  <a:cubicBezTo>
                    <a:pt x="2111" y="1309"/>
                    <a:pt x="4223" y="2618"/>
                    <a:pt x="7227" y="3796"/>
                  </a:cubicBezTo>
                  <a:cubicBezTo>
                    <a:pt x="10232" y="4975"/>
                    <a:pt x="14129" y="6022"/>
                    <a:pt x="16484" y="6742"/>
                  </a:cubicBezTo>
                  <a:cubicBezTo>
                    <a:pt x="18839" y="7462"/>
                    <a:pt x="19651" y="7855"/>
                    <a:pt x="20301" y="8313"/>
                  </a:cubicBezTo>
                  <a:cubicBezTo>
                    <a:pt x="20950" y="8771"/>
                    <a:pt x="21438" y="9295"/>
                    <a:pt x="21519" y="9884"/>
                  </a:cubicBezTo>
                  <a:cubicBezTo>
                    <a:pt x="21600" y="10473"/>
                    <a:pt x="21275" y="11127"/>
                    <a:pt x="19651" y="12109"/>
                  </a:cubicBezTo>
                  <a:cubicBezTo>
                    <a:pt x="18027" y="13091"/>
                    <a:pt x="15104" y="14400"/>
                    <a:pt x="12749" y="15382"/>
                  </a:cubicBezTo>
                  <a:cubicBezTo>
                    <a:pt x="10394" y="16364"/>
                    <a:pt x="8608" y="17018"/>
                    <a:pt x="7146" y="17673"/>
                  </a:cubicBezTo>
                  <a:cubicBezTo>
                    <a:pt x="5684" y="18327"/>
                    <a:pt x="4547" y="18982"/>
                    <a:pt x="4141" y="19636"/>
                  </a:cubicBezTo>
                  <a:cubicBezTo>
                    <a:pt x="3735" y="20291"/>
                    <a:pt x="4060" y="20945"/>
                    <a:pt x="4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4421715" y="6226119"/>
              <a:ext cx="226815" cy="28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0999" fill="norm" stroke="1" extrusionOk="0">
                  <a:moveTo>
                    <a:pt x="16266" y="2978"/>
                  </a:moveTo>
                  <a:cubicBezTo>
                    <a:pt x="15791" y="2031"/>
                    <a:pt x="15317" y="1083"/>
                    <a:pt x="14486" y="515"/>
                  </a:cubicBezTo>
                  <a:cubicBezTo>
                    <a:pt x="13655" y="-54"/>
                    <a:pt x="12468" y="-243"/>
                    <a:pt x="10451" y="420"/>
                  </a:cubicBezTo>
                  <a:cubicBezTo>
                    <a:pt x="8433" y="1083"/>
                    <a:pt x="5585" y="2599"/>
                    <a:pt x="3448" y="5441"/>
                  </a:cubicBezTo>
                  <a:cubicBezTo>
                    <a:pt x="1312" y="8283"/>
                    <a:pt x="-112" y="12452"/>
                    <a:pt x="7" y="15483"/>
                  </a:cubicBezTo>
                  <a:cubicBezTo>
                    <a:pt x="125" y="18515"/>
                    <a:pt x="1787" y="20410"/>
                    <a:pt x="4635" y="20883"/>
                  </a:cubicBezTo>
                  <a:cubicBezTo>
                    <a:pt x="7484" y="21357"/>
                    <a:pt x="11519" y="20410"/>
                    <a:pt x="14604" y="17283"/>
                  </a:cubicBezTo>
                  <a:cubicBezTo>
                    <a:pt x="17690" y="14157"/>
                    <a:pt x="19826" y="8852"/>
                    <a:pt x="20657" y="5725"/>
                  </a:cubicBezTo>
                  <a:cubicBezTo>
                    <a:pt x="21488" y="2599"/>
                    <a:pt x="21013" y="1652"/>
                    <a:pt x="19589" y="989"/>
                  </a:cubicBezTo>
                  <a:cubicBezTo>
                    <a:pt x="18165" y="325"/>
                    <a:pt x="15791" y="-54"/>
                    <a:pt x="13892" y="799"/>
                  </a:cubicBezTo>
                  <a:cubicBezTo>
                    <a:pt x="11993" y="1652"/>
                    <a:pt x="10569" y="3736"/>
                    <a:pt x="9145" y="5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4811520" y="6358294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4939434" y="6194166"/>
              <a:ext cx="169020" cy="357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307" fill="norm" stroke="1" extrusionOk="0">
                  <a:moveTo>
                    <a:pt x="18407" y="1555"/>
                  </a:moveTo>
                  <a:cubicBezTo>
                    <a:pt x="17454" y="947"/>
                    <a:pt x="16501" y="338"/>
                    <a:pt x="14119" y="110"/>
                  </a:cubicBezTo>
                  <a:cubicBezTo>
                    <a:pt x="11737" y="-118"/>
                    <a:pt x="7925" y="34"/>
                    <a:pt x="5384" y="338"/>
                  </a:cubicBezTo>
                  <a:cubicBezTo>
                    <a:pt x="2842" y="643"/>
                    <a:pt x="1572" y="1099"/>
                    <a:pt x="778" y="1707"/>
                  </a:cubicBezTo>
                  <a:cubicBezTo>
                    <a:pt x="-16" y="2316"/>
                    <a:pt x="-334" y="3076"/>
                    <a:pt x="460" y="4141"/>
                  </a:cubicBezTo>
                  <a:cubicBezTo>
                    <a:pt x="1254" y="5206"/>
                    <a:pt x="3160" y="6575"/>
                    <a:pt x="6178" y="8248"/>
                  </a:cubicBezTo>
                  <a:cubicBezTo>
                    <a:pt x="9195" y="9921"/>
                    <a:pt x="13325" y="11899"/>
                    <a:pt x="16184" y="13800"/>
                  </a:cubicBezTo>
                  <a:cubicBezTo>
                    <a:pt x="19042" y="15702"/>
                    <a:pt x="20631" y="17527"/>
                    <a:pt x="20948" y="18744"/>
                  </a:cubicBezTo>
                  <a:cubicBezTo>
                    <a:pt x="21266" y="19961"/>
                    <a:pt x="20313" y="20569"/>
                    <a:pt x="18248" y="20950"/>
                  </a:cubicBezTo>
                  <a:cubicBezTo>
                    <a:pt x="16184" y="21330"/>
                    <a:pt x="13007" y="21482"/>
                    <a:pt x="10466" y="21026"/>
                  </a:cubicBezTo>
                  <a:cubicBezTo>
                    <a:pt x="7925" y="20569"/>
                    <a:pt x="6019" y="19505"/>
                    <a:pt x="4113" y="18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4926523" y="6174290"/>
              <a:ext cx="29900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7600"/>
                    <a:pt x="3323" y="13600"/>
                    <a:pt x="6923" y="10000"/>
                  </a:cubicBezTo>
                  <a:cubicBezTo>
                    <a:pt x="10523" y="6400"/>
                    <a:pt x="16062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5394200" y="6565298"/>
              <a:ext cx="13033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5838877" y="6258625"/>
              <a:ext cx="245340" cy="298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3844"/>
                  </a:moveTo>
                  <a:cubicBezTo>
                    <a:pt x="1125" y="3295"/>
                    <a:pt x="2250" y="2746"/>
                    <a:pt x="3487" y="2929"/>
                  </a:cubicBezTo>
                  <a:cubicBezTo>
                    <a:pt x="4725" y="3112"/>
                    <a:pt x="6075" y="4027"/>
                    <a:pt x="7087" y="6498"/>
                  </a:cubicBezTo>
                  <a:cubicBezTo>
                    <a:pt x="8100" y="8969"/>
                    <a:pt x="8775" y="12997"/>
                    <a:pt x="8550" y="15651"/>
                  </a:cubicBezTo>
                  <a:cubicBezTo>
                    <a:pt x="8325" y="18305"/>
                    <a:pt x="7200" y="19586"/>
                    <a:pt x="6075" y="20410"/>
                  </a:cubicBezTo>
                  <a:cubicBezTo>
                    <a:pt x="4950" y="21234"/>
                    <a:pt x="3825" y="21600"/>
                    <a:pt x="3037" y="21234"/>
                  </a:cubicBezTo>
                  <a:cubicBezTo>
                    <a:pt x="2250" y="20868"/>
                    <a:pt x="1800" y="19769"/>
                    <a:pt x="2475" y="17298"/>
                  </a:cubicBezTo>
                  <a:cubicBezTo>
                    <a:pt x="3150" y="14827"/>
                    <a:pt x="4950" y="10983"/>
                    <a:pt x="8325" y="7871"/>
                  </a:cubicBezTo>
                  <a:cubicBezTo>
                    <a:pt x="11700" y="4759"/>
                    <a:pt x="16650" y="23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6091882" y="6276526"/>
              <a:ext cx="237673" cy="23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fill="norm" stroke="1" extrusionOk="0">
                  <a:moveTo>
                    <a:pt x="0" y="5849"/>
                  </a:moveTo>
                  <a:cubicBezTo>
                    <a:pt x="1161" y="6299"/>
                    <a:pt x="2323" y="6749"/>
                    <a:pt x="3832" y="6299"/>
                  </a:cubicBezTo>
                  <a:cubicBezTo>
                    <a:pt x="5342" y="5849"/>
                    <a:pt x="7200" y="4499"/>
                    <a:pt x="8245" y="3262"/>
                  </a:cubicBezTo>
                  <a:cubicBezTo>
                    <a:pt x="9290" y="2024"/>
                    <a:pt x="9523" y="899"/>
                    <a:pt x="8942" y="337"/>
                  </a:cubicBezTo>
                  <a:cubicBezTo>
                    <a:pt x="8361" y="-226"/>
                    <a:pt x="6968" y="-226"/>
                    <a:pt x="5342" y="1462"/>
                  </a:cubicBezTo>
                  <a:cubicBezTo>
                    <a:pt x="3716" y="3149"/>
                    <a:pt x="1858" y="6524"/>
                    <a:pt x="1277" y="9899"/>
                  </a:cubicBezTo>
                  <a:cubicBezTo>
                    <a:pt x="697" y="13274"/>
                    <a:pt x="1394" y="16649"/>
                    <a:pt x="2787" y="18674"/>
                  </a:cubicBezTo>
                  <a:cubicBezTo>
                    <a:pt x="4181" y="20699"/>
                    <a:pt x="6271" y="21374"/>
                    <a:pt x="9523" y="20249"/>
                  </a:cubicBezTo>
                  <a:cubicBezTo>
                    <a:pt x="12774" y="19124"/>
                    <a:pt x="17187" y="16199"/>
                    <a:pt x="21600" y="13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6291220" y="6327626"/>
              <a:ext cx="124146" cy="419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89" fill="norm" stroke="1" extrusionOk="0">
                  <a:moveTo>
                    <a:pt x="18514" y="0"/>
                  </a:moveTo>
                  <a:cubicBezTo>
                    <a:pt x="19837" y="3927"/>
                    <a:pt x="21159" y="7855"/>
                    <a:pt x="21380" y="11193"/>
                  </a:cubicBezTo>
                  <a:cubicBezTo>
                    <a:pt x="21600" y="14531"/>
                    <a:pt x="20718" y="17280"/>
                    <a:pt x="19616" y="18916"/>
                  </a:cubicBezTo>
                  <a:cubicBezTo>
                    <a:pt x="18514" y="20553"/>
                    <a:pt x="17192" y="21076"/>
                    <a:pt x="15429" y="21338"/>
                  </a:cubicBezTo>
                  <a:cubicBezTo>
                    <a:pt x="13665" y="21600"/>
                    <a:pt x="11461" y="21600"/>
                    <a:pt x="8816" y="20684"/>
                  </a:cubicBezTo>
                  <a:cubicBezTo>
                    <a:pt x="6171" y="19767"/>
                    <a:pt x="3086" y="17935"/>
                    <a:pt x="0" y="16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6406223" y="6212624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6505892" y="6259353"/>
              <a:ext cx="122670" cy="22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fill="norm" stroke="1" extrusionOk="0">
                  <a:moveTo>
                    <a:pt x="0" y="8767"/>
                  </a:moveTo>
                  <a:cubicBezTo>
                    <a:pt x="3600" y="7049"/>
                    <a:pt x="7200" y="5330"/>
                    <a:pt x="10125" y="3735"/>
                  </a:cubicBezTo>
                  <a:cubicBezTo>
                    <a:pt x="13050" y="2140"/>
                    <a:pt x="15300" y="667"/>
                    <a:pt x="15300" y="176"/>
                  </a:cubicBezTo>
                  <a:cubicBezTo>
                    <a:pt x="15300" y="-315"/>
                    <a:pt x="13050" y="176"/>
                    <a:pt x="10350" y="2262"/>
                  </a:cubicBezTo>
                  <a:cubicBezTo>
                    <a:pt x="7650" y="4349"/>
                    <a:pt x="4500" y="8030"/>
                    <a:pt x="2700" y="11221"/>
                  </a:cubicBezTo>
                  <a:cubicBezTo>
                    <a:pt x="900" y="14412"/>
                    <a:pt x="450" y="17112"/>
                    <a:pt x="1125" y="18830"/>
                  </a:cubicBezTo>
                  <a:cubicBezTo>
                    <a:pt x="1800" y="20549"/>
                    <a:pt x="3600" y="21285"/>
                    <a:pt x="7200" y="21285"/>
                  </a:cubicBezTo>
                  <a:cubicBezTo>
                    <a:pt x="10800" y="21285"/>
                    <a:pt x="16200" y="20549"/>
                    <a:pt x="21600" y="19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6693430" y="6286116"/>
              <a:ext cx="172804" cy="198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0997" fill="norm" stroke="1" extrusionOk="0">
                  <a:moveTo>
                    <a:pt x="15532" y="1146"/>
                  </a:moveTo>
                  <a:cubicBezTo>
                    <a:pt x="13654" y="336"/>
                    <a:pt x="11776" y="-474"/>
                    <a:pt x="9428" y="336"/>
                  </a:cubicBezTo>
                  <a:cubicBezTo>
                    <a:pt x="7080" y="1146"/>
                    <a:pt x="4263" y="3576"/>
                    <a:pt x="2384" y="6681"/>
                  </a:cubicBezTo>
                  <a:cubicBezTo>
                    <a:pt x="506" y="9786"/>
                    <a:pt x="-433" y="13566"/>
                    <a:pt x="193" y="16401"/>
                  </a:cubicBezTo>
                  <a:cubicBezTo>
                    <a:pt x="819" y="19236"/>
                    <a:pt x="3010" y="21126"/>
                    <a:pt x="6767" y="20991"/>
                  </a:cubicBezTo>
                  <a:cubicBezTo>
                    <a:pt x="10524" y="20856"/>
                    <a:pt x="15845" y="18696"/>
                    <a:pt x="21167" y="16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6936981" y="6036286"/>
              <a:ext cx="113258" cy="418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61" fill="norm" stroke="1" extrusionOk="0">
                  <a:moveTo>
                    <a:pt x="19832" y="0"/>
                  </a:moveTo>
                  <a:cubicBezTo>
                    <a:pt x="15512" y="2095"/>
                    <a:pt x="11192" y="4189"/>
                    <a:pt x="7832" y="7265"/>
                  </a:cubicBezTo>
                  <a:cubicBezTo>
                    <a:pt x="4472" y="10342"/>
                    <a:pt x="2072" y="14400"/>
                    <a:pt x="872" y="16953"/>
                  </a:cubicBezTo>
                  <a:cubicBezTo>
                    <a:pt x="-328" y="19505"/>
                    <a:pt x="-328" y="20553"/>
                    <a:pt x="1112" y="21076"/>
                  </a:cubicBezTo>
                  <a:cubicBezTo>
                    <a:pt x="2552" y="21600"/>
                    <a:pt x="5432" y="21600"/>
                    <a:pt x="9032" y="21011"/>
                  </a:cubicBezTo>
                  <a:cubicBezTo>
                    <a:pt x="12632" y="20422"/>
                    <a:pt x="16952" y="19244"/>
                    <a:pt x="21272" y="18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6894345" y="6266292"/>
              <a:ext cx="20189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34" y="21600"/>
                  </a:moveTo>
                  <a:cubicBezTo>
                    <a:pt x="1367" y="21600"/>
                    <a:pt x="0" y="21600"/>
                    <a:pt x="0" y="21600"/>
                  </a:cubicBezTo>
                  <a:cubicBezTo>
                    <a:pt x="0" y="21600"/>
                    <a:pt x="1367" y="21600"/>
                    <a:pt x="5195" y="18000"/>
                  </a:cubicBezTo>
                  <a:cubicBezTo>
                    <a:pt x="9023" y="14400"/>
                    <a:pt x="15311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7630312" y="6116724"/>
              <a:ext cx="257082" cy="45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543" fill="norm" stroke="1" extrusionOk="0">
                  <a:moveTo>
                    <a:pt x="7839" y="1632"/>
                  </a:moveTo>
                  <a:cubicBezTo>
                    <a:pt x="8051" y="788"/>
                    <a:pt x="8263" y="-57"/>
                    <a:pt x="8157" y="3"/>
                  </a:cubicBezTo>
                  <a:cubicBezTo>
                    <a:pt x="8051" y="64"/>
                    <a:pt x="7627" y="1029"/>
                    <a:pt x="7098" y="3322"/>
                  </a:cubicBezTo>
                  <a:cubicBezTo>
                    <a:pt x="6568" y="5615"/>
                    <a:pt x="5933" y="9235"/>
                    <a:pt x="5404" y="11708"/>
                  </a:cubicBezTo>
                  <a:cubicBezTo>
                    <a:pt x="4874" y="14182"/>
                    <a:pt x="4451" y="15509"/>
                    <a:pt x="4239" y="16475"/>
                  </a:cubicBezTo>
                  <a:cubicBezTo>
                    <a:pt x="4027" y="17440"/>
                    <a:pt x="4027" y="18044"/>
                    <a:pt x="3392" y="17802"/>
                  </a:cubicBezTo>
                  <a:cubicBezTo>
                    <a:pt x="2757" y="17561"/>
                    <a:pt x="1486" y="16475"/>
                    <a:pt x="745" y="15630"/>
                  </a:cubicBezTo>
                  <a:cubicBezTo>
                    <a:pt x="4" y="14785"/>
                    <a:pt x="-208" y="14182"/>
                    <a:pt x="216" y="13941"/>
                  </a:cubicBezTo>
                  <a:cubicBezTo>
                    <a:pt x="639" y="13699"/>
                    <a:pt x="1698" y="13820"/>
                    <a:pt x="3816" y="13639"/>
                  </a:cubicBezTo>
                  <a:cubicBezTo>
                    <a:pt x="5933" y="13458"/>
                    <a:pt x="9110" y="12975"/>
                    <a:pt x="11757" y="11889"/>
                  </a:cubicBezTo>
                  <a:cubicBezTo>
                    <a:pt x="14404" y="10803"/>
                    <a:pt x="16521" y="9114"/>
                    <a:pt x="17792" y="7968"/>
                  </a:cubicBezTo>
                  <a:cubicBezTo>
                    <a:pt x="19063" y="6821"/>
                    <a:pt x="19486" y="6218"/>
                    <a:pt x="20016" y="5675"/>
                  </a:cubicBezTo>
                  <a:cubicBezTo>
                    <a:pt x="20545" y="5132"/>
                    <a:pt x="21180" y="4649"/>
                    <a:pt x="21286" y="4951"/>
                  </a:cubicBezTo>
                  <a:cubicBezTo>
                    <a:pt x="21392" y="5252"/>
                    <a:pt x="20968" y="6339"/>
                    <a:pt x="20016" y="8511"/>
                  </a:cubicBezTo>
                  <a:cubicBezTo>
                    <a:pt x="19063" y="10683"/>
                    <a:pt x="17580" y="13941"/>
                    <a:pt x="16839" y="15871"/>
                  </a:cubicBezTo>
                  <a:cubicBezTo>
                    <a:pt x="16098" y="17802"/>
                    <a:pt x="16098" y="18406"/>
                    <a:pt x="16521" y="19130"/>
                  </a:cubicBezTo>
                  <a:cubicBezTo>
                    <a:pt x="16945" y="19854"/>
                    <a:pt x="17792" y="20698"/>
                    <a:pt x="18639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7903003" y="6511630"/>
              <a:ext cx="86067" cy="11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353" fill="norm" stroke="1" extrusionOk="0">
                  <a:moveTo>
                    <a:pt x="10686" y="0"/>
                  </a:moveTo>
                  <a:cubicBezTo>
                    <a:pt x="6984" y="4320"/>
                    <a:pt x="3281" y="8640"/>
                    <a:pt x="1429" y="12240"/>
                  </a:cubicBezTo>
                  <a:cubicBezTo>
                    <a:pt x="-422" y="15840"/>
                    <a:pt x="-422" y="18720"/>
                    <a:pt x="1121" y="20160"/>
                  </a:cubicBezTo>
                  <a:cubicBezTo>
                    <a:pt x="2664" y="21600"/>
                    <a:pt x="5749" y="21600"/>
                    <a:pt x="8527" y="20880"/>
                  </a:cubicBezTo>
                  <a:cubicBezTo>
                    <a:pt x="11304" y="20160"/>
                    <a:pt x="13772" y="18720"/>
                    <a:pt x="15932" y="16800"/>
                  </a:cubicBezTo>
                  <a:cubicBezTo>
                    <a:pt x="18092" y="14880"/>
                    <a:pt x="19944" y="12480"/>
                    <a:pt x="20561" y="9840"/>
                  </a:cubicBezTo>
                  <a:cubicBezTo>
                    <a:pt x="21178" y="7200"/>
                    <a:pt x="20561" y="4320"/>
                    <a:pt x="18092" y="3120"/>
                  </a:cubicBezTo>
                  <a:cubicBezTo>
                    <a:pt x="15624" y="1920"/>
                    <a:pt x="11304" y="2400"/>
                    <a:pt x="6984" y="2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4196660" y="5892609"/>
              <a:ext cx="1130826" cy="81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79" fill="norm" stroke="1" extrusionOk="0">
                  <a:moveTo>
                    <a:pt x="17754" y="3772"/>
                  </a:moveTo>
                  <a:cubicBezTo>
                    <a:pt x="17609" y="2832"/>
                    <a:pt x="17464" y="1893"/>
                    <a:pt x="16980" y="1256"/>
                  </a:cubicBezTo>
                  <a:cubicBezTo>
                    <a:pt x="16495" y="619"/>
                    <a:pt x="15672" y="283"/>
                    <a:pt x="14485" y="116"/>
                  </a:cubicBezTo>
                  <a:cubicBezTo>
                    <a:pt x="13299" y="-52"/>
                    <a:pt x="11749" y="-52"/>
                    <a:pt x="10369" y="216"/>
                  </a:cubicBezTo>
                  <a:cubicBezTo>
                    <a:pt x="8989" y="485"/>
                    <a:pt x="7778" y="1021"/>
                    <a:pt x="6543" y="1826"/>
                  </a:cubicBezTo>
                  <a:cubicBezTo>
                    <a:pt x="5308" y="2631"/>
                    <a:pt x="4049" y="3705"/>
                    <a:pt x="3080" y="5180"/>
                  </a:cubicBezTo>
                  <a:cubicBezTo>
                    <a:pt x="2111" y="6656"/>
                    <a:pt x="1433" y="8534"/>
                    <a:pt x="949" y="10379"/>
                  </a:cubicBezTo>
                  <a:cubicBezTo>
                    <a:pt x="465" y="12224"/>
                    <a:pt x="174" y="14035"/>
                    <a:pt x="53" y="15343"/>
                  </a:cubicBezTo>
                  <a:cubicBezTo>
                    <a:pt x="-68" y="16651"/>
                    <a:pt x="-20" y="17456"/>
                    <a:pt x="610" y="18261"/>
                  </a:cubicBezTo>
                  <a:cubicBezTo>
                    <a:pt x="1240" y="19066"/>
                    <a:pt x="2450" y="19871"/>
                    <a:pt x="3976" y="20441"/>
                  </a:cubicBezTo>
                  <a:cubicBezTo>
                    <a:pt x="5502" y="21011"/>
                    <a:pt x="7342" y="21347"/>
                    <a:pt x="9061" y="21447"/>
                  </a:cubicBezTo>
                  <a:cubicBezTo>
                    <a:pt x="10780" y="21548"/>
                    <a:pt x="12379" y="21414"/>
                    <a:pt x="13953" y="20978"/>
                  </a:cubicBezTo>
                  <a:cubicBezTo>
                    <a:pt x="15527" y="20542"/>
                    <a:pt x="17076" y="19804"/>
                    <a:pt x="18287" y="18697"/>
                  </a:cubicBezTo>
                  <a:cubicBezTo>
                    <a:pt x="19498" y="17590"/>
                    <a:pt x="20370" y="16114"/>
                    <a:pt x="20878" y="14437"/>
                  </a:cubicBezTo>
                  <a:cubicBezTo>
                    <a:pt x="21387" y="12760"/>
                    <a:pt x="21532" y="10882"/>
                    <a:pt x="21362" y="9272"/>
                  </a:cubicBezTo>
                  <a:cubicBezTo>
                    <a:pt x="21193" y="7662"/>
                    <a:pt x="20709" y="6321"/>
                    <a:pt x="19934" y="5180"/>
                  </a:cubicBezTo>
                  <a:cubicBezTo>
                    <a:pt x="19159" y="4040"/>
                    <a:pt x="18093" y="3101"/>
                    <a:pt x="17222" y="2631"/>
                  </a:cubicBezTo>
                  <a:cubicBezTo>
                    <a:pt x="16350" y="2162"/>
                    <a:pt x="15672" y="2162"/>
                    <a:pt x="14994" y="216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5234156" y="5396002"/>
              <a:ext cx="198379" cy="446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24" fill="norm" stroke="1" extrusionOk="0">
                  <a:moveTo>
                    <a:pt x="14019" y="18127"/>
                  </a:moveTo>
                  <a:cubicBezTo>
                    <a:pt x="14019" y="17517"/>
                    <a:pt x="14019" y="16907"/>
                    <a:pt x="13742" y="16236"/>
                  </a:cubicBezTo>
                  <a:cubicBezTo>
                    <a:pt x="13465" y="15564"/>
                    <a:pt x="12911" y="14832"/>
                    <a:pt x="10834" y="14893"/>
                  </a:cubicBezTo>
                  <a:cubicBezTo>
                    <a:pt x="8758" y="14954"/>
                    <a:pt x="5158" y="15808"/>
                    <a:pt x="3081" y="16602"/>
                  </a:cubicBezTo>
                  <a:cubicBezTo>
                    <a:pt x="1004" y="17395"/>
                    <a:pt x="450" y="18127"/>
                    <a:pt x="173" y="18981"/>
                  </a:cubicBezTo>
                  <a:cubicBezTo>
                    <a:pt x="-104" y="19836"/>
                    <a:pt x="-104" y="20812"/>
                    <a:pt x="588" y="21178"/>
                  </a:cubicBezTo>
                  <a:cubicBezTo>
                    <a:pt x="1281" y="21544"/>
                    <a:pt x="2665" y="21300"/>
                    <a:pt x="5296" y="19530"/>
                  </a:cubicBezTo>
                  <a:cubicBezTo>
                    <a:pt x="7927" y="17761"/>
                    <a:pt x="11804" y="14466"/>
                    <a:pt x="14019" y="11171"/>
                  </a:cubicBezTo>
                  <a:cubicBezTo>
                    <a:pt x="16234" y="7876"/>
                    <a:pt x="16788" y="4581"/>
                    <a:pt x="16927" y="2629"/>
                  </a:cubicBezTo>
                  <a:cubicBezTo>
                    <a:pt x="17065" y="676"/>
                    <a:pt x="16788" y="66"/>
                    <a:pt x="16234" y="5"/>
                  </a:cubicBezTo>
                  <a:cubicBezTo>
                    <a:pt x="15681" y="-56"/>
                    <a:pt x="14850" y="432"/>
                    <a:pt x="14296" y="2385"/>
                  </a:cubicBezTo>
                  <a:cubicBezTo>
                    <a:pt x="13742" y="4337"/>
                    <a:pt x="13465" y="7754"/>
                    <a:pt x="14019" y="10317"/>
                  </a:cubicBezTo>
                  <a:cubicBezTo>
                    <a:pt x="14573" y="12880"/>
                    <a:pt x="15958" y="14588"/>
                    <a:pt x="17342" y="15503"/>
                  </a:cubicBezTo>
                  <a:cubicBezTo>
                    <a:pt x="18727" y="16419"/>
                    <a:pt x="20111" y="16541"/>
                    <a:pt x="21496" y="166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5449935" y="5595226"/>
              <a:ext cx="128270" cy="182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0789" fill="norm" stroke="1" extrusionOk="0">
                  <a:moveTo>
                    <a:pt x="4739" y="6592"/>
                  </a:moveTo>
                  <a:cubicBezTo>
                    <a:pt x="6857" y="6009"/>
                    <a:pt x="8975" y="5425"/>
                    <a:pt x="10457" y="4111"/>
                  </a:cubicBezTo>
                  <a:cubicBezTo>
                    <a:pt x="11939" y="2798"/>
                    <a:pt x="12786" y="755"/>
                    <a:pt x="12363" y="171"/>
                  </a:cubicBezTo>
                  <a:cubicBezTo>
                    <a:pt x="11939" y="-413"/>
                    <a:pt x="10245" y="463"/>
                    <a:pt x="7916" y="3382"/>
                  </a:cubicBezTo>
                  <a:cubicBezTo>
                    <a:pt x="5586" y="6301"/>
                    <a:pt x="2622" y="11263"/>
                    <a:pt x="1139" y="14473"/>
                  </a:cubicBezTo>
                  <a:cubicBezTo>
                    <a:pt x="-343" y="17684"/>
                    <a:pt x="-343" y="19144"/>
                    <a:pt x="928" y="20019"/>
                  </a:cubicBezTo>
                  <a:cubicBezTo>
                    <a:pt x="2198" y="20895"/>
                    <a:pt x="4739" y="21187"/>
                    <a:pt x="8339" y="20019"/>
                  </a:cubicBezTo>
                  <a:cubicBezTo>
                    <a:pt x="11939" y="18852"/>
                    <a:pt x="16598" y="16225"/>
                    <a:pt x="21257" y="135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5651927" y="5333493"/>
              <a:ext cx="117949" cy="39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fill="norm" stroke="1" extrusionOk="0">
                  <a:moveTo>
                    <a:pt x="21211" y="1115"/>
                  </a:moveTo>
                  <a:cubicBezTo>
                    <a:pt x="19373" y="557"/>
                    <a:pt x="17534" y="0"/>
                    <a:pt x="14547" y="0"/>
                  </a:cubicBezTo>
                  <a:cubicBezTo>
                    <a:pt x="11560" y="0"/>
                    <a:pt x="7424" y="557"/>
                    <a:pt x="4436" y="2299"/>
                  </a:cubicBezTo>
                  <a:cubicBezTo>
                    <a:pt x="1449" y="4041"/>
                    <a:pt x="-389" y="6968"/>
                    <a:pt x="71" y="10103"/>
                  </a:cubicBezTo>
                  <a:cubicBezTo>
                    <a:pt x="530" y="13239"/>
                    <a:pt x="3288" y="16583"/>
                    <a:pt x="3977" y="18534"/>
                  </a:cubicBezTo>
                  <a:cubicBezTo>
                    <a:pt x="4666" y="20485"/>
                    <a:pt x="3288" y="21043"/>
                    <a:pt x="190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5544586" y="5583943"/>
              <a:ext cx="17162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366" y="21600"/>
                  </a:moveTo>
                  <a:cubicBezTo>
                    <a:pt x="49" y="18000"/>
                    <a:pt x="-269" y="14400"/>
                    <a:pt x="366" y="11520"/>
                  </a:cubicBezTo>
                  <a:cubicBezTo>
                    <a:pt x="1002" y="8640"/>
                    <a:pt x="2590" y="6480"/>
                    <a:pt x="6243" y="4680"/>
                  </a:cubicBezTo>
                  <a:cubicBezTo>
                    <a:pt x="9896" y="2880"/>
                    <a:pt x="15613" y="1440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5690083" y="5554413"/>
              <a:ext cx="171796" cy="116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910" fill="norm" stroke="1" extrusionOk="0">
                  <a:moveTo>
                    <a:pt x="16588" y="2552"/>
                  </a:moveTo>
                  <a:cubicBezTo>
                    <a:pt x="15318" y="1174"/>
                    <a:pt x="14047" y="-205"/>
                    <a:pt x="11824" y="25"/>
                  </a:cubicBezTo>
                  <a:cubicBezTo>
                    <a:pt x="9600" y="255"/>
                    <a:pt x="6424" y="2093"/>
                    <a:pt x="4359" y="3931"/>
                  </a:cubicBezTo>
                  <a:cubicBezTo>
                    <a:pt x="2294" y="5769"/>
                    <a:pt x="1341" y="7608"/>
                    <a:pt x="706" y="9676"/>
                  </a:cubicBezTo>
                  <a:cubicBezTo>
                    <a:pt x="71" y="11744"/>
                    <a:pt x="-247" y="14042"/>
                    <a:pt x="229" y="15880"/>
                  </a:cubicBezTo>
                  <a:cubicBezTo>
                    <a:pt x="706" y="17718"/>
                    <a:pt x="1977" y="19097"/>
                    <a:pt x="3247" y="19097"/>
                  </a:cubicBezTo>
                  <a:cubicBezTo>
                    <a:pt x="4518" y="19097"/>
                    <a:pt x="5788" y="17718"/>
                    <a:pt x="7376" y="16110"/>
                  </a:cubicBezTo>
                  <a:cubicBezTo>
                    <a:pt x="8965" y="14501"/>
                    <a:pt x="10871" y="12663"/>
                    <a:pt x="12300" y="13582"/>
                  </a:cubicBezTo>
                  <a:cubicBezTo>
                    <a:pt x="13729" y="14501"/>
                    <a:pt x="14682" y="18178"/>
                    <a:pt x="16112" y="19786"/>
                  </a:cubicBezTo>
                  <a:cubicBezTo>
                    <a:pt x="17541" y="21395"/>
                    <a:pt x="19447" y="20935"/>
                    <a:pt x="21353" y="204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5893969" y="5297714"/>
              <a:ext cx="320584" cy="36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97" fill="norm" stroke="1" extrusionOk="0">
                  <a:moveTo>
                    <a:pt x="2475" y="14003"/>
                  </a:moveTo>
                  <a:cubicBezTo>
                    <a:pt x="1618" y="15492"/>
                    <a:pt x="761" y="16982"/>
                    <a:pt x="333" y="18099"/>
                  </a:cubicBezTo>
                  <a:cubicBezTo>
                    <a:pt x="-96" y="19217"/>
                    <a:pt x="-96" y="19961"/>
                    <a:pt x="247" y="20557"/>
                  </a:cubicBezTo>
                  <a:cubicBezTo>
                    <a:pt x="590" y="21153"/>
                    <a:pt x="1275" y="21600"/>
                    <a:pt x="2475" y="21302"/>
                  </a:cubicBezTo>
                  <a:cubicBezTo>
                    <a:pt x="3675" y="21004"/>
                    <a:pt x="5390" y="19961"/>
                    <a:pt x="6418" y="19068"/>
                  </a:cubicBezTo>
                  <a:cubicBezTo>
                    <a:pt x="7447" y="18174"/>
                    <a:pt x="7790" y="17429"/>
                    <a:pt x="7875" y="17429"/>
                  </a:cubicBezTo>
                  <a:cubicBezTo>
                    <a:pt x="7961" y="17429"/>
                    <a:pt x="7790" y="18174"/>
                    <a:pt x="7790" y="18919"/>
                  </a:cubicBezTo>
                  <a:cubicBezTo>
                    <a:pt x="7790" y="19663"/>
                    <a:pt x="7961" y="20408"/>
                    <a:pt x="8475" y="20855"/>
                  </a:cubicBezTo>
                  <a:cubicBezTo>
                    <a:pt x="8990" y="21302"/>
                    <a:pt x="9847" y="21451"/>
                    <a:pt x="11133" y="20483"/>
                  </a:cubicBezTo>
                  <a:cubicBezTo>
                    <a:pt x="12418" y="19514"/>
                    <a:pt x="14133" y="17429"/>
                    <a:pt x="15675" y="14077"/>
                  </a:cubicBezTo>
                  <a:cubicBezTo>
                    <a:pt x="17218" y="10726"/>
                    <a:pt x="18590" y="6108"/>
                    <a:pt x="19275" y="3426"/>
                  </a:cubicBezTo>
                  <a:cubicBezTo>
                    <a:pt x="19961" y="745"/>
                    <a:pt x="19961" y="0"/>
                    <a:pt x="19704" y="0"/>
                  </a:cubicBezTo>
                  <a:cubicBezTo>
                    <a:pt x="19447" y="0"/>
                    <a:pt x="18933" y="745"/>
                    <a:pt x="18247" y="3054"/>
                  </a:cubicBezTo>
                  <a:cubicBezTo>
                    <a:pt x="17561" y="5363"/>
                    <a:pt x="16704" y="9236"/>
                    <a:pt x="16275" y="11917"/>
                  </a:cubicBezTo>
                  <a:cubicBezTo>
                    <a:pt x="15847" y="14599"/>
                    <a:pt x="15847" y="16088"/>
                    <a:pt x="16018" y="17206"/>
                  </a:cubicBezTo>
                  <a:cubicBezTo>
                    <a:pt x="16190" y="18323"/>
                    <a:pt x="16533" y="19068"/>
                    <a:pt x="17133" y="19589"/>
                  </a:cubicBezTo>
                  <a:cubicBezTo>
                    <a:pt x="17733" y="20110"/>
                    <a:pt x="18590" y="20408"/>
                    <a:pt x="19361" y="19961"/>
                  </a:cubicBezTo>
                  <a:cubicBezTo>
                    <a:pt x="20133" y="19514"/>
                    <a:pt x="20818" y="18323"/>
                    <a:pt x="21504" y="171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6261773" y="5307937"/>
              <a:ext cx="121450" cy="293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80" fill="norm" stroke="1" extrusionOk="0">
                  <a:moveTo>
                    <a:pt x="10585" y="0"/>
                  </a:moveTo>
                  <a:cubicBezTo>
                    <a:pt x="7885" y="1490"/>
                    <a:pt x="5185" y="2979"/>
                    <a:pt x="3385" y="5866"/>
                  </a:cubicBezTo>
                  <a:cubicBezTo>
                    <a:pt x="1585" y="8752"/>
                    <a:pt x="685" y="13034"/>
                    <a:pt x="235" y="15641"/>
                  </a:cubicBezTo>
                  <a:cubicBezTo>
                    <a:pt x="-215" y="18248"/>
                    <a:pt x="-215" y="19179"/>
                    <a:pt x="2035" y="20017"/>
                  </a:cubicBezTo>
                  <a:cubicBezTo>
                    <a:pt x="4285" y="20855"/>
                    <a:pt x="8785" y="21600"/>
                    <a:pt x="12385" y="21321"/>
                  </a:cubicBezTo>
                  <a:cubicBezTo>
                    <a:pt x="15985" y="21041"/>
                    <a:pt x="18685" y="19738"/>
                    <a:pt x="21385" y="184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6214552" y="5438273"/>
              <a:ext cx="191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6628561" y="5576276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6597894" y="5553276"/>
              <a:ext cx="6900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2700"/>
                    <a:pt x="15200" y="5400"/>
                    <a:pt x="11600" y="9000"/>
                  </a:cubicBezTo>
                  <a:cubicBezTo>
                    <a:pt x="8000" y="12600"/>
                    <a:pt x="4000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6800088" y="5410161"/>
              <a:ext cx="219483" cy="18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64" fill="norm" stroke="1" extrusionOk="0">
                  <a:moveTo>
                    <a:pt x="15363" y="2335"/>
                  </a:moveTo>
                  <a:cubicBezTo>
                    <a:pt x="14619" y="1168"/>
                    <a:pt x="13874" y="0"/>
                    <a:pt x="11888" y="0"/>
                  </a:cubicBezTo>
                  <a:cubicBezTo>
                    <a:pt x="9901" y="0"/>
                    <a:pt x="6674" y="1168"/>
                    <a:pt x="4315" y="4378"/>
                  </a:cubicBezTo>
                  <a:cubicBezTo>
                    <a:pt x="1957" y="7589"/>
                    <a:pt x="467" y="12843"/>
                    <a:pt x="94" y="16200"/>
                  </a:cubicBezTo>
                  <a:cubicBezTo>
                    <a:pt x="-278" y="19557"/>
                    <a:pt x="467" y="21016"/>
                    <a:pt x="1956" y="21308"/>
                  </a:cubicBezTo>
                  <a:cubicBezTo>
                    <a:pt x="3446" y="21600"/>
                    <a:pt x="5681" y="20724"/>
                    <a:pt x="7667" y="19119"/>
                  </a:cubicBezTo>
                  <a:cubicBezTo>
                    <a:pt x="9653" y="17514"/>
                    <a:pt x="11391" y="15178"/>
                    <a:pt x="12508" y="12989"/>
                  </a:cubicBezTo>
                  <a:cubicBezTo>
                    <a:pt x="13625" y="10800"/>
                    <a:pt x="14122" y="8757"/>
                    <a:pt x="14370" y="8465"/>
                  </a:cubicBezTo>
                  <a:cubicBezTo>
                    <a:pt x="14619" y="8173"/>
                    <a:pt x="14619" y="9632"/>
                    <a:pt x="15115" y="10946"/>
                  </a:cubicBezTo>
                  <a:cubicBezTo>
                    <a:pt x="15612" y="12259"/>
                    <a:pt x="16605" y="13427"/>
                    <a:pt x="17722" y="14157"/>
                  </a:cubicBezTo>
                  <a:cubicBezTo>
                    <a:pt x="18839" y="14886"/>
                    <a:pt x="20081" y="15178"/>
                    <a:pt x="21322" y="154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7103906" y="5346271"/>
              <a:ext cx="115003" cy="24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775"/>
                  </a:moveTo>
                  <a:cubicBezTo>
                    <a:pt x="3840" y="8185"/>
                    <a:pt x="7680" y="11596"/>
                    <a:pt x="9840" y="14097"/>
                  </a:cubicBezTo>
                  <a:cubicBezTo>
                    <a:pt x="12000" y="16598"/>
                    <a:pt x="12480" y="18189"/>
                    <a:pt x="12000" y="19440"/>
                  </a:cubicBezTo>
                  <a:cubicBezTo>
                    <a:pt x="11520" y="20691"/>
                    <a:pt x="10080" y="21600"/>
                    <a:pt x="8640" y="21600"/>
                  </a:cubicBezTo>
                  <a:cubicBezTo>
                    <a:pt x="7200" y="21600"/>
                    <a:pt x="5760" y="20691"/>
                    <a:pt x="5520" y="18417"/>
                  </a:cubicBezTo>
                  <a:cubicBezTo>
                    <a:pt x="5280" y="16143"/>
                    <a:pt x="6240" y="12505"/>
                    <a:pt x="9120" y="9208"/>
                  </a:cubicBezTo>
                  <a:cubicBezTo>
                    <a:pt x="12000" y="5912"/>
                    <a:pt x="16800" y="29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7256620" y="5223601"/>
              <a:ext cx="137599" cy="36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378" fill="norm" stroke="1" extrusionOk="0">
                  <a:moveTo>
                    <a:pt x="14234" y="0"/>
                  </a:moveTo>
                  <a:cubicBezTo>
                    <a:pt x="12663" y="1510"/>
                    <a:pt x="11092" y="3021"/>
                    <a:pt x="9325" y="6117"/>
                  </a:cubicBezTo>
                  <a:cubicBezTo>
                    <a:pt x="7558" y="9214"/>
                    <a:pt x="5594" y="13897"/>
                    <a:pt x="4612" y="16615"/>
                  </a:cubicBezTo>
                  <a:cubicBezTo>
                    <a:pt x="3630" y="19334"/>
                    <a:pt x="3630" y="20090"/>
                    <a:pt x="4023" y="19787"/>
                  </a:cubicBezTo>
                  <a:cubicBezTo>
                    <a:pt x="4416" y="19485"/>
                    <a:pt x="5201" y="18126"/>
                    <a:pt x="6772" y="16615"/>
                  </a:cubicBezTo>
                  <a:cubicBezTo>
                    <a:pt x="8343" y="15105"/>
                    <a:pt x="10699" y="13443"/>
                    <a:pt x="12859" y="12537"/>
                  </a:cubicBezTo>
                  <a:cubicBezTo>
                    <a:pt x="15019" y="11631"/>
                    <a:pt x="16983" y="11480"/>
                    <a:pt x="18358" y="11782"/>
                  </a:cubicBezTo>
                  <a:cubicBezTo>
                    <a:pt x="19732" y="12084"/>
                    <a:pt x="20518" y="12839"/>
                    <a:pt x="20910" y="14048"/>
                  </a:cubicBezTo>
                  <a:cubicBezTo>
                    <a:pt x="21303" y="15256"/>
                    <a:pt x="21303" y="16917"/>
                    <a:pt x="20125" y="18352"/>
                  </a:cubicBezTo>
                  <a:cubicBezTo>
                    <a:pt x="18947" y="19787"/>
                    <a:pt x="16590" y="20996"/>
                    <a:pt x="13252" y="21298"/>
                  </a:cubicBezTo>
                  <a:cubicBezTo>
                    <a:pt x="9914" y="21600"/>
                    <a:pt x="5594" y="20996"/>
                    <a:pt x="3041" y="20316"/>
                  </a:cubicBezTo>
                  <a:cubicBezTo>
                    <a:pt x="488" y="19636"/>
                    <a:pt x="-297" y="18881"/>
                    <a:pt x="96" y="18277"/>
                  </a:cubicBezTo>
                  <a:cubicBezTo>
                    <a:pt x="488" y="17673"/>
                    <a:pt x="2059" y="17220"/>
                    <a:pt x="3630" y="167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7448913" y="5468940"/>
              <a:ext cx="2368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3273"/>
                    <a:pt x="21600" y="6545"/>
                    <a:pt x="19440" y="10145"/>
                  </a:cubicBezTo>
                  <a:cubicBezTo>
                    <a:pt x="17280" y="13745"/>
                    <a:pt x="8640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7471913" y="5307937"/>
              <a:ext cx="61336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7573646" y="5192934"/>
              <a:ext cx="733954" cy="592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09" fill="norm" stroke="1" extrusionOk="0">
                  <a:moveTo>
                    <a:pt x="3539" y="0"/>
                  </a:moveTo>
                  <a:cubicBezTo>
                    <a:pt x="3089" y="742"/>
                    <a:pt x="2639" y="1483"/>
                    <a:pt x="2076" y="3059"/>
                  </a:cubicBezTo>
                  <a:cubicBezTo>
                    <a:pt x="1514" y="4635"/>
                    <a:pt x="839" y="7045"/>
                    <a:pt x="539" y="8992"/>
                  </a:cubicBezTo>
                  <a:cubicBezTo>
                    <a:pt x="239" y="10939"/>
                    <a:pt x="314" y="12422"/>
                    <a:pt x="539" y="13257"/>
                  </a:cubicBezTo>
                  <a:cubicBezTo>
                    <a:pt x="764" y="14091"/>
                    <a:pt x="1139" y="14276"/>
                    <a:pt x="1364" y="14091"/>
                  </a:cubicBezTo>
                  <a:cubicBezTo>
                    <a:pt x="1589" y="13906"/>
                    <a:pt x="1664" y="13349"/>
                    <a:pt x="1477" y="12376"/>
                  </a:cubicBezTo>
                  <a:cubicBezTo>
                    <a:pt x="1289" y="11403"/>
                    <a:pt x="839" y="10012"/>
                    <a:pt x="502" y="9131"/>
                  </a:cubicBezTo>
                  <a:cubicBezTo>
                    <a:pt x="164" y="8251"/>
                    <a:pt x="-61" y="7880"/>
                    <a:pt x="14" y="7602"/>
                  </a:cubicBezTo>
                  <a:cubicBezTo>
                    <a:pt x="89" y="7324"/>
                    <a:pt x="464" y="7138"/>
                    <a:pt x="1139" y="7277"/>
                  </a:cubicBezTo>
                  <a:cubicBezTo>
                    <a:pt x="1814" y="7416"/>
                    <a:pt x="2789" y="7880"/>
                    <a:pt x="3464" y="8297"/>
                  </a:cubicBezTo>
                  <a:cubicBezTo>
                    <a:pt x="4139" y="8714"/>
                    <a:pt x="4514" y="9085"/>
                    <a:pt x="4776" y="9502"/>
                  </a:cubicBezTo>
                  <a:cubicBezTo>
                    <a:pt x="5039" y="9919"/>
                    <a:pt x="5189" y="10383"/>
                    <a:pt x="5189" y="10846"/>
                  </a:cubicBezTo>
                  <a:cubicBezTo>
                    <a:pt x="5189" y="11310"/>
                    <a:pt x="5039" y="11773"/>
                    <a:pt x="4739" y="12144"/>
                  </a:cubicBezTo>
                  <a:cubicBezTo>
                    <a:pt x="4439" y="12515"/>
                    <a:pt x="3989" y="12793"/>
                    <a:pt x="3614" y="12747"/>
                  </a:cubicBezTo>
                  <a:cubicBezTo>
                    <a:pt x="3239" y="12700"/>
                    <a:pt x="2939" y="12330"/>
                    <a:pt x="2864" y="11912"/>
                  </a:cubicBezTo>
                  <a:cubicBezTo>
                    <a:pt x="2789" y="11495"/>
                    <a:pt x="2939" y="11032"/>
                    <a:pt x="3427" y="10568"/>
                  </a:cubicBezTo>
                  <a:cubicBezTo>
                    <a:pt x="3914" y="10105"/>
                    <a:pt x="4739" y="9641"/>
                    <a:pt x="5414" y="9363"/>
                  </a:cubicBezTo>
                  <a:cubicBezTo>
                    <a:pt x="6089" y="9085"/>
                    <a:pt x="6614" y="8992"/>
                    <a:pt x="7064" y="8853"/>
                  </a:cubicBezTo>
                  <a:cubicBezTo>
                    <a:pt x="7514" y="8714"/>
                    <a:pt x="7889" y="8529"/>
                    <a:pt x="7889" y="8482"/>
                  </a:cubicBezTo>
                  <a:cubicBezTo>
                    <a:pt x="7889" y="8436"/>
                    <a:pt x="7514" y="8529"/>
                    <a:pt x="7064" y="8900"/>
                  </a:cubicBezTo>
                  <a:cubicBezTo>
                    <a:pt x="6614" y="9270"/>
                    <a:pt x="6089" y="9919"/>
                    <a:pt x="5714" y="10568"/>
                  </a:cubicBezTo>
                  <a:cubicBezTo>
                    <a:pt x="5339" y="11217"/>
                    <a:pt x="5114" y="11866"/>
                    <a:pt x="5189" y="12237"/>
                  </a:cubicBezTo>
                  <a:cubicBezTo>
                    <a:pt x="5264" y="12608"/>
                    <a:pt x="5639" y="12700"/>
                    <a:pt x="6201" y="12515"/>
                  </a:cubicBezTo>
                  <a:cubicBezTo>
                    <a:pt x="6764" y="12330"/>
                    <a:pt x="7514" y="11866"/>
                    <a:pt x="8077" y="11588"/>
                  </a:cubicBezTo>
                  <a:cubicBezTo>
                    <a:pt x="8639" y="11310"/>
                    <a:pt x="9014" y="11217"/>
                    <a:pt x="9277" y="10939"/>
                  </a:cubicBezTo>
                  <a:cubicBezTo>
                    <a:pt x="9539" y="10661"/>
                    <a:pt x="9689" y="10197"/>
                    <a:pt x="9914" y="9780"/>
                  </a:cubicBezTo>
                  <a:cubicBezTo>
                    <a:pt x="10139" y="9363"/>
                    <a:pt x="10439" y="8992"/>
                    <a:pt x="10889" y="8807"/>
                  </a:cubicBezTo>
                  <a:cubicBezTo>
                    <a:pt x="11339" y="8621"/>
                    <a:pt x="11939" y="8621"/>
                    <a:pt x="12501" y="8992"/>
                  </a:cubicBezTo>
                  <a:cubicBezTo>
                    <a:pt x="13064" y="9363"/>
                    <a:pt x="13589" y="10105"/>
                    <a:pt x="13889" y="10754"/>
                  </a:cubicBezTo>
                  <a:cubicBezTo>
                    <a:pt x="14189" y="11403"/>
                    <a:pt x="14264" y="11959"/>
                    <a:pt x="14189" y="12422"/>
                  </a:cubicBezTo>
                  <a:cubicBezTo>
                    <a:pt x="14114" y="12886"/>
                    <a:pt x="13889" y="13257"/>
                    <a:pt x="13626" y="13303"/>
                  </a:cubicBezTo>
                  <a:cubicBezTo>
                    <a:pt x="13364" y="13349"/>
                    <a:pt x="13064" y="13071"/>
                    <a:pt x="12914" y="12700"/>
                  </a:cubicBezTo>
                  <a:cubicBezTo>
                    <a:pt x="12764" y="12330"/>
                    <a:pt x="12764" y="11866"/>
                    <a:pt x="13101" y="11171"/>
                  </a:cubicBezTo>
                  <a:cubicBezTo>
                    <a:pt x="13439" y="10476"/>
                    <a:pt x="14114" y="9548"/>
                    <a:pt x="14639" y="9085"/>
                  </a:cubicBezTo>
                  <a:cubicBezTo>
                    <a:pt x="15164" y="8621"/>
                    <a:pt x="15539" y="8621"/>
                    <a:pt x="15914" y="8621"/>
                  </a:cubicBezTo>
                  <a:cubicBezTo>
                    <a:pt x="16289" y="8621"/>
                    <a:pt x="16664" y="8621"/>
                    <a:pt x="16927" y="8853"/>
                  </a:cubicBezTo>
                  <a:cubicBezTo>
                    <a:pt x="17189" y="9085"/>
                    <a:pt x="17339" y="9548"/>
                    <a:pt x="17376" y="10012"/>
                  </a:cubicBezTo>
                  <a:cubicBezTo>
                    <a:pt x="17414" y="10476"/>
                    <a:pt x="17339" y="10939"/>
                    <a:pt x="17452" y="11310"/>
                  </a:cubicBezTo>
                  <a:cubicBezTo>
                    <a:pt x="17564" y="11681"/>
                    <a:pt x="17864" y="11959"/>
                    <a:pt x="18164" y="11912"/>
                  </a:cubicBezTo>
                  <a:cubicBezTo>
                    <a:pt x="18464" y="11866"/>
                    <a:pt x="18764" y="11495"/>
                    <a:pt x="19251" y="10939"/>
                  </a:cubicBezTo>
                  <a:cubicBezTo>
                    <a:pt x="19739" y="10383"/>
                    <a:pt x="20414" y="9641"/>
                    <a:pt x="20864" y="9039"/>
                  </a:cubicBezTo>
                  <a:cubicBezTo>
                    <a:pt x="21314" y="8436"/>
                    <a:pt x="21539" y="7973"/>
                    <a:pt x="21539" y="7926"/>
                  </a:cubicBezTo>
                  <a:cubicBezTo>
                    <a:pt x="21539" y="7880"/>
                    <a:pt x="21314" y="8251"/>
                    <a:pt x="21164" y="9548"/>
                  </a:cubicBezTo>
                  <a:cubicBezTo>
                    <a:pt x="21014" y="10846"/>
                    <a:pt x="20939" y="13071"/>
                    <a:pt x="20752" y="14925"/>
                  </a:cubicBezTo>
                  <a:cubicBezTo>
                    <a:pt x="20564" y="16779"/>
                    <a:pt x="20264" y="18263"/>
                    <a:pt x="19927" y="19282"/>
                  </a:cubicBezTo>
                  <a:cubicBezTo>
                    <a:pt x="19589" y="20302"/>
                    <a:pt x="19214" y="20858"/>
                    <a:pt x="18801" y="21183"/>
                  </a:cubicBezTo>
                  <a:cubicBezTo>
                    <a:pt x="18389" y="21507"/>
                    <a:pt x="17939" y="21600"/>
                    <a:pt x="17676" y="21415"/>
                  </a:cubicBezTo>
                  <a:cubicBezTo>
                    <a:pt x="17414" y="21229"/>
                    <a:pt x="17339" y="20766"/>
                    <a:pt x="17302" y="20209"/>
                  </a:cubicBezTo>
                  <a:cubicBezTo>
                    <a:pt x="17264" y="19653"/>
                    <a:pt x="17264" y="19004"/>
                    <a:pt x="17639" y="18355"/>
                  </a:cubicBezTo>
                  <a:cubicBezTo>
                    <a:pt x="18014" y="17706"/>
                    <a:pt x="18764" y="17058"/>
                    <a:pt x="19514" y="164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1844453" y="7354983"/>
              <a:ext cx="32967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58" y="10800"/>
                    <a:pt x="10716" y="0"/>
                    <a:pt x="14316" y="0"/>
                  </a:cubicBezTo>
                  <a:cubicBezTo>
                    <a:pt x="17916" y="0"/>
                    <a:pt x="19758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1829120" y="7462319"/>
              <a:ext cx="32967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8" y="18327"/>
                    <a:pt x="9377" y="15055"/>
                    <a:pt x="12977" y="11455"/>
                  </a:cubicBezTo>
                  <a:cubicBezTo>
                    <a:pt x="16577" y="7855"/>
                    <a:pt x="19088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2151127" y="7255314"/>
              <a:ext cx="158085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600" fill="norm" stroke="1" extrusionOk="0">
                  <a:moveTo>
                    <a:pt x="0" y="0"/>
                  </a:moveTo>
                  <a:cubicBezTo>
                    <a:pt x="3712" y="450"/>
                    <a:pt x="7425" y="900"/>
                    <a:pt x="11137" y="1800"/>
                  </a:cubicBezTo>
                  <a:cubicBezTo>
                    <a:pt x="14850" y="2700"/>
                    <a:pt x="18562" y="4050"/>
                    <a:pt x="20081" y="6150"/>
                  </a:cubicBezTo>
                  <a:cubicBezTo>
                    <a:pt x="21600" y="8250"/>
                    <a:pt x="20925" y="11100"/>
                    <a:pt x="18225" y="13800"/>
                  </a:cubicBezTo>
                  <a:cubicBezTo>
                    <a:pt x="15525" y="16500"/>
                    <a:pt x="10800" y="19050"/>
                    <a:pt x="60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2724301" y="7247647"/>
              <a:ext cx="362181" cy="43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93" fill="norm" stroke="1" extrusionOk="0">
                  <a:moveTo>
                    <a:pt x="6453" y="4120"/>
                  </a:moveTo>
                  <a:cubicBezTo>
                    <a:pt x="5698" y="3995"/>
                    <a:pt x="4943" y="3871"/>
                    <a:pt x="4187" y="3871"/>
                  </a:cubicBezTo>
                  <a:cubicBezTo>
                    <a:pt x="3432" y="3871"/>
                    <a:pt x="2677" y="3995"/>
                    <a:pt x="2299" y="3746"/>
                  </a:cubicBezTo>
                  <a:cubicBezTo>
                    <a:pt x="1922" y="3496"/>
                    <a:pt x="1922" y="2872"/>
                    <a:pt x="2148" y="2310"/>
                  </a:cubicBezTo>
                  <a:cubicBezTo>
                    <a:pt x="2375" y="1748"/>
                    <a:pt x="2828" y="1249"/>
                    <a:pt x="3432" y="812"/>
                  </a:cubicBezTo>
                  <a:cubicBezTo>
                    <a:pt x="4036" y="375"/>
                    <a:pt x="4792" y="0"/>
                    <a:pt x="5471" y="0"/>
                  </a:cubicBezTo>
                  <a:cubicBezTo>
                    <a:pt x="6151" y="0"/>
                    <a:pt x="6755" y="375"/>
                    <a:pt x="6982" y="1998"/>
                  </a:cubicBezTo>
                  <a:cubicBezTo>
                    <a:pt x="7208" y="3621"/>
                    <a:pt x="7057" y="6492"/>
                    <a:pt x="6529" y="8802"/>
                  </a:cubicBezTo>
                  <a:cubicBezTo>
                    <a:pt x="6000" y="11112"/>
                    <a:pt x="5094" y="12860"/>
                    <a:pt x="4338" y="13984"/>
                  </a:cubicBezTo>
                  <a:cubicBezTo>
                    <a:pt x="3583" y="15108"/>
                    <a:pt x="2979" y="15607"/>
                    <a:pt x="2299" y="15857"/>
                  </a:cubicBezTo>
                  <a:cubicBezTo>
                    <a:pt x="1620" y="16106"/>
                    <a:pt x="864" y="16106"/>
                    <a:pt x="411" y="15794"/>
                  </a:cubicBezTo>
                  <a:cubicBezTo>
                    <a:pt x="-42" y="15482"/>
                    <a:pt x="-193" y="14858"/>
                    <a:pt x="336" y="13672"/>
                  </a:cubicBezTo>
                  <a:cubicBezTo>
                    <a:pt x="864" y="12486"/>
                    <a:pt x="2073" y="10738"/>
                    <a:pt x="4565" y="8740"/>
                  </a:cubicBezTo>
                  <a:cubicBezTo>
                    <a:pt x="7057" y="6742"/>
                    <a:pt x="10834" y="4495"/>
                    <a:pt x="13401" y="3121"/>
                  </a:cubicBezTo>
                  <a:cubicBezTo>
                    <a:pt x="15969" y="1748"/>
                    <a:pt x="17329" y="1249"/>
                    <a:pt x="17555" y="1186"/>
                  </a:cubicBezTo>
                  <a:cubicBezTo>
                    <a:pt x="17782" y="1124"/>
                    <a:pt x="16876" y="1498"/>
                    <a:pt x="15365" y="3309"/>
                  </a:cubicBezTo>
                  <a:cubicBezTo>
                    <a:pt x="13855" y="5119"/>
                    <a:pt x="11740" y="8365"/>
                    <a:pt x="10380" y="11112"/>
                  </a:cubicBezTo>
                  <a:cubicBezTo>
                    <a:pt x="9021" y="13859"/>
                    <a:pt x="8417" y="16106"/>
                    <a:pt x="8115" y="17542"/>
                  </a:cubicBezTo>
                  <a:cubicBezTo>
                    <a:pt x="7813" y="18978"/>
                    <a:pt x="7813" y="19602"/>
                    <a:pt x="8039" y="20164"/>
                  </a:cubicBezTo>
                  <a:cubicBezTo>
                    <a:pt x="8266" y="20726"/>
                    <a:pt x="8719" y="21225"/>
                    <a:pt x="9323" y="21413"/>
                  </a:cubicBezTo>
                  <a:cubicBezTo>
                    <a:pt x="9927" y="21600"/>
                    <a:pt x="10683" y="21475"/>
                    <a:pt x="11438" y="20851"/>
                  </a:cubicBezTo>
                  <a:cubicBezTo>
                    <a:pt x="12193" y="20227"/>
                    <a:pt x="12948" y="19103"/>
                    <a:pt x="13326" y="18229"/>
                  </a:cubicBezTo>
                  <a:cubicBezTo>
                    <a:pt x="13704" y="17355"/>
                    <a:pt x="13704" y="16731"/>
                    <a:pt x="13552" y="16044"/>
                  </a:cubicBezTo>
                  <a:cubicBezTo>
                    <a:pt x="13401" y="15357"/>
                    <a:pt x="13099" y="14608"/>
                    <a:pt x="13401" y="14234"/>
                  </a:cubicBezTo>
                  <a:cubicBezTo>
                    <a:pt x="13703" y="13859"/>
                    <a:pt x="14610" y="13859"/>
                    <a:pt x="16045" y="13921"/>
                  </a:cubicBezTo>
                  <a:cubicBezTo>
                    <a:pt x="17480" y="13984"/>
                    <a:pt x="19443" y="14109"/>
                    <a:pt x="21407" y="14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3454490" y="7206970"/>
              <a:ext cx="144073" cy="27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246" fill="norm" stroke="1" extrusionOk="0">
                  <a:moveTo>
                    <a:pt x="4547" y="5482"/>
                  </a:moveTo>
                  <a:cubicBezTo>
                    <a:pt x="8337" y="5285"/>
                    <a:pt x="12126" y="5089"/>
                    <a:pt x="14968" y="4696"/>
                  </a:cubicBezTo>
                  <a:cubicBezTo>
                    <a:pt x="17811" y="4303"/>
                    <a:pt x="19705" y="3714"/>
                    <a:pt x="20653" y="2929"/>
                  </a:cubicBezTo>
                  <a:cubicBezTo>
                    <a:pt x="21600" y="2143"/>
                    <a:pt x="21600" y="1162"/>
                    <a:pt x="20653" y="572"/>
                  </a:cubicBezTo>
                  <a:cubicBezTo>
                    <a:pt x="19705" y="-17"/>
                    <a:pt x="17811" y="-213"/>
                    <a:pt x="15158" y="278"/>
                  </a:cubicBezTo>
                  <a:cubicBezTo>
                    <a:pt x="12505" y="769"/>
                    <a:pt x="9095" y="1947"/>
                    <a:pt x="7200" y="3027"/>
                  </a:cubicBezTo>
                  <a:cubicBezTo>
                    <a:pt x="5305" y="4107"/>
                    <a:pt x="4926" y="5089"/>
                    <a:pt x="6063" y="6954"/>
                  </a:cubicBezTo>
                  <a:cubicBezTo>
                    <a:pt x="7200" y="8820"/>
                    <a:pt x="9853" y="11569"/>
                    <a:pt x="12126" y="13336"/>
                  </a:cubicBezTo>
                  <a:cubicBezTo>
                    <a:pt x="14400" y="15103"/>
                    <a:pt x="16295" y="15889"/>
                    <a:pt x="17811" y="16674"/>
                  </a:cubicBezTo>
                  <a:cubicBezTo>
                    <a:pt x="19326" y="17460"/>
                    <a:pt x="20463" y="18245"/>
                    <a:pt x="20274" y="19031"/>
                  </a:cubicBezTo>
                  <a:cubicBezTo>
                    <a:pt x="20084" y="19816"/>
                    <a:pt x="18568" y="20602"/>
                    <a:pt x="16484" y="20994"/>
                  </a:cubicBezTo>
                  <a:cubicBezTo>
                    <a:pt x="14400" y="21387"/>
                    <a:pt x="11747" y="21387"/>
                    <a:pt x="8905" y="20503"/>
                  </a:cubicBezTo>
                  <a:cubicBezTo>
                    <a:pt x="6063" y="19620"/>
                    <a:pt x="3032" y="17852"/>
                    <a:pt x="0" y="16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3512701" y="7036701"/>
              <a:ext cx="118127" cy="134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413" fill="norm" stroke="1" extrusionOk="0">
                  <a:moveTo>
                    <a:pt x="4698" y="3073"/>
                  </a:moveTo>
                  <a:cubicBezTo>
                    <a:pt x="3320" y="4704"/>
                    <a:pt x="1941" y="6334"/>
                    <a:pt x="1022" y="8168"/>
                  </a:cubicBezTo>
                  <a:cubicBezTo>
                    <a:pt x="103" y="10002"/>
                    <a:pt x="-357" y="12039"/>
                    <a:pt x="332" y="12243"/>
                  </a:cubicBezTo>
                  <a:cubicBezTo>
                    <a:pt x="1022" y="12447"/>
                    <a:pt x="2860" y="10817"/>
                    <a:pt x="4009" y="8983"/>
                  </a:cubicBezTo>
                  <a:cubicBezTo>
                    <a:pt x="5158" y="7149"/>
                    <a:pt x="5617" y="5111"/>
                    <a:pt x="6537" y="3277"/>
                  </a:cubicBezTo>
                  <a:cubicBezTo>
                    <a:pt x="7456" y="1443"/>
                    <a:pt x="8834" y="-187"/>
                    <a:pt x="10213" y="17"/>
                  </a:cubicBezTo>
                  <a:cubicBezTo>
                    <a:pt x="11592" y="221"/>
                    <a:pt x="12971" y="2258"/>
                    <a:pt x="14809" y="6130"/>
                  </a:cubicBezTo>
                  <a:cubicBezTo>
                    <a:pt x="16647" y="10002"/>
                    <a:pt x="18945" y="15707"/>
                    <a:pt x="21243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3630827" y="7416318"/>
              <a:ext cx="130337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3676828" y="7434039"/>
              <a:ext cx="107337" cy="135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0" fill="norm" stroke="1" extrusionOk="0">
                  <a:moveTo>
                    <a:pt x="21600" y="811"/>
                  </a:moveTo>
                  <a:cubicBezTo>
                    <a:pt x="19029" y="25"/>
                    <a:pt x="16457" y="-760"/>
                    <a:pt x="12857" y="1400"/>
                  </a:cubicBezTo>
                  <a:cubicBezTo>
                    <a:pt x="9257" y="3560"/>
                    <a:pt x="4629" y="8665"/>
                    <a:pt x="2314" y="12396"/>
                  </a:cubicBezTo>
                  <a:cubicBezTo>
                    <a:pt x="0" y="16127"/>
                    <a:pt x="0" y="18484"/>
                    <a:pt x="0" y="20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3776497" y="7531320"/>
              <a:ext cx="53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3906833" y="7393317"/>
              <a:ext cx="9967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3960501" y="7469985"/>
              <a:ext cx="76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800"/>
                    <a:pt x="14400" y="1600"/>
                    <a:pt x="10800" y="5200"/>
                  </a:cubicBezTo>
                  <a:cubicBezTo>
                    <a:pt x="7200" y="8800"/>
                    <a:pt x="3600" y="15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4347568" y="7224647"/>
              <a:ext cx="184359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600" fill="norm" stroke="1" extrusionOk="0">
                  <a:moveTo>
                    <a:pt x="1325" y="0"/>
                  </a:moveTo>
                  <a:cubicBezTo>
                    <a:pt x="1909" y="923"/>
                    <a:pt x="2493" y="1846"/>
                    <a:pt x="4974" y="3138"/>
                  </a:cubicBezTo>
                  <a:cubicBezTo>
                    <a:pt x="7455" y="4431"/>
                    <a:pt x="11834" y="6092"/>
                    <a:pt x="15044" y="7292"/>
                  </a:cubicBezTo>
                  <a:cubicBezTo>
                    <a:pt x="18255" y="8492"/>
                    <a:pt x="20298" y="9231"/>
                    <a:pt x="20882" y="9969"/>
                  </a:cubicBezTo>
                  <a:cubicBezTo>
                    <a:pt x="21466" y="10708"/>
                    <a:pt x="20590" y="11446"/>
                    <a:pt x="18109" y="12554"/>
                  </a:cubicBezTo>
                  <a:cubicBezTo>
                    <a:pt x="15628" y="13662"/>
                    <a:pt x="11542" y="15138"/>
                    <a:pt x="8769" y="16062"/>
                  </a:cubicBezTo>
                  <a:cubicBezTo>
                    <a:pt x="5996" y="16985"/>
                    <a:pt x="4536" y="17354"/>
                    <a:pt x="3077" y="17908"/>
                  </a:cubicBezTo>
                  <a:cubicBezTo>
                    <a:pt x="1617" y="18462"/>
                    <a:pt x="158" y="19200"/>
                    <a:pt x="12" y="19846"/>
                  </a:cubicBezTo>
                  <a:cubicBezTo>
                    <a:pt x="-134" y="20492"/>
                    <a:pt x="1034" y="21046"/>
                    <a:pt x="22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4700064" y="7277353"/>
              <a:ext cx="149791" cy="192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0909" fill="norm" stroke="1" extrusionOk="0">
                  <a:moveTo>
                    <a:pt x="21458" y="3427"/>
                  </a:moveTo>
                  <a:cubicBezTo>
                    <a:pt x="20360" y="2319"/>
                    <a:pt x="19261" y="1212"/>
                    <a:pt x="17797" y="519"/>
                  </a:cubicBezTo>
                  <a:cubicBezTo>
                    <a:pt x="16333" y="-173"/>
                    <a:pt x="14502" y="-450"/>
                    <a:pt x="11573" y="1488"/>
                  </a:cubicBezTo>
                  <a:cubicBezTo>
                    <a:pt x="8644" y="3427"/>
                    <a:pt x="4617" y="7581"/>
                    <a:pt x="2421" y="10765"/>
                  </a:cubicBezTo>
                  <a:cubicBezTo>
                    <a:pt x="224" y="13950"/>
                    <a:pt x="-142" y="16165"/>
                    <a:pt x="41" y="17965"/>
                  </a:cubicBezTo>
                  <a:cubicBezTo>
                    <a:pt x="224" y="19765"/>
                    <a:pt x="956" y="21150"/>
                    <a:pt x="4068" y="20873"/>
                  </a:cubicBezTo>
                  <a:cubicBezTo>
                    <a:pt x="7180" y="20596"/>
                    <a:pt x="12672" y="18658"/>
                    <a:pt x="15966" y="15888"/>
                  </a:cubicBezTo>
                  <a:cubicBezTo>
                    <a:pt x="19261" y="13119"/>
                    <a:pt x="20360" y="9519"/>
                    <a:pt x="20360" y="7165"/>
                  </a:cubicBezTo>
                  <a:cubicBezTo>
                    <a:pt x="20360" y="4812"/>
                    <a:pt x="19261" y="3704"/>
                    <a:pt x="18529" y="3288"/>
                  </a:cubicBezTo>
                  <a:cubicBezTo>
                    <a:pt x="17797" y="2873"/>
                    <a:pt x="17431" y="3150"/>
                    <a:pt x="17065" y="3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4980191" y="7416318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5127576" y="7267785"/>
              <a:ext cx="97316" cy="242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1" h="21141" fill="norm" stroke="1" extrusionOk="0">
                  <a:moveTo>
                    <a:pt x="17032" y="1585"/>
                  </a:moveTo>
                  <a:cubicBezTo>
                    <a:pt x="14398" y="1140"/>
                    <a:pt x="11764" y="695"/>
                    <a:pt x="9130" y="361"/>
                  </a:cubicBezTo>
                  <a:cubicBezTo>
                    <a:pt x="6496" y="27"/>
                    <a:pt x="3861" y="-196"/>
                    <a:pt x="2018" y="249"/>
                  </a:cubicBezTo>
                  <a:cubicBezTo>
                    <a:pt x="174" y="695"/>
                    <a:pt x="-880" y="1808"/>
                    <a:pt x="964" y="3367"/>
                  </a:cubicBezTo>
                  <a:cubicBezTo>
                    <a:pt x="2808" y="4926"/>
                    <a:pt x="7549" y="6930"/>
                    <a:pt x="11501" y="8823"/>
                  </a:cubicBezTo>
                  <a:cubicBezTo>
                    <a:pt x="15452" y="10715"/>
                    <a:pt x="18613" y="12497"/>
                    <a:pt x="19666" y="14612"/>
                  </a:cubicBezTo>
                  <a:cubicBezTo>
                    <a:pt x="20720" y="16728"/>
                    <a:pt x="19666" y="19177"/>
                    <a:pt x="16505" y="20291"/>
                  </a:cubicBezTo>
                  <a:cubicBezTo>
                    <a:pt x="13344" y="21404"/>
                    <a:pt x="8076" y="21181"/>
                    <a:pt x="2808" y="20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5141194" y="7209313"/>
              <a:ext cx="28367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81" y="15200"/>
                    <a:pt x="8562" y="8800"/>
                    <a:pt x="12162" y="5200"/>
                  </a:cubicBezTo>
                  <a:cubicBezTo>
                    <a:pt x="15762" y="1600"/>
                    <a:pt x="18681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5912990" y="7293648"/>
              <a:ext cx="42423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1" y="21600"/>
                  </a:moveTo>
                  <a:cubicBezTo>
                    <a:pt x="651" y="21600"/>
                    <a:pt x="0" y="21600"/>
                    <a:pt x="0" y="21600"/>
                  </a:cubicBezTo>
                  <a:cubicBezTo>
                    <a:pt x="0" y="21600"/>
                    <a:pt x="651" y="21600"/>
                    <a:pt x="2733" y="20057"/>
                  </a:cubicBezTo>
                  <a:cubicBezTo>
                    <a:pt x="4814" y="18514"/>
                    <a:pt x="8328" y="15429"/>
                    <a:pt x="11711" y="11829"/>
                  </a:cubicBezTo>
                  <a:cubicBezTo>
                    <a:pt x="15094" y="8229"/>
                    <a:pt x="18347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6237552" y="7223172"/>
              <a:ext cx="136801" cy="17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70" fill="norm" stroke="1" extrusionOk="0">
                  <a:moveTo>
                    <a:pt x="0" y="2030"/>
                  </a:moveTo>
                  <a:cubicBezTo>
                    <a:pt x="1600" y="1104"/>
                    <a:pt x="3200" y="179"/>
                    <a:pt x="6000" y="24"/>
                  </a:cubicBezTo>
                  <a:cubicBezTo>
                    <a:pt x="8800" y="-130"/>
                    <a:pt x="12800" y="487"/>
                    <a:pt x="16000" y="1259"/>
                  </a:cubicBezTo>
                  <a:cubicBezTo>
                    <a:pt x="19200" y="2030"/>
                    <a:pt x="21600" y="2956"/>
                    <a:pt x="21400" y="5116"/>
                  </a:cubicBezTo>
                  <a:cubicBezTo>
                    <a:pt x="21200" y="7276"/>
                    <a:pt x="18400" y="10670"/>
                    <a:pt x="15800" y="13601"/>
                  </a:cubicBezTo>
                  <a:cubicBezTo>
                    <a:pt x="13200" y="16533"/>
                    <a:pt x="10800" y="19001"/>
                    <a:pt x="8400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6820232" y="7331983"/>
              <a:ext cx="26834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6965902" y="7270648"/>
              <a:ext cx="38336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4114"/>
                    <a:pt x="2880" y="8229"/>
                    <a:pt x="6480" y="11829"/>
                  </a:cubicBezTo>
                  <a:cubicBezTo>
                    <a:pt x="10080" y="15429"/>
                    <a:pt x="1584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7126906" y="7301315"/>
              <a:ext cx="161004" cy="12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0" fill="norm" stroke="1" extrusionOk="0">
                  <a:moveTo>
                    <a:pt x="0" y="2645"/>
                  </a:moveTo>
                  <a:cubicBezTo>
                    <a:pt x="0" y="7053"/>
                    <a:pt x="0" y="11461"/>
                    <a:pt x="171" y="14767"/>
                  </a:cubicBezTo>
                  <a:cubicBezTo>
                    <a:pt x="343" y="18073"/>
                    <a:pt x="686" y="20278"/>
                    <a:pt x="1714" y="20939"/>
                  </a:cubicBezTo>
                  <a:cubicBezTo>
                    <a:pt x="2743" y="21600"/>
                    <a:pt x="4457" y="20718"/>
                    <a:pt x="7886" y="16971"/>
                  </a:cubicBezTo>
                  <a:cubicBezTo>
                    <a:pt x="11314" y="13225"/>
                    <a:pt x="16457" y="66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7287909" y="7256911"/>
              <a:ext cx="176338" cy="174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0" y="12013"/>
                  </a:moveTo>
                  <a:cubicBezTo>
                    <a:pt x="939" y="13265"/>
                    <a:pt x="1878" y="14517"/>
                    <a:pt x="3130" y="14674"/>
                  </a:cubicBezTo>
                  <a:cubicBezTo>
                    <a:pt x="4383" y="14830"/>
                    <a:pt x="5948" y="13891"/>
                    <a:pt x="7826" y="12013"/>
                  </a:cubicBezTo>
                  <a:cubicBezTo>
                    <a:pt x="9704" y="10134"/>
                    <a:pt x="11896" y="7317"/>
                    <a:pt x="13148" y="5126"/>
                  </a:cubicBezTo>
                  <a:cubicBezTo>
                    <a:pt x="14400" y="2934"/>
                    <a:pt x="14713" y="1369"/>
                    <a:pt x="13931" y="587"/>
                  </a:cubicBezTo>
                  <a:cubicBezTo>
                    <a:pt x="13148" y="-196"/>
                    <a:pt x="11270" y="-196"/>
                    <a:pt x="9861" y="587"/>
                  </a:cubicBezTo>
                  <a:cubicBezTo>
                    <a:pt x="8452" y="1369"/>
                    <a:pt x="7513" y="2934"/>
                    <a:pt x="6574" y="6065"/>
                  </a:cubicBezTo>
                  <a:cubicBezTo>
                    <a:pt x="5635" y="9195"/>
                    <a:pt x="4696" y="13891"/>
                    <a:pt x="7200" y="16708"/>
                  </a:cubicBezTo>
                  <a:cubicBezTo>
                    <a:pt x="9704" y="19526"/>
                    <a:pt x="15652" y="20465"/>
                    <a:pt x="21600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8468603" y="7101977"/>
              <a:ext cx="3833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744"/>
                    <a:pt x="12960" y="7488"/>
                    <a:pt x="9360" y="11088"/>
                  </a:cubicBezTo>
                  <a:cubicBezTo>
                    <a:pt x="5760" y="14688"/>
                    <a:pt x="2880" y="181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8542715" y="7262981"/>
              <a:ext cx="40891" cy="145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9450" y="10055"/>
                  </a:moveTo>
                  <a:cubicBezTo>
                    <a:pt x="8100" y="11917"/>
                    <a:pt x="6750" y="13779"/>
                    <a:pt x="4725" y="16014"/>
                  </a:cubicBezTo>
                  <a:cubicBezTo>
                    <a:pt x="2700" y="18248"/>
                    <a:pt x="0" y="20855"/>
                    <a:pt x="0" y="21228"/>
                  </a:cubicBezTo>
                  <a:cubicBezTo>
                    <a:pt x="0" y="21600"/>
                    <a:pt x="2700" y="19738"/>
                    <a:pt x="5400" y="16759"/>
                  </a:cubicBezTo>
                  <a:cubicBezTo>
                    <a:pt x="8100" y="13779"/>
                    <a:pt x="10800" y="9683"/>
                    <a:pt x="12150" y="6703"/>
                  </a:cubicBezTo>
                  <a:cubicBezTo>
                    <a:pt x="13500" y="3724"/>
                    <a:pt x="13500" y="1862"/>
                    <a:pt x="14850" y="931"/>
                  </a:cubicBezTo>
                  <a:cubicBezTo>
                    <a:pt x="16200" y="0"/>
                    <a:pt x="189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8615930" y="7255314"/>
              <a:ext cx="167014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7643" y="0"/>
                  </a:moveTo>
                  <a:cubicBezTo>
                    <a:pt x="6333" y="5333"/>
                    <a:pt x="5024" y="10667"/>
                    <a:pt x="3715" y="14267"/>
                  </a:cubicBezTo>
                  <a:cubicBezTo>
                    <a:pt x="2406" y="17867"/>
                    <a:pt x="1097" y="19733"/>
                    <a:pt x="443" y="20000"/>
                  </a:cubicBezTo>
                  <a:cubicBezTo>
                    <a:pt x="-212" y="20267"/>
                    <a:pt x="-212" y="18933"/>
                    <a:pt x="933" y="16533"/>
                  </a:cubicBezTo>
                  <a:cubicBezTo>
                    <a:pt x="2079" y="14133"/>
                    <a:pt x="4370" y="10667"/>
                    <a:pt x="6170" y="8533"/>
                  </a:cubicBezTo>
                  <a:cubicBezTo>
                    <a:pt x="7970" y="6400"/>
                    <a:pt x="9279" y="5600"/>
                    <a:pt x="10752" y="5067"/>
                  </a:cubicBezTo>
                  <a:cubicBezTo>
                    <a:pt x="12224" y="4533"/>
                    <a:pt x="13861" y="4267"/>
                    <a:pt x="15006" y="5467"/>
                  </a:cubicBezTo>
                  <a:cubicBezTo>
                    <a:pt x="16152" y="6667"/>
                    <a:pt x="16806" y="9333"/>
                    <a:pt x="17297" y="12000"/>
                  </a:cubicBezTo>
                  <a:cubicBezTo>
                    <a:pt x="17788" y="14667"/>
                    <a:pt x="18115" y="17333"/>
                    <a:pt x="18770" y="18933"/>
                  </a:cubicBezTo>
                  <a:cubicBezTo>
                    <a:pt x="19424" y="20533"/>
                    <a:pt x="20406" y="21067"/>
                    <a:pt x="213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8812853" y="7298989"/>
              <a:ext cx="315099" cy="19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94" fill="norm" stroke="1" extrusionOk="0">
                  <a:moveTo>
                    <a:pt x="1607" y="15403"/>
                  </a:moveTo>
                  <a:cubicBezTo>
                    <a:pt x="3680" y="12317"/>
                    <a:pt x="5754" y="9232"/>
                    <a:pt x="7136" y="7268"/>
                  </a:cubicBezTo>
                  <a:cubicBezTo>
                    <a:pt x="8519" y="5304"/>
                    <a:pt x="9210" y="4463"/>
                    <a:pt x="9642" y="3341"/>
                  </a:cubicBezTo>
                  <a:cubicBezTo>
                    <a:pt x="10074" y="2219"/>
                    <a:pt x="10247" y="816"/>
                    <a:pt x="9556" y="255"/>
                  </a:cubicBezTo>
                  <a:cubicBezTo>
                    <a:pt x="8864" y="-306"/>
                    <a:pt x="7309" y="-25"/>
                    <a:pt x="5581" y="1938"/>
                  </a:cubicBezTo>
                  <a:cubicBezTo>
                    <a:pt x="3853" y="3902"/>
                    <a:pt x="1952" y="7549"/>
                    <a:pt x="916" y="10494"/>
                  </a:cubicBezTo>
                  <a:cubicBezTo>
                    <a:pt x="-121" y="13439"/>
                    <a:pt x="-294" y="15684"/>
                    <a:pt x="484" y="17086"/>
                  </a:cubicBezTo>
                  <a:cubicBezTo>
                    <a:pt x="1261" y="18489"/>
                    <a:pt x="2989" y="19050"/>
                    <a:pt x="5236" y="18489"/>
                  </a:cubicBezTo>
                  <a:cubicBezTo>
                    <a:pt x="7482" y="17928"/>
                    <a:pt x="10247" y="16245"/>
                    <a:pt x="11975" y="14982"/>
                  </a:cubicBezTo>
                  <a:cubicBezTo>
                    <a:pt x="13703" y="13720"/>
                    <a:pt x="14394" y="12878"/>
                    <a:pt x="14999" y="11897"/>
                  </a:cubicBezTo>
                  <a:cubicBezTo>
                    <a:pt x="15604" y="10915"/>
                    <a:pt x="16122" y="9793"/>
                    <a:pt x="15949" y="9091"/>
                  </a:cubicBezTo>
                  <a:cubicBezTo>
                    <a:pt x="15776" y="8390"/>
                    <a:pt x="14912" y="8110"/>
                    <a:pt x="14135" y="8390"/>
                  </a:cubicBezTo>
                  <a:cubicBezTo>
                    <a:pt x="13357" y="8671"/>
                    <a:pt x="12666" y="9512"/>
                    <a:pt x="11975" y="10634"/>
                  </a:cubicBezTo>
                  <a:cubicBezTo>
                    <a:pt x="11284" y="11756"/>
                    <a:pt x="10592" y="13159"/>
                    <a:pt x="10592" y="14281"/>
                  </a:cubicBezTo>
                  <a:cubicBezTo>
                    <a:pt x="10592" y="15403"/>
                    <a:pt x="11284" y="16245"/>
                    <a:pt x="12061" y="16385"/>
                  </a:cubicBezTo>
                  <a:cubicBezTo>
                    <a:pt x="12839" y="16525"/>
                    <a:pt x="13703" y="15964"/>
                    <a:pt x="14567" y="15543"/>
                  </a:cubicBezTo>
                  <a:cubicBezTo>
                    <a:pt x="15431" y="15123"/>
                    <a:pt x="16295" y="14842"/>
                    <a:pt x="17418" y="15824"/>
                  </a:cubicBezTo>
                  <a:cubicBezTo>
                    <a:pt x="18541" y="16806"/>
                    <a:pt x="19924" y="19050"/>
                    <a:pt x="21306" y="2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9143284" y="7128706"/>
              <a:ext cx="388455" cy="559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11293"/>
                  </a:moveTo>
                  <a:cubicBezTo>
                    <a:pt x="0" y="10706"/>
                    <a:pt x="0" y="10120"/>
                    <a:pt x="213" y="9582"/>
                  </a:cubicBezTo>
                  <a:cubicBezTo>
                    <a:pt x="426" y="9045"/>
                    <a:pt x="853" y="8556"/>
                    <a:pt x="1421" y="8409"/>
                  </a:cubicBezTo>
                  <a:cubicBezTo>
                    <a:pt x="1989" y="8263"/>
                    <a:pt x="2700" y="8458"/>
                    <a:pt x="3482" y="9289"/>
                  </a:cubicBezTo>
                  <a:cubicBezTo>
                    <a:pt x="4263" y="10120"/>
                    <a:pt x="5116" y="11586"/>
                    <a:pt x="5542" y="12563"/>
                  </a:cubicBezTo>
                  <a:cubicBezTo>
                    <a:pt x="5968" y="13541"/>
                    <a:pt x="5968" y="14029"/>
                    <a:pt x="5613" y="14420"/>
                  </a:cubicBezTo>
                  <a:cubicBezTo>
                    <a:pt x="5258" y="14811"/>
                    <a:pt x="4547" y="15104"/>
                    <a:pt x="4050" y="14958"/>
                  </a:cubicBezTo>
                  <a:cubicBezTo>
                    <a:pt x="3553" y="14811"/>
                    <a:pt x="3268" y="14225"/>
                    <a:pt x="3837" y="12710"/>
                  </a:cubicBezTo>
                  <a:cubicBezTo>
                    <a:pt x="4405" y="11195"/>
                    <a:pt x="5826" y="8751"/>
                    <a:pt x="7674" y="6601"/>
                  </a:cubicBezTo>
                  <a:cubicBezTo>
                    <a:pt x="9521" y="4451"/>
                    <a:pt x="11795" y="2594"/>
                    <a:pt x="13358" y="1470"/>
                  </a:cubicBezTo>
                  <a:cubicBezTo>
                    <a:pt x="14921" y="346"/>
                    <a:pt x="15774" y="-45"/>
                    <a:pt x="16129" y="4"/>
                  </a:cubicBezTo>
                  <a:cubicBezTo>
                    <a:pt x="16484" y="53"/>
                    <a:pt x="16342" y="541"/>
                    <a:pt x="15561" y="1861"/>
                  </a:cubicBezTo>
                  <a:cubicBezTo>
                    <a:pt x="14779" y="3180"/>
                    <a:pt x="13358" y="5331"/>
                    <a:pt x="12576" y="6699"/>
                  </a:cubicBezTo>
                  <a:cubicBezTo>
                    <a:pt x="11795" y="8067"/>
                    <a:pt x="11653" y="8654"/>
                    <a:pt x="11582" y="9191"/>
                  </a:cubicBezTo>
                  <a:cubicBezTo>
                    <a:pt x="11511" y="9729"/>
                    <a:pt x="11511" y="10217"/>
                    <a:pt x="11866" y="10511"/>
                  </a:cubicBezTo>
                  <a:cubicBezTo>
                    <a:pt x="12221" y="10804"/>
                    <a:pt x="12932" y="10902"/>
                    <a:pt x="13571" y="10755"/>
                  </a:cubicBezTo>
                  <a:cubicBezTo>
                    <a:pt x="14211" y="10608"/>
                    <a:pt x="14779" y="10217"/>
                    <a:pt x="15276" y="9826"/>
                  </a:cubicBezTo>
                  <a:cubicBezTo>
                    <a:pt x="15774" y="9436"/>
                    <a:pt x="16200" y="9045"/>
                    <a:pt x="16342" y="9093"/>
                  </a:cubicBezTo>
                  <a:cubicBezTo>
                    <a:pt x="16484" y="9142"/>
                    <a:pt x="16342" y="9631"/>
                    <a:pt x="16626" y="9973"/>
                  </a:cubicBezTo>
                  <a:cubicBezTo>
                    <a:pt x="16911" y="10315"/>
                    <a:pt x="17621" y="10511"/>
                    <a:pt x="18474" y="10511"/>
                  </a:cubicBezTo>
                  <a:cubicBezTo>
                    <a:pt x="19326" y="10511"/>
                    <a:pt x="20321" y="10315"/>
                    <a:pt x="20818" y="10608"/>
                  </a:cubicBezTo>
                  <a:cubicBezTo>
                    <a:pt x="21316" y="10902"/>
                    <a:pt x="21316" y="11684"/>
                    <a:pt x="21387" y="13247"/>
                  </a:cubicBezTo>
                  <a:cubicBezTo>
                    <a:pt x="21458" y="14811"/>
                    <a:pt x="21600" y="17157"/>
                    <a:pt x="21600" y="18574"/>
                  </a:cubicBezTo>
                  <a:cubicBezTo>
                    <a:pt x="21600" y="19991"/>
                    <a:pt x="21458" y="20480"/>
                    <a:pt x="21103" y="20871"/>
                  </a:cubicBezTo>
                  <a:cubicBezTo>
                    <a:pt x="20747" y="21262"/>
                    <a:pt x="20179" y="21555"/>
                    <a:pt x="18687" y="21311"/>
                  </a:cubicBezTo>
                  <a:cubicBezTo>
                    <a:pt x="17195" y="21066"/>
                    <a:pt x="14779" y="20284"/>
                    <a:pt x="13287" y="19551"/>
                  </a:cubicBezTo>
                  <a:cubicBezTo>
                    <a:pt x="11795" y="18818"/>
                    <a:pt x="11226" y="18134"/>
                    <a:pt x="10658" y="17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10122282" y="7373239"/>
              <a:ext cx="323143" cy="22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012" fill="norm" stroke="1" extrusionOk="0">
                  <a:moveTo>
                    <a:pt x="9699" y="3254"/>
                  </a:moveTo>
                  <a:cubicBezTo>
                    <a:pt x="9364" y="1845"/>
                    <a:pt x="9029" y="436"/>
                    <a:pt x="8443" y="84"/>
                  </a:cubicBezTo>
                  <a:cubicBezTo>
                    <a:pt x="7857" y="-268"/>
                    <a:pt x="7020" y="436"/>
                    <a:pt x="5597" y="3254"/>
                  </a:cubicBezTo>
                  <a:cubicBezTo>
                    <a:pt x="4173" y="6071"/>
                    <a:pt x="2164" y="11002"/>
                    <a:pt x="1076" y="14289"/>
                  </a:cubicBezTo>
                  <a:cubicBezTo>
                    <a:pt x="-13" y="17576"/>
                    <a:pt x="-180" y="19219"/>
                    <a:pt x="155" y="20158"/>
                  </a:cubicBezTo>
                  <a:cubicBezTo>
                    <a:pt x="490" y="21097"/>
                    <a:pt x="1327" y="21332"/>
                    <a:pt x="3504" y="20510"/>
                  </a:cubicBezTo>
                  <a:cubicBezTo>
                    <a:pt x="5680" y="19689"/>
                    <a:pt x="9197" y="17810"/>
                    <a:pt x="11792" y="15932"/>
                  </a:cubicBezTo>
                  <a:cubicBezTo>
                    <a:pt x="14387" y="14054"/>
                    <a:pt x="16062" y="12175"/>
                    <a:pt x="17150" y="10767"/>
                  </a:cubicBezTo>
                  <a:cubicBezTo>
                    <a:pt x="18239" y="9358"/>
                    <a:pt x="18741" y="8419"/>
                    <a:pt x="18574" y="7715"/>
                  </a:cubicBezTo>
                  <a:cubicBezTo>
                    <a:pt x="18406" y="7010"/>
                    <a:pt x="17569" y="6541"/>
                    <a:pt x="16648" y="6541"/>
                  </a:cubicBezTo>
                  <a:cubicBezTo>
                    <a:pt x="15727" y="6541"/>
                    <a:pt x="14722" y="7010"/>
                    <a:pt x="13885" y="7832"/>
                  </a:cubicBezTo>
                  <a:cubicBezTo>
                    <a:pt x="13048" y="8654"/>
                    <a:pt x="12378" y="9828"/>
                    <a:pt x="11960" y="11119"/>
                  </a:cubicBezTo>
                  <a:cubicBezTo>
                    <a:pt x="11541" y="12410"/>
                    <a:pt x="11373" y="13819"/>
                    <a:pt x="11792" y="14641"/>
                  </a:cubicBezTo>
                  <a:cubicBezTo>
                    <a:pt x="12211" y="15462"/>
                    <a:pt x="13215" y="15697"/>
                    <a:pt x="14806" y="14993"/>
                  </a:cubicBezTo>
                  <a:cubicBezTo>
                    <a:pt x="16397" y="14289"/>
                    <a:pt x="18573" y="12645"/>
                    <a:pt x="19829" y="11236"/>
                  </a:cubicBezTo>
                  <a:cubicBezTo>
                    <a:pt x="21085" y="9828"/>
                    <a:pt x="21420" y="8654"/>
                    <a:pt x="21001" y="7949"/>
                  </a:cubicBezTo>
                  <a:cubicBezTo>
                    <a:pt x="20583" y="7245"/>
                    <a:pt x="19411" y="7010"/>
                    <a:pt x="18239" y="6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10454314" y="7402185"/>
              <a:ext cx="145671" cy="1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6" fill="norm" stroke="1" extrusionOk="0">
                  <a:moveTo>
                    <a:pt x="0" y="911"/>
                  </a:moveTo>
                  <a:cubicBezTo>
                    <a:pt x="1895" y="191"/>
                    <a:pt x="3789" y="-529"/>
                    <a:pt x="6253" y="551"/>
                  </a:cubicBezTo>
                  <a:cubicBezTo>
                    <a:pt x="8716" y="1631"/>
                    <a:pt x="11747" y="4511"/>
                    <a:pt x="13263" y="7751"/>
                  </a:cubicBezTo>
                  <a:cubicBezTo>
                    <a:pt x="14779" y="10991"/>
                    <a:pt x="14779" y="14591"/>
                    <a:pt x="14211" y="17111"/>
                  </a:cubicBezTo>
                  <a:cubicBezTo>
                    <a:pt x="13642" y="19631"/>
                    <a:pt x="12505" y="21071"/>
                    <a:pt x="11368" y="20891"/>
                  </a:cubicBezTo>
                  <a:cubicBezTo>
                    <a:pt x="10232" y="20711"/>
                    <a:pt x="9095" y="18911"/>
                    <a:pt x="9663" y="16211"/>
                  </a:cubicBezTo>
                  <a:cubicBezTo>
                    <a:pt x="10232" y="13511"/>
                    <a:pt x="12505" y="9911"/>
                    <a:pt x="14779" y="7571"/>
                  </a:cubicBezTo>
                  <a:cubicBezTo>
                    <a:pt x="17053" y="5231"/>
                    <a:pt x="19326" y="4151"/>
                    <a:pt x="21600" y="3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10638319" y="7423985"/>
              <a:ext cx="145670" cy="155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0" y="0"/>
                  </a:moveTo>
                  <a:cubicBezTo>
                    <a:pt x="1895" y="0"/>
                    <a:pt x="3789" y="0"/>
                    <a:pt x="5684" y="1568"/>
                  </a:cubicBezTo>
                  <a:cubicBezTo>
                    <a:pt x="7579" y="3135"/>
                    <a:pt x="9474" y="6271"/>
                    <a:pt x="10421" y="8884"/>
                  </a:cubicBezTo>
                  <a:cubicBezTo>
                    <a:pt x="11368" y="11497"/>
                    <a:pt x="11368" y="13587"/>
                    <a:pt x="11179" y="15503"/>
                  </a:cubicBezTo>
                  <a:cubicBezTo>
                    <a:pt x="10989" y="17419"/>
                    <a:pt x="10611" y="19161"/>
                    <a:pt x="9474" y="20206"/>
                  </a:cubicBezTo>
                  <a:cubicBezTo>
                    <a:pt x="8337" y="21252"/>
                    <a:pt x="6442" y="21600"/>
                    <a:pt x="5305" y="20555"/>
                  </a:cubicBezTo>
                  <a:cubicBezTo>
                    <a:pt x="4168" y="19510"/>
                    <a:pt x="3789" y="17071"/>
                    <a:pt x="4926" y="13935"/>
                  </a:cubicBezTo>
                  <a:cubicBezTo>
                    <a:pt x="6063" y="10800"/>
                    <a:pt x="8716" y="6968"/>
                    <a:pt x="11747" y="4703"/>
                  </a:cubicBezTo>
                  <a:cubicBezTo>
                    <a:pt x="14779" y="2439"/>
                    <a:pt x="18189" y="1742"/>
                    <a:pt x="21600" y="1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10840212" y="7433748"/>
              <a:ext cx="158449" cy="14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7" fill="norm" stroke="1" extrusionOk="0">
                  <a:moveTo>
                    <a:pt x="697" y="6290"/>
                  </a:moveTo>
                  <a:cubicBezTo>
                    <a:pt x="2439" y="7022"/>
                    <a:pt x="4181" y="7754"/>
                    <a:pt x="6097" y="7571"/>
                  </a:cubicBezTo>
                  <a:cubicBezTo>
                    <a:pt x="8013" y="7388"/>
                    <a:pt x="10103" y="6290"/>
                    <a:pt x="11497" y="4825"/>
                  </a:cubicBezTo>
                  <a:cubicBezTo>
                    <a:pt x="12890" y="3361"/>
                    <a:pt x="13587" y="1530"/>
                    <a:pt x="13065" y="615"/>
                  </a:cubicBezTo>
                  <a:cubicBezTo>
                    <a:pt x="12542" y="-300"/>
                    <a:pt x="10800" y="-300"/>
                    <a:pt x="8536" y="1347"/>
                  </a:cubicBezTo>
                  <a:cubicBezTo>
                    <a:pt x="6271" y="2995"/>
                    <a:pt x="3484" y="6290"/>
                    <a:pt x="1916" y="9036"/>
                  </a:cubicBezTo>
                  <a:cubicBezTo>
                    <a:pt x="348" y="11781"/>
                    <a:pt x="0" y="13978"/>
                    <a:pt x="0" y="15992"/>
                  </a:cubicBezTo>
                  <a:cubicBezTo>
                    <a:pt x="0" y="18005"/>
                    <a:pt x="348" y="19836"/>
                    <a:pt x="3310" y="20568"/>
                  </a:cubicBezTo>
                  <a:cubicBezTo>
                    <a:pt x="6271" y="21300"/>
                    <a:pt x="11845" y="20934"/>
                    <a:pt x="15329" y="20019"/>
                  </a:cubicBezTo>
                  <a:cubicBezTo>
                    <a:pt x="18813" y="19103"/>
                    <a:pt x="20206" y="17639"/>
                    <a:pt x="21600" y="16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11059994" y="7136375"/>
              <a:ext cx="712407" cy="42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435" fill="norm" stroke="1" extrusionOk="0">
                  <a:moveTo>
                    <a:pt x="0" y="14644"/>
                  </a:moveTo>
                  <a:cubicBezTo>
                    <a:pt x="310" y="12041"/>
                    <a:pt x="619" y="9439"/>
                    <a:pt x="774" y="7747"/>
                  </a:cubicBezTo>
                  <a:cubicBezTo>
                    <a:pt x="929" y="6056"/>
                    <a:pt x="929" y="5275"/>
                    <a:pt x="852" y="5470"/>
                  </a:cubicBezTo>
                  <a:cubicBezTo>
                    <a:pt x="774" y="5665"/>
                    <a:pt x="619" y="6836"/>
                    <a:pt x="426" y="8983"/>
                  </a:cubicBezTo>
                  <a:cubicBezTo>
                    <a:pt x="232" y="11130"/>
                    <a:pt x="0" y="14253"/>
                    <a:pt x="155" y="16595"/>
                  </a:cubicBezTo>
                  <a:cubicBezTo>
                    <a:pt x="310" y="18938"/>
                    <a:pt x="852" y="20499"/>
                    <a:pt x="1510" y="20889"/>
                  </a:cubicBezTo>
                  <a:cubicBezTo>
                    <a:pt x="2168" y="21280"/>
                    <a:pt x="2942" y="20499"/>
                    <a:pt x="3406" y="19718"/>
                  </a:cubicBezTo>
                  <a:cubicBezTo>
                    <a:pt x="3871" y="18938"/>
                    <a:pt x="4026" y="18157"/>
                    <a:pt x="3910" y="17636"/>
                  </a:cubicBezTo>
                  <a:cubicBezTo>
                    <a:pt x="3794" y="17116"/>
                    <a:pt x="3406" y="16856"/>
                    <a:pt x="3058" y="16921"/>
                  </a:cubicBezTo>
                  <a:cubicBezTo>
                    <a:pt x="2710" y="16986"/>
                    <a:pt x="2400" y="17376"/>
                    <a:pt x="2206" y="17897"/>
                  </a:cubicBezTo>
                  <a:cubicBezTo>
                    <a:pt x="2013" y="18417"/>
                    <a:pt x="1935" y="19068"/>
                    <a:pt x="2090" y="19393"/>
                  </a:cubicBezTo>
                  <a:cubicBezTo>
                    <a:pt x="2245" y="19718"/>
                    <a:pt x="2632" y="19718"/>
                    <a:pt x="2981" y="19523"/>
                  </a:cubicBezTo>
                  <a:cubicBezTo>
                    <a:pt x="3329" y="19328"/>
                    <a:pt x="3639" y="18938"/>
                    <a:pt x="3910" y="19003"/>
                  </a:cubicBezTo>
                  <a:cubicBezTo>
                    <a:pt x="4181" y="19068"/>
                    <a:pt x="4413" y="19588"/>
                    <a:pt x="4645" y="20109"/>
                  </a:cubicBezTo>
                  <a:cubicBezTo>
                    <a:pt x="4877" y="20629"/>
                    <a:pt x="5110" y="21150"/>
                    <a:pt x="5458" y="21215"/>
                  </a:cubicBezTo>
                  <a:cubicBezTo>
                    <a:pt x="5806" y="21280"/>
                    <a:pt x="6271" y="20889"/>
                    <a:pt x="6852" y="19458"/>
                  </a:cubicBezTo>
                  <a:cubicBezTo>
                    <a:pt x="7432" y="18027"/>
                    <a:pt x="8129" y="15554"/>
                    <a:pt x="8555" y="13277"/>
                  </a:cubicBezTo>
                  <a:cubicBezTo>
                    <a:pt x="8981" y="11000"/>
                    <a:pt x="9135" y="8918"/>
                    <a:pt x="9252" y="7422"/>
                  </a:cubicBezTo>
                  <a:cubicBezTo>
                    <a:pt x="9368" y="5926"/>
                    <a:pt x="9445" y="5015"/>
                    <a:pt x="9290" y="4820"/>
                  </a:cubicBezTo>
                  <a:cubicBezTo>
                    <a:pt x="9135" y="4624"/>
                    <a:pt x="8748" y="5145"/>
                    <a:pt x="8361" y="6771"/>
                  </a:cubicBezTo>
                  <a:cubicBezTo>
                    <a:pt x="7974" y="8398"/>
                    <a:pt x="7587" y="11130"/>
                    <a:pt x="7355" y="12822"/>
                  </a:cubicBezTo>
                  <a:cubicBezTo>
                    <a:pt x="7123" y="14514"/>
                    <a:pt x="7045" y="15164"/>
                    <a:pt x="7006" y="15815"/>
                  </a:cubicBezTo>
                  <a:cubicBezTo>
                    <a:pt x="6968" y="16465"/>
                    <a:pt x="6968" y="17116"/>
                    <a:pt x="7123" y="17636"/>
                  </a:cubicBezTo>
                  <a:cubicBezTo>
                    <a:pt x="7277" y="18157"/>
                    <a:pt x="7587" y="18547"/>
                    <a:pt x="7935" y="18677"/>
                  </a:cubicBezTo>
                  <a:cubicBezTo>
                    <a:pt x="8284" y="18807"/>
                    <a:pt x="8671" y="18677"/>
                    <a:pt x="8865" y="18287"/>
                  </a:cubicBezTo>
                  <a:cubicBezTo>
                    <a:pt x="9058" y="17897"/>
                    <a:pt x="9058" y="17246"/>
                    <a:pt x="8826" y="16595"/>
                  </a:cubicBezTo>
                  <a:cubicBezTo>
                    <a:pt x="8594" y="15945"/>
                    <a:pt x="8129" y="15294"/>
                    <a:pt x="7665" y="14904"/>
                  </a:cubicBezTo>
                  <a:cubicBezTo>
                    <a:pt x="7200" y="14514"/>
                    <a:pt x="6735" y="14383"/>
                    <a:pt x="6697" y="14318"/>
                  </a:cubicBezTo>
                  <a:cubicBezTo>
                    <a:pt x="6658" y="14253"/>
                    <a:pt x="7045" y="14253"/>
                    <a:pt x="8090" y="14318"/>
                  </a:cubicBezTo>
                  <a:cubicBezTo>
                    <a:pt x="9135" y="14383"/>
                    <a:pt x="10839" y="14514"/>
                    <a:pt x="11884" y="14579"/>
                  </a:cubicBezTo>
                  <a:cubicBezTo>
                    <a:pt x="12929" y="14644"/>
                    <a:pt x="13316" y="14644"/>
                    <a:pt x="13742" y="14448"/>
                  </a:cubicBezTo>
                  <a:cubicBezTo>
                    <a:pt x="14168" y="14253"/>
                    <a:pt x="14632" y="13863"/>
                    <a:pt x="14671" y="13668"/>
                  </a:cubicBezTo>
                  <a:cubicBezTo>
                    <a:pt x="14710" y="13473"/>
                    <a:pt x="14323" y="13473"/>
                    <a:pt x="13742" y="13798"/>
                  </a:cubicBezTo>
                  <a:cubicBezTo>
                    <a:pt x="13161" y="14123"/>
                    <a:pt x="12387" y="14774"/>
                    <a:pt x="11806" y="15750"/>
                  </a:cubicBezTo>
                  <a:cubicBezTo>
                    <a:pt x="11226" y="16726"/>
                    <a:pt x="10839" y="18027"/>
                    <a:pt x="10684" y="19003"/>
                  </a:cubicBezTo>
                  <a:cubicBezTo>
                    <a:pt x="10529" y="19979"/>
                    <a:pt x="10606" y="20629"/>
                    <a:pt x="10839" y="21020"/>
                  </a:cubicBezTo>
                  <a:cubicBezTo>
                    <a:pt x="11071" y="21410"/>
                    <a:pt x="11458" y="21540"/>
                    <a:pt x="12155" y="21345"/>
                  </a:cubicBezTo>
                  <a:cubicBezTo>
                    <a:pt x="12852" y="21150"/>
                    <a:pt x="13858" y="20629"/>
                    <a:pt x="14516" y="20174"/>
                  </a:cubicBezTo>
                  <a:cubicBezTo>
                    <a:pt x="15174" y="19718"/>
                    <a:pt x="15484" y="19328"/>
                    <a:pt x="15445" y="19198"/>
                  </a:cubicBezTo>
                  <a:cubicBezTo>
                    <a:pt x="15406" y="19068"/>
                    <a:pt x="15019" y="19198"/>
                    <a:pt x="14710" y="19588"/>
                  </a:cubicBezTo>
                  <a:cubicBezTo>
                    <a:pt x="14400" y="19979"/>
                    <a:pt x="14168" y="20629"/>
                    <a:pt x="14284" y="20889"/>
                  </a:cubicBezTo>
                  <a:cubicBezTo>
                    <a:pt x="14400" y="21150"/>
                    <a:pt x="14865" y="21020"/>
                    <a:pt x="15600" y="20044"/>
                  </a:cubicBezTo>
                  <a:cubicBezTo>
                    <a:pt x="16335" y="19068"/>
                    <a:pt x="17342" y="17246"/>
                    <a:pt x="18348" y="14318"/>
                  </a:cubicBezTo>
                  <a:cubicBezTo>
                    <a:pt x="19355" y="11391"/>
                    <a:pt x="20361" y="7357"/>
                    <a:pt x="20903" y="5015"/>
                  </a:cubicBezTo>
                  <a:cubicBezTo>
                    <a:pt x="21445" y="2673"/>
                    <a:pt x="21523" y="2022"/>
                    <a:pt x="21561" y="1371"/>
                  </a:cubicBezTo>
                  <a:cubicBezTo>
                    <a:pt x="21600" y="721"/>
                    <a:pt x="21600" y="70"/>
                    <a:pt x="21406" y="5"/>
                  </a:cubicBezTo>
                  <a:cubicBezTo>
                    <a:pt x="21213" y="-60"/>
                    <a:pt x="20826" y="460"/>
                    <a:pt x="20206" y="2673"/>
                  </a:cubicBezTo>
                  <a:cubicBezTo>
                    <a:pt x="19587" y="4885"/>
                    <a:pt x="18735" y="8788"/>
                    <a:pt x="18348" y="12106"/>
                  </a:cubicBezTo>
                  <a:cubicBezTo>
                    <a:pt x="17961" y="15424"/>
                    <a:pt x="18039" y="18157"/>
                    <a:pt x="18116" y="20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1790785" y="8142111"/>
              <a:ext cx="345009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0" y="10800"/>
                    <a:pt x="8320" y="0"/>
                    <a:pt x="11920" y="0"/>
                  </a:cubicBezTo>
                  <a:cubicBezTo>
                    <a:pt x="15520" y="0"/>
                    <a:pt x="1856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1890454" y="8206002"/>
              <a:ext cx="28367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2181794" y="8067999"/>
              <a:ext cx="135141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600" fill="norm" stroke="1" extrusionOk="0">
                  <a:moveTo>
                    <a:pt x="0" y="0"/>
                  </a:moveTo>
                  <a:cubicBezTo>
                    <a:pt x="5200" y="1600"/>
                    <a:pt x="10400" y="3200"/>
                    <a:pt x="14200" y="4533"/>
                  </a:cubicBezTo>
                  <a:cubicBezTo>
                    <a:pt x="18000" y="5867"/>
                    <a:pt x="20400" y="6933"/>
                    <a:pt x="21000" y="8667"/>
                  </a:cubicBezTo>
                  <a:cubicBezTo>
                    <a:pt x="21600" y="10400"/>
                    <a:pt x="20400" y="12800"/>
                    <a:pt x="17800" y="15067"/>
                  </a:cubicBezTo>
                  <a:cubicBezTo>
                    <a:pt x="15200" y="17333"/>
                    <a:pt x="11200" y="19467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2739490" y="7966004"/>
              <a:ext cx="346992" cy="48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05" fill="norm" stroke="1" extrusionOk="0">
                  <a:moveTo>
                    <a:pt x="9109" y="4514"/>
                  </a:moveTo>
                  <a:cubicBezTo>
                    <a:pt x="7060" y="5079"/>
                    <a:pt x="5010" y="5645"/>
                    <a:pt x="3512" y="5927"/>
                  </a:cubicBezTo>
                  <a:cubicBezTo>
                    <a:pt x="2014" y="6210"/>
                    <a:pt x="1068" y="6210"/>
                    <a:pt x="516" y="5814"/>
                  </a:cubicBezTo>
                  <a:cubicBezTo>
                    <a:pt x="-35" y="5418"/>
                    <a:pt x="-193" y="4627"/>
                    <a:pt x="280" y="3835"/>
                  </a:cubicBezTo>
                  <a:cubicBezTo>
                    <a:pt x="753" y="3044"/>
                    <a:pt x="1857" y="2252"/>
                    <a:pt x="2803" y="1800"/>
                  </a:cubicBezTo>
                  <a:cubicBezTo>
                    <a:pt x="3749" y="1347"/>
                    <a:pt x="4537" y="1234"/>
                    <a:pt x="5325" y="1234"/>
                  </a:cubicBezTo>
                  <a:cubicBezTo>
                    <a:pt x="6114" y="1234"/>
                    <a:pt x="6902" y="1347"/>
                    <a:pt x="6981" y="2648"/>
                  </a:cubicBezTo>
                  <a:cubicBezTo>
                    <a:pt x="7060" y="3948"/>
                    <a:pt x="6429" y="6436"/>
                    <a:pt x="5798" y="7906"/>
                  </a:cubicBezTo>
                  <a:cubicBezTo>
                    <a:pt x="5168" y="9376"/>
                    <a:pt x="4537" y="9829"/>
                    <a:pt x="3906" y="10225"/>
                  </a:cubicBezTo>
                  <a:cubicBezTo>
                    <a:pt x="3276" y="10620"/>
                    <a:pt x="2645" y="10960"/>
                    <a:pt x="2251" y="10790"/>
                  </a:cubicBezTo>
                  <a:cubicBezTo>
                    <a:pt x="1857" y="10620"/>
                    <a:pt x="1699" y="9942"/>
                    <a:pt x="2487" y="8811"/>
                  </a:cubicBezTo>
                  <a:cubicBezTo>
                    <a:pt x="3276" y="7680"/>
                    <a:pt x="5010" y="6097"/>
                    <a:pt x="7217" y="4570"/>
                  </a:cubicBezTo>
                  <a:cubicBezTo>
                    <a:pt x="9425" y="3044"/>
                    <a:pt x="12105" y="1573"/>
                    <a:pt x="13918" y="782"/>
                  </a:cubicBezTo>
                  <a:cubicBezTo>
                    <a:pt x="15731" y="-10"/>
                    <a:pt x="16677" y="-123"/>
                    <a:pt x="17071" y="103"/>
                  </a:cubicBezTo>
                  <a:cubicBezTo>
                    <a:pt x="17465" y="329"/>
                    <a:pt x="17308" y="895"/>
                    <a:pt x="15889" y="2817"/>
                  </a:cubicBezTo>
                  <a:cubicBezTo>
                    <a:pt x="14470" y="4740"/>
                    <a:pt x="11789" y="8019"/>
                    <a:pt x="9582" y="10790"/>
                  </a:cubicBezTo>
                  <a:cubicBezTo>
                    <a:pt x="7375" y="13561"/>
                    <a:pt x="5641" y="15823"/>
                    <a:pt x="4695" y="17519"/>
                  </a:cubicBezTo>
                  <a:cubicBezTo>
                    <a:pt x="3749" y="19215"/>
                    <a:pt x="3591" y="20346"/>
                    <a:pt x="3985" y="20912"/>
                  </a:cubicBezTo>
                  <a:cubicBezTo>
                    <a:pt x="4379" y="21477"/>
                    <a:pt x="5325" y="21477"/>
                    <a:pt x="6823" y="20629"/>
                  </a:cubicBezTo>
                  <a:cubicBezTo>
                    <a:pt x="8321" y="19781"/>
                    <a:pt x="10370" y="18084"/>
                    <a:pt x="11632" y="17010"/>
                  </a:cubicBezTo>
                  <a:cubicBezTo>
                    <a:pt x="12893" y="15936"/>
                    <a:pt x="13366" y="15483"/>
                    <a:pt x="13603" y="14805"/>
                  </a:cubicBezTo>
                  <a:cubicBezTo>
                    <a:pt x="13839" y="14126"/>
                    <a:pt x="13839" y="13222"/>
                    <a:pt x="14233" y="12769"/>
                  </a:cubicBezTo>
                  <a:cubicBezTo>
                    <a:pt x="14627" y="12317"/>
                    <a:pt x="15416" y="12317"/>
                    <a:pt x="16677" y="12204"/>
                  </a:cubicBezTo>
                  <a:cubicBezTo>
                    <a:pt x="17938" y="12091"/>
                    <a:pt x="19673" y="11864"/>
                    <a:pt x="21407" y="11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3508158" y="7989347"/>
              <a:ext cx="114933" cy="28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88" fill="norm" stroke="1" extrusionOk="0">
                  <a:moveTo>
                    <a:pt x="0" y="6968"/>
                  </a:moveTo>
                  <a:cubicBezTo>
                    <a:pt x="4696" y="6400"/>
                    <a:pt x="9391" y="5831"/>
                    <a:pt x="12678" y="5263"/>
                  </a:cubicBezTo>
                  <a:cubicBezTo>
                    <a:pt x="15965" y="4694"/>
                    <a:pt x="17843" y="4126"/>
                    <a:pt x="19252" y="3273"/>
                  </a:cubicBezTo>
                  <a:cubicBezTo>
                    <a:pt x="20661" y="2421"/>
                    <a:pt x="21600" y="1284"/>
                    <a:pt x="20426" y="621"/>
                  </a:cubicBezTo>
                  <a:cubicBezTo>
                    <a:pt x="19252" y="-43"/>
                    <a:pt x="15965" y="-232"/>
                    <a:pt x="12678" y="336"/>
                  </a:cubicBezTo>
                  <a:cubicBezTo>
                    <a:pt x="9391" y="905"/>
                    <a:pt x="6104" y="2231"/>
                    <a:pt x="4696" y="4221"/>
                  </a:cubicBezTo>
                  <a:cubicBezTo>
                    <a:pt x="3287" y="6210"/>
                    <a:pt x="3757" y="8863"/>
                    <a:pt x="6574" y="11231"/>
                  </a:cubicBezTo>
                  <a:cubicBezTo>
                    <a:pt x="9391" y="13600"/>
                    <a:pt x="14557" y="15684"/>
                    <a:pt x="17609" y="17200"/>
                  </a:cubicBezTo>
                  <a:cubicBezTo>
                    <a:pt x="20661" y="18715"/>
                    <a:pt x="21600" y="19663"/>
                    <a:pt x="20896" y="20326"/>
                  </a:cubicBezTo>
                  <a:cubicBezTo>
                    <a:pt x="20191" y="20989"/>
                    <a:pt x="17843" y="21368"/>
                    <a:pt x="14087" y="21273"/>
                  </a:cubicBezTo>
                  <a:cubicBezTo>
                    <a:pt x="10330" y="21179"/>
                    <a:pt x="5165" y="20610"/>
                    <a:pt x="0" y="20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3579213" y="7838013"/>
              <a:ext cx="135950" cy="16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260" fill="norm" stroke="1" extrusionOk="0">
                  <a:moveTo>
                    <a:pt x="2078" y="6072"/>
                  </a:moveTo>
                  <a:cubicBezTo>
                    <a:pt x="878" y="7422"/>
                    <a:pt x="-322" y="8772"/>
                    <a:pt x="78" y="9110"/>
                  </a:cubicBezTo>
                  <a:cubicBezTo>
                    <a:pt x="478" y="9447"/>
                    <a:pt x="2478" y="8772"/>
                    <a:pt x="4478" y="7254"/>
                  </a:cubicBezTo>
                  <a:cubicBezTo>
                    <a:pt x="6478" y="5735"/>
                    <a:pt x="8478" y="3373"/>
                    <a:pt x="10478" y="1854"/>
                  </a:cubicBezTo>
                  <a:cubicBezTo>
                    <a:pt x="12478" y="335"/>
                    <a:pt x="14478" y="-340"/>
                    <a:pt x="15678" y="166"/>
                  </a:cubicBezTo>
                  <a:cubicBezTo>
                    <a:pt x="16878" y="672"/>
                    <a:pt x="17278" y="2360"/>
                    <a:pt x="18078" y="6072"/>
                  </a:cubicBezTo>
                  <a:cubicBezTo>
                    <a:pt x="18878" y="9785"/>
                    <a:pt x="20078" y="15522"/>
                    <a:pt x="21278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3730496" y="8152334"/>
              <a:ext cx="107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" y="2118"/>
                    <a:pt x="1029" y="4235"/>
                    <a:pt x="4629" y="7835"/>
                  </a:cubicBezTo>
                  <a:cubicBezTo>
                    <a:pt x="8229" y="11435"/>
                    <a:pt x="14914" y="165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3738163" y="8183001"/>
              <a:ext cx="99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3830165" y="8290337"/>
              <a:ext cx="76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3998835" y="8175335"/>
              <a:ext cx="61336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4014169" y="8206002"/>
              <a:ext cx="13033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94" y="3443"/>
                    <a:pt x="10588" y="6887"/>
                    <a:pt x="6988" y="10487"/>
                  </a:cubicBezTo>
                  <a:cubicBezTo>
                    <a:pt x="3388" y="14087"/>
                    <a:pt x="1694" y="178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4425235" y="8044998"/>
              <a:ext cx="271284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21429" y="0"/>
                  </a:moveTo>
                  <a:cubicBezTo>
                    <a:pt x="16988" y="2182"/>
                    <a:pt x="12547" y="4364"/>
                    <a:pt x="9216" y="6109"/>
                  </a:cubicBezTo>
                  <a:cubicBezTo>
                    <a:pt x="5885" y="7855"/>
                    <a:pt x="3664" y="9164"/>
                    <a:pt x="2150" y="10255"/>
                  </a:cubicBezTo>
                  <a:cubicBezTo>
                    <a:pt x="636" y="11345"/>
                    <a:pt x="-171" y="12218"/>
                    <a:pt x="31" y="13200"/>
                  </a:cubicBezTo>
                  <a:cubicBezTo>
                    <a:pt x="233" y="14182"/>
                    <a:pt x="1444" y="15273"/>
                    <a:pt x="4674" y="16691"/>
                  </a:cubicBezTo>
                  <a:cubicBezTo>
                    <a:pt x="7904" y="18109"/>
                    <a:pt x="13152" y="19855"/>
                    <a:pt x="184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4857521" y="8160001"/>
              <a:ext cx="122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4400"/>
                    <a:pt x="2700" y="7200"/>
                    <a:pt x="6300" y="3600"/>
                  </a:cubicBezTo>
                  <a:cubicBezTo>
                    <a:pt x="9900" y="0"/>
                    <a:pt x="157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5104001" y="8054719"/>
              <a:ext cx="171471" cy="129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090" fill="norm" stroke="1" extrusionOk="0">
                  <a:moveTo>
                    <a:pt x="15105" y="2158"/>
                  </a:moveTo>
                  <a:cubicBezTo>
                    <a:pt x="13517" y="912"/>
                    <a:pt x="11929" y="-334"/>
                    <a:pt x="9705" y="81"/>
                  </a:cubicBezTo>
                  <a:cubicBezTo>
                    <a:pt x="7482" y="497"/>
                    <a:pt x="4623" y="2574"/>
                    <a:pt x="2717" y="5897"/>
                  </a:cubicBezTo>
                  <a:cubicBezTo>
                    <a:pt x="811" y="9220"/>
                    <a:pt x="-142" y="13789"/>
                    <a:pt x="17" y="16697"/>
                  </a:cubicBezTo>
                  <a:cubicBezTo>
                    <a:pt x="176" y="19604"/>
                    <a:pt x="1446" y="20851"/>
                    <a:pt x="4623" y="21058"/>
                  </a:cubicBezTo>
                  <a:cubicBezTo>
                    <a:pt x="7799" y="21266"/>
                    <a:pt x="12882" y="20435"/>
                    <a:pt x="16217" y="18566"/>
                  </a:cubicBezTo>
                  <a:cubicBezTo>
                    <a:pt x="19552" y="16697"/>
                    <a:pt x="21140" y="13789"/>
                    <a:pt x="21299" y="10466"/>
                  </a:cubicBezTo>
                  <a:cubicBezTo>
                    <a:pt x="21458" y="7143"/>
                    <a:pt x="20187" y="3404"/>
                    <a:pt x="17964" y="1743"/>
                  </a:cubicBezTo>
                  <a:cubicBezTo>
                    <a:pt x="15740" y="81"/>
                    <a:pt x="12564" y="497"/>
                    <a:pt x="9387" y="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5325198" y="811400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5491401" y="7977024"/>
              <a:ext cx="71470" cy="23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507" fill="norm" stroke="1" extrusionOk="0">
                  <a:moveTo>
                    <a:pt x="20830" y="1301"/>
                  </a:moveTo>
                  <a:cubicBezTo>
                    <a:pt x="17106" y="836"/>
                    <a:pt x="13382" y="372"/>
                    <a:pt x="9658" y="139"/>
                  </a:cubicBezTo>
                  <a:cubicBezTo>
                    <a:pt x="5933" y="-93"/>
                    <a:pt x="2209" y="-93"/>
                    <a:pt x="720" y="604"/>
                  </a:cubicBezTo>
                  <a:cubicBezTo>
                    <a:pt x="-770" y="1301"/>
                    <a:pt x="-25" y="2694"/>
                    <a:pt x="3699" y="5017"/>
                  </a:cubicBezTo>
                  <a:cubicBezTo>
                    <a:pt x="7423" y="7339"/>
                    <a:pt x="14127" y="10591"/>
                    <a:pt x="17478" y="12913"/>
                  </a:cubicBezTo>
                  <a:cubicBezTo>
                    <a:pt x="20830" y="15236"/>
                    <a:pt x="20830" y="16630"/>
                    <a:pt x="17478" y="17907"/>
                  </a:cubicBezTo>
                  <a:cubicBezTo>
                    <a:pt x="14127" y="19184"/>
                    <a:pt x="7423" y="20346"/>
                    <a:pt x="720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5470868" y="7960663"/>
              <a:ext cx="29900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6145550" y="8067999"/>
              <a:ext cx="214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6390889" y="7975997"/>
              <a:ext cx="14331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600" fill="norm" stroke="1" extrusionOk="0">
                  <a:moveTo>
                    <a:pt x="0" y="0"/>
                  </a:moveTo>
                  <a:cubicBezTo>
                    <a:pt x="5684" y="1200"/>
                    <a:pt x="11368" y="2400"/>
                    <a:pt x="14968" y="3450"/>
                  </a:cubicBezTo>
                  <a:cubicBezTo>
                    <a:pt x="18568" y="4500"/>
                    <a:pt x="20084" y="5400"/>
                    <a:pt x="20842" y="6600"/>
                  </a:cubicBezTo>
                  <a:cubicBezTo>
                    <a:pt x="21600" y="7800"/>
                    <a:pt x="21600" y="9300"/>
                    <a:pt x="18189" y="11850"/>
                  </a:cubicBezTo>
                  <a:cubicBezTo>
                    <a:pt x="14779" y="14400"/>
                    <a:pt x="7958" y="18000"/>
                    <a:pt x="11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7057905" y="8006664"/>
              <a:ext cx="168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7287909" y="7937663"/>
              <a:ext cx="153338" cy="117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0" fill="norm" stroke="1" extrusionOk="0">
                  <a:moveTo>
                    <a:pt x="0" y="1379"/>
                  </a:moveTo>
                  <a:cubicBezTo>
                    <a:pt x="360" y="6434"/>
                    <a:pt x="720" y="11489"/>
                    <a:pt x="1440" y="14936"/>
                  </a:cubicBezTo>
                  <a:cubicBezTo>
                    <a:pt x="2160" y="18383"/>
                    <a:pt x="3240" y="20221"/>
                    <a:pt x="4680" y="20911"/>
                  </a:cubicBezTo>
                  <a:cubicBezTo>
                    <a:pt x="6120" y="21600"/>
                    <a:pt x="7920" y="21140"/>
                    <a:pt x="10800" y="17464"/>
                  </a:cubicBezTo>
                  <a:cubicBezTo>
                    <a:pt x="13680" y="13787"/>
                    <a:pt x="17640" y="68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7478935" y="7904527"/>
              <a:ext cx="184651" cy="17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285" fill="norm" stroke="1" extrusionOk="0">
                  <a:moveTo>
                    <a:pt x="75" y="8508"/>
                  </a:moveTo>
                  <a:cubicBezTo>
                    <a:pt x="3034" y="6986"/>
                    <a:pt x="5993" y="5465"/>
                    <a:pt x="8064" y="3944"/>
                  </a:cubicBezTo>
                  <a:cubicBezTo>
                    <a:pt x="10135" y="2423"/>
                    <a:pt x="11319" y="902"/>
                    <a:pt x="11023" y="293"/>
                  </a:cubicBezTo>
                  <a:cubicBezTo>
                    <a:pt x="10727" y="-315"/>
                    <a:pt x="8952" y="-11"/>
                    <a:pt x="7028" y="1510"/>
                  </a:cubicBezTo>
                  <a:cubicBezTo>
                    <a:pt x="5105" y="3031"/>
                    <a:pt x="3034" y="5769"/>
                    <a:pt x="1702" y="8660"/>
                  </a:cubicBezTo>
                  <a:cubicBezTo>
                    <a:pt x="371" y="11550"/>
                    <a:pt x="-221" y="14592"/>
                    <a:pt x="75" y="16722"/>
                  </a:cubicBezTo>
                  <a:cubicBezTo>
                    <a:pt x="371" y="18851"/>
                    <a:pt x="1554" y="20068"/>
                    <a:pt x="5253" y="20677"/>
                  </a:cubicBezTo>
                  <a:cubicBezTo>
                    <a:pt x="8952" y="21285"/>
                    <a:pt x="15165" y="21285"/>
                    <a:pt x="21379" y="21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8974614" y="7960663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9056217" y="8006664"/>
              <a:ext cx="4106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358" y="0"/>
                  </a:moveTo>
                  <a:cubicBezTo>
                    <a:pt x="87" y="4582"/>
                    <a:pt x="-1183" y="9164"/>
                    <a:pt x="1994" y="12764"/>
                  </a:cubicBezTo>
                  <a:cubicBezTo>
                    <a:pt x="5170" y="16364"/>
                    <a:pt x="12794" y="18982"/>
                    <a:pt x="204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10461981" y="7960663"/>
              <a:ext cx="2300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10592318" y="7975997"/>
              <a:ext cx="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1685884" y="8613885"/>
              <a:ext cx="480577" cy="577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11" fill="norm" stroke="1" extrusionOk="0">
                  <a:moveTo>
                    <a:pt x="5034" y="4775"/>
                  </a:moveTo>
                  <a:cubicBezTo>
                    <a:pt x="4462" y="5059"/>
                    <a:pt x="3891" y="5343"/>
                    <a:pt x="3148" y="5580"/>
                  </a:cubicBezTo>
                  <a:cubicBezTo>
                    <a:pt x="2405" y="5817"/>
                    <a:pt x="1491" y="6006"/>
                    <a:pt x="977" y="5722"/>
                  </a:cubicBezTo>
                  <a:cubicBezTo>
                    <a:pt x="462" y="5438"/>
                    <a:pt x="348" y="4680"/>
                    <a:pt x="805" y="3780"/>
                  </a:cubicBezTo>
                  <a:cubicBezTo>
                    <a:pt x="1262" y="2880"/>
                    <a:pt x="2291" y="1838"/>
                    <a:pt x="3091" y="1175"/>
                  </a:cubicBezTo>
                  <a:cubicBezTo>
                    <a:pt x="3891" y="511"/>
                    <a:pt x="4462" y="227"/>
                    <a:pt x="5034" y="85"/>
                  </a:cubicBezTo>
                  <a:cubicBezTo>
                    <a:pt x="5605" y="-57"/>
                    <a:pt x="6177" y="-57"/>
                    <a:pt x="6520" y="369"/>
                  </a:cubicBezTo>
                  <a:cubicBezTo>
                    <a:pt x="6862" y="796"/>
                    <a:pt x="6977" y="1648"/>
                    <a:pt x="6920" y="3448"/>
                  </a:cubicBezTo>
                  <a:cubicBezTo>
                    <a:pt x="6862" y="5248"/>
                    <a:pt x="6634" y="7996"/>
                    <a:pt x="5948" y="10080"/>
                  </a:cubicBezTo>
                  <a:cubicBezTo>
                    <a:pt x="5262" y="12164"/>
                    <a:pt x="4120" y="13585"/>
                    <a:pt x="3320" y="14438"/>
                  </a:cubicBezTo>
                  <a:cubicBezTo>
                    <a:pt x="2520" y="15290"/>
                    <a:pt x="2062" y="15575"/>
                    <a:pt x="1548" y="15764"/>
                  </a:cubicBezTo>
                  <a:cubicBezTo>
                    <a:pt x="1034" y="15954"/>
                    <a:pt x="462" y="16048"/>
                    <a:pt x="177" y="15811"/>
                  </a:cubicBezTo>
                  <a:cubicBezTo>
                    <a:pt x="-109" y="15575"/>
                    <a:pt x="-109" y="15006"/>
                    <a:pt x="634" y="14011"/>
                  </a:cubicBezTo>
                  <a:cubicBezTo>
                    <a:pt x="1377" y="13017"/>
                    <a:pt x="2862" y="11596"/>
                    <a:pt x="4977" y="9843"/>
                  </a:cubicBezTo>
                  <a:cubicBezTo>
                    <a:pt x="7091" y="8090"/>
                    <a:pt x="9834" y="6006"/>
                    <a:pt x="11605" y="4680"/>
                  </a:cubicBezTo>
                  <a:cubicBezTo>
                    <a:pt x="13377" y="3354"/>
                    <a:pt x="14177" y="2785"/>
                    <a:pt x="14920" y="2311"/>
                  </a:cubicBezTo>
                  <a:cubicBezTo>
                    <a:pt x="15662" y="1838"/>
                    <a:pt x="16348" y="1459"/>
                    <a:pt x="16405" y="1554"/>
                  </a:cubicBezTo>
                  <a:cubicBezTo>
                    <a:pt x="16462" y="1648"/>
                    <a:pt x="15891" y="2217"/>
                    <a:pt x="14634" y="3780"/>
                  </a:cubicBezTo>
                  <a:cubicBezTo>
                    <a:pt x="13377" y="5343"/>
                    <a:pt x="11434" y="7901"/>
                    <a:pt x="9605" y="10411"/>
                  </a:cubicBezTo>
                  <a:cubicBezTo>
                    <a:pt x="7777" y="12922"/>
                    <a:pt x="6062" y="15385"/>
                    <a:pt x="5205" y="17138"/>
                  </a:cubicBezTo>
                  <a:cubicBezTo>
                    <a:pt x="4348" y="18890"/>
                    <a:pt x="4348" y="19932"/>
                    <a:pt x="4577" y="20596"/>
                  </a:cubicBezTo>
                  <a:cubicBezTo>
                    <a:pt x="4805" y="21259"/>
                    <a:pt x="5262" y="21543"/>
                    <a:pt x="6520" y="21354"/>
                  </a:cubicBezTo>
                  <a:cubicBezTo>
                    <a:pt x="7777" y="21164"/>
                    <a:pt x="9834" y="20501"/>
                    <a:pt x="11548" y="19554"/>
                  </a:cubicBezTo>
                  <a:cubicBezTo>
                    <a:pt x="13262" y="18606"/>
                    <a:pt x="14634" y="17375"/>
                    <a:pt x="15377" y="16475"/>
                  </a:cubicBezTo>
                  <a:cubicBezTo>
                    <a:pt x="16120" y="15575"/>
                    <a:pt x="16234" y="15006"/>
                    <a:pt x="15834" y="14817"/>
                  </a:cubicBezTo>
                  <a:cubicBezTo>
                    <a:pt x="15434" y="14627"/>
                    <a:pt x="14520" y="14817"/>
                    <a:pt x="14405" y="14959"/>
                  </a:cubicBezTo>
                  <a:cubicBezTo>
                    <a:pt x="14291" y="15101"/>
                    <a:pt x="14977" y="15196"/>
                    <a:pt x="16291" y="15006"/>
                  </a:cubicBezTo>
                  <a:cubicBezTo>
                    <a:pt x="17605" y="14817"/>
                    <a:pt x="19548" y="14343"/>
                    <a:pt x="21491" y="13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2607905" y="8658346"/>
              <a:ext cx="49234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20806" y="0"/>
                  </a:moveTo>
                  <a:cubicBezTo>
                    <a:pt x="17566" y="1986"/>
                    <a:pt x="14326" y="3972"/>
                    <a:pt x="10546" y="6890"/>
                  </a:cubicBezTo>
                  <a:cubicBezTo>
                    <a:pt x="6766" y="9807"/>
                    <a:pt x="2446" y="13655"/>
                    <a:pt x="826" y="16262"/>
                  </a:cubicBezTo>
                  <a:cubicBezTo>
                    <a:pt x="-794" y="18869"/>
                    <a:pt x="286" y="20234"/>
                    <a:pt x="13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2770640" y="8706443"/>
              <a:ext cx="124499" cy="37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6" h="21324" fill="norm" stroke="1" extrusionOk="0">
                  <a:moveTo>
                    <a:pt x="5229" y="8579"/>
                  </a:moveTo>
                  <a:cubicBezTo>
                    <a:pt x="8967" y="7129"/>
                    <a:pt x="12706" y="5680"/>
                    <a:pt x="15198" y="4520"/>
                  </a:cubicBezTo>
                  <a:cubicBezTo>
                    <a:pt x="17690" y="3360"/>
                    <a:pt x="18936" y="2490"/>
                    <a:pt x="19352" y="1693"/>
                  </a:cubicBezTo>
                  <a:cubicBezTo>
                    <a:pt x="19767" y="896"/>
                    <a:pt x="19352" y="171"/>
                    <a:pt x="17067" y="26"/>
                  </a:cubicBezTo>
                  <a:cubicBezTo>
                    <a:pt x="14783" y="-119"/>
                    <a:pt x="10629" y="316"/>
                    <a:pt x="6683" y="1983"/>
                  </a:cubicBezTo>
                  <a:cubicBezTo>
                    <a:pt x="2736" y="3650"/>
                    <a:pt x="-1002" y="6549"/>
                    <a:pt x="244" y="8796"/>
                  </a:cubicBezTo>
                  <a:cubicBezTo>
                    <a:pt x="1490" y="11043"/>
                    <a:pt x="7721" y="12638"/>
                    <a:pt x="12290" y="14233"/>
                  </a:cubicBezTo>
                  <a:cubicBezTo>
                    <a:pt x="16860" y="15827"/>
                    <a:pt x="19767" y="17422"/>
                    <a:pt x="20183" y="18582"/>
                  </a:cubicBezTo>
                  <a:cubicBezTo>
                    <a:pt x="20598" y="19741"/>
                    <a:pt x="18521" y="20466"/>
                    <a:pt x="16236" y="20901"/>
                  </a:cubicBezTo>
                  <a:cubicBezTo>
                    <a:pt x="13952" y="21336"/>
                    <a:pt x="11460" y="21481"/>
                    <a:pt x="8760" y="21119"/>
                  </a:cubicBezTo>
                  <a:cubicBezTo>
                    <a:pt x="6060" y="20756"/>
                    <a:pt x="3152" y="19886"/>
                    <a:pt x="244" y="19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2826686" y="8581677"/>
              <a:ext cx="137127" cy="9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153" fill="norm" stroke="1" extrusionOk="0">
                  <a:moveTo>
                    <a:pt x="7063" y="0"/>
                  </a:moveTo>
                  <a:cubicBezTo>
                    <a:pt x="5463" y="1662"/>
                    <a:pt x="3863" y="3323"/>
                    <a:pt x="2663" y="5815"/>
                  </a:cubicBezTo>
                  <a:cubicBezTo>
                    <a:pt x="1463" y="8308"/>
                    <a:pt x="663" y="11631"/>
                    <a:pt x="263" y="14677"/>
                  </a:cubicBezTo>
                  <a:cubicBezTo>
                    <a:pt x="-137" y="17723"/>
                    <a:pt x="-137" y="20492"/>
                    <a:pt x="663" y="21046"/>
                  </a:cubicBezTo>
                  <a:cubicBezTo>
                    <a:pt x="1463" y="21600"/>
                    <a:pt x="3063" y="19938"/>
                    <a:pt x="4263" y="17446"/>
                  </a:cubicBezTo>
                  <a:cubicBezTo>
                    <a:pt x="5463" y="14954"/>
                    <a:pt x="6263" y="11631"/>
                    <a:pt x="7263" y="8862"/>
                  </a:cubicBezTo>
                  <a:cubicBezTo>
                    <a:pt x="8263" y="6092"/>
                    <a:pt x="9463" y="3877"/>
                    <a:pt x="11063" y="3323"/>
                  </a:cubicBezTo>
                  <a:cubicBezTo>
                    <a:pt x="12663" y="2769"/>
                    <a:pt x="14663" y="3877"/>
                    <a:pt x="16463" y="6923"/>
                  </a:cubicBezTo>
                  <a:cubicBezTo>
                    <a:pt x="18263" y="9969"/>
                    <a:pt x="19863" y="14954"/>
                    <a:pt x="21463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2933145" y="8942018"/>
              <a:ext cx="107336" cy="10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2940811" y="8949685"/>
              <a:ext cx="99670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0"/>
                    <a:pt x="16062" y="0"/>
                    <a:pt x="12462" y="2463"/>
                  </a:cubicBezTo>
                  <a:cubicBezTo>
                    <a:pt x="8862" y="4926"/>
                    <a:pt x="4431" y="9853"/>
                    <a:pt x="2215" y="13453"/>
                  </a:cubicBezTo>
                  <a:cubicBezTo>
                    <a:pt x="0" y="17053"/>
                    <a:pt x="0" y="193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3055814" y="8995686"/>
              <a:ext cx="46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2700"/>
                    <a:pt x="9600" y="5400"/>
                    <a:pt x="6000" y="9000"/>
                  </a:cubicBezTo>
                  <a:cubicBezTo>
                    <a:pt x="2400" y="12600"/>
                    <a:pt x="1200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3140149" y="8934351"/>
              <a:ext cx="9200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3201484" y="8942018"/>
              <a:ext cx="76669" cy="16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3771"/>
                    <a:pt x="8640" y="7543"/>
                    <a:pt x="5040" y="11143"/>
                  </a:cubicBezTo>
                  <a:cubicBezTo>
                    <a:pt x="1440" y="14743"/>
                    <a:pt x="720" y="181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3462157" y="8719680"/>
              <a:ext cx="23001" cy="38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296"/>
                    <a:pt x="7200" y="2592"/>
                    <a:pt x="3600" y="6192"/>
                  </a:cubicBezTo>
                  <a:cubicBezTo>
                    <a:pt x="0" y="9792"/>
                    <a:pt x="0" y="156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3781559" y="8788682"/>
              <a:ext cx="16360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600" fill="norm" stroke="1" extrusionOk="0">
                  <a:moveTo>
                    <a:pt x="21274" y="0"/>
                  </a:moveTo>
                  <a:cubicBezTo>
                    <a:pt x="15625" y="3927"/>
                    <a:pt x="9976" y="7855"/>
                    <a:pt x="6320" y="10473"/>
                  </a:cubicBezTo>
                  <a:cubicBezTo>
                    <a:pt x="2665" y="13091"/>
                    <a:pt x="1003" y="14400"/>
                    <a:pt x="339" y="15873"/>
                  </a:cubicBezTo>
                  <a:cubicBezTo>
                    <a:pt x="-326" y="17345"/>
                    <a:pt x="6" y="18982"/>
                    <a:pt x="1169" y="19800"/>
                  </a:cubicBezTo>
                  <a:cubicBezTo>
                    <a:pt x="2332" y="20618"/>
                    <a:pt x="4326" y="20618"/>
                    <a:pt x="7816" y="20782"/>
                  </a:cubicBezTo>
                  <a:cubicBezTo>
                    <a:pt x="11305" y="20945"/>
                    <a:pt x="16289" y="21273"/>
                    <a:pt x="212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3799497" y="9026354"/>
              <a:ext cx="176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4080431" y="8771982"/>
              <a:ext cx="229319" cy="228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216" fill="norm" stroke="1" extrusionOk="0">
                  <a:moveTo>
                    <a:pt x="12225" y="5824"/>
                  </a:moveTo>
                  <a:cubicBezTo>
                    <a:pt x="8939" y="6774"/>
                    <a:pt x="5652" y="7723"/>
                    <a:pt x="3539" y="9622"/>
                  </a:cubicBezTo>
                  <a:cubicBezTo>
                    <a:pt x="1425" y="11521"/>
                    <a:pt x="486" y="14369"/>
                    <a:pt x="134" y="16505"/>
                  </a:cubicBezTo>
                  <a:cubicBezTo>
                    <a:pt x="-218" y="18642"/>
                    <a:pt x="17" y="20066"/>
                    <a:pt x="2130" y="20778"/>
                  </a:cubicBezTo>
                  <a:cubicBezTo>
                    <a:pt x="4243" y="21490"/>
                    <a:pt x="8234" y="21490"/>
                    <a:pt x="11756" y="19591"/>
                  </a:cubicBezTo>
                  <a:cubicBezTo>
                    <a:pt x="15278" y="17692"/>
                    <a:pt x="18330" y="13894"/>
                    <a:pt x="19856" y="10809"/>
                  </a:cubicBezTo>
                  <a:cubicBezTo>
                    <a:pt x="21382" y="7723"/>
                    <a:pt x="21382" y="5349"/>
                    <a:pt x="20325" y="3450"/>
                  </a:cubicBezTo>
                  <a:cubicBezTo>
                    <a:pt x="19269" y="1552"/>
                    <a:pt x="17156" y="127"/>
                    <a:pt x="15630" y="9"/>
                  </a:cubicBezTo>
                  <a:cubicBezTo>
                    <a:pt x="14104" y="-110"/>
                    <a:pt x="13165" y="1077"/>
                    <a:pt x="12225" y="2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4428178" y="8926685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4574434" y="8765681"/>
              <a:ext cx="6075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8" h="21600" fill="norm" stroke="1" extrusionOk="0">
                  <a:moveTo>
                    <a:pt x="20538" y="0"/>
                  </a:moveTo>
                  <a:cubicBezTo>
                    <a:pt x="16218" y="0"/>
                    <a:pt x="11898" y="0"/>
                    <a:pt x="7578" y="929"/>
                  </a:cubicBezTo>
                  <a:cubicBezTo>
                    <a:pt x="3258" y="1858"/>
                    <a:pt x="-1062" y="3716"/>
                    <a:pt x="234" y="6039"/>
                  </a:cubicBezTo>
                  <a:cubicBezTo>
                    <a:pt x="1530" y="8361"/>
                    <a:pt x="8442" y="11148"/>
                    <a:pt x="12762" y="13123"/>
                  </a:cubicBezTo>
                  <a:cubicBezTo>
                    <a:pt x="17082" y="15097"/>
                    <a:pt x="18810" y="16258"/>
                    <a:pt x="19674" y="17419"/>
                  </a:cubicBezTo>
                  <a:cubicBezTo>
                    <a:pt x="20538" y="18581"/>
                    <a:pt x="20538" y="19742"/>
                    <a:pt x="18378" y="20439"/>
                  </a:cubicBezTo>
                  <a:cubicBezTo>
                    <a:pt x="16218" y="21135"/>
                    <a:pt x="11898" y="21368"/>
                    <a:pt x="75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4504847" y="8696680"/>
              <a:ext cx="32200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4400"/>
                    <a:pt x="9257" y="7200"/>
                    <a:pt x="12857" y="3600"/>
                  </a:cubicBezTo>
                  <a:cubicBezTo>
                    <a:pt x="16457" y="0"/>
                    <a:pt x="190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5240863" y="8915404"/>
              <a:ext cx="352676" cy="1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070" y="11918"/>
                    <a:pt x="8139" y="3818"/>
                    <a:pt x="11739" y="1118"/>
                  </a:cubicBezTo>
                  <a:cubicBezTo>
                    <a:pt x="15339" y="-1582"/>
                    <a:pt x="1847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5279198" y="9011020"/>
              <a:ext cx="32967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0" y="16200"/>
                    <a:pt x="11721" y="10800"/>
                    <a:pt x="15321" y="7200"/>
                  </a:cubicBezTo>
                  <a:cubicBezTo>
                    <a:pt x="18921" y="3600"/>
                    <a:pt x="2026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5578204" y="8827016"/>
              <a:ext cx="135799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0" y="0"/>
                  </a:moveTo>
                  <a:cubicBezTo>
                    <a:pt x="5891" y="1271"/>
                    <a:pt x="11782" y="2541"/>
                    <a:pt x="15709" y="4447"/>
                  </a:cubicBezTo>
                  <a:cubicBezTo>
                    <a:pt x="19636" y="6353"/>
                    <a:pt x="21600" y="8894"/>
                    <a:pt x="20618" y="11859"/>
                  </a:cubicBezTo>
                  <a:cubicBezTo>
                    <a:pt x="19636" y="14824"/>
                    <a:pt x="15709" y="18212"/>
                    <a:pt x="1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6292761" y="8778962"/>
              <a:ext cx="182465" cy="21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099" fill="norm" stroke="1" extrusionOk="0">
                  <a:moveTo>
                    <a:pt x="7019" y="2406"/>
                  </a:moveTo>
                  <a:cubicBezTo>
                    <a:pt x="6119" y="6579"/>
                    <a:pt x="5219" y="10751"/>
                    <a:pt x="4469" y="13574"/>
                  </a:cubicBezTo>
                  <a:cubicBezTo>
                    <a:pt x="3719" y="16397"/>
                    <a:pt x="3119" y="17870"/>
                    <a:pt x="2369" y="19097"/>
                  </a:cubicBezTo>
                  <a:cubicBezTo>
                    <a:pt x="1619" y="20324"/>
                    <a:pt x="719" y="21306"/>
                    <a:pt x="269" y="21061"/>
                  </a:cubicBezTo>
                  <a:cubicBezTo>
                    <a:pt x="-181" y="20815"/>
                    <a:pt x="-181" y="19342"/>
                    <a:pt x="1169" y="16274"/>
                  </a:cubicBezTo>
                  <a:cubicBezTo>
                    <a:pt x="2519" y="13206"/>
                    <a:pt x="5219" y="8542"/>
                    <a:pt x="7469" y="5351"/>
                  </a:cubicBezTo>
                  <a:cubicBezTo>
                    <a:pt x="9719" y="2161"/>
                    <a:pt x="11519" y="442"/>
                    <a:pt x="13619" y="74"/>
                  </a:cubicBezTo>
                  <a:cubicBezTo>
                    <a:pt x="15719" y="-294"/>
                    <a:pt x="18119" y="688"/>
                    <a:pt x="19469" y="3388"/>
                  </a:cubicBezTo>
                  <a:cubicBezTo>
                    <a:pt x="20819" y="6088"/>
                    <a:pt x="21119" y="10506"/>
                    <a:pt x="21419" y="14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6553733" y="8775434"/>
              <a:ext cx="161853" cy="184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8" h="20752" fill="norm" stroke="1" extrusionOk="0">
                  <a:moveTo>
                    <a:pt x="10407" y="3221"/>
                  </a:moveTo>
                  <a:cubicBezTo>
                    <a:pt x="11052" y="1781"/>
                    <a:pt x="11696" y="341"/>
                    <a:pt x="11374" y="53"/>
                  </a:cubicBezTo>
                  <a:cubicBezTo>
                    <a:pt x="11052" y="-235"/>
                    <a:pt x="9762" y="629"/>
                    <a:pt x="7666" y="3221"/>
                  </a:cubicBezTo>
                  <a:cubicBezTo>
                    <a:pt x="5571" y="5813"/>
                    <a:pt x="2669" y="10133"/>
                    <a:pt x="1219" y="13157"/>
                  </a:cubicBezTo>
                  <a:cubicBezTo>
                    <a:pt x="-232" y="16181"/>
                    <a:pt x="-232" y="17909"/>
                    <a:pt x="413" y="19205"/>
                  </a:cubicBezTo>
                  <a:cubicBezTo>
                    <a:pt x="1058" y="20501"/>
                    <a:pt x="2347" y="21365"/>
                    <a:pt x="6055" y="20213"/>
                  </a:cubicBezTo>
                  <a:cubicBezTo>
                    <a:pt x="9762" y="19061"/>
                    <a:pt x="15887" y="15893"/>
                    <a:pt x="18628" y="12869"/>
                  </a:cubicBezTo>
                  <a:cubicBezTo>
                    <a:pt x="21368" y="9845"/>
                    <a:pt x="20723" y="6965"/>
                    <a:pt x="18305" y="5381"/>
                  </a:cubicBezTo>
                  <a:cubicBezTo>
                    <a:pt x="15887" y="3797"/>
                    <a:pt x="11696" y="3509"/>
                    <a:pt x="7505" y="3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7085099" y="8792409"/>
              <a:ext cx="233479" cy="208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211" fill="norm" stroke="1" extrusionOk="0">
                  <a:moveTo>
                    <a:pt x="10071" y="2744"/>
                  </a:moveTo>
                  <a:cubicBezTo>
                    <a:pt x="10303" y="1442"/>
                    <a:pt x="10535" y="141"/>
                    <a:pt x="9954" y="11"/>
                  </a:cubicBezTo>
                  <a:cubicBezTo>
                    <a:pt x="9374" y="-119"/>
                    <a:pt x="7980" y="922"/>
                    <a:pt x="6122" y="3394"/>
                  </a:cubicBezTo>
                  <a:cubicBezTo>
                    <a:pt x="4264" y="5867"/>
                    <a:pt x="1942" y="9770"/>
                    <a:pt x="780" y="13023"/>
                  </a:cubicBezTo>
                  <a:cubicBezTo>
                    <a:pt x="-381" y="16276"/>
                    <a:pt x="-381" y="18879"/>
                    <a:pt x="1709" y="20180"/>
                  </a:cubicBezTo>
                  <a:cubicBezTo>
                    <a:pt x="3800" y="21481"/>
                    <a:pt x="7980" y="21481"/>
                    <a:pt x="11580" y="20570"/>
                  </a:cubicBezTo>
                  <a:cubicBezTo>
                    <a:pt x="15180" y="19659"/>
                    <a:pt x="18200" y="17838"/>
                    <a:pt x="21219" y="16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7232949" y="8850016"/>
              <a:ext cx="154630" cy="12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129" fill="norm" stroke="1" extrusionOk="0">
                  <a:moveTo>
                    <a:pt x="21079" y="0"/>
                  </a:moveTo>
                  <a:cubicBezTo>
                    <a:pt x="16898" y="0"/>
                    <a:pt x="12718" y="0"/>
                    <a:pt x="9234" y="1694"/>
                  </a:cubicBezTo>
                  <a:cubicBezTo>
                    <a:pt x="5750" y="3388"/>
                    <a:pt x="2963" y="6776"/>
                    <a:pt x="1395" y="9953"/>
                  </a:cubicBezTo>
                  <a:cubicBezTo>
                    <a:pt x="-173" y="13129"/>
                    <a:pt x="-521" y="16094"/>
                    <a:pt x="873" y="18212"/>
                  </a:cubicBezTo>
                  <a:cubicBezTo>
                    <a:pt x="2266" y="20329"/>
                    <a:pt x="5402" y="21600"/>
                    <a:pt x="9234" y="20965"/>
                  </a:cubicBezTo>
                  <a:cubicBezTo>
                    <a:pt x="13066" y="20329"/>
                    <a:pt x="17595" y="17788"/>
                    <a:pt x="19163" y="13976"/>
                  </a:cubicBezTo>
                  <a:cubicBezTo>
                    <a:pt x="20731" y="10165"/>
                    <a:pt x="19337" y="5082"/>
                    <a:pt x="179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7395245" y="8828159"/>
              <a:ext cx="360343" cy="177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8" fill="norm" stroke="1" extrusionOk="0">
                  <a:moveTo>
                    <a:pt x="0" y="766"/>
                  </a:moveTo>
                  <a:cubicBezTo>
                    <a:pt x="766" y="166"/>
                    <a:pt x="1532" y="-434"/>
                    <a:pt x="2528" y="766"/>
                  </a:cubicBezTo>
                  <a:cubicBezTo>
                    <a:pt x="3523" y="1966"/>
                    <a:pt x="4749" y="4966"/>
                    <a:pt x="5515" y="7966"/>
                  </a:cubicBezTo>
                  <a:cubicBezTo>
                    <a:pt x="6281" y="10966"/>
                    <a:pt x="6587" y="13966"/>
                    <a:pt x="6587" y="16216"/>
                  </a:cubicBezTo>
                  <a:cubicBezTo>
                    <a:pt x="6587" y="18466"/>
                    <a:pt x="6281" y="19966"/>
                    <a:pt x="5745" y="20566"/>
                  </a:cubicBezTo>
                  <a:cubicBezTo>
                    <a:pt x="5209" y="21166"/>
                    <a:pt x="4443" y="20866"/>
                    <a:pt x="4060" y="19966"/>
                  </a:cubicBezTo>
                  <a:cubicBezTo>
                    <a:pt x="3677" y="19066"/>
                    <a:pt x="3677" y="17566"/>
                    <a:pt x="4136" y="14416"/>
                  </a:cubicBezTo>
                  <a:cubicBezTo>
                    <a:pt x="4596" y="11266"/>
                    <a:pt x="5515" y="6466"/>
                    <a:pt x="6434" y="3616"/>
                  </a:cubicBezTo>
                  <a:cubicBezTo>
                    <a:pt x="7353" y="766"/>
                    <a:pt x="8272" y="-134"/>
                    <a:pt x="9498" y="16"/>
                  </a:cubicBezTo>
                  <a:cubicBezTo>
                    <a:pt x="10723" y="166"/>
                    <a:pt x="12255" y="1366"/>
                    <a:pt x="13251" y="3466"/>
                  </a:cubicBezTo>
                  <a:cubicBezTo>
                    <a:pt x="14247" y="5566"/>
                    <a:pt x="14706" y="8566"/>
                    <a:pt x="14936" y="10816"/>
                  </a:cubicBezTo>
                  <a:cubicBezTo>
                    <a:pt x="15166" y="13066"/>
                    <a:pt x="15166" y="14566"/>
                    <a:pt x="14860" y="15766"/>
                  </a:cubicBezTo>
                  <a:cubicBezTo>
                    <a:pt x="14553" y="16966"/>
                    <a:pt x="13940" y="17866"/>
                    <a:pt x="13404" y="17716"/>
                  </a:cubicBezTo>
                  <a:cubicBezTo>
                    <a:pt x="12868" y="17566"/>
                    <a:pt x="12408" y="16366"/>
                    <a:pt x="12485" y="14266"/>
                  </a:cubicBezTo>
                  <a:cubicBezTo>
                    <a:pt x="12562" y="12166"/>
                    <a:pt x="13174" y="9166"/>
                    <a:pt x="14783" y="6766"/>
                  </a:cubicBezTo>
                  <a:cubicBezTo>
                    <a:pt x="16391" y="4366"/>
                    <a:pt x="18996" y="2566"/>
                    <a:pt x="21600" y="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7716136" y="8583962"/>
              <a:ext cx="721800" cy="42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04" fill="norm" stroke="1" extrusionOk="0">
                  <a:moveTo>
                    <a:pt x="2771" y="15223"/>
                  </a:moveTo>
                  <a:cubicBezTo>
                    <a:pt x="2771" y="14073"/>
                    <a:pt x="2771" y="12923"/>
                    <a:pt x="2581" y="12539"/>
                  </a:cubicBezTo>
                  <a:cubicBezTo>
                    <a:pt x="2391" y="12156"/>
                    <a:pt x="2011" y="12539"/>
                    <a:pt x="1516" y="13690"/>
                  </a:cubicBezTo>
                  <a:cubicBezTo>
                    <a:pt x="1022" y="14840"/>
                    <a:pt x="413" y="16757"/>
                    <a:pt x="147" y="18099"/>
                  </a:cubicBezTo>
                  <a:cubicBezTo>
                    <a:pt x="-119" y="19441"/>
                    <a:pt x="-43" y="20208"/>
                    <a:pt x="527" y="20719"/>
                  </a:cubicBezTo>
                  <a:cubicBezTo>
                    <a:pt x="1098" y="21230"/>
                    <a:pt x="2163" y="21486"/>
                    <a:pt x="3456" y="20783"/>
                  </a:cubicBezTo>
                  <a:cubicBezTo>
                    <a:pt x="4749" y="20080"/>
                    <a:pt x="6270" y="18419"/>
                    <a:pt x="7487" y="15798"/>
                  </a:cubicBezTo>
                  <a:cubicBezTo>
                    <a:pt x="8704" y="13178"/>
                    <a:pt x="9616" y="9600"/>
                    <a:pt x="10111" y="7299"/>
                  </a:cubicBezTo>
                  <a:cubicBezTo>
                    <a:pt x="10605" y="4998"/>
                    <a:pt x="10681" y="3976"/>
                    <a:pt x="10529" y="3465"/>
                  </a:cubicBezTo>
                  <a:cubicBezTo>
                    <a:pt x="10377" y="2953"/>
                    <a:pt x="9996" y="2953"/>
                    <a:pt x="9388" y="3976"/>
                  </a:cubicBezTo>
                  <a:cubicBezTo>
                    <a:pt x="8780" y="4998"/>
                    <a:pt x="7943" y="7043"/>
                    <a:pt x="7373" y="9600"/>
                  </a:cubicBezTo>
                  <a:cubicBezTo>
                    <a:pt x="6802" y="12156"/>
                    <a:pt x="6498" y="15223"/>
                    <a:pt x="6346" y="17077"/>
                  </a:cubicBezTo>
                  <a:cubicBezTo>
                    <a:pt x="6194" y="18930"/>
                    <a:pt x="6194" y="19569"/>
                    <a:pt x="6346" y="20080"/>
                  </a:cubicBezTo>
                  <a:cubicBezTo>
                    <a:pt x="6498" y="20591"/>
                    <a:pt x="6802" y="20975"/>
                    <a:pt x="7144" y="21103"/>
                  </a:cubicBezTo>
                  <a:cubicBezTo>
                    <a:pt x="7487" y="21230"/>
                    <a:pt x="7867" y="21103"/>
                    <a:pt x="8323" y="20591"/>
                  </a:cubicBezTo>
                  <a:cubicBezTo>
                    <a:pt x="8780" y="20080"/>
                    <a:pt x="9312" y="19185"/>
                    <a:pt x="9616" y="18419"/>
                  </a:cubicBezTo>
                  <a:cubicBezTo>
                    <a:pt x="9920" y="17652"/>
                    <a:pt x="9996" y="17013"/>
                    <a:pt x="9844" y="16885"/>
                  </a:cubicBezTo>
                  <a:cubicBezTo>
                    <a:pt x="9692" y="16757"/>
                    <a:pt x="9312" y="17140"/>
                    <a:pt x="9046" y="17652"/>
                  </a:cubicBezTo>
                  <a:cubicBezTo>
                    <a:pt x="8780" y="18163"/>
                    <a:pt x="8627" y="18802"/>
                    <a:pt x="8780" y="18930"/>
                  </a:cubicBezTo>
                  <a:cubicBezTo>
                    <a:pt x="8932" y="19058"/>
                    <a:pt x="9388" y="18674"/>
                    <a:pt x="9730" y="18738"/>
                  </a:cubicBezTo>
                  <a:cubicBezTo>
                    <a:pt x="10073" y="18802"/>
                    <a:pt x="10301" y="19313"/>
                    <a:pt x="10605" y="19697"/>
                  </a:cubicBezTo>
                  <a:cubicBezTo>
                    <a:pt x="10909" y="20080"/>
                    <a:pt x="11289" y="20336"/>
                    <a:pt x="11670" y="20272"/>
                  </a:cubicBezTo>
                  <a:cubicBezTo>
                    <a:pt x="12050" y="20208"/>
                    <a:pt x="12430" y="19824"/>
                    <a:pt x="13153" y="18482"/>
                  </a:cubicBezTo>
                  <a:cubicBezTo>
                    <a:pt x="13875" y="17140"/>
                    <a:pt x="14940" y="14840"/>
                    <a:pt x="15853" y="11964"/>
                  </a:cubicBezTo>
                  <a:cubicBezTo>
                    <a:pt x="16766" y="9088"/>
                    <a:pt x="17526" y="5637"/>
                    <a:pt x="17944" y="3401"/>
                  </a:cubicBezTo>
                  <a:cubicBezTo>
                    <a:pt x="18363" y="1164"/>
                    <a:pt x="18439" y="142"/>
                    <a:pt x="18363" y="14"/>
                  </a:cubicBezTo>
                  <a:cubicBezTo>
                    <a:pt x="18287" y="-114"/>
                    <a:pt x="18058" y="653"/>
                    <a:pt x="17488" y="2698"/>
                  </a:cubicBezTo>
                  <a:cubicBezTo>
                    <a:pt x="16918" y="4743"/>
                    <a:pt x="16005" y="8066"/>
                    <a:pt x="15358" y="10814"/>
                  </a:cubicBezTo>
                  <a:cubicBezTo>
                    <a:pt x="14712" y="13562"/>
                    <a:pt x="14332" y="15735"/>
                    <a:pt x="14142" y="17332"/>
                  </a:cubicBezTo>
                  <a:cubicBezTo>
                    <a:pt x="13951" y="18930"/>
                    <a:pt x="13951" y="19952"/>
                    <a:pt x="14142" y="20591"/>
                  </a:cubicBezTo>
                  <a:cubicBezTo>
                    <a:pt x="14332" y="21230"/>
                    <a:pt x="14712" y="21486"/>
                    <a:pt x="15054" y="21166"/>
                  </a:cubicBezTo>
                  <a:cubicBezTo>
                    <a:pt x="15396" y="20847"/>
                    <a:pt x="15701" y="19952"/>
                    <a:pt x="15777" y="18674"/>
                  </a:cubicBezTo>
                  <a:cubicBezTo>
                    <a:pt x="15853" y="17396"/>
                    <a:pt x="15701" y="15735"/>
                    <a:pt x="15397" y="14520"/>
                  </a:cubicBezTo>
                  <a:cubicBezTo>
                    <a:pt x="15092" y="13306"/>
                    <a:pt x="14636" y="12539"/>
                    <a:pt x="14636" y="12220"/>
                  </a:cubicBezTo>
                  <a:cubicBezTo>
                    <a:pt x="14636" y="11900"/>
                    <a:pt x="15092" y="12028"/>
                    <a:pt x="15929" y="12220"/>
                  </a:cubicBezTo>
                  <a:cubicBezTo>
                    <a:pt x="16766" y="12411"/>
                    <a:pt x="17982" y="12667"/>
                    <a:pt x="18819" y="13498"/>
                  </a:cubicBezTo>
                  <a:cubicBezTo>
                    <a:pt x="19656" y="14329"/>
                    <a:pt x="20112" y="15735"/>
                    <a:pt x="20302" y="16757"/>
                  </a:cubicBezTo>
                  <a:cubicBezTo>
                    <a:pt x="20492" y="17780"/>
                    <a:pt x="20416" y="18419"/>
                    <a:pt x="20340" y="18355"/>
                  </a:cubicBezTo>
                  <a:cubicBezTo>
                    <a:pt x="20264" y="18291"/>
                    <a:pt x="20188" y="17524"/>
                    <a:pt x="20226" y="16118"/>
                  </a:cubicBezTo>
                  <a:cubicBezTo>
                    <a:pt x="20264" y="14712"/>
                    <a:pt x="20416" y="12667"/>
                    <a:pt x="20644" y="11453"/>
                  </a:cubicBezTo>
                  <a:cubicBezTo>
                    <a:pt x="20873" y="10239"/>
                    <a:pt x="21177" y="9855"/>
                    <a:pt x="21481" y="9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8477867" y="8857683"/>
              <a:ext cx="123934" cy="10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199" fill="norm" stroke="1" extrusionOk="0">
                  <a:moveTo>
                    <a:pt x="19170" y="3240"/>
                  </a:moveTo>
                  <a:cubicBezTo>
                    <a:pt x="14850" y="3240"/>
                    <a:pt x="10530" y="3240"/>
                    <a:pt x="7290" y="4590"/>
                  </a:cubicBezTo>
                  <a:cubicBezTo>
                    <a:pt x="4050" y="5940"/>
                    <a:pt x="1890" y="8640"/>
                    <a:pt x="810" y="11340"/>
                  </a:cubicBezTo>
                  <a:cubicBezTo>
                    <a:pt x="-270" y="14040"/>
                    <a:pt x="-270" y="16740"/>
                    <a:pt x="810" y="18630"/>
                  </a:cubicBezTo>
                  <a:cubicBezTo>
                    <a:pt x="1890" y="20520"/>
                    <a:pt x="4050" y="21600"/>
                    <a:pt x="7506" y="21060"/>
                  </a:cubicBezTo>
                  <a:cubicBezTo>
                    <a:pt x="10962" y="20520"/>
                    <a:pt x="15714" y="18360"/>
                    <a:pt x="18306" y="15390"/>
                  </a:cubicBezTo>
                  <a:cubicBezTo>
                    <a:pt x="20898" y="12420"/>
                    <a:pt x="21330" y="8640"/>
                    <a:pt x="20682" y="5940"/>
                  </a:cubicBezTo>
                  <a:cubicBezTo>
                    <a:pt x="20034" y="3240"/>
                    <a:pt x="18306" y="1620"/>
                    <a:pt x="165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8652607" y="8822241"/>
              <a:ext cx="193958" cy="16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230" fill="norm" stroke="1" extrusionOk="0">
                  <a:moveTo>
                    <a:pt x="0" y="6503"/>
                  </a:moveTo>
                  <a:cubicBezTo>
                    <a:pt x="1403" y="7157"/>
                    <a:pt x="2805" y="7812"/>
                    <a:pt x="3647" y="8957"/>
                  </a:cubicBezTo>
                  <a:cubicBezTo>
                    <a:pt x="4488" y="10103"/>
                    <a:pt x="4769" y="11739"/>
                    <a:pt x="4769" y="13866"/>
                  </a:cubicBezTo>
                  <a:cubicBezTo>
                    <a:pt x="4769" y="15994"/>
                    <a:pt x="4488" y="18612"/>
                    <a:pt x="4208" y="19103"/>
                  </a:cubicBezTo>
                  <a:cubicBezTo>
                    <a:pt x="3927" y="19594"/>
                    <a:pt x="3647" y="17957"/>
                    <a:pt x="4629" y="14685"/>
                  </a:cubicBezTo>
                  <a:cubicBezTo>
                    <a:pt x="5610" y="11412"/>
                    <a:pt x="7855" y="6503"/>
                    <a:pt x="9678" y="3557"/>
                  </a:cubicBezTo>
                  <a:cubicBezTo>
                    <a:pt x="11501" y="612"/>
                    <a:pt x="12904" y="-370"/>
                    <a:pt x="14868" y="121"/>
                  </a:cubicBezTo>
                  <a:cubicBezTo>
                    <a:pt x="16831" y="612"/>
                    <a:pt x="19356" y="2575"/>
                    <a:pt x="20478" y="6339"/>
                  </a:cubicBezTo>
                  <a:cubicBezTo>
                    <a:pt x="21600" y="10103"/>
                    <a:pt x="21319" y="15666"/>
                    <a:pt x="21039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27412" y="4866753"/>
              <a:ext cx="4201429" cy="100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fill="norm" stroke="1" extrusionOk="0">
                  <a:moveTo>
                    <a:pt x="0" y="21252"/>
                  </a:moveTo>
                  <a:cubicBezTo>
                    <a:pt x="250" y="21033"/>
                    <a:pt x="499" y="20814"/>
                    <a:pt x="907" y="20705"/>
                  </a:cubicBezTo>
                  <a:cubicBezTo>
                    <a:pt x="1314" y="20596"/>
                    <a:pt x="1879" y="20596"/>
                    <a:pt x="2391" y="20623"/>
                  </a:cubicBezTo>
                  <a:cubicBezTo>
                    <a:pt x="2904" y="20650"/>
                    <a:pt x="3364" y="20705"/>
                    <a:pt x="3823" y="20705"/>
                  </a:cubicBezTo>
                  <a:cubicBezTo>
                    <a:pt x="4283" y="20705"/>
                    <a:pt x="4743" y="20650"/>
                    <a:pt x="5223" y="20596"/>
                  </a:cubicBezTo>
                  <a:cubicBezTo>
                    <a:pt x="5702" y="20541"/>
                    <a:pt x="6201" y="20486"/>
                    <a:pt x="6701" y="20432"/>
                  </a:cubicBezTo>
                  <a:cubicBezTo>
                    <a:pt x="7200" y="20377"/>
                    <a:pt x="7699" y="20322"/>
                    <a:pt x="8218" y="20268"/>
                  </a:cubicBezTo>
                  <a:cubicBezTo>
                    <a:pt x="8737" y="20213"/>
                    <a:pt x="9276" y="20158"/>
                    <a:pt x="9795" y="20104"/>
                  </a:cubicBezTo>
                  <a:cubicBezTo>
                    <a:pt x="10314" y="20049"/>
                    <a:pt x="10813" y="19994"/>
                    <a:pt x="11273" y="19912"/>
                  </a:cubicBezTo>
                  <a:cubicBezTo>
                    <a:pt x="11733" y="19830"/>
                    <a:pt x="12153" y="19721"/>
                    <a:pt x="12580" y="19611"/>
                  </a:cubicBezTo>
                  <a:cubicBezTo>
                    <a:pt x="13007" y="19502"/>
                    <a:pt x="13441" y="19393"/>
                    <a:pt x="13888" y="19311"/>
                  </a:cubicBezTo>
                  <a:cubicBezTo>
                    <a:pt x="14334" y="19229"/>
                    <a:pt x="14794" y="19174"/>
                    <a:pt x="15228" y="19147"/>
                  </a:cubicBezTo>
                  <a:cubicBezTo>
                    <a:pt x="15661" y="19119"/>
                    <a:pt x="16069" y="19119"/>
                    <a:pt x="16528" y="19174"/>
                  </a:cubicBezTo>
                  <a:cubicBezTo>
                    <a:pt x="16988" y="19229"/>
                    <a:pt x="17501" y="19338"/>
                    <a:pt x="17980" y="19393"/>
                  </a:cubicBezTo>
                  <a:cubicBezTo>
                    <a:pt x="18460" y="19447"/>
                    <a:pt x="18907" y="19447"/>
                    <a:pt x="19366" y="19502"/>
                  </a:cubicBezTo>
                  <a:cubicBezTo>
                    <a:pt x="19826" y="19557"/>
                    <a:pt x="20299" y="19666"/>
                    <a:pt x="20621" y="19693"/>
                  </a:cubicBezTo>
                  <a:cubicBezTo>
                    <a:pt x="20943" y="19721"/>
                    <a:pt x="21114" y="19666"/>
                    <a:pt x="21232" y="19639"/>
                  </a:cubicBezTo>
                  <a:cubicBezTo>
                    <a:pt x="21350" y="19611"/>
                    <a:pt x="21416" y="19611"/>
                    <a:pt x="21462" y="19475"/>
                  </a:cubicBezTo>
                  <a:cubicBezTo>
                    <a:pt x="21508" y="19338"/>
                    <a:pt x="21534" y="19065"/>
                    <a:pt x="21554" y="18108"/>
                  </a:cubicBezTo>
                  <a:cubicBezTo>
                    <a:pt x="21574" y="17151"/>
                    <a:pt x="21587" y="15510"/>
                    <a:pt x="21593" y="13542"/>
                  </a:cubicBezTo>
                  <a:cubicBezTo>
                    <a:pt x="21600" y="11573"/>
                    <a:pt x="21600" y="9276"/>
                    <a:pt x="21600" y="7636"/>
                  </a:cubicBezTo>
                  <a:cubicBezTo>
                    <a:pt x="21600" y="5995"/>
                    <a:pt x="21600" y="5011"/>
                    <a:pt x="21561" y="4300"/>
                  </a:cubicBezTo>
                  <a:cubicBezTo>
                    <a:pt x="21521" y="3589"/>
                    <a:pt x="21442" y="3152"/>
                    <a:pt x="21265" y="2851"/>
                  </a:cubicBezTo>
                  <a:cubicBezTo>
                    <a:pt x="21088" y="2550"/>
                    <a:pt x="20812" y="2386"/>
                    <a:pt x="20516" y="2195"/>
                  </a:cubicBezTo>
                  <a:cubicBezTo>
                    <a:pt x="20220" y="2003"/>
                    <a:pt x="19905" y="1785"/>
                    <a:pt x="19504" y="1538"/>
                  </a:cubicBezTo>
                  <a:cubicBezTo>
                    <a:pt x="19104" y="1292"/>
                    <a:pt x="18618" y="1019"/>
                    <a:pt x="18145" y="800"/>
                  </a:cubicBezTo>
                  <a:cubicBezTo>
                    <a:pt x="17672" y="582"/>
                    <a:pt x="17212" y="417"/>
                    <a:pt x="16752" y="308"/>
                  </a:cubicBezTo>
                  <a:cubicBezTo>
                    <a:pt x="16292" y="199"/>
                    <a:pt x="15832" y="144"/>
                    <a:pt x="15333" y="89"/>
                  </a:cubicBezTo>
                  <a:cubicBezTo>
                    <a:pt x="14834" y="35"/>
                    <a:pt x="14295" y="-20"/>
                    <a:pt x="13776" y="7"/>
                  </a:cubicBezTo>
                  <a:cubicBezTo>
                    <a:pt x="13257" y="35"/>
                    <a:pt x="12758" y="144"/>
                    <a:pt x="12285" y="226"/>
                  </a:cubicBezTo>
                  <a:cubicBezTo>
                    <a:pt x="11812" y="308"/>
                    <a:pt x="11365" y="363"/>
                    <a:pt x="10899" y="499"/>
                  </a:cubicBezTo>
                  <a:cubicBezTo>
                    <a:pt x="10432" y="636"/>
                    <a:pt x="9946" y="855"/>
                    <a:pt x="9466" y="1019"/>
                  </a:cubicBezTo>
                  <a:cubicBezTo>
                    <a:pt x="8987" y="1183"/>
                    <a:pt x="8514" y="1292"/>
                    <a:pt x="8034" y="1402"/>
                  </a:cubicBezTo>
                  <a:cubicBezTo>
                    <a:pt x="7555" y="1511"/>
                    <a:pt x="7069" y="1621"/>
                    <a:pt x="6589" y="1730"/>
                  </a:cubicBezTo>
                  <a:cubicBezTo>
                    <a:pt x="6109" y="1839"/>
                    <a:pt x="5636" y="1949"/>
                    <a:pt x="5150" y="2031"/>
                  </a:cubicBezTo>
                  <a:cubicBezTo>
                    <a:pt x="4664" y="2113"/>
                    <a:pt x="4165" y="2167"/>
                    <a:pt x="3666" y="2222"/>
                  </a:cubicBezTo>
                  <a:cubicBezTo>
                    <a:pt x="3166" y="2277"/>
                    <a:pt x="2667" y="2331"/>
                    <a:pt x="2260" y="2359"/>
                  </a:cubicBezTo>
                  <a:cubicBezTo>
                    <a:pt x="1853" y="2386"/>
                    <a:pt x="1537" y="2386"/>
                    <a:pt x="1307" y="2523"/>
                  </a:cubicBezTo>
                  <a:cubicBezTo>
                    <a:pt x="1077" y="2659"/>
                    <a:pt x="933" y="2933"/>
                    <a:pt x="808" y="3425"/>
                  </a:cubicBezTo>
                  <a:cubicBezTo>
                    <a:pt x="683" y="3917"/>
                    <a:pt x="578" y="4628"/>
                    <a:pt x="506" y="5421"/>
                  </a:cubicBezTo>
                  <a:cubicBezTo>
                    <a:pt x="434" y="6214"/>
                    <a:pt x="394" y="7089"/>
                    <a:pt x="335" y="8319"/>
                  </a:cubicBezTo>
                  <a:cubicBezTo>
                    <a:pt x="276" y="9550"/>
                    <a:pt x="197" y="11135"/>
                    <a:pt x="158" y="12940"/>
                  </a:cubicBezTo>
                  <a:cubicBezTo>
                    <a:pt x="118" y="14745"/>
                    <a:pt x="118" y="16768"/>
                    <a:pt x="125" y="18080"/>
                  </a:cubicBezTo>
                  <a:cubicBezTo>
                    <a:pt x="131" y="19393"/>
                    <a:pt x="145" y="19994"/>
                    <a:pt x="217" y="20459"/>
                  </a:cubicBezTo>
                  <a:cubicBezTo>
                    <a:pt x="289" y="20924"/>
                    <a:pt x="420" y="21252"/>
                    <a:pt x="552" y="21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