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93.png"/><Relationship Id="rId21" Type="http://schemas.openxmlformats.org/officeDocument/2006/relationships/image" Target="../media/image94.png"/><Relationship Id="rId22" Type="http://schemas.openxmlformats.org/officeDocument/2006/relationships/image" Target="../media/image95.png"/><Relationship Id="rId23" Type="http://schemas.openxmlformats.org/officeDocument/2006/relationships/image" Target="../media/image96.png"/><Relationship Id="rId24" Type="http://schemas.openxmlformats.org/officeDocument/2006/relationships/image" Target="../media/image97.png"/><Relationship Id="rId25" Type="http://schemas.openxmlformats.org/officeDocument/2006/relationships/image" Target="../media/image98.png"/><Relationship Id="rId26" Type="http://schemas.openxmlformats.org/officeDocument/2006/relationships/image" Target="../media/image99.png"/><Relationship Id="rId27" Type="http://schemas.openxmlformats.org/officeDocument/2006/relationships/image" Target="../media/image100.png"/><Relationship Id="rId28" Type="http://schemas.openxmlformats.org/officeDocument/2006/relationships/image" Target="../media/image66.png"/><Relationship Id="rId29" Type="http://schemas.openxmlformats.org/officeDocument/2006/relationships/image" Target="../media/image101.png"/><Relationship Id="rId30" Type="http://schemas.openxmlformats.org/officeDocument/2006/relationships/image" Target="../media/image102.png"/><Relationship Id="rId31" Type="http://schemas.openxmlformats.org/officeDocument/2006/relationships/image" Target="../media/image103.png"/><Relationship Id="rId32" Type="http://schemas.openxmlformats.org/officeDocument/2006/relationships/image" Target="../media/image104.png"/><Relationship Id="rId33" Type="http://schemas.openxmlformats.org/officeDocument/2006/relationships/image" Target="../media/image105.png"/><Relationship Id="rId34" Type="http://schemas.openxmlformats.org/officeDocument/2006/relationships/image" Target="../media/image106.png"/><Relationship Id="rId35" Type="http://schemas.openxmlformats.org/officeDocument/2006/relationships/image" Target="../media/image107.png"/><Relationship Id="rId36" Type="http://schemas.openxmlformats.org/officeDocument/2006/relationships/image" Target="../media/image108.png"/><Relationship Id="rId37" Type="http://schemas.openxmlformats.org/officeDocument/2006/relationships/image" Target="../media/image109.png"/><Relationship Id="rId38" Type="http://schemas.openxmlformats.org/officeDocument/2006/relationships/image" Target="../media/image110.png"/><Relationship Id="rId39" Type="http://schemas.openxmlformats.org/officeDocument/2006/relationships/image" Target="../media/image111.png"/><Relationship Id="rId40" Type="http://schemas.openxmlformats.org/officeDocument/2006/relationships/image" Target="../media/image1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Drawing"/>
          <p:cNvGrpSpPr/>
          <p:nvPr/>
        </p:nvGrpSpPr>
        <p:grpSpPr>
          <a:xfrm>
            <a:off x="857457" y="225291"/>
            <a:ext cx="12107169" cy="9526929"/>
            <a:chOff x="0" y="0"/>
            <a:chExt cx="12107168" cy="9526928"/>
          </a:xfrm>
        </p:grpSpPr>
        <p:sp>
          <p:nvSpPr>
            <p:cNvPr id="119" name="Line"/>
            <p:cNvSpPr/>
            <p:nvPr/>
          </p:nvSpPr>
          <p:spPr>
            <a:xfrm>
              <a:off x="1834042" y="97355"/>
              <a:ext cx="30230" cy="48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59" fill="norm" stroke="1" extrusionOk="0">
                  <a:moveTo>
                    <a:pt x="21291" y="2008"/>
                  </a:moveTo>
                  <a:cubicBezTo>
                    <a:pt x="19491" y="1103"/>
                    <a:pt x="17691" y="198"/>
                    <a:pt x="15891" y="29"/>
                  </a:cubicBezTo>
                  <a:cubicBezTo>
                    <a:pt x="14091" y="-141"/>
                    <a:pt x="12291" y="424"/>
                    <a:pt x="11391" y="2517"/>
                  </a:cubicBezTo>
                  <a:cubicBezTo>
                    <a:pt x="10491" y="4609"/>
                    <a:pt x="10491" y="8228"/>
                    <a:pt x="8691" y="11451"/>
                  </a:cubicBezTo>
                  <a:cubicBezTo>
                    <a:pt x="6891" y="14674"/>
                    <a:pt x="3291" y="17501"/>
                    <a:pt x="1491" y="19197"/>
                  </a:cubicBezTo>
                  <a:cubicBezTo>
                    <a:pt x="-309" y="20894"/>
                    <a:pt x="-309" y="21459"/>
                    <a:pt x="591" y="21459"/>
                  </a:cubicBezTo>
                  <a:cubicBezTo>
                    <a:pt x="1491" y="21459"/>
                    <a:pt x="3291" y="20894"/>
                    <a:pt x="5091" y="20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1778493" y="2102"/>
              <a:ext cx="313944" cy="54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458" fill="norm" stroke="1" extrusionOk="0">
                  <a:moveTo>
                    <a:pt x="611" y="7035"/>
                  </a:moveTo>
                  <a:cubicBezTo>
                    <a:pt x="96" y="6633"/>
                    <a:pt x="-418" y="6231"/>
                    <a:pt x="525" y="5227"/>
                  </a:cubicBezTo>
                  <a:cubicBezTo>
                    <a:pt x="1468" y="4222"/>
                    <a:pt x="3868" y="2615"/>
                    <a:pt x="6011" y="1610"/>
                  </a:cubicBezTo>
                  <a:cubicBezTo>
                    <a:pt x="8153" y="605"/>
                    <a:pt x="10039" y="203"/>
                    <a:pt x="11411" y="53"/>
                  </a:cubicBezTo>
                  <a:cubicBezTo>
                    <a:pt x="12782" y="-98"/>
                    <a:pt x="13639" y="2"/>
                    <a:pt x="13725" y="1359"/>
                  </a:cubicBezTo>
                  <a:cubicBezTo>
                    <a:pt x="13811" y="2715"/>
                    <a:pt x="13125" y="5327"/>
                    <a:pt x="12353" y="6935"/>
                  </a:cubicBezTo>
                  <a:cubicBezTo>
                    <a:pt x="11582" y="8542"/>
                    <a:pt x="10725" y="9145"/>
                    <a:pt x="9953" y="9647"/>
                  </a:cubicBezTo>
                  <a:cubicBezTo>
                    <a:pt x="9182" y="10149"/>
                    <a:pt x="8496" y="10551"/>
                    <a:pt x="8582" y="10903"/>
                  </a:cubicBezTo>
                  <a:cubicBezTo>
                    <a:pt x="8668" y="11255"/>
                    <a:pt x="9525" y="11556"/>
                    <a:pt x="11411" y="12109"/>
                  </a:cubicBezTo>
                  <a:cubicBezTo>
                    <a:pt x="13296" y="12661"/>
                    <a:pt x="16211" y="13465"/>
                    <a:pt x="18011" y="14218"/>
                  </a:cubicBezTo>
                  <a:cubicBezTo>
                    <a:pt x="19811" y="14972"/>
                    <a:pt x="20496" y="15675"/>
                    <a:pt x="20839" y="16378"/>
                  </a:cubicBezTo>
                  <a:cubicBezTo>
                    <a:pt x="21182" y="17082"/>
                    <a:pt x="21182" y="17785"/>
                    <a:pt x="20411" y="18438"/>
                  </a:cubicBezTo>
                  <a:cubicBezTo>
                    <a:pt x="19639" y="19091"/>
                    <a:pt x="18096" y="19694"/>
                    <a:pt x="15011" y="20196"/>
                  </a:cubicBezTo>
                  <a:cubicBezTo>
                    <a:pt x="11925" y="20698"/>
                    <a:pt x="7296" y="21100"/>
                    <a:pt x="4553" y="21301"/>
                  </a:cubicBezTo>
                  <a:cubicBezTo>
                    <a:pt x="1811" y="21502"/>
                    <a:pt x="953" y="21502"/>
                    <a:pt x="1039" y="21351"/>
                  </a:cubicBezTo>
                  <a:cubicBezTo>
                    <a:pt x="1125" y="21201"/>
                    <a:pt x="2153" y="20899"/>
                    <a:pt x="3182" y="20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2123818" y="289082"/>
              <a:ext cx="215798" cy="24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0686" fill="norm" stroke="1" extrusionOk="0">
                  <a:moveTo>
                    <a:pt x="21208" y="5177"/>
                  </a:moveTo>
                  <a:cubicBezTo>
                    <a:pt x="18194" y="3431"/>
                    <a:pt x="15180" y="1686"/>
                    <a:pt x="13045" y="704"/>
                  </a:cubicBezTo>
                  <a:cubicBezTo>
                    <a:pt x="10910" y="-278"/>
                    <a:pt x="9655" y="-496"/>
                    <a:pt x="7520" y="1795"/>
                  </a:cubicBezTo>
                  <a:cubicBezTo>
                    <a:pt x="5385" y="4086"/>
                    <a:pt x="2371" y="8886"/>
                    <a:pt x="989" y="12377"/>
                  </a:cubicBezTo>
                  <a:cubicBezTo>
                    <a:pt x="-392" y="15868"/>
                    <a:pt x="-141" y="18049"/>
                    <a:pt x="613" y="19359"/>
                  </a:cubicBezTo>
                  <a:cubicBezTo>
                    <a:pt x="1366" y="20668"/>
                    <a:pt x="2622" y="21104"/>
                    <a:pt x="4757" y="20231"/>
                  </a:cubicBezTo>
                  <a:cubicBezTo>
                    <a:pt x="6892" y="19359"/>
                    <a:pt x="9906" y="17177"/>
                    <a:pt x="11789" y="15322"/>
                  </a:cubicBezTo>
                  <a:cubicBezTo>
                    <a:pt x="13673" y="13468"/>
                    <a:pt x="14427" y="11940"/>
                    <a:pt x="15055" y="10522"/>
                  </a:cubicBezTo>
                  <a:cubicBezTo>
                    <a:pt x="15682" y="9104"/>
                    <a:pt x="16185" y="7795"/>
                    <a:pt x="16310" y="7795"/>
                  </a:cubicBezTo>
                  <a:cubicBezTo>
                    <a:pt x="16436" y="7795"/>
                    <a:pt x="16185" y="9104"/>
                    <a:pt x="16059" y="10631"/>
                  </a:cubicBezTo>
                  <a:cubicBezTo>
                    <a:pt x="15934" y="12159"/>
                    <a:pt x="15934" y="13904"/>
                    <a:pt x="16185" y="15322"/>
                  </a:cubicBezTo>
                  <a:cubicBezTo>
                    <a:pt x="16436" y="16740"/>
                    <a:pt x="16938" y="17831"/>
                    <a:pt x="17817" y="18377"/>
                  </a:cubicBezTo>
                  <a:cubicBezTo>
                    <a:pt x="18696" y="18922"/>
                    <a:pt x="19952" y="18922"/>
                    <a:pt x="21208" y="18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2383206" y="296053"/>
              <a:ext cx="189369" cy="579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390" fill="norm" stroke="1" extrusionOk="0">
                  <a:moveTo>
                    <a:pt x="3679" y="0"/>
                  </a:moveTo>
                  <a:cubicBezTo>
                    <a:pt x="3111" y="1321"/>
                    <a:pt x="2542" y="2641"/>
                    <a:pt x="2826" y="3726"/>
                  </a:cubicBezTo>
                  <a:cubicBezTo>
                    <a:pt x="3111" y="4810"/>
                    <a:pt x="4247" y="5659"/>
                    <a:pt x="5526" y="6178"/>
                  </a:cubicBezTo>
                  <a:cubicBezTo>
                    <a:pt x="6805" y="6697"/>
                    <a:pt x="8226" y="6886"/>
                    <a:pt x="9932" y="6555"/>
                  </a:cubicBezTo>
                  <a:cubicBezTo>
                    <a:pt x="11637" y="6225"/>
                    <a:pt x="13626" y="5376"/>
                    <a:pt x="14905" y="4716"/>
                  </a:cubicBezTo>
                  <a:cubicBezTo>
                    <a:pt x="16184" y="4056"/>
                    <a:pt x="16753" y="3584"/>
                    <a:pt x="17179" y="2877"/>
                  </a:cubicBezTo>
                  <a:cubicBezTo>
                    <a:pt x="17605" y="2169"/>
                    <a:pt x="17889" y="1226"/>
                    <a:pt x="17747" y="1038"/>
                  </a:cubicBezTo>
                  <a:cubicBezTo>
                    <a:pt x="17605" y="849"/>
                    <a:pt x="17037" y="1415"/>
                    <a:pt x="17179" y="2924"/>
                  </a:cubicBezTo>
                  <a:cubicBezTo>
                    <a:pt x="17321" y="4433"/>
                    <a:pt x="18174" y="6886"/>
                    <a:pt x="19168" y="9621"/>
                  </a:cubicBezTo>
                  <a:cubicBezTo>
                    <a:pt x="20163" y="12356"/>
                    <a:pt x="21300" y="15375"/>
                    <a:pt x="21016" y="17450"/>
                  </a:cubicBezTo>
                  <a:cubicBezTo>
                    <a:pt x="20732" y="19525"/>
                    <a:pt x="19026" y="20657"/>
                    <a:pt x="16326" y="21128"/>
                  </a:cubicBezTo>
                  <a:cubicBezTo>
                    <a:pt x="13626" y="21600"/>
                    <a:pt x="9932" y="21411"/>
                    <a:pt x="6947" y="20751"/>
                  </a:cubicBezTo>
                  <a:cubicBezTo>
                    <a:pt x="3963" y="20091"/>
                    <a:pt x="1689" y="18959"/>
                    <a:pt x="695" y="18110"/>
                  </a:cubicBezTo>
                  <a:cubicBezTo>
                    <a:pt x="-300" y="17261"/>
                    <a:pt x="-16" y="16695"/>
                    <a:pt x="268" y="16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2605423" y="235395"/>
              <a:ext cx="155869" cy="29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0939" fill="norm" stroke="1" extrusionOk="0">
                  <a:moveTo>
                    <a:pt x="340" y="10663"/>
                  </a:moveTo>
                  <a:cubicBezTo>
                    <a:pt x="1368" y="11377"/>
                    <a:pt x="2397" y="12091"/>
                    <a:pt x="3768" y="12270"/>
                  </a:cubicBezTo>
                  <a:cubicBezTo>
                    <a:pt x="5140" y="12448"/>
                    <a:pt x="6854" y="12091"/>
                    <a:pt x="9082" y="11110"/>
                  </a:cubicBezTo>
                  <a:cubicBezTo>
                    <a:pt x="11311" y="10128"/>
                    <a:pt x="14054" y="8521"/>
                    <a:pt x="15254" y="6647"/>
                  </a:cubicBezTo>
                  <a:cubicBezTo>
                    <a:pt x="16454" y="4772"/>
                    <a:pt x="16111" y="2630"/>
                    <a:pt x="15082" y="1381"/>
                  </a:cubicBezTo>
                  <a:cubicBezTo>
                    <a:pt x="14054" y="131"/>
                    <a:pt x="12340" y="-226"/>
                    <a:pt x="9940" y="131"/>
                  </a:cubicBezTo>
                  <a:cubicBezTo>
                    <a:pt x="7540" y="488"/>
                    <a:pt x="4454" y="1559"/>
                    <a:pt x="2397" y="4058"/>
                  </a:cubicBezTo>
                  <a:cubicBezTo>
                    <a:pt x="340" y="6557"/>
                    <a:pt x="-689" y="10485"/>
                    <a:pt x="511" y="13698"/>
                  </a:cubicBezTo>
                  <a:cubicBezTo>
                    <a:pt x="1711" y="16911"/>
                    <a:pt x="5140" y="19410"/>
                    <a:pt x="8911" y="20392"/>
                  </a:cubicBezTo>
                  <a:cubicBezTo>
                    <a:pt x="12682" y="21374"/>
                    <a:pt x="16797" y="20838"/>
                    <a:pt x="20911" y="20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809083" y="239152"/>
              <a:ext cx="128546" cy="290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43" fill="norm" stroke="1" extrusionOk="0">
                  <a:moveTo>
                    <a:pt x="21303" y="238"/>
                  </a:moveTo>
                  <a:cubicBezTo>
                    <a:pt x="17068" y="50"/>
                    <a:pt x="12832" y="-138"/>
                    <a:pt x="9868" y="144"/>
                  </a:cubicBezTo>
                  <a:cubicBezTo>
                    <a:pt x="6903" y="425"/>
                    <a:pt x="5209" y="1177"/>
                    <a:pt x="3727" y="2492"/>
                  </a:cubicBezTo>
                  <a:cubicBezTo>
                    <a:pt x="2244" y="3806"/>
                    <a:pt x="974" y="5685"/>
                    <a:pt x="338" y="7093"/>
                  </a:cubicBezTo>
                  <a:cubicBezTo>
                    <a:pt x="-297" y="8502"/>
                    <a:pt x="-297" y="9441"/>
                    <a:pt x="2668" y="10850"/>
                  </a:cubicBezTo>
                  <a:cubicBezTo>
                    <a:pt x="5632" y="12259"/>
                    <a:pt x="11562" y="14137"/>
                    <a:pt x="15374" y="15733"/>
                  </a:cubicBezTo>
                  <a:cubicBezTo>
                    <a:pt x="19185" y="17330"/>
                    <a:pt x="20880" y="18645"/>
                    <a:pt x="20880" y="19584"/>
                  </a:cubicBezTo>
                  <a:cubicBezTo>
                    <a:pt x="20880" y="20523"/>
                    <a:pt x="19185" y="21086"/>
                    <a:pt x="16856" y="21274"/>
                  </a:cubicBezTo>
                  <a:cubicBezTo>
                    <a:pt x="14527" y="21462"/>
                    <a:pt x="11562" y="21274"/>
                    <a:pt x="9656" y="20617"/>
                  </a:cubicBezTo>
                  <a:cubicBezTo>
                    <a:pt x="7750" y="19959"/>
                    <a:pt x="6903" y="18832"/>
                    <a:pt x="6056" y="17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3021963" y="326720"/>
              <a:ext cx="766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998963" y="166920"/>
              <a:ext cx="46002" cy="37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2" fill="norm" stroke="1" extrusionOk="0">
                  <a:moveTo>
                    <a:pt x="0" y="20922"/>
                  </a:moveTo>
                  <a:cubicBezTo>
                    <a:pt x="0" y="10842"/>
                    <a:pt x="0" y="762"/>
                    <a:pt x="3600" y="42"/>
                  </a:cubicBezTo>
                  <a:cubicBezTo>
                    <a:pt x="7200" y="-678"/>
                    <a:pt x="14400" y="7962"/>
                    <a:pt x="21600" y="16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3076182" y="298916"/>
              <a:ext cx="214122" cy="23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02" fill="norm" stroke="1" extrusionOk="0">
                  <a:moveTo>
                    <a:pt x="14430" y="7848"/>
                  </a:moveTo>
                  <a:cubicBezTo>
                    <a:pt x="14430" y="5598"/>
                    <a:pt x="14430" y="3348"/>
                    <a:pt x="13922" y="1885"/>
                  </a:cubicBezTo>
                  <a:cubicBezTo>
                    <a:pt x="13413" y="423"/>
                    <a:pt x="12397" y="-252"/>
                    <a:pt x="10618" y="85"/>
                  </a:cubicBezTo>
                  <a:cubicBezTo>
                    <a:pt x="8839" y="423"/>
                    <a:pt x="6298" y="1773"/>
                    <a:pt x="4265" y="4923"/>
                  </a:cubicBezTo>
                  <a:cubicBezTo>
                    <a:pt x="2232" y="8073"/>
                    <a:pt x="707" y="13023"/>
                    <a:pt x="199" y="16061"/>
                  </a:cubicBezTo>
                  <a:cubicBezTo>
                    <a:pt x="-309" y="19098"/>
                    <a:pt x="199" y="20223"/>
                    <a:pt x="1216" y="20786"/>
                  </a:cubicBezTo>
                  <a:cubicBezTo>
                    <a:pt x="2232" y="21348"/>
                    <a:pt x="3757" y="21348"/>
                    <a:pt x="5917" y="19210"/>
                  </a:cubicBezTo>
                  <a:cubicBezTo>
                    <a:pt x="8077" y="17073"/>
                    <a:pt x="10872" y="12798"/>
                    <a:pt x="12778" y="9535"/>
                  </a:cubicBezTo>
                  <a:cubicBezTo>
                    <a:pt x="14684" y="6273"/>
                    <a:pt x="15700" y="4023"/>
                    <a:pt x="16209" y="3460"/>
                  </a:cubicBezTo>
                  <a:cubicBezTo>
                    <a:pt x="16717" y="2898"/>
                    <a:pt x="16717" y="4023"/>
                    <a:pt x="16717" y="5710"/>
                  </a:cubicBezTo>
                  <a:cubicBezTo>
                    <a:pt x="16717" y="7398"/>
                    <a:pt x="16717" y="9648"/>
                    <a:pt x="16717" y="11336"/>
                  </a:cubicBezTo>
                  <a:cubicBezTo>
                    <a:pt x="16717" y="13023"/>
                    <a:pt x="16717" y="14148"/>
                    <a:pt x="17479" y="14936"/>
                  </a:cubicBezTo>
                  <a:cubicBezTo>
                    <a:pt x="18242" y="15723"/>
                    <a:pt x="19766" y="16173"/>
                    <a:pt x="21291" y="16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373161" y="274679"/>
              <a:ext cx="216149" cy="274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892" fill="norm" stroke="1" extrusionOk="0">
                  <a:moveTo>
                    <a:pt x="909" y="3962"/>
                  </a:moveTo>
                  <a:cubicBezTo>
                    <a:pt x="401" y="8827"/>
                    <a:pt x="-107" y="13692"/>
                    <a:pt x="20" y="14957"/>
                  </a:cubicBezTo>
                  <a:cubicBezTo>
                    <a:pt x="147" y="16222"/>
                    <a:pt x="909" y="13887"/>
                    <a:pt x="1799" y="11065"/>
                  </a:cubicBezTo>
                  <a:cubicBezTo>
                    <a:pt x="2688" y="8243"/>
                    <a:pt x="3705" y="4935"/>
                    <a:pt x="5738" y="2697"/>
                  </a:cubicBezTo>
                  <a:cubicBezTo>
                    <a:pt x="7771" y="460"/>
                    <a:pt x="10820" y="-708"/>
                    <a:pt x="13488" y="460"/>
                  </a:cubicBezTo>
                  <a:cubicBezTo>
                    <a:pt x="16157" y="1627"/>
                    <a:pt x="18444" y="5130"/>
                    <a:pt x="19714" y="8924"/>
                  </a:cubicBezTo>
                  <a:cubicBezTo>
                    <a:pt x="20985" y="12719"/>
                    <a:pt x="21239" y="16806"/>
                    <a:pt x="21493" y="20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4482716" y="18680"/>
              <a:ext cx="18948" cy="55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554" fill="norm" stroke="1" extrusionOk="0">
                  <a:moveTo>
                    <a:pt x="11918" y="949"/>
                  </a:moveTo>
                  <a:cubicBezTo>
                    <a:pt x="9218" y="452"/>
                    <a:pt x="6518" y="-46"/>
                    <a:pt x="3818" y="4"/>
                  </a:cubicBezTo>
                  <a:cubicBezTo>
                    <a:pt x="1118" y="54"/>
                    <a:pt x="-1582" y="651"/>
                    <a:pt x="1118" y="2741"/>
                  </a:cubicBezTo>
                  <a:cubicBezTo>
                    <a:pt x="3818" y="4831"/>
                    <a:pt x="11918" y="8415"/>
                    <a:pt x="15968" y="11799"/>
                  </a:cubicBezTo>
                  <a:cubicBezTo>
                    <a:pt x="20018" y="15183"/>
                    <a:pt x="20018" y="18369"/>
                    <a:pt x="20018" y="2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4560047" y="224622"/>
              <a:ext cx="171622" cy="287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13" fill="norm" stroke="1" extrusionOk="0">
                  <a:moveTo>
                    <a:pt x="4178" y="8138"/>
                  </a:moveTo>
                  <a:cubicBezTo>
                    <a:pt x="3225" y="11927"/>
                    <a:pt x="2272" y="15717"/>
                    <a:pt x="1637" y="18085"/>
                  </a:cubicBezTo>
                  <a:cubicBezTo>
                    <a:pt x="1002" y="20454"/>
                    <a:pt x="684" y="21401"/>
                    <a:pt x="366" y="21306"/>
                  </a:cubicBezTo>
                  <a:cubicBezTo>
                    <a:pt x="49" y="21212"/>
                    <a:pt x="-269" y="20075"/>
                    <a:pt x="366" y="17327"/>
                  </a:cubicBezTo>
                  <a:cubicBezTo>
                    <a:pt x="1002" y="14580"/>
                    <a:pt x="2590" y="10222"/>
                    <a:pt x="4178" y="7096"/>
                  </a:cubicBezTo>
                  <a:cubicBezTo>
                    <a:pt x="5766" y="3969"/>
                    <a:pt x="7355" y="2075"/>
                    <a:pt x="8943" y="1033"/>
                  </a:cubicBezTo>
                  <a:cubicBezTo>
                    <a:pt x="10531" y="-10"/>
                    <a:pt x="12119" y="-199"/>
                    <a:pt x="13390" y="180"/>
                  </a:cubicBezTo>
                  <a:cubicBezTo>
                    <a:pt x="14660" y="559"/>
                    <a:pt x="15613" y="1506"/>
                    <a:pt x="16884" y="5012"/>
                  </a:cubicBezTo>
                  <a:cubicBezTo>
                    <a:pt x="18155" y="8517"/>
                    <a:pt x="19743" y="14580"/>
                    <a:pt x="21331" y="20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923340" y="22364"/>
              <a:ext cx="138004" cy="5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21600" y="2763"/>
                  </a:moveTo>
                  <a:cubicBezTo>
                    <a:pt x="21600" y="2233"/>
                    <a:pt x="21600" y="1704"/>
                    <a:pt x="20800" y="1228"/>
                  </a:cubicBezTo>
                  <a:cubicBezTo>
                    <a:pt x="20000" y="751"/>
                    <a:pt x="18400" y="328"/>
                    <a:pt x="16200" y="116"/>
                  </a:cubicBezTo>
                  <a:cubicBezTo>
                    <a:pt x="14000" y="-96"/>
                    <a:pt x="11200" y="-96"/>
                    <a:pt x="8600" y="804"/>
                  </a:cubicBezTo>
                  <a:cubicBezTo>
                    <a:pt x="6000" y="1704"/>
                    <a:pt x="3600" y="3504"/>
                    <a:pt x="2200" y="6416"/>
                  </a:cubicBezTo>
                  <a:cubicBezTo>
                    <a:pt x="800" y="9328"/>
                    <a:pt x="400" y="13351"/>
                    <a:pt x="200" y="16051"/>
                  </a:cubicBezTo>
                  <a:cubicBezTo>
                    <a:pt x="0" y="18751"/>
                    <a:pt x="0" y="20128"/>
                    <a:pt x="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816004" y="334387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15600"/>
                    <a:pt x="7897" y="9600"/>
                    <a:pt x="11497" y="6000"/>
                  </a:cubicBezTo>
                  <a:cubicBezTo>
                    <a:pt x="15097" y="2400"/>
                    <a:pt x="18348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065770" y="242559"/>
              <a:ext cx="171911" cy="273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229" fill="norm" stroke="1" extrusionOk="0">
                  <a:moveTo>
                    <a:pt x="5093" y="9498"/>
                  </a:moveTo>
                  <a:cubicBezTo>
                    <a:pt x="7910" y="7120"/>
                    <a:pt x="10728" y="4742"/>
                    <a:pt x="12293" y="3058"/>
                  </a:cubicBezTo>
                  <a:cubicBezTo>
                    <a:pt x="13858" y="1373"/>
                    <a:pt x="14171" y="382"/>
                    <a:pt x="13545" y="85"/>
                  </a:cubicBezTo>
                  <a:cubicBezTo>
                    <a:pt x="12919" y="-212"/>
                    <a:pt x="11354" y="184"/>
                    <a:pt x="8849" y="2562"/>
                  </a:cubicBezTo>
                  <a:cubicBezTo>
                    <a:pt x="6345" y="4940"/>
                    <a:pt x="2901" y="9300"/>
                    <a:pt x="1180" y="12371"/>
                  </a:cubicBezTo>
                  <a:cubicBezTo>
                    <a:pt x="-542" y="15443"/>
                    <a:pt x="-542" y="17227"/>
                    <a:pt x="2275" y="18614"/>
                  </a:cubicBezTo>
                  <a:cubicBezTo>
                    <a:pt x="5093" y="20001"/>
                    <a:pt x="10728" y="20992"/>
                    <a:pt x="14328" y="21190"/>
                  </a:cubicBezTo>
                  <a:cubicBezTo>
                    <a:pt x="17928" y="21388"/>
                    <a:pt x="19493" y="20794"/>
                    <a:pt x="21058" y="20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5283681" y="242385"/>
              <a:ext cx="145671" cy="316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1037"/>
                  </a:moveTo>
                  <a:cubicBezTo>
                    <a:pt x="5305" y="5875"/>
                    <a:pt x="10611" y="10714"/>
                    <a:pt x="13263" y="13565"/>
                  </a:cubicBezTo>
                  <a:cubicBezTo>
                    <a:pt x="15916" y="16416"/>
                    <a:pt x="15916" y="17280"/>
                    <a:pt x="15916" y="18230"/>
                  </a:cubicBezTo>
                  <a:cubicBezTo>
                    <a:pt x="15916" y="19181"/>
                    <a:pt x="15916" y="20218"/>
                    <a:pt x="14968" y="20822"/>
                  </a:cubicBezTo>
                  <a:cubicBezTo>
                    <a:pt x="14021" y="21427"/>
                    <a:pt x="12126" y="21600"/>
                    <a:pt x="10800" y="20995"/>
                  </a:cubicBezTo>
                  <a:cubicBezTo>
                    <a:pt x="9474" y="20390"/>
                    <a:pt x="8716" y="19008"/>
                    <a:pt x="8147" y="16243"/>
                  </a:cubicBezTo>
                  <a:cubicBezTo>
                    <a:pt x="7579" y="13478"/>
                    <a:pt x="7200" y="9331"/>
                    <a:pt x="9474" y="6394"/>
                  </a:cubicBezTo>
                  <a:cubicBezTo>
                    <a:pt x="11747" y="3456"/>
                    <a:pt x="16674" y="17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5524121" y="245308"/>
              <a:ext cx="142903" cy="296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027" fill="norm" stroke="1" extrusionOk="0">
                  <a:moveTo>
                    <a:pt x="3001" y="7960"/>
                  </a:moveTo>
                  <a:cubicBezTo>
                    <a:pt x="5653" y="6145"/>
                    <a:pt x="8306" y="4330"/>
                    <a:pt x="9822" y="2878"/>
                  </a:cubicBezTo>
                  <a:cubicBezTo>
                    <a:pt x="11337" y="1426"/>
                    <a:pt x="11716" y="337"/>
                    <a:pt x="11148" y="64"/>
                  </a:cubicBezTo>
                  <a:cubicBezTo>
                    <a:pt x="10579" y="-208"/>
                    <a:pt x="9064" y="337"/>
                    <a:pt x="6979" y="2515"/>
                  </a:cubicBezTo>
                  <a:cubicBezTo>
                    <a:pt x="4895" y="4693"/>
                    <a:pt x="2243" y="8505"/>
                    <a:pt x="916" y="11681"/>
                  </a:cubicBezTo>
                  <a:cubicBezTo>
                    <a:pt x="-410" y="14858"/>
                    <a:pt x="-410" y="17399"/>
                    <a:pt x="1674" y="19032"/>
                  </a:cubicBezTo>
                  <a:cubicBezTo>
                    <a:pt x="3758" y="20666"/>
                    <a:pt x="7927" y="21392"/>
                    <a:pt x="11527" y="20847"/>
                  </a:cubicBezTo>
                  <a:cubicBezTo>
                    <a:pt x="15127" y="20303"/>
                    <a:pt x="18158" y="18488"/>
                    <a:pt x="21190" y="16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5709722" y="249507"/>
              <a:ext cx="118306" cy="286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61" fill="norm" stroke="1" extrusionOk="0">
                  <a:moveTo>
                    <a:pt x="4730" y="4587"/>
                  </a:moveTo>
                  <a:cubicBezTo>
                    <a:pt x="3352" y="9514"/>
                    <a:pt x="1973" y="14440"/>
                    <a:pt x="1284" y="17377"/>
                  </a:cubicBezTo>
                  <a:cubicBezTo>
                    <a:pt x="594" y="20314"/>
                    <a:pt x="594" y="21261"/>
                    <a:pt x="364" y="21261"/>
                  </a:cubicBezTo>
                  <a:cubicBezTo>
                    <a:pt x="135" y="21261"/>
                    <a:pt x="-325" y="20314"/>
                    <a:pt x="364" y="17377"/>
                  </a:cubicBezTo>
                  <a:cubicBezTo>
                    <a:pt x="1054" y="14440"/>
                    <a:pt x="2892" y="9514"/>
                    <a:pt x="4960" y="6198"/>
                  </a:cubicBezTo>
                  <a:cubicBezTo>
                    <a:pt x="7028" y="2882"/>
                    <a:pt x="9326" y="1177"/>
                    <a:pt x="11624" y="419"/>
                  </a:cubicBezTo>
                  <a:cubicBezTo>
                    <a:pt x="13922" y="-339"/>
                    <a:pt x="16220" y="-150"/>
                    <a:pt x="17598" y="1650"/>
                  </a:cubicBezTo>
                  <a:cubicBezTo>
                    <a:pt x="18977" y="3450"/>
                    <a:pt x="19437" y="6861"/>
                    <a:pt x="19896" y="10272"/>
                  </a:cubicBezTo>
                  <a:cubicBezTo>
                    <a:pt x="20356" y="13682"/>
                    <a:pt x="20815" y="17093"/>
                    <a:pt x="21275" y="20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960797" y="226732"/>
              <a:ext cx="488245" cy="322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51" fill="norm" stroke="1" extrusionOk="0">
                  <a:moveTo>
                    <a:pt x="5968" y="3082"/>
                  </a:moveTo>
                  <a:cubicBezTo>
                    <a:pt x="5630" y="2402"/>
                    <a:pt x="5293" y="1722"/>
                    <a:pt x="4843" y="1637"/>
                  </a:cubicBezTo>
                  <a:cubicBezTo>
                    <a:pt x="4393" y="1552"/>
                    <a:pt x="3830" y="2062"/>
                    <a:pt x="2987" y="4188"/>
                  </a:cubicBezTo>
                  <a:cubicBezTo>
                    <a:pt x="2143" y="6314"/>
                    <a:pt x="1018" y="10056"/>
                    <a:pt x="455" y="12437"/>
                  </a:cubicBezTo>
                  <a:cubicBezTo>
                    <a:pt x="-107" y="14818"/>
                    <a:pt x="-107" y="15838"/>
                    <a:pt x="230" y="17029"/>
                  </a:cubicBezTo>
                  <a:cubicBezTo>
                    <a:pt x="568" y="18220"/>
                    <a:pt x="1243" y="19580"/>
                    <a:pt x="2874" y="19580"/>
                  </a:cubicBezTo>
                  <a:cubicBezTo>
                    <a:pt x="4506" y="19580"/>
                    <a:pt x="7093" y="18220"/>
                    <a:pt x="9287" y="15668"/>
                  </a:cubicBezTo>
                  <a:cubicBezTo>
                    <a:pt x="11480" y="13117"/>
                    <a:pt x="13280" y="9375"/>
                    <a:pt x="14293" y="6994"/>
                  </a:cubicBezTo>
                  <a:cubicBezTo>
                    <a:pt x="15305" y="4613"/>
                    <a:pt x="15530" y="3593"/>
                    <a:pt x="15643" y="2487"/>
                  </a:cubicBezTo>
                  <a:cubicBezTo>
                    <a:pt x="15756" y="1382"/>
                    <a:pt x="15756" y="191"/>
                    <a:pt x="15306" y="21"/>
                  </a:cubicBezTo>
                  <a:cubicBezTo>
                    <a:pt x="14855" y="-149"/>
                    <a:pt x="13955" y="701"/>
                    <a:pt x="12774" y="2572"/>
                  </a:cubicBezTo>
                  <a:cubicBezTo>
                    <a:pt x="11593" y="4443"/>
                    <a:pt x="10130" y="7334"/>
                    <a:pt x="9287" y="9886"/>
                  </a:cubicBezTo>
                  <a:cubicBezTo>
                    <a:pt x="8443" y="12437"/>
                    <a:pt x="8218" y="14648"/>
                    <a:pt x="8668" y="16349"/>
                  </a:cubicBezTo>
                  <a:cubicBezTo>
                    <a:pt x="9118" y="18049"/>
                    <a:pt x="10243" y="19240"/>
                    <a:pt x="12493" y="20005"/>
                  </a:cubicBezTo>
                  <a:cubicBezTo>
                    <a:pt x="14743" y="20771"/>
                    <a:pt x="18118" y="21111"/>
                    <a:pt x="21493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2086609" y="679395"/>
              <a:ext cx="372608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9" y="21333"/>
                    <a:pt x="1037" y="21067"/>
                    <a:pt x="1541" y="20667"/>
                  </a:cubicBezTo>
                  <a:cubicBezTo>
                    <a:pt x="2044" y="20267"/>
                    <a:pt x="2533" y="19733"/>
                    <a:pt x="3022" y="19067"/>
                  </a:cubicBezTo>
                  <a:cubicBezTo>
                    <a:pt x="3511" y="18400"/>
                    <a:pt x="4000" y="17600"/>
                    <a:pt x="4533" y="16800"/>
                  </a:cubicBezTo>
                  <a:cubicBezTo>
                    <a:pt x="5067" y="16000"/>
                    <a:pt x="5644" y="15200"/>
                    <a:pt x="6259" y="14400"/>
                  </a:cubicBezTo>
                  <a:cubicBezTo>
                    <a:pt x="6874" y="13600"/>
                    <a:pt x="7526" y="12800"/>
                    <a:pt x="8104" y="12000"/>
                  </a:cubicBezTo>
                  <a:cubicBezTo>
                    <a:pt x="8681" y="11200"/>
                    <a:pt x="9185" y="10400"/>
                    <a:pt x="9696" y="9733"/>
                  </a:cubicBezTo>
                  <a:cubicBezTo>
                    <a:pt x="10207" y="9067"/>
                    <a:pt x="10726" y="8533"/>
                    <a:pt x="11326" y="8000"/>
                  </a:cubicBezTo>
                  <a:cubicBezTo>
                    <a:pt x="11926" y="7467"/>
                    <a:pt x="12607" y="6933"/>
                    <a:pt x="13259" y="6533"/>
                  </a:cubicBezTo>
                  <a:cubicBezTo>
                    <a:pt x="13911" y="6133"/>
                    <a:pt x="14533" y="5867"/>
                    <a:pt x="15141" y="5467"/>
                  </a:cubicBezTo>
                  <a:cubicBezTo>
                    <a:pt x="15748" y="5067"/>
                    <a:pt x="16341" y="4533"/>
                    <a:pt x="16896" y="4133"/>
                  </a:cubicBezTo>
                  <a:cubicBezTo>
                    <a:pt x="17452" y="3733"/>
                    <a:pt x="17970" y="3467"/>
                    <a:pt x="18511" y="2933"/>
                  </a:cubicBezTo>
                  <a:cubicBezTo>
                    <a:pt x="19052" y="2400"/>
                    <a:pt x="19615" y="1600"/>
                    <a:pt x="20133" y="1067"/>
                  </a:cubicBezTo>
                  <a:cubicBezTo>
                    <a:pt x="20652" y="533"/>
                    <a:pt x="21126" y="2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2492952" y="909400"/>
              <a:ext cx="320473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20727"/>
                    <a:pt x="1309" y="19855"/>
                    <a:pt x="1921" y="19309"/>
                  </a:cubicBezTo>
                  <a:cubicBezTo>
                    <a:pt x="2532" y="18764"/>
                    <a:pt x="3100" y="18545"/>
                    <a:pt x="3703" y="18109"/>
                  </a:cubicBezTo>
                  <a:cubicBezTo>
                    <a:pt x="4306" y="17673"/>
                    <a:pt x="4944" y="17018"/>
                    <a:pt x="5564" y="16364"/>
                  </a:cubicBezTo>
                  <a:cubicBezTo>
                    <a:pt x="6184" y="15709"/>
                    <a:pt x="6787" y="15055"/>
                    <a:pt x="7407" y="14400"/>
                  </a:cubicBezTo>
                  <a:cubicBezTo>
                    <a:pt x="8027" y="13745"/>
                    <a:pt x="8664" y="13091"/>
                    <a:pt x="9319" y="12327"/>
                  </a:cubicBezTo>
                  <a:cubicBezTo>
                    <a:pt x="9973" y="11564"/>
                    <a:pt x="10645" y="10691"/>
                    <a:pt x="11325" y="10036"/>
                  </a:cubicBezTo>
                  <a:cubicBezTo>
                    <a:pt x="12006" y="9382"/>
                    <a:pt x="12695" y="8945"/>
                    <a:pt x="13384" y="8291"/>
                  </a:cubicBezTo>
                  <a:cubicBezTo>
                    <a:pt x="14073" y="7636"/>
                    <a:pt x="14762" y="6764"/>
                    <a:pt x="15416" y="6109"/>
                  </a:cubicBezTo>
                  <a:cubicBezTo>
                    <a:pt x="16071" y="5455"/>
                    <a:pt x="16691" y="5018"/>
                    <a:pt x="17320" y="4582"/>
                  </a:cubicBezTo>
                  <a:cubicBezTo>
                    <a:pt x="17948" y="4145"/>
                    <a:pt x="18586" y="3709"/>
                    <a:pt x="19232" y="3164"/>
                  </a:cubicBezTo>
                  <a:cubicBezTo>
                    <a:pt x="19878" y="2618"/>
                    <a:pt x="20532" y="1964"/>
                    <a:pt x="20928" y="1418"/>
                  </a:cubicBezTo>
                  <a:cubicBezTo>
                    <a:pt x="21324" y="873"/>
                    <a:pt x="21462" y="4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84902" y="1515080"/>
              <a:ext cx="53668" cy="42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0"/>
                  </a:moveTo>
                  <a:cubicBezTo>
                    <a:pt x="18514" y="2700"/>
                    <a:pt x="15429" y="5400"/>
                    <a:pt x="12857" y="8743"/>
                  </a:cubicBezTo>
                  <a:cubicBezTo>
                    <a:pt x="10286" y="12086"/>
                    <a:pt x="8229" y="16071"/>
                    <a:pt x="6686" y="18450"/>
                  </a:cubicBezTo>
                  <a:cubicBezTo>
                    <a:pt x="5143" y="20829"/>
                    <a:pt x="4114" y="21600"/>
                    <a:pt x="3086" y="21536"/>
                  </a:cubicBezTo>
                  <a:cubicBezTo>
                    <a:pt x="2057" y="21471"/>
                    <a:pt x="1029" y="20571"/>
                    <a:pt x="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254174" y="1476746"/>
              <a:ext cx="273947" cy="492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553" fill="norm" stroke="1" extrusionOk="0">
                  <a:moveTo>
                    <a:pt x="1183" y="6044"/>
                  </a:moveTo>
                  <a:cubicBezTo>
                    <a:pt x="790" y="4477"/>
                    <a:pt x="397" y="2910"/>
                    <a:pt x="1281" y="1791"/>
                  </a:cubicBezTo>
                  <a:cubicBezTo>
                    <a:pt x="2164" y="672"/>
                    <a:pt x="4324" y="0"/>
                    <a:pt x="7073" y="0"/>
                  </a:cubicBezTo>
                  <a:cubicBezTo>
                    <a:pt x="9823" y="0"/>
                    <a:pt x="13161" y="672"/>
                    <a:pt x="15713" y="2182"/>
                  </a:cubicBezTo>
                  <a:cubicBezTo>
                    <a:pt x="18266" y="3693"/>
                    <a:pt x="20033" y="6044"/>
                    <a:pt x="20721" y="8450"/>
                  </a:cubicBezTo>
                  <a:cubicBezTo>
                    <a:pt x="21408" y="10856"/>
                    <a:pt x="21015" y="13318"/>
                    <a:pt x="19543" y="15389"/>
                  </a:cubicBezTo>
                  <a:cubicBezTo>
                    <a:pt x="18070" y="17459"/>
                    <a:pt x="15517" y="19138"/>
                    <a:pt x="12473" y="20145"/>
                  </a:cubicBezTo>
                  <a:cubicBezTo>
                    <a:pt x="9430" y="21152"/>
                    <a:pt x="5895" y="21488"/>
                    <a:pt x="3637" y="21544"/>
                  </a:cubicBezTo>
                  <a:cubicBezTo>
                    <a:pt x="1379" y="21600"/>
                    <a:pt x="397" y="21376"/>
                    <a:pt x="103" y="21040"/>
                  </a:cubicBezTo>
                  <a:cubicBezTo>
                    <a:pt x="-192" y="20705"/>
                    <a:pt x="201" y="20257"/>
                    <a:pt x="593" y="19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730092" y="1783420"/>
              <a:ext cx="260160" cy="115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248" fill="norm" stroke="1" extrusionOk="0">
                  <a:moveTo>
                    <a:pt x="3769" y="19722"/>
                  </a:moveTo>
                  <a:cubicBezTo>
                    <a:pt x="2710" y="20661"/>
                    <a:pt x="1651" y="21600"/>
                    <a:pt x="1016" y="20896"/>
                  </a:cubicBezTo>
                  <a:cubicBezTo>
                    <a:pt x="381" y="20191"/>
                    <a:pt x="169" y="17843"/>
                    <a:pt x="63" y="15496"/>
                  </a:cubicBezTo>
                  <a:cubicBezTo>
                    <a:pt x="-43" y="13148"/>
                    <a:pt x="-43" y="10800"/>
                    <a:pt x="275" y="8687"/>
                  </a:cubicBezTo>
                  <a:cubicBezTo>
                    <a:pt x="592" y="6574"/>
                    <a:pt x="1228" y="4696"/>
                    <a:pt x="2498" y="4696"/>
                  </a:cubicBezTo>
                  <a:cubicBezTo>
                    <a:pt x="3769" y="4696"/>
                    <a:pt x="5675" y="6574"/>
                    <a:pt x="7263" y="9391"/>
                  </a:cubicBezTo>
                  <a:cubicBezTo>
                    <a:pt x="8851" y="12209"/>
                    <a:pt x="10122" y="15965"/>
                    <a:pt x="11286" y="18313"/>
                  </a:cubicBezTo>
                  <a:cubicBezTo>
                    <a:pt x="12451" y="20661"/>
                    <a:pt x="13510" y="21600"/>
                    <a:pt x="14357" y="21130"/>
                  </a:cubicBezTo>
                  <a:cubicBezTo>
                    <a:pt x="15204" y="20661"/>
                    <a:pt x="15839" y="18783"/>
                    <a:pt x="17004" y="15026"/>
                  </a:cubicBezTo>
                  <a:cubicBezTo>
                    <a:pt x="18169" y="11270"/>
                    <a:pt x="19863" y="5635"/>
                    <a:pt x="215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1221339" y="1440956"/>
              <a:ext cx="205923" cy="58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286" fill="norm" stroke="1" extrusionOk="0">
                  <a:moveTo>
                    <a:pt x="21225" y="1583"/>
                  </a:moveTo>
                  <a:cubicBezTo>
                    <a:pt x="20962" y="1117"/>
                    <a:pt x="20698" y="652"/>
                    <a:pt x="19776" y="326"/>
                  </a:cubicBezTo>
                  <a:cubicBezTo>
                    <a:pt x="18854" y="0"/>
                    <a:pt x="17274" y="-186"/>
                    <a:pt x="14376" y="280"/>
                  </a:cubicBezTo>
                  <a:cubicBezTo>
                    <a:pt x="11479" y="745"/>
                    <a:pt x="7264" y="1862"/>
                    <a:pt x="4893" y="2654"/>
                  </a:cubicBezTo>
                  <a:cubicBezTo>
                    <a:pt x="2523" y="3445"/>
                    <a:pt x="1996" y="3911"/>
                    <a:pt x="1864" y="4376"/>
                  </a:cubicBezTo>
                  <a:cubicBezTo>
                    <a:pt x="1732" y="4842"/>
                    <a:pt x="1996" y="5307"/>
                    <a:pt x="3445" y="5912"/>
                  </a:cubicBezTo>
                  <a:cubicBezTo>
                    <a:pt x="4893" y="6517"/>
                    <a:pt x="7527" y="7262"/>
                    <a:pt x="9108" y="7867"/>
                  </a:cubicBezTo>
                  <a:cubicBezTo>
                    <a:pt x="10688" y="8473"/>
                    <a:pt x="11215" y="8938"/>
                    <a:pt x="11479" y="9497"/>
                  </a:cubicBezTo>
                  <a:cubicBezTo>
                    <a:pt x="11742" y="10055"/>
                    <a:pt x="11742" y="10707"/>
                    <a:pt x="11215" y="11219"/>
                  </a:cubicBezTo>
                  <a:cubicBezTo>
                    <a:pt x="10688" y="11731"/>
                    <a:pt x="9635" y="12104"/>
                    <a:pt x="8449" y="12430"/>
                  </a:cubicBezTo>
                  <a:cubicBezTo>
                    <a:pt x="7264" y="12755"/>
                    <a:pt x="5947" y="13035"/>
                    <a:pt x="4630" y="13174"/>
                  </a:cubicBezTo>
                  <a:cubicBezTo>
                    <a:pt x="3313" y="13314"/>
                    <a:pt x="1996" y="13314"/>
                    <a:pt x="1732" y="13128"/>
                  </a:cubicBezTo>
                  <a:cubicBezTo>
                    <a:pt x="1469" y="12942"/>
                    <a:pt x="2259" y="12569"/>
                    <a:pt x="3313" y="12476"/>
                  </a:cubicBezTo>
                  <a:cubicBezTo>
                    <a:pt x="4366" y="12383"/>
                    <a:pt x="5684" y="12569"/>
                    <a:pt x="6342" y="12988"/>
                  </a:cubicBezTo>
                  <a:cubicBezTo>
                    <a:pt x="7001" y="13407"/>
                    <a:pt x="7001" y="14059"/>
                    <a:pt x="5947" y="15223"/>
                  </a:cubicBezTo>
                  <a:cubicBezTo>
                    <a:pt x="4893" y="16386"/>
                    <a:pt x="2786" y="18062"/>
                    <a:pt x="1469" y="19226"/>
                  </a:cubicBezTo>
                  <a:cubicBezTo>
                    <a:pt x="152" y="20390"/>
                    <a:pt x="-375" y="21042"/>
                    <a:pt x="284" y="21228"/>
                  </a:cubicBezTo>
                  <a:cubicBezTo>
                    <a:pt x="942" y="21414"/>
                    <a:pt x="2786" y="21135"/>
                    <a:pt x="4762" y="20669"/>
                  </a:cubicBezTo>
                  <a:cubicBezTo>
                    <a:pt x="6737" y="20204"/>
                    <a:pt x="8845" y="19552"/>
                    <a:pt x="10952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1434928" y="1624519"/>
              <a:ext cx="230006" cy="28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0" y="2175"/>
                  </a:moveTo>
                  <a:cubicBezTo>
                    <a:pt x="0" y="1202"/>
                    <a:pt x="0" y="229"/>
                    <a:pt x="480" y="35"/>
                  </a:cubicBezTo>
                  <a:cubicBezTo>
                    <a:pt x="960" y="-160"/>
                    <a:pt x="1920" y="424"/>
                    <a:pt x="4200" y="2954"/>
                  </a:cubicBezTo>
                  <a:cubicBezTo>
                    <a:pt x="6480" y="5483"/>
                    <a:pt x="10080" y="9959"/>
                    <a:pt x="13200" y="13364"/>
                  </a:cubicBezTo>
                  <a:cubicBezTo>
                    <a:pt x="16320" y="16770"/>
                    <a:pt x="18960" y="19105"/>
                    <a:pt x="2160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465595" y="1577890"/>
              <a:ext cx="161004" cy="36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5" fill="norm" stroke="1" extrusionOk="0">
                  <a:moveTo>
                    <a:pt x="21600" y="5277"/>
                  </a:moveTo>
                  <a:cubicBezTo>
                    <a:pt x="21257" y="4532"/>
                    <a:pt x="20914" y="3787"/>
                    <a:pt x="20743" y="2744"/>
                  </a:cubicBezTo>
                  <a:cubicBezTo>
                    <a:pt x="20571" y="1702"/>
                    <a:pt x="20571" y="361"/>
                    <a:pt x="20571" y="63"/>
                  </a:cubicBezTo>
                  <a:cubicBezTo>
                    <a:pt x="20571" y="-235"/>
                    <a:pt x="20571" y="510"/>
                    <a:pt x="18686" y="2595"/>
                  </a:cubicBezTo>
                  <a:cubicBezTo>
                    <a:pt x="16800" y="4681"/>
                    <a:pt x="13029" y="8107"/>
                    <a:pt x="9600" y="11459"/>
                  </a:cubicBezTo>
                  <a:cubicBezTo>
                    <a:pt x="6171" y="14811"/>
                    <a:pt x="3086" y="18088"/>
                    <a:pt x="0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710934" y="1837088"/>
              <a:ext cx="1533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64"/>
                    <a:pt x="7200" y="11127"/>
                    <a:pt x="3600" y="14727"/>
                  </a:cubicBezTo>
                  <a:cubicBezTo>
                    <a:pt x="0" y="18327"/>
                    <a:pt x="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1864271" y="1906089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2201612" y="1875422"/>
              <a:ext cx="99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2416283" y="186008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2837959" y="1507413"/>
              <a:ext cx="29900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3064"/>
                    <a:pt x="6646" y="6128"/>
                    <a:pt x="9969" y="9191"/>
                  </a:cubicBezTo>
                  <a:cubicBezTo>
                    <a:pt x="13292" y="12255"/>
                    <a:pt x="16615" y="15319"/>
                    <a:pt x="18554" y="17387"/>
                  </a:cubicBezTo>
                  <a:cubicBezTo>
                    <a:pt x="20492" y="19455"/>
                    <a:pt x="21046" y="205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2899294" y="1476746"/>
              <a:ext cx="207006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33" y="1087"/>
                    <a:pt x="17867" y="2174"/>
                    <a:pt x="15600" y="4687"/>
                  </a:cubicBezTo>
                  <a:cubicBezTo>
                    <a:pt x="13333" y="7200"/>
                    <a:pt x="10667" y="11140"/>
                    <a:pt x="8000" y="14196"/>
                  </a:cubicBezTo>
                  <a:cubicBezTo>
                    <a:pt x="5333" y="17253"/>
                    <a:pt x="2667" y="194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3168306" y="1749297"/>
              <a:ext cx="152665" cy="156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035" fill="norm" stroke="1" extrusionOk="0">
                  <a:moveTo>
                    <a:pt x="2065" y="5606"/>
                  </a:moveTo>
                  <a:cubicBezTo>
                    <a:pt x="1705" y="9035"/>
                    <a:pt x="1345" y="12464"/>
                    <a:pt x="985" y="15035"/>
                  </a:cubicBezTo>
                  <a:cubicBezTo>
                    <a:pt x="625" y="17606"/>
                    <a:pt x="265" y="19321"/>
                    <a:pt x="85" y="19321"/>
                  </a:cubicBezTo>
                  <a:cubicBezTo>
                    <a:pt x="-95" y="19321"/>
                    <a:pt x="-95" y="17606"/>
                    <a:pt x="1165" y="14349"/>
                  </a:cubicBezTo>
                  <a:cubicBezTo>
                    <a:pt x="2425" y="11092"/>
                    <a:pt x="4945" y="6292"/>
                    <a:pt x="7645" y="3378"/>
                  </a:cubicBezTo>
                  <a:cubicBezTo>
                    <a:pt x="10345" y="464"/>
                    <a:pt x="13225" y="-565"/>
                    <a:pt x="15025" y="292"/>
                  </a:cubicBezTo>
                  <a:cubicBezTo>
                    <a:pt x="16825" y="1149"/>
                    <a:pt x="17545" y="3892"/>
                    <a:pt x="18445" y="7664"/>
                  </a:cubicBezTo>
                  <a:cubicBezTo>
                    <a:pt x="19345" y="11435"/>
                    <a:pt x="20425" y="16235"/>
                    <a:pt x="21505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3397639" y="1361039"/>
              <a:ext cx="196482" cy="604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74" fill="norm" stroke="1" extrusionOk="0">
                  <a:moveTo>
                    <a:pt x="0" y="567"/>
                  </a:moveTo>
                  <a:cubicBezTo>
                    <a:pt x="1385" y="206"/>
                    <a:pt x="2769" y="-156"/>
                    <a:pt x="5262" y="70"/>
                  </a:cubicBezTo>
                  <a:cubicBezTo>
                    <a:pt x="7754" y="296"/>
                    <a:pt x="11354" y="1109"/>
                    <a:pt x="13292" y="1968"/>
                  </a:cubicBezTo>
                  <a:cubicBezTo>
                    <a:pt x="15231" y="2826"/>
                    <a:pt x="15508" y="3730"/>
                    <a:pt x="15092" y="4770"/>
                  </a:cubicBezTo>
                  <a:cubicBezTo>
                    <a:pt x="14677" y="5809"/>
                    <a:pt x="13569" y="6984"/>
                    <a:pt x="14262" y="8430"/>
                  </a:cubicBezTo>
                  <a:cubicBezTo>
                    <a:pt x="14954" y="9876"/>
                    <a:pt x="17446" y="11593"/>
                    <a:pt x="19108" y="13310"/>
                  </a:cubicBezTo>
                  <a:cubicBezTo>
                    <a:pt x="20769" y="15027"/>
                    <a:pt x="21600" y="16744"/>
                    <a:pt x="21185" y="18100"/>
                  </a:cubicBezTo>
                  <a:cubicBezTo>
                    <a:pt x="20769" y="19456"/>
                    <a:pt x="19108" y="20450"/>
                    <a:pt x="17446" y="20947"/>
                  </a:cubicBezTo>
                  <a:cubicBezTo>
                    <a:pt x="15785" y="21444"/>
                    <a:pt x="14123" y="21444"/>
                    <a:pt x="12877" y="21263"/>
                  </a:cubicBezTo>
                  <a:cubicBezTo>
                    <a:pt x="11631" y="21082"/>
                    <a:pt x="10800" y="20721"/>
                    <a:pt x="9969" y="20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3801425" y="1699085"/>
              <a:ext cx="355231" cy="134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2953" y="18000"/>
                  </a:moveTo>
                  <a:cubicBezTo>
                    <a:pt x="2176" y="18400"/>
                    <a:pt x="1399" y="18800"/>
                    <a:pt x="855" y="18000"/>
                  </a:cubicBezTo>
                  <a:cubicBezTo>
                    <a:pt x="311" y="17200"/>
                    <a:pt x="0" y="15200"/>
                    <a:pt x="0" y="13000"/>
                  </a:cubicBezTo>
                  <a:cubicBezTo>
                    <a:pt x="0" y="10800"/>
                    <a:pt x="311" y="8400"/>
                    <a:pt x="1165" y="6400"/>
                  </a:cubicBezTo>
                  <a:cubicBezTo>
                    <a:pt x="2020" y="4400"/>
                    <a:pt x="3419" y="2800"/>
                    <a:pt x="4662" y="3600"/>
                  </a:cubicBezTo>
                  <a:cubicBezTo>
                    <a:pt x="5905" y="4400"/>
                    <a:pt x="6993" y="7600"/>
                    <a:pt x="7925" y="11000"/>
                  </a:cubicBezTo>
                  <a:cubicBezTo>
                    <a:pt x="8858" y="14400"/>
                    <a:pt x="9635" y="18000"/>
                    <a:pt x="10412" y="19800"/>
                  </a:cubicBezTo>
                  <a:cubicBezTo>
                    <a:pt x="11188" y="21600"/>
                    <a:pt x="11965" y="21600"/>
                    <a:pt x="13442" y="19400"/>
                  </a:cubicBezTo>
                  <a:cubicBezTo>
                    <a:pt x="14918" y="17200"/>
                    <a:pt x="17094" y="12800"/>
                    <a:pt x="18570" y="9200"/>
                  </a:cubicBezTo>
                  <a:cubicBezTo>
                    <a:pt x="20046" y="5600"/>
                    <a:pt x="20823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3842315" y="1538081"/>
              <a:ext cx="2300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3872982" y="1423078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980318" y="1538081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4018653" y="1453746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4062580" y="1219006"/>
              <a:ext cx="178412" cy="43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56" fill="norm" stroke="1" extrusionOk="0">
                  <a:moveTo>
                    <a:pt x="15762" y="15679"/>
                  </a:moveTo>
                  <a:cubicBezTo>
                    <a:pt x="15458" y="15051"/>
                    <a:pt x="15153" y="14423"/>
                    <a:pt x="14241" y="14047"/>
                  </a:cubicBezTo>
                  <a:cubicBezTo>
                    <a:pt x="13328" y="13670"/>
                    <a:pt x="11807" y="13544"/>
                    <a:pt x="10286" y="13544"/>
                  </a:cubicBezTo>
                  <a:cubicBezTo>
                    <a:pt x="8765" y="13544"/>
                    <a:pt x="7244" y="13670"/>
                    <a:pt x="5418" y="14612"/>
                  </a:cubicBezTo>
                  <a:cubicBezTo>
                    <a:pt x="3593" y="15554"/>
                    <a:pt x="1463" y="17312"/>
                    <a:pt x="551" y="18505"/>
                  </a:cubicBezTo>
                  <a:cubicBezTo>
                    <a:pt x="-362" y="19698"/>
                    <a:pt x="-58" y="20326"/>
                    <a:pt x="855" y="20765"/>
                  </a:cubicBezTo>
                  <a:cubicBezTo>
                    <a:pt x="1768" y="21205"/>
                    <a:pt x="3289" y="21456"/>
                    <a:pt x="4810" y="21456"/>
                  </a:cubicBezTo>
                  <a:cubicBezTo>
                    <a:pt x="6331" y="21456"/>
                    <a:pt x="7852" y="21205"/>
                    <a:pt x="9982" y="19886"/>
                  </a:cubicBezTo>
                  <a:cubicBezTo>
                    <a:pt x="12111" y="18568"/>
                    <a:pt x="14849" y="16182"/>
                    <a:pt x="16675" y="12979"/>
                  </a:cubicBezTo>
                  <a:cubicBezTo>
                    <a:pt x="18500" y="9777"/>
                    <a:pt x="19413" y="5758"/>
                    <a:pt x="19869" y="3372"/>
                  </a:cubicBezTo>
                  <a:cubicBezTo>
                    <a:pt x="20325" y="986"/>
                    <a:pt x="20325" y="233"/>
                    <a:pt x="19717" y="44"/>
                  </a:cubicBezTo>
                  <a:cubicBezTo>
                    <a:pt x="19108" y="-144"/>
                    <a:pt x="17891" y="233"/>
                    <a:pt x="16979" y="1865"/>
                  </a:cubicBezTo>
                  <a:cubicBezTo>
                    <a:pt x="16066" y="3498"/>
                    <a:pt x="15458" y="6386"/>
                    <a:pt x="15610" y="9086"/>
                  </a:cubicBezTo>
                  <a:cubicBezTo>
                    <a:pt x="15762" y="11786"/>
                    <a:pt x="16675" y="14298"/>
                    <a:pt x="17739" y="15742"/>
                  </a:cubicBezTo>
                  <a:cubicBezTo>
                    <a:pt x="18804" y="17186"/>
                    <a:pt x="20021" y="17563"/>
                    <a:pt x="21238" y="17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4739335" y="1484413"/>
              <a:ext cx="15335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469"/>
                    <a:pt x="7200" y="8938"/>
                    <a:pt x="9000" y="12290"/>
                  </a:cubicBezTo>
                  <a:cubicBezTo>
                    <a:pt x="10800" y="15641"/>
                    <a:pt x="10800" y="17876"/>
                    <a:pt x="10800" y="19366"/>
                  </a:cubicBezTo>
                  <a:cubicBezTo>
                    <a:pt x="10800" y="20855"/>
                    <a:pt x="10800" y="21600"/>
                    <a:pt x="12600" y="21600"/>
                  </a:cubicBezTo>
                  <a:cubicBezTo>
                    <a:pt x="14400" y="21600"/>
                    <a:pt x="180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4711516" y="1459993"/>
              <a:ext cx="248170" cy="49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66" fill="norm" stroke="1" extrusionOk="0">
                  <a:moveTo>
                    <a:pt x="407" y="4666"/>
                  </a:moveTo>
                  <a:cubicBezTo>
                    <a:pt x="-25" y="3789"/>
                    <a:pt x="-457" y="2912"/>
                    <a:pt x="1055" y="2090"/>
                  </a:cubicBezTo>
                  <a:cubicBezTo>
                    <a:pt x="2567" y="1267"/>
                    <a:pt x="6023" y="500"/>
                    <a:pt x="8291" y="171"/>
                  </a:cubicBezTo>
                  <a:cubicBezTo>
                    <a:pt x="10559" y="-158"/>
                    <a:pt x="11639" y="-48"/>
                    <a:pt x="12503" y="829"/>
                  </a:cubicBezTo>
                  <a:cubicBezTo>
                    <a:pt x="13367" y="1706"/>
                    <a:pt x="14015" y="3351"/>
                    <a:pt x="14015" y="4392"/>
                  </a:cubicBezTo>
                  <a:cubicBezTo>
                    <a:pt x="14015" y="5434"/>
                    <a:pt x="13367" y="5872"/>
                    <a:pt x="12395" y="6640"/>
                  </a:cubicBezTo>
                  <a:cubicBezTo>
                    <a:pt x="11423" y="7407"/>
                    <a:pt x="10127" y="8504"/>
                    <a:pt x="9911" y="9217"/>
                  </a:cubicBezTo>
                  <a:cubicBezTo>
                    <a:pt x="9695" y="9929"/>
                    <a:pt x="10559" y="10258"/>
                    <a:pt x="12179" y="11026"/>
                  </a:cubicBezTo>
                  <a:cubicBezTo>
                    <a:pt x="13799" y="11793"/>
                    <a:pt x="16175" y="12999"/>
                    <a:pt x="17795" y="14151"/>
                  </a:cubicBezTo>
                  <a:cubicBezTo>
                    <a:pt x="19415" y="15302"/>
                    <a:pt x="20279" y="16398"/>
                    <a:pt x="20711" y="17221"/>
                  </a:cubicBezTo>
                  <a:cubicBezTo>
                    <a:pt x="21143" y="18043"/>
                    <a:pt x="21143" y="18591"/>
                    <a:pt x="19955" y="19304"/>
                  </a:cubicBezTo>
                  <a:cubicBezTo>
                    <a:pt x="18767" y="20017"/>
                    <a:pt x="16391" y="20894"/>
                    <a:pt x="14015" y="21168"/>
                  </a:cubicBezTo>
                  <a:cubicBezTo>
                    <a:pt x="11639" y="21442"/>
                    <a:pt x="9263" y="21113"/>
                    <a:pt x="7751" y="20565"/>
                  </a:cubicBezTo>
                  <a:cubicBezTo>
                    <a:pt x="6239" y="20017"/>
                    <a:pt x="5591" y="19249"/>
                    <a:pt x="6023" y="18646"/>
                  </a:cubicBezTo>
                  <a:cubicBezTo>
                    <a:pt x="6455" y="18043"/>
                    <a:pt x="7967" y="17604"/>
                    <a:pt x="9479" y="17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5015136" y="1692967"/>
              <a:ext cx="130543" cy="159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392" fill="norm" stroke="1" extrusionOk="0">
                  <a:moveTo>
                    <a:pt x="32" y="11106"/>
                  </a:moveTo>
                  <a:cubicBezTo>
                    <a:pt x="3632" y="9392"/>
                    <a:pt x="7232" y="7678"/>
                    <a:pt x="9232" y="5792"/>
                  </a:cubicBezTo>
                  <a:cubicBezTo>
                    <a:pt x="11232" y="3906"/>
                    <a:pt x="11632" y="1849"/>
                    <a:pt x="10832" y="821"/>
                  </a:cubicBezTo>
                  <a:cubicBezTo>
                    <a:pt x="10032" y="-208"/>
                    <a:pt x="8032" y="-208"/>
                    <a:pt x="6232" y="478"/>
                  </a:cubicBezTo>
                  <a:cubicBezTo>
                    <a:pt x="4432" y="1163"/>
                    <a:pt x="2832" y="2535"/>
                    <a:pt x="1432" y="5621"/>
                  </a:cubicBezTo>
                  <a:cubicBezTo>
                    <a:pt x="32" y="8706"/>
                    <a:pt x="-1168" y="13506"/>
                    <a:pt x="2032" y="16421"/>
                  </a:cubicBezTo>
                  <a:cubicBezTo>
                    <a:pt x="5232" y="19335"/>
                    <a:pt x="12832" y="20363"/>
                    <a:pt x="20432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5214680" y="1637750"/>
              <a:ext cx="161004" cy="20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6246"/>
                  </a:moveTo>
                  <a:cubicBezTo>
                    <a:pt x="3086" y="8588"/>
                    <a:pt x="6171" y="10930"/>
                    <a:pt x="8229" y="12882"/>
                  </a:cubicBezTo>
                  <a:cubicBezTo>
                    <a:pt x="10286" y="14834"/>
                    <a:pt x="11314" y="16395"/>
                    <a:pt x="11657" y="17957"/>
                  </a:cubicBezTo>
                  <a:cubicBezTo>
                    <a:pt x="12000" y="19518"/>
                    <a:pt x="11657" y="21080"/>
                    <a:pt x="10800" y="21340"/>
                  </a:cubicBezTo>
                  <a:cubicBezTo>
                    <a:pt x="9943" y="21600"/>
                    <a:pt x="8571" y="20559"/>
                    <a:pt x="7543" y="18347"/>
                  </a:cubicBezTo>
                  <a:cubicBezTo>
                    <a:pt x="6514" y="16135"/>
                    <a:pt x="5829" y="12752"/>
                    <a:pt x="8229" y="9499"/>
                  </a:cubicBezTo>
                  <a:cubicBezTo>
                    <a:pt x="10629" y="6246"/>
                    <a:pt x="16114" y="31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5426618" y="1639580"/>
              <a:ext cx="163738" cy="21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16" fill="norm" stroke="1" extrusionOk="0">
                  <a:moveTo>
                    <a:pt x="2349" y="5216"/>
                  </a:moveTo>
                  <a:cubicBezTo>
                    <a:pt x="1685" y="9073"/>
                    <a:pt x="1020" y="12930"/>
                    <a:pt x="688" y="15630"/>
                  </a:cubicBezTo>
                  <a:cubicBezTo>
                    <a:pt x="356" y="18330"/>
                    <a:pt x="356" y="19873"/>
                    <a:pt x="189" y="19873"/>
                  </a:cubicBezTo>
                  <a:cubicBezTo>
                    <a:pt x="23" y="19873"/>
                    <a:pt x="-309" y="18330"/>
                    <a:pt x="688" y="15116"/>
                  </a:cubicBezTo>
                  <a:cubicBezTo>
                    <a:pt x="1685" y="11902"/>
                    <a:pt x="4011" y="7016"/>
                    <a:pt x="5839" y="4187"/>
                  </a:cubicBezTo>
                  <a:cubicBezTo>
                    <a:pt x="7666" y="1359"/>
                    <a:pt x="8996" y="587"/>
                    <a:pt x="10491" y="202"/>
                  </a:cubicBezTo>
                  <a:cubicBezTo>
                    <a:pt x="11986" y="-184"/>
                    <a:pt x="13648" y="-184"/>
                    <a:pt x="15476" y="1745"/>
                  </a:cubicBezTo>
                  <a:cubicBezTo>
                    <a:pt x="17303" y="3673"/>
                    <a:pt x="19297" y="7530"/>
                    <a:pt x="20294" y="11130"/>
                  </a:cubicBezTo>
                  <a:cubicBezTo>
                    <a:pt x="21291" y="14730"/>
                    <a:pt x="21291" y="18073"/>
                    <a:pt x="21291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5791929" y="1496514"/>
              <a:ext cx="128101" cy="37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491" fill="norm" stroke="1" extrusionOk="0">
                  <a:moveTo>
                    <a:pt x="19575" y="187"/>
                  </a:moveTo>
                  <a:cubicBezTo>
                    <a:pt x="17498" y="39"/>
                    <a:pt x="15421" y="-109"/>
                    <a:pt x="13759" y="113"/>
                  </a:cubicBezTo>
                  <a:cubicBezTo>
                    <a:pt x="12098" y="335"/>
                    <a:pt x="10852" y="927"/>
                    <a:pt x="8359" y="2850"/>
                  </a:cubicBezTo>
                  <a:cubicBezTo>
                    <a:pt x="5867" y="4773"/>
                    <a:pt x="2129" y="8028"/>
                    <a:pt x="675" y="10691"/>
                  </a:cubicBezTo>
                  <a:cubicBezTo>
                    <a:pt x="-779" y="13354"/>
                    <a:pt x="52" y="15425"/>
                    <a:pt x="3790" y="17127"/>
                  </a:cubicBezTo>
                  <a:cubicBezTo>
                    <a:pt x="7529" y="18828"/>
                    <a:pt x="14175" y="20159"/>
                    <a:pt x="20821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6311037" y="1515080"/>
              <a:ext cx="130620" cy="370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452" fill="norm" stroke="1" extrusionOk="0">
                  <a:moveTo>
                    <a:pt x="0" y="0"/>
                  </a:moveTo>
                  <a:cubicBezTo>
                    <a:pt x="6928" y="4142"/>
                    <a:pt x="13857" y="8285"/>
                    <a:pt x="17525" y="11392"/>
                  </a:cubicBezTo>
                  <a:cubicBezTo>
                    <a:pt x="21192" y="14499"/>
                    <a:pt x="21600" y="16570"/>
                    <a:pt x="19766" y="18123"/>
                  </a:cubicBezTo>
                  <a:cubicBezTo>
                    <a:pt x="17932" y="19677"/>
                    <a:pt x="13857" y="20712"/>
                    <a:pt x="10800" y="21156"/>
                  </a:cubicBezTo>
                  <a:cubicBezTo>
                    <a:pt x="7743" y="21600"/>
                    <a:pt x="5706" y="21452"/>
                    <a:pt x="3668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6068254" y="1653083"/>
              <a:ext cx="5112" cy="349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0"/>
                  </a:moveTo>
                  <a:cubicBezTo>
                    <a:pt x="21600" y="4226"/>
                    <a:pt x="21600" y="8452"/>
                    <a:pt x="21600" y="11504"/>
                  </a:cubicBezTo>
                  <a:cubicBezTo>
                    <a:pt x="21600" y="14557"/>
                    <a:pt x="21600" y="16435"/>
                    <a:pt x="16200" y="18078"/>
                  </a:cubicBezTo>
                  <a:cubicBezTo>
                    <a:pt x="10800" y="19722"/>
                    <a:pt x="0" y="21130"/>
                    <a:pt x="0" y="21365"/>
                  </a:cubicBezTo>
                  <a:cubicBezTo>
                    <a:pt x="0" y="21600"/>
                    <a:pt x="10800" y="20661"/>
                    <a:pt x="21600" y="197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6065699" y="1556045"/>
              <a:ext cx="142128" cy="216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071" fill="norm" stroke="1" extrusionOk="0">
                  <a:moveTo>
                    <a:pt x="4629" y="16130"/>
                  </a:moveTo>
                  <a:cubicBezTo>
                    <a:pt x="3471" y="13647"/>
                    <a:pt x="2314" y="11165"/>
                    <a:pt x="3471" y="8434"/>
                  </a:cubicBezTo>
                  <a:cubicBezTo>
                    <a:pt x="4629" y="5703"/>
                    <a:pt x="8100" y="2723"/>
                    <a:pt x="11186" y="1234"/>
                  </a:cubicBezTo>
                  <a:cubicBezTo>
                    <a:pt x="14271" y="-256"/>
                    <a:pt x="16971" y="-256"/>
                    <a:pt x="18707" y="489"/>
                  </a:cubicBezTo>
                  <a:cubicBezTo>
                    <a:pt x="20443" y="1234"/>
                    <a:pt x="21214" y="2723"/>
                    <a:pt x="21407" y="5703"/>
                  </a:cubicBezTo>
                  <a:cubicBezTo>
                    <a:pt x="21600" y="8682"/>
                    <a:pt x="21214" y="13151"/>
                    <a:pt x="19093" y="16130"/>
                  </a:cubicBezTo>
                  <a:cubicBezTo>
                    <a:pt x="16971" y="19110"/>
                    <a:pt x="13114" y="20599"/>
                    <a:pt x="9643" y="20972"/>
                  </a:cubicBezTo>
                  <a:cubicBezTo>
                    <a:pt x="6171" y="21344"/>
                    <a:pt x="3086" y="20599"/>
                    <a:pt x="0" y="198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5994141" y="2097760"/>
              <a:ext cx="209561" cy="2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12" fill="norm" stroke="1" extrusionOk="0">
                  <a:moveTo>
                    <a:pt x="2634" y="5891"/>
                  </a:moveTo>
                  <a:cubicBezTo>
                    <a:pt x="1317" y="9818"/>
                    <a:pt x="0" y="13745"/>
                    <a:pt x="0" y="16691"/>
                  </a:cubicBezTo>
                  <a:cubicBezTo>
                    <a:pt x="0" y="19636"/>
                    <a:pt x="1317" y="21600"/>
                    <a:pt x="5137" y="18655"/>
                  </a:cubicBezTo>
                  <a:cubicBezTo>
                    <a:pt x="8956" y="15709"/>
                    <a:pt x="15278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6042698" y="2151428"/>
              <a:ext cx="237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4400"/>
                    <a:pt x="9290" y="7200"/>
                    <a:pt x="12890" y="3600"/>
                  </a:cubicBezTo>
                  <a:cubicBezTo>
                    <a:pt x="16490" y="0"/>
                    <a:pt x="1904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6027364" y="2343099"/>
              <a:ext cx="168672" cy="130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fill="norm" stroke="1" extrusionOk="0">
                  <a:moveTo>
                    <a:pt x="0" y="0"/>
                  </a:moveTo>
                  <a:cubicBezTo>
                    <a:pt x="0" y="4075"/>
                    <a:pt x="0" y="8151"/>
                    <a:pt x="327" y="12023"/>
                  </a:cubicBezTo>
                  <a:cubicBezTo>
                    <a:pt x="655" y="15894"/>
                    <a:pt x="1309" y="19562"/>
                    <a:pt x="2291" y="20581"/>
                  </a:cubicBezTo>
                  <a:cubicBezTo>
                    <a:pt x="3273" y="21600"/>
                    <a:pt x="4582" y="19970"/>
                    <a:pt x="5891" y="17321"/>
                  </a:cubicBezTo>
                  <a:cubicBezTo>
                    <a:pt x="7200" y="14672"/>
                    <a:pt x="8509" y="11004"/>
                    <a:pt x="9491" y="8151"/>
                  </a:cubicBezTo>
                  <a:cubicBezTo>
                    <a:pt x="10473" y="5298"/>
                    <a:pt x="11127" y="3260"/>
                    <a:pt x="11618" y="3260"/>
                  </a:cubicBezTo>
                  <a:cubicBezTo>
                    <a:pt x="12109" y="3260"/>
                    <a:pt x="12436" y="5298"/>
                    <a:pt x="12764" y="7540"/>
                  </a:cubicBezTo>
                  <a:cubicBezTo>
                    <a:pt x="13091" y="9781"/>
                    <a:pt x="13418" y="12226"/>
                    <a:pt x="14236" y="14468"/>
                  </a:cubicBezTo>
                  <a:cubicBezTo>
                    <a:pt x="15055" y="16709"/>
                    <a:pt x="16364" y="18747"/>
                    <a:pt x="17673" y="19155"/>
                  </a:cubicBezTo>
                  <a:cubicBezTo>
                    <a:pt x="18982" y="19562"/>
                    <a:pt x="20291" y="18340"/>
                    <a:pt x="21600" y="1711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6211368" y="2332827"/>
              <a:ext cx="80165" cy="14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222" fill="norm" stroke="1" extrusionOk="0">
                  <a:moveTo>
                    <a:pt x="6075" y="2708"/>
                  </a:moveTo>
                  <a:cubicBezTo>
                    <a:pt x="5400" y="6565"/>
                    <a:pt x="4725" y="10422"/>
                    <a:pt x="3713" y="13508"/>
                  </a:cubicBezTo>
                  <a:cubicBezTo>
                    <a:pt x="2700" y="16593"/>
                    <a:pt x="1350" y="18908"/>
                    <a:pt x="675" y="18908"/>
                  </a:cubicBezTo>
                  <a:cubicBezTo>
                    <a:pt x="0" y="18908"/>
                    <a:pt x="0" y="16593"/>
                    <a:pt x="0" y="14279"/>
                  </a:cubicBezTo>
                  <a:cubicBezTo>
                    <a:pt x="0" y="11965"/>
                    <a:pt x="0" y="9651"/>
                    <a:pt x="1350" y="7336"/>
                  </a:cubicBezTo>
                  <a:cubicBezTo>
                    <a:pt x="2700" y="5022"/>
                    <a:pt x="5400" y="2708"/>
                    <a:pt x="8775" y="1358"/>
                  </a:cubicBezTo>
                  <a:cubicBezTo>
                    <a:pt x="12150" y="8"/>
                    <a:pt x="16200" y="-378"/>
                    <a:pt x="18563" y="393"/>
                  </a:cubicBezTo>
                  <a:cubicBezTo>
                    <a:pt x="20925" y="1165"/>
                    <a:pt x="21600" y="3093"/>
                    <a:pt x="20925" y="6758"/>
                  </a:cubicBezTo>
                  <a:cubicBezTo>
                    <a:pt x="20250" y="10422"/>
                    <a:pt x="18225" y="15822"/>
                    <a:pt x="16200" y="212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6380678" y="2182095"/>
              <a:ext cx="91364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450" y="0"/>
                  </a:moveTo>
                  <a:cubicBezTo>
                    <a:pt x="3450" y="4800"/>
                    <a:pt x="3450" y="9600"/>
                    <a:pt x="3450" y="12600"/>
                  </a:cubicBezTo>
                  <a:cubicBezTo>
                    <a:pt x="3450" y="15600"/>
                    <a:pt x="3450" y="16800"/>
                    <a:pt x="2850" y="17900"/>
                  </a:cubicBezTo>
                  <a:cubicBezTo>
                    <a:pt x="2250" y="19000"/>
                    <a:pt x="1050" y="20000"/>
                    <a:pt x="450" y="19800"/>
                  </a:cubicBezTo>
                  <a:cubicBezTo>
                    <a:pt x="-150" y="19600"/>
                    <a:pt x="-150" y="18200"/>
                    <a:pt x="450" y="16500"/>
                  </a:cubicBezTo>
                  <a:cubicBezTo>
                    <a:pt x="1050" y="14800"/>
                    <a:pt x="2250" y="12800"/>
                    <a:pt x="4050" y="11400"/>
                  </a:cubicBezTo>
                  <a:cubicBezTo>
                    <a:pt x="5850" y="10000"/>
                    <a:pt x="8250" y="9200"/>
                    <a:pt x="10950" y="8800"/>
                  </a:cubicBezTo>
                  <a:cubicBezTo>
                    <a:pt x="13650" y="8400"/>
                    <a:pt x="16650" y="8400"/>
                    <a:pt x="18150" y="8900"/>
                  </a:cubicBezTo>
                  <a:cubicBezTo>
                    <a:pt x="19650" y="9400"/>
                    <a:pt x="19650" y="10400"/>
                    <a:pt x="18750" y="11500"/>
                  </a:cubicBezTo>
                  <a:cubicBezTo>
                    <a:pt x="17850" y="12600"/>
                    <a:pt x="16050" y="13800"/>
                    <a:pt x="13650" y="14600"/>
                  </a:cubicBezTo>
                  <a:cubicBezTo>
                    <a:pt x="11250" y="15400"/>
                    <a:pt x="8250" y="15800"/>
                    <a:pt x="7950" y="16600"/>
                  </a:cubicBezTo>
                  <a:cubicBezTo>
                    <a:pt x="7650" y="17400"/>
                    <a:pt x="10050" y="18600"/>
                    <a:pt x="12750" y="19500"/>
                  </a:cubicBezTo>
                  <a:cubicBezTo>
                    <a:pt x="15450" y="20400"/>
                    <a:pt x="18450" y="21000"/>
                    <a:pt x="2145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6503382" y="2307634"/>
              <a:ext cx="91330" cy="13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151" fill="norm" stroke="1" extrusionOk="0">
                  <a:moveTo>
                    <a:pt x="5242" y="5551"/>
                  </a:moveTo>
                  <a:cubicBezTo>
                    <a:pt x="4042" y="7551"/>
                    <a:pt x="2842" y="9551"/>
                    <a:pt x="1942" y="12151"/>
                  </a:cubicBezTo>
                  <a:cubicBezTo>
                    <a:pt x="1042" y="14751"/>
                    <a:pt x="442" y="17951"/>
                    <a:pt x="142" y="18551"/>
                  </a:cubicBezTo>
                  <a:cubicBezTo>
                    <a:pt x="-158" y="19151"/>
                    <a:pt x="-158" y="17151"/>
                    <a:pt x="1942" y="13951"/>
                  </a:cubicBezTo>
                  <a:cubicBezTo>
                    <a:pt x="4042" y="10751"/>
                    <a:pt x="8242" y="6351"/>
                    <a:pt x="11542" y="3551"/>
                  </a:cubicBezTo>
                  <a:cubicBezTo>
                    <a:pt x="14842" y="751"/>
                    <a:pt x="17242" y="-449"/>
                    <a:pt x="18742" y="151"/>
                  </a:cubicBezTo>
                  <a:cubicBezTo>
                    <a:pt x="20242" y="751"/>
                    <a:pt x="20842" y="3151"/>
                    <a:pt x="21142" y="6951"/>
                  </a:cubicBezTo>
                  <a:cubicBezTo>
                    <a:pt x="21442" y="10751"/>
                    <a:pt x="21442" y="15951"/>
                    <a:pt x="21442" y="2115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6661873" y="2350766"/>
              <a:ext cx="83620" cy="117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1212" fill="norm" stroke="1" extrusionOk="0">
                  <a:moveTo>
                    <a:pt x="9986" y="1379"/>
                  </a:moveTo>
                  <a:cubicBezTo>
                    <a:pt x="6810" y="2757"/>
                    <a:pt x="3633" y="4136"/>
                    <a:pt x="1727" y="6434"/>
                  </a:cubicBezTo>
                  <a:cubicBezTo>
                    <a:pt x="-179" y="8732"/>
                    <a:pt x="-814" y="11949"/>
                    <a:pt x="1410" y="14936"/>
                  </a:cubicBezTo>
                  <a:cubicBezTo>
                    <a:pt x="3633" y="17923"/>
                    <a:pt x="8715" y="20681"/>
                    <a:pt x="12210" y="21140"/>
                  </a:cubicBezTo>
                  <a:cubicBezTo>
                    <a:pt x="15704" y="21600"/>
                    <a:pt x="17610" y="19762"/>
                    <a:pt x="18880" y="17694"/>
                  </a:cubicBezTo>
                  <a:cubicBezTo>
                    <a:pt x="20151" y="15626"/>
                    <a:pt x="20786" y="13328"/>
                    <a:pt x="20786" y="10570"/>
                  </a:cubicBezTo>
                  <a:cubicBezTo>
                    <a:pt x="20786" y="7813"/>
                    <a:pt x="20151" y="4596"/>
                    <a:pt x="18245" y="2757"/>
                  </a:cubicBezTo>
                  <a:cubicBezTo>
                    <a:pt x="16339" y="919"/>
                    <a:pt x="13162" y="460"/>
                    <a:pt x="9986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6810027" y="2312432"/>
              <a:ext cx="170978" cy="130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92" fill="norm" stroke="1" extrusionOk="0">
                  <a:moveTo>
                    <a:pt x="5638" y="2492"/>
                  </a:moveTo>
                  <a:cubicBezTo>
                    <a:pt x="4049" y="3738"/>
                    <a:pt x="2461" y="4985"/>
                    <a:pt x="1508" y="6854"/>
                  </a:cubicBezTo>
                  <a:cubicBezTo>
                    <a:pt x="555" y="8723"/>
                    <a:pt x="238" y="11215"/>
                    <a:pt x="79" y="13500"/>
                  </a:cubicBezTo>
                  <a:cubicBezTo>
                    <a:pt x="-80" y="15785"/>
                    <a:pt x="-80" y="17862"/>
                    <a:pt x="873" y="19315"/>
                  </a:cubicBezTo>
                  <a:cubicBezTo>
                    <a:pt x="1826" y="20769"/>
                    <a:pt x="3732" y="21600"/>
                    <a:pt x="5320" y="21185"/>
                  </a:cubicBezTo>
                  <a:cubicBezTo>
                    <a:pt x="6908" y="20769"/>
                    <a:pt x="8179" y="19108"/>
                    <a:pt x="9291" y="17446"/>
                  </a:cubicBezTo>
                  <a:cubicBezTo>
                    <a:pt x="10402" y="15785"/>
                    <a:pt x="11355" y="14123"/>
                    <a:pt x="11991" y="14331"/>
                  </a:cubicBezTo>
                  <a:cubicBezTo>
                    <a:pt x="12626" y="14538"/>
                    <a:pt x="12944" y="16615"/>
                    <a:pt x="13738" y="18277"/>
                  </a:cubicBezTo>
                  <a:cubicBezTo>
                    <a:pt x="14532" y="19938"/>
                    <a:pt x="15802" y="21185"/>
                    <a:pt x="17232" y="21185"/>
                  </a:cubicBezTo>
                  <a:cubicBezTo>
                    <a:pt x="18661" y="21185"/>
                    <a:pt x="20249" y="19938"/>
                    <a:pt x="20885" y="16200"/>
                  </a:cubicBezTo>
                  <a:cubicBezTo>
                    <a:pt x="21520" y="12462"/>
                    <a:pt x="21202" y="6231"/>
                    <a:pt x="20885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7042895" y="2299973"/>
              <a:ext cx="127487" cy="16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232" fill="norm" stroke="1" extrusionOk="0">
                  <a:moveTo>
                    <a:pt x="4501" y="1596"/>
                  </a:moveTo>
                  <a:cubicBezTo>
                    <a:pt x="3654" y="4868"/>
                    <a:pt x="2807" y="8141"/>
                    <a:pt x="1960" y="10759"/>
                  </a:cubicBezTo>
                  <a:cubicBezTo>
                    <a:pt x="1113" y="13377"/>
                    <a:pt x="266" y="15341"/>
                    <a:pt x="54" y="15177"/>
                  </a:cubicBezTo>
                  <a:cubicBezTo>
                    <a:pt x="-158" y="15014"/>
                    <a:pt x="265" y="12723"/>
                    <a:pt x="1113" y="10596"/>
                  </a:cubicBezTo>
                  <a:cubicBezTo>
                    <a:pt x="1960" y="8468"/>
                    <a:pt x="3230" y="6505"/>
                    <a:pt x="5348" y="4541"/>
                  </a:cubicBezTo>
                  <a:cubicBezTo>
                    <a:pt x="7466" y="2577"/>
                    <a:pt x="10430" y="614"/>
                    <a:pt x="12971" y="123"/>
                  </a:cubicBezTo>
                  <a:cubicBezTo>
                    <a:pt x="15513" y="-368"/>
                    <a:pt x="17630" y="614"/>
                    <a:pt x="19113" y="3068"/>
                  </a:cubicBezTo>
                  <a:cubicBezTo>
                    <a:pt x="20595" y="5523"/>
                    <a:pt x="21442" y="9450"/>
                    <a:pt x="21018" y="12723"/>
                  </a:cubicBezTo>
                  <a:cubicBezTo>
                    <a:pt x="20595" y="15996"/>
                    <a:pt x="18901" y="18614"/>
                    <a:pt x="17207" y="212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39563" y="3569793"/>
              <a:ext cx="46002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535"/>
                    <a:pt x="12000" y="7069"/>
                    <a:pt x="8400" y="10669"/>
                  </a:cubicBezTo>
                  <a:cubicBezTo>
                    <a:pt x="4800" y="14269"/>
                    <a:pt x="2400" y="179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47229" y="3523793"/>
              <a:ext cx="214673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8000"/>
                    <a:pt x="1543" y="14400"/>
                    <a:pt x="5143" y="10800"/>
                  </a:cubicBezTo>
                  <a:cubicBezTo>
                    <a:pt x="8743" y="7200"/>
                    <a:pt x="1517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47229" y="3738464"/>
              <a:ext cx="145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246567" y="3723130"/>
              <a:ext cx="122671" cy="169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1934"/>
                  </a:moveTo>
                  <a:cubicBezTo>
                    <a:pt x="3600" y="6448"/>
                    <a:pt x="7200" y="10961"/>
                    <a:pt x="9000" y="14024"/>
                  </a:cubicBezTo>
                  <a:cubicBezTo>
                    <a:pt x="10800" y="17087"/>
                    <a:pt x="10800" y="18698"/>
                    <a:pt x="9675" y="19827"/>
                  </a:cubicBezTo>
                  <a:cubicBezTo>
                    <a:pt x="8550" y="20955"/>
                    <a:pt x="6300" y="21600"/>
                    <a:pt x="4500" y="21278"/>
                  </a:cubicBezTo>
                  <a:cubicBezTo>
                    <a:pt x="2700" y="20955"/>
                    <a:pt x="1350" y="19666"/>
                    <a:pt x="1800" y="16764"/>
                  </a:cubicBezTo>
                  <a:cubicBezTo>
                    <a:pt x="2250" y="13863"/>
                    <a:pt x="4500" y="9349"/>
                    <a:pt x="8100" y="6287"/>
                  </a:cubicBezTo>
                  <a:cubicBezTo>
                    <a:pt x="11700" y="3224"/>
                    <a:pt x="16650" y="161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" name="Line"/>
            <p:cNvSpPr/>
            <p:nvPr/>
          </p:nvSpPr>
          <p:spPr>
            <a:xfrm>
              <a:off x="369237" y="3703005"/>
              <a:ext cx="138004" cy="17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3" fill="norm" stroke="1" extrusionOk="0">
                  <a:moveTo>
                    <a:pt x="0" y="9172"/>
                  </a:moveTo>
                  <a:cubicBezTo>
                    <a:pt x="2000" y="8855"/>
                    <a:pt x="4000" y="8537"/>
                    <a:pt x="5600" y="7743"/>
                  </a:cubicBezTo>
                  <a:cubicBezTo>
                    <a:pt x="7200" y="6949"/>
                    <a:pt x="8400" y="5678"/>
                    <a:pt x="9400" y="4090"/>
                  </a:cubicBezTo>
                  <a:cubicBezTo>
                    <a:pt x="10400" y="2502"/>
                    <a:pt x="11200" y="596"/>
                    <a:pt x="10600" y="119"/>
                  </a:cubicBezTo>
                  <a:cubicBezTo>
                    <a:pt x="10000" y="-357"/>
                    <a:pt x="8000" y="596"/>
                    <a:pt x="6200" y="2978"/>
                  </a:cubicBezTo>
                  <a:cubicBezTo>
                    <a:pt x="4400" y="5361"/>
                    <a:pt x="2800" y="9172"/>
                    <a:pt x="1800" y="12031"/>
                  </a:cubicBezTo>
                  <a:cubicBezTo>
                    <a:pt x="800" y="14890"/>
                    <a:pt x="400" y="16796"/>
                    <a:pt x="2400" y="18384"/>
                  </a:cubicBezTo>
                  <a:cubicBezTo>
                    <a:pt x="4400" y="19972"/>
                    <a:pt x="8800" y="21243"/>
                    <a:pt x="12400" y="21243"/>
                  </a:cubicBezTo>
                  <a:cubicBezTo>
                    <a:pt x="16000" y="21243"/>
                    <a:pt x="18800" y="19972"/>
                    <a:pt x="21600" y="18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" name="Line"/>
            <p:cNvSpPr/>
            <p:nvPr/>
          </p:nvSpPr>
          <p:spPr>
            <a:xfrm>
              <a:off x="481956" y="3709863"/>
              <a:ext cx="531296" cy="399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66" fill="norm" stroke="1" extrusionOk="0">
                  <a:moveTo>
                    <a:pt x="5053" y="1940"/>
                  </a:moveTo>
                  <a:cubicBezTo>
                    <a:pt x="4640" y="1530"/>
                    <a:pt x="4227" y="1119"/>
                    <a:pt x="3555" y="1256"/>
                  </a:cubicBezTo>
                  <a:cubicBezTo>
                    <a:pt x="2883" y="1393"/>
                    <a:pt x="1953" y="2076"/>
                    <a:pt x="1333" y="2760"/>
                  </a:cubicBezTo>
                  <a:cubicBezTo>
                    <a:pt x="713" y="3443"/>
                    <a:pt x="403" y="4127"/>
                    <a:pt x="196" y="4879"/>
                  </a:cubicBezTo>
                  <a:cubicBezTo>
                    <a:pt x="-11" y="5631"/>
                    <a:pt x="-114" y="6451"/>
                    <a:pt x="196" y="6656"/>
                  </a:cubicBezTo>
                  <a:cubicBezTo>
                    <a:pt x="506" y="6861"/>
                    <a:pt x="1230" y="6451"/>
                    <a:pt x="1798" y="5973"/>
                  </a:cubicBezTo>
                  <a:cubicBezTo>
                    <a:pt x="2366" y="5494"/>
                    <a:pt x="2780" y="4947"/>
                    <a:pt x="3193" y="4264"/>
                  </a:cubicBezTo>
                  <a:cubicBezTo>
                    <a:pt x="3607" y="3580"/>
                    <a:pt x="4020" y="2760"/>
                    <a:pt x="4175" y="2692"/>
                  </a:cubicBezTo>
                  <a:cubicBezTo>
                    <a:pt x="4330" y="2623"/>
                    <a:pt x="4227" y="3307"/>
                    <a:pt x="3865" y="5494"/>
                  </a:cubicBezTo>
                  <a:cubicBezTo>
                    <a:pt x="3503" y="7681"/>
                    <a:pt x="2883" y="11373"/>
                    <a:pt x="2418" y="13970"/>
                  </a:cubicBezTo>
                  <a:cubicBezTo>
                    <a:pt x="1953" y="16567"/>
                    <a:pt x="1643" y="18071"/>
                    <a:pt x="1385" y="19302"/>
                  </a:cubicBezTo>
                  <a:cubicBezTo>
                    <a:pt x="1126" y="20532"/>
                    <a:pt x="919" y="21489"/>
                    <a:pt x="1023" y="21352"/>
                  </a:cubicBezTo>
                  <a:cubicBezTo>
                    <a:pt x="1126" y="21216"/>
                    <a:pt x="1540" y="19985"/>
                    <a:pt x="2418" y="17251"/>
                  </a:cubicBezTo>
                  <a:cubicBezTo>
                    <a:pt x="3297" y="14517"/>
                    <a:pt x="4640" y="10279"/>
                    <a:pt x="5415" y="7681"/>
                  </a:cubicBezTo>
                  <a:cubicBezTo>
                    <a:pt x="6190" y="5084"/>
                    <a:pt x="6397" y="4127"/>
                    <a:pt x="6345" y="4059"/>
                  </a:cubicBezTo>
                  <a:cubicBezTo>
                    <a:pt x="6294" y="3990"/>
                    <a:pt x="5984" y="4811"/>
                    <a:pt x="5829" y="5562"/>
                  </a:cubicBezTo>
                  <a:cubicBezTo>
                    <a:pt x="5674" y="6314"/>
                    <a:pt x="5674" y="6998"/>
                    <a:pt x="5674" y="7681"/>
                  </a:cubicBezTo>
                  <a:cubicBezTo>
                    <a:pt x="5674" y="8365"/>
                    <a:pt x="5674" y="9048"/>
                    <a:pt x="5932" y="9185"/>
                  </a:cubicBezTo>
                  <a:cubicBezTo>
                    <a:pt x="6190" y="9322"/>
                    <a:pt x="6707" y="8912"/>
                    <a:pt x="7327" y="8160"/>
                  </a:cubicBezTo>
                  <a:cubicBezTo>
                    <a:pt x="7947" y="7408"/>
                    <a:pt x="8671" y="6314"/>
                    <a:pt x="9239" y="5357"/>
                  </a:cubicBezTo>
                  <a:cubicBezTo>
                    <a:pt x="9808" y="4400"/>
                    <a:pt x="10221" y="3580"/>
                    <a:pt x="10324" y="3512"/>
                  </a:cubicBezTo>
                  <a:cubicBezTo>
                    <a:pt x="10428" y="3443"/>
                    <a:pt x="10221" y="4127"/>
                    <a:pt x="10066" y="4811"/>
                  </a:cubicBezTo>
                  <a:cubicBezTo>
                    <a:pt x="9911" y="5494"/>
                    <a:pt x="9808" y="6178"/>
                    <a:pt x="9756" y="6861"/>
                  </a:cubicBezTo>
                  <a:cubicBezTo>
                    <a:pt x="9704" y="7545"/>
                    <a:pt x="9704" y="8228"/>
                    <a:pt x="10014" y="8638"/>
                  </a:cubicBezTo>
                  <a:cubicBezTo>
                    <a:pt x="10324" y="9048"/>
                    <a:pt x="10944" y="9185"/>
                    <a:pt x="11668" y="8707"/>
                  </a:cubicBezTo>
                  <a:cubicBezTo>
                    <a:pt x="12391" y="8228"/>
                    <a:pt x="13218" y="7135"/>
                    <a:pt x="13942" y="6041"/>
                  </a:cubicBezTo>
                  <a:cubicBezTo>
                    <a:pt x="14665" y="4947"/>
                    <a:pt x="15285" y="3854"/>
                    <a:pt x="15698" y="2828"/>
                  </a:cubicBezTo>
                  <a:cubicBezTo>
                    <a:pt x="16112" y="1803"/>
                    <a:pt x="16319" y="846"/>
                    <a:pt x="16164" y="436"/>
                  </a:cubicBezTo>
                  <a:cubicBezTo>
                    <a:pt x="16008" y="26"/>
                    <a:pt x="15492" y="162"/>
                    <a:pt x="14923" y="846"/>
                  </a:cubicBezTo>
                  <a:cubicBezTo>
                    <a:pt x="14355" y="1530"/>
                    <a:pt x="13735" y="2760"/>
                    <a:pt x="13373" y="3717"/>
                  </a:cubicBezTo>
                  <a:cubicBezTo>
                    <a:pt x="13011" y="4674"/>
                    <a:pt x="12908" y="5357"/>
                    <a:pt x="12908" y="6178"/>
                  </a:cubicBezTo>
                  <a:cubicBezTo>
                    <a:pt x="12908" y="6998"/>
                    <a:pt x="13011" y="7955"/>
                    <a:pt x="13321" y="8433"/>
                  </a:cubicBezTo>
                  <a:cubicBezTo>
                    <a:pt x="13631" y="8912"/>
                    <a:pt x="14148" y="8912"/>
                    <a:pt x="14923" y="8297"/>
                  </a:cubicBezTo>
                  <a:cubicBezTo>
                    <a:pt x="15698" y="7681"/>
                    <a:pt x="16732" y="6451"/>
                    <a:pt x="17352" y="5494"/>
                  </a:cubicBezTo>
                  <a:cubicBezTo>
                    <a:pt x="17972" y="4537"/>
                    <a:pt x="18179" y="3854"/>
                    <a:pt x="18179" y="3922"/>
                  </a:cubicBezTo>
                  <a:cubicBezTo>
                    <a:pt x="18179" y="3990"/>
                    <a:pt x="17972" y="4811"/>
                    <a:pt x="17817" y="5631"/>
                  </a:cubicBezTo>
                  <a:cubicBezTo>
                    <a:pt x="17662" y="6451"/>
                    <a:pt x="17559" y="7271"/>
                    <a:pt x="17455" y="8023"/>
                  </a:cubicBezTo>
                  <a:cubicBezTo>
                    <a:pt x="17352" y="8775"/>
                    <a:pt x="17249" y="9459"/>
                    <a:pt x="17455" y="8707"/>
                  </a:cubicBezTo>
                  <a:cubicBezTo>
                    <a:pt x="17662" y="7955"/>
                    <a:pt x="18179" y="5767"/>
                    <a:pt x="18644" y="4195"/>
                  </a:cubicBezTo>
                  <a:cubicBezTo>
                    <a:pt x="19109" y="2623"/>
                    <a:pt x="19522" y="1666"/>
                    <a:pt x="19936" y="983"/>
                  </a:cubicBezTo>
                  <a:cubicBezTo>
                    <a:pt x="20349" y="299"/>
                    <a:pt x="20763" y="-111"/>
                    <a:pt x="21021" y="26"/>
                  </a:cubicBezTo>
                  <a:cubicBezTo>
                    <a:pt x="21279" y="162"/>
                    <a:pt x="21383" y="846"/>
                    <a:pt x="21434" y="1803"/>
                  </a:cubicBezTo>
                  <a:cubicBezTo>
                    <a:pt x="21486" y="2760"/>
                    <a:pt x="21486" y="3990"/>
                    <a:pt x="21434" y="5016"/>
                  </a:cubicBezTo>
                  <a:cubicBezTo>
                    <a:pt x="21383" y="6041"/>
                    <a:pt x="21279" y="6861"/>
                    <a:pt x="21279" y="6930"/>
                  </a:cubicBezTo>
                  <a:cubicBezTo>
                    <a:pt x="21279" y="6998"/>
                    <a:pt x="21383" y="6314"/>
                    <a:pt x="21486" y="5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113797" y="3508459"/>
              <a:ext cx="52792" cy="42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541" fill="norm" stroke="1" extrusionOk="0">
                  <a:moveTo>
                    <a:pt x="21247" y="0"/>
                  </a:moveTo>
                  <a:cubicBezTo>
                    <a:pt x="18161" y="1293"/>
                    <a:pt x="15076" y="2587"/>
                    <a:pt x="11476" y="5044"/>
                  </a:cubicBezTo>
                  <a:cubicBezTo>
                    <a:pt x="7876" y="7502"/>
                    <a:pt x="3761" y="11123"/>
                    <a:pt x="1704" y="13840"/>
                  </a:cubicBezTo>
                  <a:cubicBezTo>
                    <a:pt x="-353" y="16556"/>
                    <a:pt x="-353" y="18366"/>
                    <a:pt x="676" y="19595"/>
                  </a:cubicBezTo>
                  <a:cubicBezTo>
                    <a:pt x="1704" y="20824"/>
                    <a:pt x="3761" y="21471"/>
                    <a:pt x="6333" y="21535"/>
                  </a:cubicBezTo>
                  <a:cubicBezTo>
                    <a:pt x="8904" y="21600"/>
                    <a:pt x="11990" y="21083"/>
                    <a:pt x="14047" y="20242"/>
                  </a:cubicBezTo>
                  <a:cubicBezTo>
                    <a:pt x="16104" y="19401"/>
                    <a:pt x="17133" y="18237"/>
                    <a:pt x="18161" y="17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059252" y="3661795"/>
              <a:ext cx="199339" cy="200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8910"/>
                  </a:moveTo>
                  <a:cubicBezTo>
                    <a:pt x="3600" y="8640"/>
                    <a:pt x="7200" y="8370"/>
                    <a:pt x="9692" y="8235"/>
                  </a:cubicBezTo>
                  <a:cubicBezTo>
                    <a:pt x="12185" y="8100"/>
                    <a:pt x="13569" y="8100"/>
                    <a:pt x="14677" y="9315"/>
                  </a:cubicBezTo>
                  <a:cubicBezTo>
                    <a:pt x="15785" y="10530"/>
                    <a:pt x="16615" y="12960"/>
                    <a:pt x="16892" y="14850"/>
                  </a:cubicBezTo>
                  <a:cubicBezTo>
                    <a:pt x="17169" y="16740"/>
                    <a:pt x="16892" y="18090"/>
                    <a:pt x="16338" y="19305"/>
                  </a:cubicBezTo>
                  <a:cubicBezTo>
                    <a:pt x="15785" y="20520"/>
                    <a:pt x="14954" y="21600"/>
                    <a:pt x="14677" y="21060"/>
                  </a:cubicBezTo>
                  <a:cubicBezTo>
                    <a:pt x="14400" y="20520"/>
                    <a:pt x="14677" y="18360"/>
                    <a:pt x="15923" y="14580"/>
                  </a:cubicBezTo>
                  <a:cubicBezTo>
                    <a:pt x="17169" y="10800"/>
                    <a:pt x="19385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1250118" y="3689424"/>
              <a:ext cx="110698" cy="18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1" h="21024" fill="norm" stroke="1" extrusionOk="0">
                  <a:moveTo>
                    <a:pt x="15991" y="4790"/>
                  </a:moveTo>
                  <a:cubicBezTo>
                    <a:pt x="16471" y="3311"/>
                    <a:pt x="16951" y="1831"/>
                    <a:pt x="15991" y="944"/>
                  </a:cubicBezTo>
                  <a:cubicBezTo>
                    <a:pt x="15031" y="56"/>
                    <a:pt x="12631" y="-240"/>
                    <a:pt x="9751" y="204"/>
                  </a:cubicBezTo>
                  <a:cubicBezTo>
                    <a:pt x="6871" y="648"/>
                    <a:pt x="3511" y="1831"/>
                    <a:pt x="1591" y="3459"/>
                  </a:cubicBezTo>
                  <a:cubicBezTo>
                    <a:pt x="-329" y="5086"/>
                    <a:pt x="-809" y="7157"/>
                    <a:pt x="1831" y="9081"/>
                  </a:cubicBezTo>
                  <a:cubicBezTo>
                    <a:pt x="4471" y="11004"/>
                    <a:pt x="10231" y="12779"/>
                    <a:pt x="14311" y="14702"/>
                  </a:cubicBezTo>
                  <a:cubicBezTo>
                    <a:pt x="18391" y="16626"/>
                    <a:pt x="20791" y="18697"/>
                    <a:pt x="20791" y="19881"/>
                  </a:cubicBezTo>
                  <a:cubicBezTo>
                    <a:pt x="20791" y="21064"/>
                    <a:pt x="18391" y="21360"/>
                    <a:pt x="15511" y="20620"/>
                  </a:cubicBezTo>
                  <a:cubicBezTo>
                    <a:pt x="12631" y="19881"/>
                    <a:pt x="9271" y="18105"/>
                    <a:pt x="7591" y="15146"/>
                  </a:cubicBezTo>
                  <a:cubicBezTo>
                    <a:pt x="5911" y="12187"/>
                    <a:pt x="5911" y="8045"/>
                    <a:pt x="5911" y="3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1401257" y="3516126"/>
              <a:ext cx="87339" cy="3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85" fill="norm" stroke="1" extrusionOk="0">
                  <a:moveTo>
                    <a:pt x="8131" y="0"/>
                  </a:moveTo>
                  <a:cubicBezTo>
                    <a:pt x="9982" y="588"/>
                    <a:pt x="11834" y="1176"/>
                    <a:pt x="11525" y="2718"/>
                  </a:cubicBezTo>
                  <a:cubicBezTo>
                    <a:pt x="11217" y="4261"/>
                    <a:pt x="8748" y="6759"/>
                    <a:pt x="6280" y="9698"/>
                  </a:cubicBezTo>
                  <a:cubicBezTo>
                    <a:pt x="3811" y="12637"/>
                    <a:pt x="1342" y="16016"/>
                    <a:pt x="417" y="18073"/>
                  </a:cubicBezTo>
                  <a:cubicBezTo>
                    <a:pt x="-509" y="20131"/>
                    <a:pt x="108" y="20865"/>
                    <a:pt x="2268" y="21233"/>
                  </a:cubicBezTo>
                  <a:cubicBezTo>
                    <a:pt x="4428" y="21600"/>
                    <a:pt x="8131" y="21600"/>
                    <a:pt x="11525" y="21012"/>
                  </a:cubicBezTo>
                  <a:cubicBezTo>
                    <a:pt x="14920" y="20424"/>
                    <a:pt x="18005" y="19249"/>
                    <a:pt x="21091" y="18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1381260" y="3684796"/>
              <a:ext cx="153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2076599" y="3712664"/>
              <a:ext cx="209349" cy="154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005" fill="norm" stroke="1" extrusionOk="0">
                  <a:moveTo>
                    <a:pt x="21318" y="6653"/>
                  </a:moveTo>
                  <a:cubicBezTo>
                    <a:pt x="19236" y="3517"/>
                    <a:pt x="17154" y="382"/>
                    <a:pt x="14291" y="33"/>
                  </a:cubicBezTo>
                  <a:cubicBezTo>
                    <a:pt x="11429" y="-315"/>
                    <a:pt x="7785" y="2124"/>
                    <a:pt x="5313" y="4911"/>
                  </a:cubicBezTo>
                  <a:cubicBezTo>
                    <a:pt x="2841" y="7698"/>
                    <a:pt x="1540" y="10833"/>
                    <a:pt x="759" y="13272"/>
                  </a:cubicBezTo>
                  <a:cubicBezTo>
                    <a:pt x="-22" y="15711"/>
                    <a:pt x="-282" y="17453"/>
                    <a:pt x="369" y="18672"/>
                  </a:cubicBezTo>
                  <a:cubicBezTo>
                    <a:pt x="1019" y="19891"/>
                    <a:pt x="2581" y="20588"/>
                    <a:pt x="4923" y="19195"/>
                  </a:cubicBezTo>
                  <a:cubicBezTo>
                    <a:pt x="7265" y="17801"/>
                    <a:pt x="10388" y="14317"/>
                    <a:pt x="12340" y="11704"/>
                  </a:cubicBezTo>
                  <a:cubicBezTo>
                    <a:pt x="14291" y="9091"/>
                    <a:pt x="15072" y="7349"/>
                    <a:pt x="15072" y="7524"/>
                  </a:cubicBezTo>
                  <a:cubicBezTo>
                    <a:pt x="15072" y="7698"/>
                    <a:pt x="14291" y="9788"/>
                    <a:pt x="13771" y="11704"/>
                  </a:cubicBezTo>
                  <a:cubicBezTo>
                    <a:pt x="13251" y="13620"/>
                    <a:pt x="12990" y="15362"/>
                    <a:pt x="13120" y="17104"/>
                  </a:cubicBezTo>
                  <a:cubicBezTo>
                    <a:pt x="13251" y="18846"/>
                    <a:pt x="13771" y="20588"/>
                    <a:pt x="15072" y="20937"/>
                  </a:cubicBezTo>
                  <a:cubicBezTo>
                    <a:pt x="16373" y="21285"/>
                    <a:pt x="18455" y="20240"/>
                    <a:pt x="20537" y="19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2293613" y="3686220"/>
              <a:ext cx="93476" cy="45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382" fill="norm" stroke="1" extrusionOk="0">
                  <a:moveTo>
                    <a:pt x="10508" y="5029"/>
                  </a:moveTo>
                  <a:cubicBezTo>
                    <a:pt x="9341" y="7820"/>
                    <a:pt x="8173" y="10611"/>
                    <a:pt x="7297" y="13159"/>
                  </a:cubicBezTo>
                  <a:cubicBezTo>
                    <a:pt x="6422" y="15707"/>
                    <a:pt x="5838" y="18013"/>
                    <a:pt x="5254" y="19469"/>
                  </a:cubicBezTo>
                  <a:cubicBezTo>
                    <a:pt x="4670" y="20925"/>
                    <a:pt x="4086" y="21532"/>
                    <a:pt x="3795" y="21350"/>
                  </a:cubicBezTo>
                  <a:cubicBezTo>
                    <a:pt x="3503" y="21168"/>
                    <a:pt x="3503" y="20197"/>
                    <a:pt x="3211" y="17406"/>
                  </a:cubicBezTo>
                  <a:cubicBezTo>
                    <a:pt x="2919" y="14615"/>
                    <a:pt x="2335" y="10004"/>
                    <a:pt x="2627" y="7031"/>
                  </a:cubicBezTo>
                  <a:cubicBezTo>
                    <a:pt x="2919" y="4058"/>
                    <a:pt x="4086" y="2723"/>
                    <a:pt x="5546" y="1813"/>
                  </a:cubicBezTo>
                  <a:cubicBezTo>
                    <a:pt x="7005" y="903"/>
                    <a:pt x="8757" y="417"/>
                    <a:pt x="11092" y="175"/>
                  </a:cubicBezTo>
                  <a:cubicBezTo>
                    <a:pt x="13427" y="-68"/>
                    <a:pt x="16346" y="-68"/>
                    <a:pt x="18389" y="235"/>
                  </a:cubicBezTo>
                  <a:cubicBezTo>
                    <a:pt x="20432" y="539"/>
                    <a:pt x="21600" y="1145"/>
                    <a:pt x="21308" y="2359"/>
                  </a:cubicBezTo>
                  <a:cubicBezTo>
                    <a:pt x="21016" y="3572"/>
                    <a:pt x="19265" y="5393"/>
                    <a:pt x="16638" y="6667"/>
                  </a:cubicBezTo>
                  <a:cubicBezTo>
                    <a:pt x="14011" y="7941"/>
                    <a:pt x="10508" y="8669"/>
                    <a:pt x="7589" y="8851"/>
                  </a:cubicBezTo>
                  <a:cubicBezTo>
                    <a:pt x="4670" y="9033"/>
                    <a:pt x="2335" y="8669"/>
                    <a:pt x="0" y="8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2428885" y="3697051"/>
              <a:ext cx="139157" cy="403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4" h="21429" fill="norm" stroke="1" extrusionOk="0">
                  <a:moveTo>
                    <a:pt x="405" y="1386"/>
                  </a:moveTo>
                  <a:cubicBezTo>
                    <a:pt x="1163" y="4375"/>
                    <a:pt x="1921" y="7364"/>
                    <a:pt x="2489" y="10488"/>
                  </a:cubicBezTo>
                  <a:cubicBezTo>
                    <a:pt x="3058" y="13613"/>
                    <a:pt x="3436" y="16873"/>
                    <a:pt x="3247" y="18843"/>
                  </a:cubicBezTo>
                  <a:cubicBezTo>
                    <a:pt x="3058" y="20813"/>
                    <a:pt x="2300" y="21492"/>
                    <a:pt x="1731" y="21424"/>
                  </a:cubicBezTo>
                  <a:cubicBezTo>
                    <a:pt x="1163" y="21356"/>
                    <a:pt x="784" y="20541"/>
                    <a:pt x="405" y="18300"/>
                  </a:cubicBezTo>
                  <a:cubicBezTo>
                    <a:pt x="26" y="16058"/>
                    <a:pt x="-353" y="12390"/>
                    <a:pt x="594" y="9401"/>
                  </a:cubicBezTo>
                  <a:cubicBezTo>
                    <a:pt x="1542" y="6413"/>
                    <a:pt x="3815" y="4103"/>
                    <a:pt x="5710" y="2677"/>
                  </a:cubicBezTo>
                  <a:cubicBezTo>
                    <a:pt x="7605" y="1250"/>
                    <a:pt x="9121" y="707"/>
                    <a:pt x="10826" y="367"/>
                  </a:cubicBezTo>
                  <a:cubicBezTo>
                    <a:pt x="12531" y="28"/>
                    <a:pt x="14426" y="-108"/>
                    <a:pt x="15942" y="96"/>
                  </a:cubicBezTo>
                  <a:cubicBezTo>
                    <a:pt x="17458" y="300"/>
                    <a:pt x="18594" y="843"/>
                    <a:pt x="19542" y="1930"/>
                  </a:cubicBezTo>
                  <a:cubicBezTo>
                    <a:pt x="20489" y="3017"/>
                    <a:pt x="21247" y="4647"/>
                    <a:pt x="19921" y="6073"/>
                  </a:cubicBezTo>
                  <a:cubicBezTo>
                    <a:pt x="18594" y="7500"/>
                    <a:pt x="15184" y="8722"/>
                    <a:pt x="12342" y="9333"/>
                  </a:cubicBezTo>
                  <a:cubicBezTo>
                    <a:pt x="9500" y="9945"/>
                    <a:pt x="7226" y="9945"/>
                    <a:pt x="5710" y="9130"/>
                  </a:cubicBezTo>
                  <a:cubicBezTo>
                    <a:pt x="4194" y="8315"/>
                    <a:pt x="3436" y="6684"/>
                    <a:pt x="2679" y="5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2546619" y="3669462"/>
              <a:ext cx="176338" cy="168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fill="norm" stroke="1" extrusionOk="0">
                  <a:moveTo>
                    <a:pt x="0" y="3869"/>
                  </a:moveTo>
                  <a:cubicBezTo>
                    <a:pt x="1565" y="3224"/>
                    <a:pt x="3130" y="2579"/>
                    <a:pt x="5635" y="3707"/>
                  </a:cubicBezTo>
                  <a:cubicBezTo>
                    <a:pt x="8139" y="4836"/>
                    <a:pt x="11583" y="7737"/>
                    <a:pt x="13304" y="10155"/>
                  </a:cubicBezTo>
                  <a:cubicBezTo>
                    <a:pt x="15026" y="12573"/>
                    <a:pt x="15026" y="14507"/>
                    <a:pt x="14870" y="16442"/>
                  </a:cubicBezTo>
                  <a:cubicBezTo>
                    <a:pt x="14713" y="18376"/>
                    <a:pt x="14400" y="20310"/>
                    <a:pt x="13461" y="20955"/>
                  </a:cubicBezTo>
                  <a:cubicBezTo>
                    <a:pt x="12522" y="21600"/>
                    <a:pt x="10957" y="20955"/>
                    <a:pt x="10017" y="19827"/>
                  </a:cubicBezTo>
                  <a:cubicBezTo>
                    <a:pt x="9078" y="18699"/>
                    <a:pt x="8765" y="17087"/>
                    <a:pt x="9704" y="14024"/>
                  </a:cubicBezTo>
                  <a:cubicBezTo>
                    <a:pt x="10643" y="10961"/>
                    <a:pt x="12835" y="6448"/>
                    <a:pt x="15026" y="3869"/>
                  </a:cubicBezTo>
                  <a:cubicBezTo>
                    <a:pt x="17217" y="1290"/>
                    <a:pt x="19409" y="6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2745292" y="3689731"/>
              <a:ext cx="117133" cy="14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0748" fill="norm" stroke="1" extrusionOk="0">
                  <a:moveTo>
                    <a:pt x="13907" y="391"/>
                  </a:moveTo>
                  <a:cubicBezTo>
                    <a:pt x="11609" y="25"/>
                    <a:pt x="9311" y="-341"/>
                    <a:pt x="7243" y="574"/>
                  </a:cubicBezTo>
                  <a:cubicBezTo>
                    <a:pt x="5175" y="1490"/>
                    <a:pt x="3337" y="3686"/>
                    <a:pt x="1958" y="6981"/>
                  </a:cubicBezTo>
                  <a:cubicBezTo>
                    <a:pt x="579" y="10276"/>
                    <a:pt x="-340" y="14669"/>
                    <a:pt x="120" y="17415"/>
                  </a:cubicBezTo>
                  <a:cubicBezTo>
                    <a:pt x="579" y="20161"/>
                    <a:pt x="2417" y="21259"/>
                    <a:pt x="5864" y="20527"/>
                  </a:cubicBezTo>
                  <a:cubicBezTo>
                    <a:pt x="9311" y="19795"/>
                    <a:pt x="14366" y="17232"/>
                    <a:pt x="17354" y="14852"/>
                  </a:cubicBezTo>
                  <a:cubicBezTo>
                    <a:pt x="20341" y="12473"/>
                    <a:pt x="21260" y="10276"/>
                    <a:pt x="21030" y="8262"/>
                  </a:cubicBezTo>
                  <a:cubicBezTo>
                    <a:pt x="20800" y="6249"/>
                    <a:pt x="19422" y="4418"/>
                    <a:pt x="18043" y="2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2897825" y="3686672"/>
              <a:ext cx="162474" cy="12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988" fill="norm" stroke="1" extrusionOk="0">
                  <a:moveTo>
                    <a:pt x="13357" y="5926"/>
                  </a:moveTo>
                  <a:cubicBezTo>
                    <a:pt x="13357" y="3849"/>
                    <a:pt x="13357" y="1772"/>
                    <a:pt x="12513" y="733"/>
                  </a:cubicBezTo>
                  <a:cubicBezTo>
                    <a:pt x="11669" y="-305"/>
                    <a:pt x="9982" y="-305"/>
                    <a:pt x="7957" y="1149"/>
                  </a:cubicBezTo>
                  <a:cubicBezTo>
                    <a:pt x="5932" y="2603"/>
                    <a:pt x="3569" y="5510"/>
                    <a:pt x="2051" y="8418"/>
                  </a:cubicBezTo>
                  <a:cubicBezTo>
                    <a:pt x="532" y="11326"/>
                    <a:pt x="-143" y="14233"/>
                    <a:pt x="26" y="16518"/>
                  </a:cubicBezTo>
                  <a:cubicBezTo>
                    <a:pt x="195" y="18803"/>
                    <a:pt x="1207" y="20464"/>
                    <a:pt x="2557" y="20880"/>
                  </a:cubicBezTo>
                  <a:cubicBezTo>
                    <a:pt x="3907" y="21295"/>
                    <a:pt x="5595" y="20464"/>
                    <a:pt x="7113" y="19218"/>
                  </a:cubicBezTo>
                  <a:cubicBezTo>
                    <a:pt x="8632" y="17972"/>
                    <a:pt x="9982" y="16310"/>
                    <a:pt x="11163" y="14441"/>
                  </a:cubicBezTo>
                  <a:cubicBezTo>
                    <a:pt x="12344" y="12572"/>
                    <a:pt x="13357" y="10495"/>
                    <a:pt x="13863" y="10495"/>
                  </a:cubicBezTo>
                  <a:cubicBezTo>
                    <a:pt x="14369" y="10495"/>
                    <a:pt x="14369" y="12572"/>
                    <a:pt x="15551" y="14233"/>
                  </a:cubicBezTo>
                  <a:cubicBezTo>
                    <a:pt x="16732" y="15895"/>
                    <a:pt x="19094" y="17141"/>
                    <a:pt x="21457" y="18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3086276" y="3475635"/>
              <a:ext cx="311364" cy="36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0903" fill="norm" stroke="1" extrusionOk="0">
                  <a:moveTo>
                    <a:pt x="8751" y="12996"/>
                  </a:moveTo>
                  <a:cubicBezTo>
                    <a:pt x="8049" y="12552"/>
                    <a:pt x="7346" y="12108"/>
                    <a:pt x="6556" y="12034"/>
                  </a:cubicBezTo>
                  <a:cubicBezTo>
                    <a:pt x="5766" y="11960"/>
                    <a:pt x="4888" y="12256"/>
                    <a:pt x="3746" y="13144"/>
                  </a:cubicBezTo>
                  <a:cubicBezTo>
                    <a:pt x="2605" y="14032"/>
                    <a:pt x="1200" y="15511"/>
                    <a:pt x="497" y="16917"/>
                  </a:cubicBezTo>
                  <a:cubicBezTo>
                    <a:pt x="-205" y="18322"/>
                    <a:pt x="-205" y="19654"/>
                    <a:pt x="761" y="20393"/>
                  </a:cubicBezTo>
                  <a:cubicBezTo>
                    <a:pt x="1727" y="21133"/>
                    <a:pt x="3658" y="21281"/>
                    <a:pt x="6205" y="19358"/>
                  </a:cubicBezTo>
                  <a:cubicBezTo>
                    <a:pt x="8751" y="17434"/>
                    <a:pt x="11912" y="13440"/>
                    <a:pt x="13756" y="10481"/>
                  </a:cubicBezTo>
                  <a:cubicBezTo>
                    <a:pt x="15600" y="7522"/>
                    <a:pt x="16127" y="5599"/>
                    <a:pt x="16390" y="3897"/>
                  </a:cubicBezTo>
                  <a:cubicBezTo>
                    <a:pt x="16654" y="2196"/>
                    <a:pt x="16654" y="717"/>
                    <a:pt x="16302" y="199"/>
                  </a:cubicBezTo>
                  <a:cubicBezTo>
                    <a:pt x="15951" y="-319"/>
                    <a:pt x="15249" y="125"/>
                    <a:pt x="14634" y="2122"/>
                  </a:cubicBezTo>
                  <a:cubicBezTo>
                    <a:pt x="14019" y="4119"/>
                    <a:pt x="13493" y="7670"/>
                    <a:pt x="13229" y="10185"/>
                  </a:cubicBezTo>
                  <a:cubicBezTo>
                    <a:pt x="12966" y="12700"/>
                    <a:pt x="12966" y="14180"/>
                    <a:pt x="12790" y="15659"/>
                  </a:cubicBezTo>
                  <a:cubicBezTo>
                    <a:pt x="12615" y="17139"/>
                    <a:pt x="12263" y="18618"/>
                    <a:pt x="12175" y="18914"/>
                  </a:cubicBezTo>
                  <a:cubicBezTo>
                    <a:pt x="12088" y="19210"/>
                    <a:pt x="12263" y="18322"/>
                    <a:pt x="12790" y="17213"/>
                  </a:cubicBezTo>
                  <a:cubicBezTo>
                    <a:pt x="13317" y="16103"/>
                    <a:pt x="14195" y="14771"/>
                    <a:pt x="15073" y="13884"/>
                  </a:cubicBezTo>
                  <a:cubicBezTo>
                    <a:pt x="15951" y="12996"/>
                    <a:pt x="16829" y="12552"/>
                    <a:pt x="17883" y="12922"/>
                  </a:cubicBezTo>
                  <a:cubicBezTo>
                    <a:pt x="18936" y="13292"/>
                    <a:pt x="20166" y="14476"/>
                    <a:pt x="20780" y="15733"/>
                  </a:cubicBezTo>
                  <a:cubicBezTo>
                    <a:pt x="21395" y="16991"/>
                    <a:pt x="21395" y="18322"/>
                    <a:pt x="21395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77897" y="3976574"/>
              <a:ext cx="2764916" cy="17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46" fill="norm" stroke="1" extrusionOk="0">
                  <a:moveTo>
                    <a:pt x="0" y="21546"/>
                  </a:moveTo>
                  <a:cubicBezTo>
                    <a:pt x="858" y="21546"/>
                    <a:pt x="1715" y="21546"/>
                    <a:pt x="2493" y="21076"/>
                  </a:cubicBezTo>
                  <a:cubicBezTo>
                    <a:pt x="3271" y="20607"/>
                    <a:pt x="3969" y="19668"/>
                    <a:pt x="4757" y="18416"/>
                  </a:cubicBezTo>
                  <a:cubicBezTo>
                    <a:pt x="5545" y="17163"/>
                    <a:pt x="6422" y="15598"/>
                    <a:pt x="7240" y="14189"/>
                  </a:cubicBezTo>
                  <a:cubicBezTo>
                    <a:pt x="8058" y="12781"/>
                    <a:pt x="8816" y="11529"/>
                    <a:pt x="9603" y="10276"/>
                  </a:cubicBezTo>
                  <a:cubicBezTo>
                    <a:pt x="10391" y="9024"/>
                    <a:pt x="11209" y="7772"/>
                    <a:pt x="12037" y="6520"/>
                  </a:cubicBezTo>
                  <a:cubicBezTo>
                    <a:pt x="12864" y="5268"/>
                    <a:pt x="13702" y="4016"/>
                    <a:pt x="14500" y="3076"/>
                  </a:cubicBezTo>
                  <a:cubicBezTo>
                    <a:pt x="15298" y="2137"/>
                    <a:pt x="16055" y="1511"/>
                    <a:pt x="16833" y="1042"/>
                  </a:cubicBezTo>
                  <a:cubicBezTo>
                    <a:pt x="17611" y="572"/>
                    <a:pt x="18409" y="259"/>
                    <a:pt x="19157" y="103"/>
                  </a:cubicBezTo>
                  <a:cubicBezTo>
                    <a:pt x="19905" y="-54"/>
                    <a:pt x="20603" y="-54"/>
                    <a:pt x="21012" y="259"/>
                  </a:cubicBezTo>
                  <a:cubicBezTo>
                    <a:pt x="21420" y="572"/>
                    <a:pt x="21540" y="1198"/>
                    <a:pt x="21570" y="2137"/>
                  </a:cubicBezTo>
                  <a:cubicBezTo>
                    <a:pt x="21600" y="3076"/>
                    <a:pt x="21540" y="4329"/>
                    <a:pt x="21480" y="5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Line"/>
            <p:cNvSpPr/>
            <p:nvPr/>
          </p:nvSpPr>
          <p:spPr>
            <a:xfrm>
              <a:off x="223567" y="4060471"/>
              <a:ext cx="262206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1" y="21600"/>
                    <a:pt x="1221" y="21600"/>
                    <a:pt x="1905" y="21150"/>
                  </a:cubicBezTo>
                  <a:cubicBezTo>
                    <a:pt x="2589" y="20700"/>
                    <a:pt x="3347" y="19800"/>
                    <a:pt x="4116" y="18750"/>
                  </a:cubicBezTo>
                  <a:cubicBezTo>
                    <a:pt x="4884" y="17700"/>
                    <a:pt x="5663" y="16500"/>
                    <a:pt x="6495" y="15300"/>
                  </a:cubicBezTo>
                  <a:cubicBezTo>
                    <a:pt x="7326" y="14100"/>
                    <a:pt x="8211" y="12900"/>
                    <a:pt x="9000" y="11850"/>
                  </a:cubicBezTo>
                  <a:cubicBezTo>
                    <a:pt x="9789" y="10800"/>
                    <a:pt x="10484" y="9900"/>
                    <a:pt x="11179" y="9000"/>
                  </a:cubicBezTo>
                  <a:cubicBezTo>
                    <a:pt x="11874" y="8100"/>
                    <a:pt x="12568" y="7200"/>
                    <a:pt x="13379" y="6150"/>
                  </a:cubicBezTo>
                  <a:cubicBezTo>
                    <a:pt x="14189" y="5100"/>
                    <a:pt x="15116" y="3900"/>
                    <a:pt x="15958" y="3000"/>
                  </a:cubicBezTo>
                  <a:cubicBezTo>
                    <a:pt x="16800" y="2100"/>
                    <a:pt x="17558" y="1500"/>
                    <a:pt x="18484" y="1050"/>
                  </a:cubicBezTo>
                  <a:cubicBezTo>
                    <a:pt x="19411" y="600"/>
                    <a:pt x="20505" y="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" name="Line"/>
            <p:cNvSpPr/>
            <p:nvPr/>
          </p:nvSpPr>
          <p:spPr>
            <a:xfrm>
              <a:off x="0" y="4696819"/>
              <a:ext cx="307903" cy="45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59" fill="norm" stroke="1" extrusionOk="0">
                  <a:moveTo>
                    <a:pt x="3272" y="0"/>
                  </a:moveTo>
                  <a:cubicBezTo>
                    <a:pt x="1856" y="3600"/>
                    <a:pt x="439" y="7200"/>
                    <a:pt x="85" y="10800"/>
                  </a:cubicBezTo>
                  <a:cubicBezTo>
                    <a:pt x="-269" y="14400"/>
                    <a:pt x="439" y="18000"/>
                    <a:pt x="3006" y="19800"/>
                  </a:cubicBezTo>
                  <a:cubicBezTo>
                    <a:pt x="5574" y="21600"/>
                    <a:pt x="10000" y="21600"/>
                    <a:pt x="13364" y="21000"/>
                  </a:cubicBezTo>
                  <a:cubicBezTo>
                    <a:pt x="16728" y="20400"/>
                    <a:pt x="19029" y="19200"/>
                    <a:pt x="21331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" name="Line"/>
            <p:cNvSpPr/>
            <p:nvPr/>
          </p:nvSpPr>
          <p:spPr>
            <a:xfrm>
              <a:off x="269568" y="4655252"/>
              <a:ext cx="63848" cy="11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5" h="21262" fill="norm" stroke="1" extrusionOk="0">
                  <a:moveTo>
                    <a:pt x="0" y="581"/>
                  </a:moveTo>
                  <a:cubicBezTo>
                    <a:pt x="4154" y="122"/>
                    <a:pt x="8308" y="-338"/>
                    <a:pt x="11631" y="351"/>
                  </a:cubicBezTo>
                  <a:cubicBezTo>
                    <a:pt x="14954" y="1041"/>
                    <a:pt x="17446" y="2879"/>
                    <a:pt x="19108" y="4947"/>
                  </a:cubicBezTo>
                  <a:cubicBezTo>
                    <a:pt x="20769" y="7015"/>
                    <a:pt x="21600" y="9313"/>
                    <a:pt x="19523" y="12071"/>
                  </a:cubicBezTo>
                  <a:cubicBezTo>
                    <a:pt x="17446" y="14828"/>
                    <a:pt x="12462" y="18045"/>
                    <a:pt x="7477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" name="Line"/>
            <p:cNvSpPr/>
            <p:nvPr/>
          </p:nvSpPr>
          <p:spPr>
            <a:xfrm>
              <a:off x="499573" y="4608949"/>
              <a:ext cx="154811" cy="45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69" fill="norm" stroke="1" extrusionOk="0">
                  <a:moveTo>
                    <a:pt x="7436" y="4149"/>
                  </a:moveTo>
                  <a:cubicBezTo>
                    <a:pt x="6374" y="5598"/>
                    <a:pt x="5311" y="7046"/>
                    <a:pt x="5134" y="9338"/>
                  </a:cubicBezTo>
                  <a:cubicBezTo>
                    <a:pt x="4957" y="11631"/>
                    <a:pt x="5666" y="14768"/>
                    <a:pt x="6020" y="16639"/>
                  </a:cubicBezTo>
                  <a:cubicBezTo>
                    <a:pt x="6374" y="18509"/>
                    <a:pt x="6374" y="19113"/>
                    <a:pt x="6374" y="19837"/>
                  </a:cubicBezTo>
                  <a:cubicBezTo>
                    <a:pt x="6374" y="20561"/>
                    <a:pt x="6374" y="21405"/>
                    <a:pt x="6197" y="21466"/>
                  </a:cubicBezTo>
                  <a:cubicBezTo>
                    <a:pt x="6020" y="21526"/>
                    <a:pt x="5666" y="20802"/>
                    <a:pt x="4957" y="18509"/>
                  </a:cubicBezTo>
                  <a:cubicBezTo>
                    <a:pt x="4249" y="16216"/>
                    <a:pt x="3187" y="12355"/>
                    <a:pt x="3187" y="9278"/>
                  </a:cubicBezTo>
                  <a:cubicBezTo>
                    <a:pt x="3187" y="6201"/>
                    <a:pt x="4249" y="3908"/>
                    <a:pt x="5489" y="2520"/>
                  </a:cubicBezTo>
                  <a:cubicBezTo>
                    <a:pt x="6728" y="1133"/>
                    <a:pt x="8144" y="650"/>
                    <a:pt x="9915" y="348"/>
                  </a:cubicBezTo>
                  <a:cubicBezTo>
                    <a:pt x="11685" y="47"/>
                    <a:pt x="13810" y="-74"/>
                    <a:pt x="15580" y="47"/>
                  </a:cubicBezTo>
                  <a:cubicBezTo>
                    <a:pt x="17351" y="167"/>
                    <a:pt x="18767" y="529"/>
                    <a:pt x="19830" y="1012"/>
                  </a:cubicBezTo>
                  <a:cubicBezTo>
                    <a:pt x="20892" y="1495"/>
                    <a:pt x="21600" y="2098"/>
                    <a:pt x="21423" y="3003"/>
                  </a:cubicBezTo>
                  <a:cubicBezTo>
                    <a:pt x="21246" y="3908"/>
                    <a:pt x="20184" y="5115"/>
                    <a:pt x="16466" y="6080"/>
                  </a:cubicBezTo>
                  <a:cubicBezTo>
                    <a:pt x="12748" y="7046"/>
                    <a:pt x="6374" y="7770"/>
                    <a:pt x="0" y="8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" name="Line"/>
            <p:cNvSpPr/>
            <p:nvPr/>
          </p:nvSpPr>
          <p:spPr>
            <a:xfrm>
              <a:off x="1097586" y="4673818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" name="Line"/>
            <p:cNvSpPr/>
            <p:nvPr/>
          </p:nvSpPr>
          <p:spPr>
            <a:xfrm>
              <a:off x="1097586" y="4566482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" name="Line"/>
            <p:cNvSpPr/>
            <p:nvPr/>
          </p:nvSpPr>
          <p:spPr>
            <a:xfrm>
              <a:off x="1120587" y="4580344"/>
              <a:ext cx="132850" cy="211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282" fill="norm" stroke="1" extrusionOk="0">
                  <a:moveTo>
                    <a:pt x="15894" y="1691"/>
                  </a:moveTo>
                  <a:cubicBezTo>
                    <a:pt x="13857" y="920"/>
                    <a:pt x="11819" y="148"/>
                    <a:pt x="9577" y="20"/>
                  </a:cubicBezTo>
                  <a:cubicBezTo>
                    <a:pt x="7336" y="-109"/>
                    <a:pt x="4891" y="405"/>
                    <a:pt x="3260" y="1305"/>
                  </a:cubicBezTo>
                  <a:cubicBezTo>
                    <a:pt x="1630" y="2205"/>
                    <a:pt x="815" y="3491"/>
                    <a:pt x="3260" y="5677"/>
                  </a:cubicBezTo>
                  <a:cubicBezTo>
                    <a:pt x="5706" y="7862"/>
                    <a:pt x="11411" y="10948"/>
                    <a:pt x="14875" y="13005"/>
                  </a:cubicBezTo>
                  <a:cubicBezTo>
                    <a:pt x="18340" y="15062"/>
                    <a:pt x="19562" y="16091"/>
                    <a:pt x="20377" y="17248"/>
                  </a:cubicBezTo>
                  <a:cubicBezTo>
                    <a:pt x="21192" y="18405"/>
                    <a:pt x="21600" y="19691"/>
                    <a:pt x="20581" y="20462"/>
                  </a:cubicBezTo>
                  <a:cubicBezTo>
                    <a:pt x="19562" y="21234"/>
                    <a:pt x="17117" y="21491"/>
                    <a:pt x="13449" y="21105"/>
                  </a:cubicBezTo>
                  <a:cubicBezTo>
                    <a:pt x="9781" y="20720"/>
                    <a:pt x="4891" y="19691"/>
                    <a:pt x="0" y="18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" name="Line"/>
            <p:cNvSpPr/>
            <p:nvPr/>
          </p:nvSpPr>
          <p:spPr>
            <a:xfrm>
              <a:off x="1618274" y="4612483"/>
              <a:ext cx="284332" cy="214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61" fill="norm" stroke="1" extrusionOk="0">
                  <a:moveTo>
                    <a:pt x="1786" y="0"/>
                  </a:moveTo>
                  <a:cubicBezTo>
                    <a:pt x="1014" y="3767"/>
                    <a:pt x="243" y="7535"/>
                    <a:pt x="50" y="11051"/>
                  </a:cubicBezTo>
                  <a:cubicBezTo>
                    <a:pt x="-143" y="14567"/>
                    <a:pt x="243" y="17833"/>
                    <a:pt x="918" y="19591"/>
                  </a:cubicBezTo>
                  <a:cubicBezTo>
                    <a:pt x="1593" y="21349"/>
                    <a:pt x="2557" y="21600"/>
                    <a:pt x="3907" y="19967"/>
                  </a:cubicBezTo>
                  <a:cubicBezTo>
                    <a:pt x="5257" y="18335"/>
                    <a:pt x="6993" y="14819"/>
                    <a:pt x="8053" y="12433"/>
                  </a:cubicBezTo>
                  <a:cubicBezTo>
                    <a:pt x="9114" y="10047"/>
                    <a:pt x="9500" y="8791"/>
                    <a:pt x="9693" y="7535"/>
                  </a:cubicBezTo>
                  <a:cubicBezTo>
                    <a:pt x="9886" y="6279"/>
                    <a:pt x="9886" y="5023"/>
                    <a:pt x="9789" y="5023"/>
                  </a:cubicBezTo>
                  <a:cubicBezTo>
                    <a:pt x="9693" y="5023"/>
                    <a:pt x="9500" y="6279"/>
                    <a:pt x="9403" y="7535"/>
                  </a:cubicBezTo>
                  <a:cubicBezTo>
                    <a:pt x="9307" y="8791"/>
                    <a:pt x="9307" y="10047"/>
                    <a:pt x="9211" y="11302"/>
                  </a:cubicBezTo>
                  <a:cubicBezTo>
                    <a:pt x="9114" y="12558"/>
                    <a:pt x="8921" y="13814"/>
                    <a:pt x="9211" y="14819"/>
                  </a:cubicBezTo>
                  <a:cubicBezTo>
                    <a:pt x="9500" y="15823"/>
                    <a:pt x="10271" y="16577"/>
                    <a:pt x="11621" y="15823"/>
                  </a:cubicBezTo>
                  <a:cubicBezTo>
                    <a:pt x="12971" y="15070"/>
                    <a:pt x="14900" y="12809"/>
                    <a:pt x="16057" y="11051"/>
                  </a:cubicBezTo>
                  <a:cubicBezTo>
                    <a:pt x="17214" y="9293"/>
                    <a:pt x="17600" y="8037"/>
                    <a:pt x="17600" y="8037"/>
                  </a:cubicBezTo>
                  <a:cubicBezTo>
                    <a:pt x="17600" y="8037"/>
                    <a:pt x="17214" y="9293"/>
                    <a:pt x="16925" y="10549"/>
                  </a:cubicBezTo>
                  <a:cubicBezTo>
                    <a:pt x="16636" y="11805"/>
                    <a:pt x="16443" y="13060"/>
                    <a:pt x="16250" y="14316"/>
                  </a:cubicBezTo>
                  <a:cubicBezTo>
                    <a:pt x="16057" y="15572"/>
                    <a:pt x="15864" y="16828"/>
                    <a:pt x="15768" y="16828"/>
                  </a:cubicBezTo>
                  <a:cubicBezTo>
                    <a:pt x="15671" y="16828"/>
                    <a:pt x="15671" y="15572"/>
                    <a:pt x="16057" y="13312"/>
                  </a:cubicBezTo>
                  <a:cubicBezTo>
                    <a:pt x="16443" y="11051"/>
                    <a:pt x="17214" y="7786"/>
                    <a:pt x="17889" y="5651"/>
                  </a:cubicBezTo>
                  <a:cubicBezTo>
                    <a:pt x="18564" y="3516"/>
                    <a:pt x="19143" y="2512"/>
                    <a:pt x="19721" y="2637"/>
                  </a:cubicBezTo>
                  <a:cubicBezTo>
                    <a:pt x="20300" y="2763"/>
                    <a:pt x="20878" y="4019"/>
                    <a:pt x="21168" y="6154"/>
                  </a:cubicBezTo>
                  <a:cubicBezTo>
                    <a:pt x="21457" y="8288"/>
                    <a:pt x="21457" y="11302"/>
                    <a:pt x="21457" y="14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" name="Line"/>
            <p:cNvSpPr/>
            <p:nvPr/>
          </p:nvSpPr>
          <p:spPr>
            <a:xfrm>
              <a:off x="1994607" y="4451480"/>
              <a:ext cx="11500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5538"/>
                    <a:pt x="2880" y="11077"/>
                    <a:pt x="3600" y="14492"/>
                  </a:cubicBezTo>
                  <a:cubicBezTo>
                    <a:pt x="4320" y="17908"/>
                    <a:pt x="4320" y="19200"/>
                    <a:pt x="4080" y="19385"/>
                  </a:cubicBezTo>
                  <a:cubicBezTo>
                    <a:pt x="3840" y="19569"/>
                    <a:pt x="3360" y="18646"/>
                    <a:pt x="3120" y="17631"/>
                  </a:cubicBezTo>
                  <a:cubicBezTo>
                    <a:pt x="2880" y="16615"/>
                    <a:pt x="2880" y="15508"/>
                    <a:pt x="3120" y="14492"/>
                  </a:cubicBezTo>
                  <a:cubicBezTo>
                    <a:pt x="3360" y="13477"/>
                    <a:pt x="3840" y="12554"/>
                    <a:pt x="5280" y="12277"/>
                  </a:cubicBezTo>
                  <a:cubicBezTo>
                    <a:pt x="6720" y="12000"/>
                    <a:pt x="9120" y="12369"/>
                    <a:pt x="11040" y="12923"/>
                  </a:cubicBezTo>
                  <a:cubicBezTo>
                    <a:pt x="12960" y="13477"/>
                    <a:pt x="14400" y="14215"/>
                    <a:pt x="13200" y="14862"/>
                  </a:cubicBezTo>
                  <a:cubicBezTo>
                    <a:pt x="12000" y="15508"/>
                    <a:pt x="8160" y="16062"/>
                    <a:pt x="7200" y="16615"/>
                  </a:cubicBezTo>
                  <a:cubicBezTo>
                    <a:pt x="6240" y="17169"/>
                    <a:pt x="8160" y="17723"/>
                    <a:pt x="11040" y="18554"/>
                  </a:cubicBezTo>
                  <a:cubicBezTo>
                    <a:pt x="13920" y="19385"/>
                    <a:pt x="1776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" name="Line"/>
            <p:cNvSpPr/>
            <p:nvPr/>
          </p:nvSpPr>
          <p:spPr>
            <a:xfrm>
              <a:off x="2163277" y="4617491"/>
              <a:ext cx="130337" cy="166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1322"/>
                  </a:moveTo>
                  <a:cubicBezTo>
                    <a:pt x="847" y="6886"/>
                    <a:pt x="1694" y="12450"/>
                    <a:pt x="2118" y="16050"/>
                  </a:cubicBezTo>
                  <a:cubicBezTo>
                    <a:pt x="2541" y="19650"/>
                    <a:pt x="2541" y="21286"/>
                    <a:pt x="2329" y="21286"/>
                  </a:cubicBezTo>
                  <a:cubicBezTo>
                    <a:pt x="2118" y="21286"/>
                    <a:pt x="1694" y="19650"/>
                    <a:pt x="1906" y="16704"/>
                  </a:cubicBezTo>
                  <a:cubicBezTo>
                    <a:pt x="2118" y="13759"/>
                    <a:pt x="2965" y="9504"/>
                    <a:pt x="3812" y="6559"/>
                  </a:cubicBezTo>
                  <a:cubicBezTo>
                    <a:pt x="4659" y="3613"/>
                    <a:pt x="5506" y="1977"/>
                    <a:pt x="6988" y="995"/>
                  </a:cubicBezTo>
                  <a:cubicBezTo>
                    <a:pt x="8471" y="13"/>
                    <a:pt x="10588" y="-314"/>
                    <a:pt x="12071" y="341"/>
                  </a:cubicBezTo>
                  <a:cubicBezTo>
                    <a:pt x="13553" y="995"/>
                    <a:pt x="14400" y="2631"/>
                    <a:pt x="15035" y="5413"/>
                  </a:cubicBezTo>
                  <a:cubicBezTo>
                    <a:pt x="15671" y="8195"/>
                    <a:pt x="16094" y="12122"/>
                    <a:pt x="17153" y="14577"/>
                  </a:cubicBezTo>
                  <a:cubicBezTo>
                    <a:pt x="18212" y="17031"/>
                    <a:pt x="19906" y="18013"/>
                    <a:pt x="21600" y="18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" name="Line"/>
            <p:cNvSpPr/>
            <p:nvPr/>
          </p:nvSpPr>
          <p:spPr>
            <a:xfrm>
              <a:off x="2338957" y="4635484"/>
              <a:ext cx="80822" cy="13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433" fill="norm" stroke="1" extrusionOk="0">
                  <a:moveTo>
                    <a:pt x="11950" y="0"/>
                  </a:moveTo>
                  <a:cubicBezTo>
                    <a:pt x="8678" y="785"/>
                    <a:pt x="5405" y="1571"/>
                    <a:pt x="3114" y="4713"/>
                  </a:cubicBezTo>
                  <a:cubicBezTo>
                    <a:pt x="823" y="7855"/>
                    <a:pt x="-486" y="13353"/>
                    <a:pt x="169" y="16691"/>
                  </a:cubicBezTo>
                  <a:cubicBezTo>
                    <a:pt x="823" y="20029"/>
                    <a:pt x="3441" y="21207"/>
                    <a:pt x="6387" y="21404"/>
                  </a:cubicBezTo>
                  <a:cubicBezTo>
                    <a:pt x="9332" y="21600"/>
                    <a:pt x="12605" y="20815"/>
                    <a:pt x="15223" y="18458"/>
                  </a:cubicBezTo>
                  <a:cubicBezTo>
                    <a:pt x="17841" y="16102"/>
                    <a:pt x="19805" y="12175"/>
                    <a:pt x="20459" y="9229"/>
                  </a:cubicBezTo>
                  <a:cubicBezTo>
                    <a:pt x="21114" y="6284"/>
                    <a:pt x="20459" y="4320"/>
                    <a:pt x="18169" y="3338"/>
                  </a:cubicBezTo>
                  <a:cubicBezTo>
                    <a:pt x="15878" y="2356"/>
                    <a:pt x="11950" y="2356"/>
                    <a:pt x="8023" y="2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" name="Line"/>
            <p:cNvSpPr/>
            <p:nvPr/>
          </p:nvSpPr>
          <p:spPr>
            <a:xfrm>
              <a:off x="2469951" y="4627817"/>
              <a:ext cx="194228" cy="146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22" fill="norm" stroke="1" extrusionOk="0">
                  <a:moveTo>
                    <a:pt x="0" y="0"/>
                  </a:moveTo>
                  <a:cubicBezTo>
                    <a:pt x="281" y="3724"/>
                    <a:pt x="561" y="7448"/>
                    <a:pt x="842" y="10428"/>
                  </a:cubicBezTo>
                  <a:cubicBezTo>
                    <a:pt x="1122" y="13407"/>
                    <a:pt x="1403" y="15641"/>
                    <a:pt x="2104" y="17503"/>
                  </a:cubicBezTo>
                  <a:cubicBezTo>
                    <a:pt x="2805" y="19366"/>
                    <a:pt x="3927" y="20855"/>
                    <a:pt x="5190" y="21228"/>
                  </a:cubicBezTo>
                  <a:cubicBezTo>
                    <a:pt x="6452" y="21600"/>
                    <a:pt x="7855" y="20855"/>
                    <a:pt x="8836" y="19366"/>
                  </a:cubicBezTo>
                  <a:cubicBezTo>
                    <a:pt x="9818" y="17876"/>
                    <a:pt x="10379" y="15641"/>
                    <a:pt x="10800" y="15455"/>
                  </a:cubicBezTo>
                  <a:cubicBezTo>
                    <a:pt x="11221" y="15269"/>
                    <a:pt x="11501" y="17131"/>
                    <a:pt x="12343" y="18434"/>
                  </a:cubicBezTo>
                  <a:cubicBezTo>
                    <a:pt x="13184" y="19738"/>
                    <a:pt x="14587" y="20483"/>
                    <a:pt x="16270" y="19924"/>
                  </a:cubicBezTo>
                  <a:cubicBezTo>
                    <a:pt x="17953" y="19366"/>
                    <a:pt x="19917" y="17503"/>
                    <a:pt x="20758" y="14338"/>
                  </a:cubicBezTo>
                  <a:cubicBezTo>
                    <a:pt x="21600" y="11172"/>
                    <a:pt x="21319" y="6703"/>
                    <a:pt x="21039" y="2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" name="Line"/>
            <p:cNvSpPr/>
            <p:nvPr/>
          </p:nvSpPr>
          <p:spPr>
            <a:xfrm>
              <a:off x="2730623" y="4605959"/>
              <a:ext cx="87569" cy="153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7" fill="norm" stroke="1" extrusionOk="0">
                  <a:moveTo>
                    <a:pt x="0" y="7278"/>
                  </a:moveTo>
                  <a:cubicBezTo>
                    <a:pt x="0" y="10819"/>
                    <a:pt x="0" y="14360"/>
                    <a:pt x="0" y="17016"/>
                  </a:cubicBezTo>
                  <a:cubicBezTo>
                    <a:pt x="0" y="19672"/>
                    <a:pt x="0" y="21442"/>
                    <a:pt x="309" y="21265"/>
                  </a:cubicBezTo>
                  <a:cubicBezTo>
                    <a:pt x="617" y="21088"/>
                    <a:pt x="1234" y="18963"/>
                    <a:pt x="2777" y="15599"/>
                  </a:cubicBezTo>
                  <a:cubicBezTo>
                    <a:pt x="4320" y="12235"/>
                    <a:pt x="6789" y="7632"/>
                    <a:pt x="8949" y="4622"/>
                  </a:cubicBezTo>
                  <a:cubicBezTo>
                    <a:pt x="11109" y="1613"/>
                    <a:pt x="12960" y="196"/>
                    <a:pt x="15120" y="19"/>
                  </a:cubicBezTo>
                  <a:cubicBezTo>
                    <a:pt x="17280" y="-158"/>
                    <a:pt x="19749" y="904"/>
                    <a:pt x="20674" y="3914"/>
                  </a:cubicBezTo>
                  <a:cubicBezTo>
                    <a:pt x="21600" y="6924"/>
                    <a:pt x="20983" y="11881"/>
                    <a:pt x="20366" y="16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" name="Line"/>
            <p:cNvSpPr/>
            <p:nvPr/>
          </p:nvSpPr>
          <p:spPr>
            <a:xfrm>
              <a:off x="1125303" y="5113152"/>
              <a:ext cx="156208" cy="32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49" fill="norm" stroke="1" extrusionOk="0">
                  <a:moveTo>
                    <a:pt x="5539" y="6827"/>
                  </a:moveTo>
                  <a:cubicBezTo>
                    <a:pt x="4853" y="11147"/>
                    <a:pt x="4167" y="15467"/>
                    <a:pt x="3824" y="18043"/>
                  </a:cubicBezTo>
                  <a:cubicBezTo>
                    <a:pt x="3481" y="20618"/>
                    <a:pt x="3481" y="21449"/>
                    <a:pt x="3481" y="21449"/>
                  </a:cubicBezTo>
                  <a:cubicBezTo>
                    <a:pt x="3481" y="21449"/>
                    <a:pt x="3481" y="20618"/>
                    <a:pt x="3996" y="17627"/>
                  </a:cubicBezTo>
                  <a:cubicBezTo>
                    <a:pt x="4510" y="14637"/>
                    <a:pt x="5539" y="9486"/>
                    <a:pt x="6910" y="6163"/>
                  </a:cubicBezTo>
                  <a:cubicBezTo>
                    <a:pt x="8281" y="2840"/>
                    <a:pt x="9996" y="1344"/>
                    <a:pt x="11710" y="597"/>
                  </a:cubicBezTo>
                  <a:cubicBezTo>
                    <a:pt x="13424" y="-151"/>
                    <a:pt x="15139" y="-151"/>
                    <a:pt x="16339" y="347"/>
                  </a:cubicBezTo>
                  <a:cubicBezTo>
                    <a:pt x="17539" y="846"/>
                    <a:pt x="18224" y="1843"/>
                    <a:pt x="18053" y="3172"/>
                  </a:cubicBezTo>
                  <a:cubicBezTo>
                    <a:pt x="17881" y="4501"/>
                    <a:pt x="16853" y="6163"/>
                    <a:pt x="15653" y="7409"/>
                  </a:cubicBezTo>
                  <a:cubicBezTo>
                    <a:pt x="14453" y="8655"/>
                    <a:pt x="13081" y="9486"/>
                    <a:pt x="13253" y="10067"/>
                  </a:cubicBezTo>
                  <a:cubicBezTo>
                    <a:pt x="13424" y="10649"/>
                    <a:pt x="15139" y="10981"/>
                    <a:pt x="16853" y="11563"/>
                  </a:cubicBezTo>
                  <a:cubicBezTo>
                    <a:pt x="18567" y="12144"/>
                    <a:pt x="20281" y="12975"/>
                    <a:pt x="20796" y="14138"/>
                  </a:cubicBezTo>
                  <a:cubicBezTo>
                    <a:pt x="21310" y="15301"/>
                    <a:pt x="20624" y="16797"/>
                    <a:pt x="18224" y="17794"/>
                  </a:cubicBezTo>
                  <a:cubicBezTo>
                    <a:pt x="15824" y="18791"/>
                    <a:pt x="11710" y="19289"/>
                    <a:pt x="8796" y="19538"/>
                  </a:cubicBezTo>
                  <a:cubicBezTo>
                    <a:pt x="5881" y="19787"/>
                    <a:pt x="4167" y="19787"/>
                    <a:pt x="2624" y="19538"/>
                  </a:cubicBezTo>
                  <a:cubicBezTo>
                    <a:pt x="1081" y="19289"/>
                    <a:pt x="-290" y="18791"/>
                    <a:pt x="53" y="18209"/>
                  </a:cubicBezTo>
                  <a:cubicBezTo>
                    <a:pt x="396" y="17627"/>
                    <a:pt x="2453" y="16963"/>
                    <a:pt x="4510" y="16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" name="Line"/>
            <p:cNvSpPr/>
            <p:nvPr/>
          </p:nvSpPr>
          <p:spPr>
            <a:xfrm>
              <a:off x="1350582" y="5141495"/>
              <a:ext cx="199349" cy="292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19" fill="norm" stroke="1" extrusionOk="0">
                  <a:moveTo>
                    <a:pt x="7384" y="2793"/>
                  </a:moveTo>
                  <a:cubicBezTo>
                    <a:pt x="6017" y="2793"/>
                    <a:pt x="4650" y="2793"/>
                    <a:pt x="3282" y="3724"/>
                  </a:cubicBezTo>
                  <a:cubicBezTo>
                    <a:pt x="1915" y="4655"/>
                    <a:pt x="548" y="6517"/>
                    <a:pt x="138" y="9403"/>
                  </a:cubicBezTo>
                  <a:cubicBezTo>
                    <a:pt x="-272" y="12290"/>
                    <a:pt x="275" y="16200"/>
                    <a:pt x="1232" y="18528"/>
                  </a:cubicBezTo>
                  <a:cubicBezTo>
                    <a:pt x="2189" y="20855"/>
                    <a:pt x="3556" y="21600"/>
                    <a:pt x="6290" y="21228"/>
                  </a:cubicBezTo>
                  <a:cubicBezTo>
                    <a:pt x="9024" y="20855"/>
                    <a:pt x="13125" y="19366"/>
                    <a:pt x="15860" y="15641"/>
                  </a:cubicBezTo>
                  <a:cubicBezTo>
                    <a:pt x="18594" y="11917"/>
                    <a:pt x="19961" y="5959"/>
                    <a:pt x="213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" name="Line"/>
            <p:cNvSpPr/>
            <p:nvPr/>
          </p:nvSpPr>
          <p:spPr>
            <a:xfrm>
              <a:off x="1741601" y="5141495"/>
              <a:ext cx="1533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877"/>
                    <a:pt x="7200" y="7754"/>
                    <a:pt x="3600" y="10892"/>
                  </a:cubicBezTo>
                  <a:cubicBezTo>
                    <a:pt x="0" y="14031"/>
                    <a:pt x="0" y="16431"/>
                    <a:pt x="0" y="18092"/>
                  </a:cubicBezTo>
                  <a:cubicBezTo>
                    <a:pt x="0" y="19754"/>
                    <a:pt x="0" y="20677"/>
                    <a:pt x="1800" y="21138"/>
                  </a:cubicBezTo>
                  <a:cubicBezTo>
                    <a:pt x="3600" y="21600"/>
                    <a:pt x="7200" y="21600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" name="Line"/>
            <p:cNvSpPr/>
            <p:nvPr/>
          </p:nvSpPr>
          <p:spPr>
            <a:xfrm>
              <a:off x="1641932" y="5103161"/>
              <a:ext cx="191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591575" y="5869845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614576" y="5770176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719298" y="5647507"/>
              <a:ext cx="40949" cy="36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340" fill="norm" stroke="1" extrusionOk="0">
                  <a:moveTo>
                    <a:pt x="20358" y="0"/>
                  </a:moveTo>
                  <a:cubicBezTo>
                    <a:pt x="12734" y="1964"/>
                    <a:pt x="5111" y="3927"/>
                    <a:pt x="1934" y="6948"/>
                  </a:cubicBezTo>
                  <a:cubicBezTo>
                    <a:pt x="-1242" y="9969"/>
                    <a:pt x="29" y="14048"/>
                    <a:pt x="1934" y="16766"/>
                  </a:cubicBezTo>
                  <a:cubicBezTo>
                    <a:pt x="3840" y="19485"/>
                    <a:pt x="6382" y="20845"/>
                    <a:pt x="9558" y="21222"/>
                  </a:cubicBezTo>
                  <a:cubicBezTo>
                    <a:pt x="12734" y="21600"/>
                    <a:pt x="16546" y="20996"/>
                    <a:pt x="2035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681022" y="5831511"/>
              <a:ext cx="23256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934" y="21600"/>
                  </a:moveTo>
                  <a:cubicBezTo>
                    <a:pt x="4747" y="20880"/>
                    <a:pt x="3560" y="20160"/>
                    <a:pt x="2374" y="19800"/>
                  </a:cubicBezTo>
                  <a:cubicBezTo>
                    <a:pt x="1187" y="19440"/>
                    <a:pt x="0" y="19440"/>
                    <a:pt x="0" y="19080"/>
                  </a:cubicBezTo>
                  <a:cubicBezTo>
                    <a:pt x="0" y="18720"/>
                    <a:pt x="1187" y="18000"/>
                    <a:pt x="4985" y="14760"/>
                  </a:cubicBezTo>
                  <a:cubicBezTo>
                    <a:pt x="8782" y="11520"/>
                    <a:pt x="15191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235590" y="5885179"/>
              <a:ext cx="1" cy="145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250923" y="5800844"/>
              <a:ext cx="38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304591" y="5843894"/>
              <a:ext cx="121045" cy="189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120" fill="norm" stroke="1" extrusionOk="0">
                  <a:moveTo>
                    <a:pt x="11902" y="328"/>
                  </a:moveTo>
                  <a:cubicBezTo>
                    <a:pt x="9698" y="44"/>
                    <a:pt x="7494" y="-240"/>
                    <a:pt x="5069" y="328"/>
                  </a:cubicBezTo>
                  <a:cubicBezTo>
                    <a:pt x="2645" y="897"/>
                    <a:pt x="0" y="2318"/>
                    <a:pt x="0" y="3455"/>
                  </a:cubicBezTo>
                  <a:cubicBezTo>
                    <a:pt x="0" y="4592"/>
                    <a:pt x="2645" y="5444"/>
                    <a:pt x="6392" y="6723"/>
                  </a:cubicBezTo>
                  <a:cubicBezTo>
                    <a:pt x="10139" y="8002"/>
                    <a:pt x="14988" y="9707"/>
                    <a:pt x="17853" y="11555"/>
                  </a:cubicBezTo>
                  <a:cubicBezTo>
                    <a:pt x="20718" y="13402"/>
                    <a:pt x="21600" y="15392"/>
                    <a:pt x="20278" y="17239"/>
                  </a:cubicBezTo>
                  <a:cubicBezTo>
                    <a:pt x="18955" y="19086"/>
                    <a:pt x="15429" y="20792"/>
                    <a:pt x="11682" y="21076"/>
                  </a:cubicBezTo>
                  <a:cubicBezTo>
                    <a:pt x="7935" y="21360"/>
                    <a:pt x="3967" y="20223"/>
                    <a:pt x="0" y="19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696125" y="5828804"/>
              <a:ext cx="229481" cy="179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012" fill="norm" stroke="1" extrusionOk="0">
                  <a:moveTo>
                    <a:pt x="9209" y="15618"/>
                  </a:moveTo>
                  <a:cubicBezTo>
                    <a:pt x="9446" y="11418"/>
                    <a:pt x="9683" y="7218"/>
                    <a:pt x="9327" y="4518"/>
                  </a:cubicBezTo>
                  <a:cubicBezTo>
                    <a:pt x="8971" y="1818"/>
                    <a:pt x="8022" y="618"/>
                    <a:pt x="6954" y="168"/>
                  </a:cubicBezTo>
                  <a:cubicBezTo>
                    <a:pt x="5885" y="-282"/>
                    <a:pt x="4699" y="18"/>
                    <a:pt x="3393" y="3018"/>
                  </a:cubicBezTo>
                  <a:cubicBezTo>
                    <a:pt x="2088" y="6018"/>
                    <a:pt x="663" y="11718"/>
                    <a:pt x="189" y="15318"/>
                  </a:cubicBezTo>
                  <a:cubicBezTo>
                    <a:pt x="-286" y="18918"/>
                    <a:pt x="189" y="20418"/>
                    <a:pt x="1019" y="20868"/>
                  </a:cubicBezTo>
                  <a:cubicBezTo>
                    <a:pt x="1850" y="21318"/>
                    <a:pt x="3037" y="20718"/>
                    <a:pt x="4699" y="19068"/>
                  </a:cubicBezTo>
                  <a:cubicBezTo>
                    <a:pt x="6360" y="17418"/>
                    <a:pt x="8496" y="14718"/>
                    <a:pt x="10158" y="12168"/>
                  </a:cubicBezTo>
                  <a:cubicBezTo>
                    <a:pt x="11819" y="9618"/>
                    <a:pt x="13006" y="7218"/>
                    <a:pt x="13481" y="7068"/>
                  </a:cubicBezTo>
                  <a:cubicBezTo>
                    <a:pt x="13956" y="6918"/>
                    <a:pt x="13718" y="9018"/>
                    <a:pt x="13600" y="10968"/>
                  </a:cubicBezTo>
                  <a:cubicBezTo>
                    <a:pt x="13481" y="12918"/>
                    <a:pt x="13481" y="14718"/>
                    <a:pt x="14787" y="16218"/>
                  </a:cubicBezTo>
                  <a:cubicBezTo>
                    <a:pt x="16092" y="17718"/>
                    <a:pt x="18703" y="18918"/>
                    <a:pt x="21314" y="20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2145586" y="5846527"/>
              <a:ext cx="186363" cy="20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091" fill="norm" stroke="1" extrusionOk="0">
                  <a:moveTo>
                    <a:pt x="10778" y="4034"/>
                  </a:moveTo>
                  <a:cubicBezTo>
                    <a:pt x="9610" y="2167"/>
                    <a:pt x="8443" y="300"/>
                    <a:pt x="7275" y="34"/>
                  </a:cubicBezTo>
                  <a:cubicBezTo>
                    <a:pt x="6108" y="-233"/>
                    <a:pt x="4940" y="1100"/>
                    <a:pt x="3627" y="4300"/>
                  </a:cubicBezTo>
                  <a:cubicBezTo>
                    <a:pt x="2313" y="7500"/>
                    <a:pt x="854" y="12567"/>
                    <a:pt x="270" y="15767"/>
                  </a:cubicBezTo>
                  <a:cubicBezTo>
                    <a:pt x="-314" y="18967"/>
                    <a:pt x="-22" y="20300"/>
                    <a:pt x="1875" y="20834"/>
                  </a:cubicBezTo>
                  <a:cubicBezTo>
                    <a:pt x="3772" y="21367"/>
                    <a:pt x="7275" y="21100"/>
                    <a:pt x="10778" y="19767"/>
                  </a:cubicBezTo>
                  <a:cubicBezTo>
                    <a:pt x="14281" y="18434"/>
                    <a:pt x="17783" y="16034"/>
                    <a:pt x="21286" y="13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2298465" y="5854512"/>
              <a:ext cx="110094" cy="166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335" fill="norm" stroke="1" extrusionOk="0">
                  <a:moveTo>
                    <a:pt x="19249" y="0"/>
                  </a:moveTo>
                  <a:cubicBezTo>
                    <a:pt x="13009" y="4255"/>
                    <a:pt x="6769" y="8509"/>
                    <a:pt x="3409" y="11782"/>
                  </a:cubicBezTo>
                  <a:cubicBezTo>
                    <a:pt x="49" y="15055"/>
                    <a:pt x="-431" y="17345"/>
                    <a:pt x="289" y="18982"/>
                  </a:cubicBezTo>
                  <a:cubicBezTo>
                    <a:pt x="1009" y="20618"/>
                    <a:pt x="2929" y="21600"/>
                    <a:pt x="6289" y="21273"/>
                  </a:cubicBezTo>
                  <a:cubicBezTo>
                    <a:pt x="9649" y="20945"/>
                    <a:pt x="14449" y="19309"/>
                    <a:pt x="17329" y="16691"/>
                  </a:cubicBezTo>
                  <a:cubicBezTo>
                    <a:pt x="20209" y="14073"/>
                    <a:pt x="21169" y="10473"/>
                    <a:pt x="20449" y="7855"/>
                  </a:cubicBezTo>
                  <a:cubicBezTo>
                    <a:pt x="19729" y="5236"/>
                    <a:pt x="17329" y="3600"/>
                    <a:pt x="14929" y="1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2470978" y="5823844"/>
              <a:ext cx="144644" cy="201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2122" y="0"/>
                  </a:moveTo>
                  <a:cubicBezTo>
                    <a:pt x="2122" y="6289"/>
                    <a:pt x="2122" y="12577"/>
                    <a:pt x="1743" y="16405"/>
                  </a:cubicBezTo>
                  <a:cubicBezTo>
                    <a:pt x="1364" y="20233"/>
                    <a:pt x="606" y="21600"/>
                    <a:pt x="227" y="21600"/>
                  </a:cubicBezTo>
                  <a:cubicBezTo>
                    <a:pt x="-152" y="21600"/>
                    <a:pt x="-152" y="20233"/>
                    <a:pt x="985" y="17089"/>
                  </a:cubicBezTo>
                  <a:cubicBezTo>
                    <a:pt x="2122" y="13944"/>
                    <a:pt x="4395" y="9023"/>
                    <a:pt x="6669" y="5878"/>
                  </a:cubicBezTo>
                  <a:cubicBezTo>
                    <a:pt x="8943" y="2734"/>
                    <a:pt x="11216" y="1367"/>
                    <a:pt x="12922" y="1230"/>
                  </a:cubicBezTo>
                  <a:cubicBezTo>
                    <a:pt x="14627" y="1094"/>
                    <a:pt x="15764" y="2187"/>
                    <a:pt x="16332" y="4511"/>
                  </a:cubicBezTo>
                  <a:cubicBezTo>
                    <a:pt x="16901" y="6835"/>
                    <a:pt x="16901" y="10390"/>
                    <a:pt x="17659" y="13124"/>
                  </a:cubicBezTo>
                  <a:cubicBezTo>
                    <a:pt x="18416" y="15858"/>
                    <a:pt x="19932" y="17772"/>
                    <a:pt x="21448" y="19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2701497" y="5824982"/>
              <a:ext cx="70373" cy="219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0" h="21289" fill="norm" stroke="1" extrusionOk="0">
                  <a:moveTo>
                    <a:pt x="15192" y="1379"/>
                  </a:moveTo>
                  <a:cubicBezTo>
                    <a:pt x="12213" y="634"/>
                    <a:pt x="9234" y="-111"/>
                    <a:pt x="6627" y="13"/>
                  </a:cubicBezTo>
                  <a:cubicBezTo>
                    <a:pt x="4020" y="137"/>
                    <a:pt x="1785" y="1130"/>
                    <a:pt x="668" y="2248"/>
                  </a:cubicBezTo>
                  <a:cubicBezTo>
                    <a:pt x="-449" y="3365"/>
                    <a:pt x="-449" y="4606"/>
                    <a:pt x="2903" y="6717"/>
                  </a:cubicBezTo>
                  <a:cubicBezTo>
                    <a:pt x="6254" y="8827"/>
                    <a:pt x="12958" y="11806"/>
                    <a:pt x="16682" y="13917"/>
                  </a:cubicBezTo>
                  <a:cubicBezTo>
                    <a:pt x="20406" y="16027"/>
                    <a:pt x="21151" y="17268"/>
                    <a:pt x="20034" y="18510"/>
                  </a:cubicBezTo>
                  <a:cubicBezTo>
                    <a:pt x="18917" y="19751"/>
                    <a:pt x="15937" y="20992"/>
                    <a:pt x="12958" y="21241"/>
                  </a:cubicBezTo>
                  <a:cubicBezTo>
                    <a:pt x="9979" y="21489"/>
                    <a:pt x="6999" y="20744"/>
                    <a:pt x="5510" y="19751"/>
                  </a:cubicBezTo>
                  <a:cubicBezTo>
                    <a:pt x="4020" y="18758"/>
                    <a:pt x="4020" y="17517"/>
                    <a:pt x="4020" y="16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2883960" y="5624507"/>
              <a:ext cx="53669" cy="385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15429" y="0"/>
                  </a:moveTo>
                  <a:cubicBezTo>
                    <a:pt x="12343" y="3411"/>
                    <a:pt x="9257" y="6821"/>
                    <a:pt x="6171" y="10018"/>
                  </a:cubicBezTo>
                  <a:cubicBezTo>
                    <a:pt x="3086" y="13216"/>
                    <a:pt x="0" y="16200"/>
                    <a:pt x="0" y="18189"/>
                  </a:cubicBezTo>
                  <a:cubicBezTo>
                    <a:pt x="0" y="20179"/>
                    <a:pt x="3086" y="21174"/>
                    <a:pt x="7200" y="21387"/>
                  </a:cubicBezTo>
                  <a:cubicBezTo>
                    <a:pt x="11314" y="21600"/>
                    <a:pt x="16457" y="21032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2822625" y="5826400"/>
              <a:ext cx="429344" cy="165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3471" y="9491"/>
                  </a:moveTo>
                  <a:cubicBezTo>
                    <a:pt x="2829" y="8836"/>
                    <a:pt x="2186" y="8182"/>
                    <a:pt x="1479" y="7855"/>
                  </a:cubicBezTo>
                  <a:cubicBezTo>
                    <a:pt x="771" y="7527"/>
                    <a:pt x="0" y="7527"/>
                    <a:pt x="0" y="7527"/>
                  </a:cubicBezTo>
                  <a:cubicBezTo>
                    <a:pt x="0" y="7527"/>
                    <a:pt x="771" y="7527"/>
                    <a:pt x="2379" y="6873"/>
                  </a:cubicBezTo>
                  <a:cubicBezTo>
                    <a:pt x="3986" y="6218"/>
                    <a:pt x="6429" y="4909"/>
                    <a:pt x="7971" y="3764"/>
                  </a:cubicBezTo>
                  <a:cubicBezTo>
                    <a:pt x="9514" y="2618"/>
                    <a:pt x="10157" y="1636"/>
                    <a:pt x="10221" y="1636"/>
                  </a:cubicBezTo>
                  <a:cubicBezTo>
                    <a:pt x="10286" y="1636"/>
                    <a:pt x="9771" y="2618"/>
                    <a:pt x="9129" y="4418"/>
                  </a:cubicBezTo>
                  <a:cubicBezTo>
                    <a:pt x="8486" y="6218"/>
                    <a:pt x="7714" y="8836"/>
                    <a:pt x="7264" y="11127"/>
                  </a:cubicBezTo>
                  <a:cubicBezTo>
                    <a:pt x="6814" y="13418"/>
                    <a:pt x="6686" y="15382"/>
                    <a:pt x="7007" y="15709"/>
                  </a:cubicBezTo>
                  <a:cubicBezTo>
                    <a:pt x="7329" y="16036"/>
                    <a:pt x="8100" y="14727"/>
                    <a:pt x="8679" y="13255"/>
                  </a:cubicBezTo>
                  <a:cubicBezTo>
                    <a:pt x="9257" y="11782"/>
                    <a:pt x="9643" y="10145"/>
                    <a:pt x="9964" y="8509"/>
                  </a:cubicBezTo>
                  <a:cubicBezTo>
                    <a:pt x="10286" y="6873"/>
                    <a:pt x="10543" y="5236"/>
                    <a:pt x="10607" y="5236"/>
                  </a:cubicBezTo>
                  <a:cubicBezTo>
                    <a:pt x="10671" y="5236"/>
                    <a:pt x="10543" y="6873"/>
                    <a:pt x="10479" y="8673"/>
                  </a:cubicBezTo>
                  <a:cubicBezTo>
                    <a:pt x="10414" y="10473"/>
                    <a:pt x="10414" y="12436"/>
                    <a:pt x="10479" y="14400"/>
                  </a:cubicBezTo>
                  <a:cubicBezTo>
                    <a:pt x="10543" y="16364"/>
                    <a:pt x="10671" y="18327"/>
                    <a:pt x="11057" y="19145"/>
                  </a:cubicBezTo>
                  <a:cubicBezTo>
                    <a:pt x="11443" y="19964"/>
                    <a:pt x="12086" y="19636"/>
                    <a:pt x="12600" y="18818"/>
                  </a:cubicBezTo>
                  <a:cubicBezTo>
                    <a:pt x="13114" y="18000"/>
                    <a:pt x="13500" y="16691"/>
                    <a:pt x="13821" y="15218"/>
                  </a:cubicBezTo>
                  <a:cubicBezTo>
                    <a:pt x="14143" y="13745"/>
                    <a:pt x="14400" y="12109"/>
                    <a:pt x="14657" y="12109"/>
                  </a:cubicBezTo>
                  <a:cubicBezTo>
                    <a:pt x="14914" y="12109"/>
                    <a:pt x="15171" y="13745"/>
                    <a:pt x="15300" y="15873"/>
                  </a:cubicBezTo>
                  <a:cubicBezTo>
                    <a:pt x="15429" y="18000"/>
                    <a:pt x="15429" y="20618"/>
                    <a:pt x="15493" y="21109"/>
                  </a:cubicBezTo>
                  <a:cubicBezTo>
                    <a:pt x="15557" y="21600"/>
                    <a:pt x="15686" y="19964"/>
                    <a:pt x="16071" y="16527"/>
                  </a:cubicBezTo>
                  <a:cubicBezTo>
                    <a:pt x="16457" y="13091"/>
                    <a:pt x="17100" y="7855"/>
                    <a:pt x="17679" y="4582"/>
                  </a:cubicBezTo>
                  <a:cubicBezTo>
                    <a:pt x="18257" y="1309"/>
                    <a:pt x="18771" y="0"/>
                    <a:pt x="19221" y="0"/>
                  </a:cubicBezTo>
                  <a:cubicBezTo>
                    <a:pt x="19671" y="0"/>
                    <a:pt x="20057" y="1309"/>
                    <a:pt x="20250" y="4091"/>
                  </a:cubicBezTo>
                  <a:cubicBezTo>
                    <a:pt x="20443" y="6873"/>
                    <a:pt x="20443" y="11127"/>
                    <a:pt x="20636" y="13909"/>
                  </a:cubicBezTo>
                  <a:cubicBezTo>
                    <a:pt x="20829" y="16691"/>
                    <a:pt x="21214" y="18000"/>
                    <a:pt x="21600" y="19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3382305" y="5591737"/>
              <a:ext cx="115003" cy="42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0" y="871"/>
                  </a:moveTo>
                  <a:cubicBezTo>
                    <a:pt x="1440" y="360"/>
                    <a:pt x="2880" y="-151"/>
                    <a:pt x="3600" y="41"/>
                  </a:cubicBezTo>
                  <a:cubicBezTo>
                    <a:pt x="4320" y="232"/>
                    <a:pt x="4320" y="1127"/>
                    <a:pt x="3840" y="3492"/>
                  </a:cubicBezTo>
                  <a:cubicBezTo>
                    <a:pt x="3360" y="5856"/>
                    <a:pt x="2400" y="9690"/>
                    <a:pt x="1920" y="12694"/>
                  </a:cubicBezTo>
                  <a:cubicBezTo>
                    <a:pt x="1440" y="15698"/>
                    <a:pt x="1440" y="17870"/>
                    <a:pt x="2160" y="19212"/>
                  </a:cubicBezTo>
                  <a:cubicBezTo>
                    <a:pt x="2880" y="20554"/>
                    <a:pt x="4320" y="21066"/>
                    <a:pt x="6240" y="21257"/>
                  </a:cubicBezTo>
                  <a:cubicBezTo>
                    <a:pt x="8160" y="21449"/>
                    <a:pt x="10560" y="21321"/>
                    <a:pt x="13200" y="20874"/>
                  </a:cubicBezTo>
                  <a:cubicBezTo>
                    <a:pt x="15840" y="20427"/>
                    <a:pt x="18720" y="19660"/>
                    <a:pt x="21600" y="18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3328637" y="5816177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5792248" y="3431461"/>
              <a:ext cx="173783" cy="5904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4" fill="norm" stroke="1" extrusionOk="0">
                  <a:moveTo>
                    <a:pt x="21600" y="85"/>
                  </a:moveTo>
                  <a:cubicBezTo>
                    <a:pt x="20647" y="39"/>
                    <a:pt x="19694" y="-8"/>
                    <a:pt x="19059" y="1"/>
                  </a:cubicBezTo>
                  <a:cubicBezTo>
                    <a:pt x="18424" y="11"/>
                    <a:pt x="18106" y="76"/>
                    <a:pt x="16359" y="277"/>
                  </a:cubicBezTo>
                  <a:cubicBezTo>
                    <a:pt x="14612" y="478"/>
                    <a:pt x="11435" y="814"/>
                    <a:pt x="9053" y="1132"/>
                  </a:cubicBezTo>
                  <a:cubicBezTo>
                    <a:pt x="6671" y="1449"/>
                    <a:pt x="5082" y="1748"/>
                    <a:pt x="3812" y="2043"/>
                  </a:cubicBezTo>
                  <a:cubicBezTo>
                    <a:pt x="2541" y="2337"/>
                    <a:pt x="1588" y="2627"/>
                    <a:pt x="953" y="2935"/>
                  </a:cubicBezTo>
                  <a:cubicBezTo>
                    <a:pt x="318" y="3243"/>
                    <a:pt x="0" y="3570"/>
                    <a:pt x="0" y="3907"/>
                  </a:cubicBezTo>
                  <a:cubicBezTo>
                    <a:pt x="0" y="4243"/>
                    <a:pt x="318" y="4589"/>
                    <a:pt x="794" y="4948"/>
                  </a:cubicBezTo>
                  <a:cubicBezTo>
                    <a:pt x="1271" y="5308"/>
                    <a:pt x="1906" y="5682"/>
                    <a:pt x="2382" y="6055"/>
                  </a:cubicBezTo>
                  <a:cubicBezTo>
                    <a:pt x="2859" y="6429"/>
                    <a:pt x="3176" y="6803"/>
                    <a:pt x="3335" y="7176"/>
                  </a:cubicBezTo>
                  <a:cubicBezTo>
                    <a:pt x="3494" y="7550"/>
                    <a:pt x="3494" y="7924"/>
                    <a:pt x="3494" y="8302"/>
                  </a:cubicBezTo>
                  <a:cubicBezTo>
                    <a:pt x="3494" y="8681"/>
                    <a:pt x="3494" y="9064"/>
                    <a:pt x="3653" y="9442"/>
                  </a:cubicBezTo>
                  <a:cubicBezTo>
                    <a:pt x="3812" y="9820"/>
                    <a:pt x="4129" y="10194"/>
                    <a:pt x="4606" y="10540"/>
                  </a:cubicBezTo>
                  <a:cubicBezTo>
                    <a:pt x="5082" y="10885"/>
                    <a:pt x="5718" y="11203"/>
                    <a:pt x="6512" y="11525"/>
                  </a:cubicBezTo>
                  <a:cubicBezTo>
                    <a:pt x="7306" y="11848"/>
                    <a:pt x="8259" y="12175"/>
                    <a:pt x="9212" y="12497"/>
                  </a:cubicBezTo>
                  <a:cubicBezTo>
                    <a:pt x="10165" y="12819"/>
                    <a:pt x="11118" y="13137"/>
                    <a:pt x="12071" y="13483"/>
                  </a:cubicBezTo>
                  <a:cubicBezTo>
                    <a:pt x="13024" y="13828"/>
                    <a:pt x="13976" y="14202"/>
                    <a:pt x="14453" y="14571"/>
                  </a:cubicBezTo>
                  <a:cubicBezTo>
                    <a:pt x="14929" y="14940"/>
                    <a:pt x="14929" y="15304"/>
                    <a:pt x="14929" y="15688"/>
                  </a:cubicBezTo>
                  <a:cubicBezTo>
                    <a:pt x="14929" y="16071"/>
                    <a:pt x="14929" y="16472"/>
                    <a:pt x="14929" y="16869"/>
                  </a:cubicBezTo>
                  <a:cubicBezTo>
                    <a:pt x="14929" y="17266"/>
                    <a:pt x="14929" y="17659"/>
                    <a:pt x="14612" y="18000"/>
                  </a:cubicBezTo>
                  <a:cubicBezTo>
                    <a:pt x="14294" y="18341"/>
                    <a:pt x="13659" y="18630"/>
                    <a:pt x="12865" y="18953"/>
                  </a:cubicBezTo>
                  <a:cubicBezTo>
                    <a:pt x="12071" y="19275"/>
                    <a:pt x="11118" y="19630"/>
                    <a:pt x="9688" y="19980"/>
                  </a:cubicBezTo>
                  <a:cubicBezTo>
                    <a:pt x="8259" y="20331"/>
                    <a:pt x="6353" y="20676"/>
                    <a:pt x="5082" y="20919"/>
                  </a:cubicBezTo>
                  <a:cubicBezTo>
                    <a:pt x="3812" y="21162"/>
                    <a:pt x="3176" y="21302"/>
                    <a:pt x="2859" y="21405"/>
                  </a:cubicBezTo>
                  <a:cubicBezTo>
                    <a:pt x="2541" y="21508"/>
                    <a:pt x="2541" y="21573"/>
                    <a:pt x="3494" y="21583"/>
                  </a:cubicBezTo>
                  <a:cubicBezTo>
                    <a:pt x="4447" y="21592"/>
                    <a:pt x="6353" y="21545"/>
                    <a:pt x="8259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6407474" y="3458517"/>
              <a:ext cx="154912" cy="39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71" fill="norm" stroke="1" extrusionOk="0">
                  <a:moveTo>
                    <a:pt x="6712" y="3559"/>
                  </a:moveTo>
                  <a:cubicBezTo>
                    <a:pt x="6015" y="7461"/>
                    <a:pt x="5318" y="11363"/>
                    <a:pt x="4796" y="14081"/>
                  </a:cubicBezTo>
                  <a:cubicBezTo>
                    <a:pt x="4273" y="16798"/>
                    <a:pt x="3925" y="18331"/>
                    <a:pt x="3402" y="19515"/>
                  </a:cubicBezTo>
                  <a:cubicBezTo>
                    <a:pt x="2879" y="20700"/>
                    <a:pt x="2183" y="21536"/>
                    <a:pt x="1660" y="21466"/>
                  </a:cubicBezTo>
                  <a:cubicBezTo>
                    <a:pt x="1138" y="21397"/>
                    <a:pt x="789" y="20421"/>
                    <a:pt x="441" y="17634"/>
                  </a:cubicBezTo>
                  <a:cubicBezTo>
                    <a:pt x="92" y="14847"/>
                    <a:pt x="-256" y="10248"/>
                    <a:pt x="267" y="7182"/>
                  </a:cubicBezTo>
                  <a:cubicBezTo>
                    <a:pt x="789" y="4117"/>
                    <a:pt x="2183" y="2584"/>
                    <a:pt x="3402" y="1539"/>
                  </a:cubicBezTo>
                  <a:cubicBezTo>
                    <a:pt x="4621" y="493"/>
                    <a:pt x="5667" y="-64"/>
                    <a:pt x="6886" y="6"/>
                  </a:cubicBezTo>
                  <a:cubicBezTo>
                    <a:pt x="8105" y="75"/>
                    <a:pt x="9499" y="772"/>
                    <a:pt x="10544" y="2026"/>
                  </a:cubicBezTo>
                  <a:cubicBezTo>
                    <a:pt x="11589" y="3281"/>
                    <a:pt x="12286" y="5092"/>
                    <a:pt x="12460" y="6416"/>
                  </a:cubicBezTo>
                  <a:cubicBezTo>
                    <a:pt x="12634" y="7740"/>
                    <a:pt x="12286" y="8576"/>
                    <a:pt x="11589" y="9273"/>
                  </a:cubicBezTo>
                  <a:cubicBezTo>
                    <a:pt x="10892" y="9970"/>
                    <a:pt x="9847" y="10527"/>
                    <a:pt x="10196" y="10945"/>
                  </a:cubicBezTo>
                  <a:cubicBezTo>
                    <a:pt x="10544" y="11363"/>
                    <a:pt x="12286" y="11642"/>
                    <a:pt x="14376" y="12617"/>
                  </a:cubicBezTo>
                  <a:cubicBezTo>
                    <a:pt x="16467" y="13593"/>
                    <a:pt x="18905" y="15265"/>
                    <a:pt x="20125" y="16450"/>
                  </a:cubicBezTo>
                  <a:cubicBezTo>
                    <a:pt x="21344" y="17634"/>
                    <a:pt x="21344" y="18331"/>
                    <a:pt x="20647" y="18958"/>
                  </a:cubicBezTo>
                  <a:cubicBezTo>
                    <a:pt x="19950" y="19585"/>
                    <a:pt x="18557" y="20142"/>
                    <a:pt x="15770" y="20561"/>
                  </a:cubicBezTo>
                  <a:cubicBezTo>
                    <a:pt x="12983" y="20979"/>
                    <a:pt x="8802" y="21257"/>
                    <a:pt x="5841" y="21188"/>
                  </a:cubicBezTo>
                  <a:cubicBezTo>
                    <a:pt x="2879" y="21118"/>
                    <a:pt x="1138" y="20700"/>
                    <a:pt x="1312" y="20212"/>
                  </a:cubicBezTo>
                  <a:cubicBezTo>
                    <a:pt x="1486" y="19724"/>
                    <a:pt x="3576" y="19167"/>
                    <a:pt x="5667" y="18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6568291" y="3682651"/>
              <a:ext cx="354874" cy="377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015" fill="norm" stroke="1" extrusionOk="0">
                  <a:moveTo>
                    <a:pt x="8538" y="3530"/>
                  </a:moveTo>
                  <a:cubicBezTo>
                    <a:pt x="7612" y="2393"/>
                    <a:pt x="6687" y="1256"/>
                    <a:pt x="5761" y="617"/>
                  </a:cubicBezTo>
                  <a:cubicBezTo>
                    <a:pt x="4835" y="-23"/>
                    <a:pt x="3909" y="-165"/>
                    <a:pt x="3138" y="190"/>
                  </a:cubicBezTo>
                  <a:cubicBezTo>
                    <a:pt x="2367" y="546"/>
                    <a:pt x="1749" y="1398"/>
                    <a:pt x="1209" y="2322"/>
                  </a:cubicBezTo>
                  <a:cubicBezTo>
                    <a:pt x="669" y="3246"/>
                    <a:pt x="207" y="4240"/>
                    <a:pt x="52" y="5093"/>
                  </a:cubicBezTo>
                  <a:cubicBezTo>
                    <a:pt x="-102" y="5946"/>
                    <a:pt x="52" y="6656"/>
                    <a:pt x="978" y="6869"/>
                  </a:cubicBezTo>
                  <a:cubicBezTo>
                    <a:pt x="1904" y="7082"/>
                    <a:pt x="3601" y="6798"/>
                    <a:pt x="4681" y="6372"/>
                  </a:cubicBezTo>
                  <a:cubicBezTo>
                    <a:pt x="5761" y="5946"/>
                    <a:pt x="6224" y="5377"/>
                    <a:pt x="6609" y="4738"/>
                  </a:cubicBezTo>
                  <a:cubicBezTo>
                    <a:pt x="6995" y="4098"/>
                    <a:pt x="7304" y="3388"/>
                    <a:pt x="7458" y="3459"/>
                  </a:cubicBezTo>
                  <a:cubicBezTo>
                    <a:pt x="7612" y="3530"/>
                    <a:pt x="7612" y="4382"/>
                    <a:pt x="7612" y="5164"/>
                  </a:cubicBezTo>
                  <a:cubicBezTo>
                    <a:pt x="7612" y="5946"/>
                    <a:pt x="7612" y="6656"/>
                    <a:pt x="7921" y="7296"/>
                  </a:cubicBezTo>
                  <a:cubicBezTo>
                    <a:pt x="8229" y="7935"/>
                    <a:pt x="8847" y="8503"/>
                    <a:pt x="9541" y="8574"/>
                  </a:cubicBezTo>
                  <a:cubicBezTo>
                    <a:pt x="10235" y="8646"/>
                    <a:pt x="11007" y="8219"/>
                    <a:pt x="11701" y="7296"/>
                  </a:cubicBezTo>
                  <a:cubicBezTo>
                    <a:pt x="12395" y="6372"/>
                    <a:pt x="13012" y="4951"/>
                    <a:pt x="13398" y="3885"/>
                  </a:cubicBezTo>
                  <a:cubicBezTo>
                    <a:pt x="13784" y="2819"/>
                    <a:pt x="13938" y="2109"/>
                    <a:pt x="13861" y="2109"/>
                  </a:cubicBezTo>
                  <a:cubicBezTo>
                    <a:pt x="13784" y="2109"/>
                    <a:pt x="13475" y="2819"/>
                    <a:pt x="13398" y="3530"/>
                  </a:cubicBezTo>
                  <a:cubicBezTo>
                    <a:pt x="13321" y="4240"/>
                    <a:pt x="13475" y="4951"/>
                    <a:pt x="14015" y="5377"/>
                  </a:cubicBezTo>
                  <a:cubicBezTo>
                    <a:pt x="14555" y="5803"/>
                    <a:pt x="15481" y="5946"/>
                    <a:pt x="16252" y="5803"/>
                  </a:cubicBezTo>
                  <a:cubicBezTo>
                    <a:pt x="17024" y="5661"/>
                    <a:pt x="17641" y="5235"/>
                    <a:pt x="18335" y="4524"/>
                  </a:cubicBezTo>
                  <a:cubicBezTo>
                    <a:pt x="19029" y="3814"/>
                    <a:pt x="19801" y="2819"/>
                    <a:pt x="20187" y="2677"/>
                  </a:cubicBezTo>
                  <a:cubicBezTo>
                    <a:pt x="20572" y="2535"/>
                    <a:pt x="20572" y="3246"/>
                    <a:pt x="20727" y="5519"/>
                  </a:cubicBezTo>
                  <a:cubicBezTo>
                    <a:pt x="20881" y="7793"/>
                    <a:pt x="21189" y="11630"/>
                    <a:pt x="21344" y="14259"/>
                  </a:cubicBezTo>
                  <a:cubicBezTo>
                    <a:pt x="21498" y="16888"/>
                    <a:pt x="21498" y="18309"/>
                    <a:pt x="20727" y="19446"/>
                  </a:cubicBezTo>
                  <a:cubicBezTo>
                    <a:pt x="19955" y="20582"/>
                    <a:pt x="18412" y="21435"/>
                    <a:pt x="17255" y="20796"/>
                  </a:cubicBezTo>
                  <a:cubicBezTo>
                    <a:pt x="16098" y="20156"/>
                    <a:pt x="15327" y="18024"/>
                    <a:pt x="14555" y="15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6962511" y="3686863"/>
              <a:ext cx="199547" cy="128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902" fill="norm" stroke="1" extrusionOk="0">
                  <a:moveTo>
                    <a:pt x="6502" y="10879"/>
                  </a:moveTo>
                  <a:cubicBezTo>
                    <a:pt x="7582" y="9633"/>
                    <a:pt x="8662" y="8387"/>
                    <a:pt x="9337" y="6518"/>
                  </a:cubicBezTo>
                  <a:cubicBezTo>
                    <a:pt x="10012" y="4649"/>
                    <a:pt x="10282" y="2156"/>
                    <a:pt x="9607" y="910"/>
                  </a:cubicBezTo>
                  <a:cubicBezTo>
                    <a:pt x="8932" y="-336"/>
                    <a:pt x="7312" y="-336"/>
                    <a:pt x="5557" y="1118"/>
                  </a:cubicBezTo>
                  <a:cubicBezTo>
                    <a:pt x="3802" y="2572"/>
                    <a:pt x="1912" y="5479"/>
                    <a:pt x="832" y="7972"/>
                  </a:cubicBezTo>
                  <a:cubicBezTo>
                    <a:pt x="-248" y="10464"/>
                    <a:pt x="-518" y="12541"/>
                    <a:pt x="1507" y="15033"/>
                  </a:cubicBezTo>
                  <a:cubicBezTo>
                    <a:pt x="3532" y="17526"/>
                    <a:pt x="7852" y="20433"/>
                    <a:pt x="11497" y="20849"/>
                  </a:cubicBezTo>
                  <a:cubicBezTo>
                    <a:pt x="15142" y="21264"/>
                    <a:pt x="18112" y="19187"/>
                    <a:pt x="21082" y="17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7162057" y="3662672"/>
              <a:ext cx="107970" cy="14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101" fill="norm" stroke="1" extrusionOk="0">
                  <a:moveTo>
                    <a:pt x="16577" y="2107"/>
                  </a:moveTo>
                  <a:cubicBezTo>
                    <a:pt x="14065" y="1362"/>
                    <a:pt x="11554" y="617"/>
                    <a:pt x="8791" y="244"/>
                  </a:cubicBezTo>
                  <a:cubicBezTo>
                    <a:pt x="6028" y="-128"/>
                    <a:pt x="3014" y="-128"/>
                    <a:pt x="2512" y="617"/>
                  </a:cubicBezTo>
                  <a:cubicBezTo>
                    <a:pt x="2009" y="1362"/>
                    <a:pt x="4019" y="2851"/>
                    <a:pt x="7284" y="4713"/>
                  </a:cubicBezTo>
                  <a:cubicBezTo>
                    <a:pt x="10549" y="6575"/>
                    <a:pt x="15070" y="8810"/>
                    <a:pt x="17833" y="10858"/>
                  </a:cubicBezTo>
                  <a:cubicBezTo>
                    <a:pt x="20595" y="12907"/>
                    <a:pt x="21600" y="14769"/>
                    <a:pt x="21098" y="16631"/>
                  </a:cubicBezTo>
                  <a:cubicBezTo>
                    <a:pt x="20595" y="18493"/>
                    <a:pt x="18586" y="20355"/>
                    <a:pt x="15070" y="20913"/>
                  </a:cubicBezTo>
                  <a:cubicBezTo>
                    <a:pt x="11554" y="21472"/>
                    <a:pt x="6530" y="20727"/>
                    <a:pt x="3767" y="19424"/>
                  </a:cubicBezTo>
                  <a:cubicBezTo>
                    <a:pt x="1005" y="18120"/>
                    <a:pt x="502" y="16258"/>
                    <a:pt x="0" y="14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7300060" y="3661795"/>
              <a:ext cx="1681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5200"/>
                    <a:pt x="18514" y="10400"/>
                    <a:pt x="20057" y="14000"/>
                  </a:cubicBezTo>
                  <a:cubicBezTo>
                    <a:pt x="21600" y="17600"/>
                    <a:pt x="15428" y="1960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7307726" y="3582176"/>
              <a:ext cx="4600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200" y="12582"/>
                    <a:pt x="2400" y="4867"/>
                    <a:pt x="6000" y="1782"/>
                  </a:cubicBezTo>
                  <a:cubicBezTo>
                    <a:pt x="9600" y="-1304"/>
                    <a:pt x="156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7346035" y="3610298"/>
              <a:ext cx="361845" cy="16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156" fill="norm" stroke="1" extrusionOk="0">
                  <a:moveTo>
                    <a:pt x="7251" y="10850"/>
                  </a:moveTo>
                  <a:cubicBezTo>
                    <a:pt x="5590" y="10175"/>
                    <a:pt x="3928" y="9500"/>
                    <a:pt x="2795" y="9669"/>
                  </a:cubicBezTo>
                  <a:cubicBezTo>
                    <a:pt x="1663" y="9838"/>
                    <a:pt x="1058" y="10851"/>
                    <a:pt x="605" y="12707"/>
                  </a:cubicBezTo>
                  <a:cubicBezTo>
                    <a:pt x="152" y="14563"/>
                    <a:pt x="-150" y="17263"/>
                    <a:pt x="77" y="18950"/>
                  </a:cubicBezTo>
                  <a:cubicBezTo>
                    <a:pt x="303" y="20638"/>
                    <a:pt x="1058" y="21313"/>
                    <a:pt x="2116" y="20807"/>
                  </a:cubicBezTo>
                  <a:cubicBezTo>
                    <a:pt x="3173" y="20300"/>
                    <a:pt x="4533" y="18613"/>
                    <a:pt x="5514" y="17094"/>
                  </a:cubicBezTo>
                  <a:cubicBezTo>
                    <a:pt x="6496" y="15575"/>
                    <a:pt x="7100" y="14225"/>
                    <a:pt x="7327" y="14394"/>
                  </a:cubicBezTo>
                  <a:cubicBezTo>
                    <a:pt x="7554" y="14563"/>
                    <a:pt x="7402" y="16250"/>
                    <a:pt x="7705" y="17432"/>
                  </a:cubicBezTo>
                  <a:cubicBezTo>
                    <a:pt x="8007" y="18613"/>
                    <a:pt x="8762" y="19288"/>
                    <a:pt x="9517" y="18950"/>
                  </a:cubicBezTo>
                  <a:cubicBezTo>
                    <a:pt x="10272" y="18613"/>
                    <a:pt x="11028" y="17263"/>
                    <a:pt x="11632" y="15744"/>
                  </a:cubicBezTo>
                  <a:cubicBezTo>
                    <a:pt x="12236" y="14225"/>
                    <a:pt x="12689" y="12538"/>
                    <a:pt x="13142" y="11019"/>
                  </a:cubicBezTo>
                  <a:cubicBezTo>
                    <a:pt x="13595" y="9500"/>
                    <a:pt x="14049" y="8150"/>
                    <a:pt x="14124" y="8319"/>
                  </a:cubicBezTo>
                  <a:cubicBezTo>
                    <a:pt x="14200" y="8488"/>
                    <a:pt x="13898" y="10175"/>
                    <a:pt x="13746" y="11863"/>
                  </a:cubicBezTo>
                  <a:cubicBezTo>
                    <a:pt x="13595" y="13551"/>
                    <a:pt x="13595" y="15238"/>
                    <a:pt x="13520" y="17094"/>
                  </a:cubicBezTo>
                  <a:cubicBezTo>
                    <a:pt x="13444" y="18950"/>
                    <a:pt x="13293" y="20975"/>
                    <a:pt x="13218" y="21144"/>
                  </a:cubicBezTo>
                  <a:cubicBezTo>
                    <a:pt x="13142" y="21313"/>
                    <a:pt x="13142" y="19626"/>
                    <a:pt x="13747" y="16419"/>
                  </a:cubicBezTo>
                  <a:cubicBezTo>
                    <a:pt x="14351" y="13213"/>
                    <a:pt x="15559" y="8488"/>
                    <a:pt x="16390" y="5450"/>
                  </a:cubicBezTo>
                  <a:cubicBezTo>
                    <a:pt x="17221" y="2413"/>
                    <a:pt x="17674" y="1063"/>
                    <a:pt x="18278" y="388"/>
                  </a:cubicBezTo>
                  <a:cubicBezTo>
                    <a:pt x="18882" y="-287"/>
                    <a:pt x="19637" y="-287"/>
                    <a:pt x="20242" y="2075"/>
                  </a:cubicBezTo>
                  <a:cubicBezTo>
                    <a:pt x="20846" y="4438"/>
                    <a:pt x="21299" y="9163"/>
                    <a:pt x="21374" y="12369"/>
                  </a:cubicBezTo>
                  <a:cubicBezTo>
                    <a:pt x="21450" y="15575"/>
                    <a:pt x="21148" y="17263"/>
                    <a:pt x="20846" y="18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8329608" y="3711524"/>
              <a:ext cx="220147" cy="184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29" fill="norm" stroke="1" extrusionOk="0">
                  <a:moveTo>
                    <a:pt x="15428" y="7557"/>
                  </a:moveTo>
                  <a:cubicBezTo>
                    <a:pt x="15428" y="6078"/>
                    <a:pt x="15428" y="4598"/>
                    <a:pt x="15180" y="3119"/>
                  </a:cubicBezTo>
                  <a:cubicBezTo>
                    <a:pt x="14932" y="1639"/>
                    <a:pt x="14435" y="160"/>
                    <a:pt x="13070" y="12"/>
                  </a:cubicBezTo>
                  <a:cubicBezTo>
                    <a:pt x="11704" y="-136"/>
                    <a:pt x="9470" y="1048"/>
                    <a:pt x="7111" y="4006"/>
                  </a:cubicBezTo>
                  <a:cubicBezTo>
                    <a:pt x="4753" y="6965"/>
                    <a:pt x="2270" y="11700"/>
                    <a:pt x="1028" y="14806"/>
                  </a:cubicBezTo>
                  <a:cubicBezTo>
                    <a:pt x="-213" y="17913"/>
                    <a:pt x="-213" y="19393"/>
                    <a:pt x="408" y="19985"/>
                  </a:cubicBezTo>
                  <a:cubicBezTo>
                    <a:pt x="1028" y="20576"/>
                    <a:pt x="2270" y="20280"/>
                    <a:pt x="4008" y="18653"/>
                  </a:cubicBezTo>
                  <a:cubicBezTo>
                    <a:pt x="5746" y="17026"/>
                    <a:pt x="7980" y="14067"/>
                    <a:pt x="9470" y="11996"/>
                  </a:cubicBezTo>
                  <a:cubicBezTo>
                    <a:pt x="10959" y="9924"/>
                    <a:pt x="11704" y="8741"/>
                    <a:pt x="12077" y="9037"/>
                  </a:cubicBezTo>
                  <a:cubicBezTo>
                    <a:pt x="12449" y="9332"/>
                    <a:pt x="12449" y="11108"/>
                    <a:pt x="12449" y="12883"/>
                  </a:cubicBezTo>
                  <a:cubicBezTo>
                    <a:pt x="12449" y="14659"/>
                    <a:pt x="12449" y="16434"/>
                    <a:pt x="12822" y="18061"/>
                  </a:cubicBezTo>
                  <a:cubicBezTo>
                    <a:pt x="13194" y="19689"/>
                    <a:pt x="13939" y="21168"/>
                    <a:pt x="15428" y="21316"/>
                  </a:cubicBezTo>
                  <a:cubicBezTo>
                    <a:pt x="16918" y="21464"/>
                    <a:pt x="19153" y="20280"/>
                    <a:pt x="21387" y="1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8503753" y="3715463"/>
              <a:ext cx="86509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0" h="21600" fill="norm" stroke="1" extrusionOk="0">
                  <a:moveTo>
                    <a:pt x="20366" y="3895"/>
                  </a:moveTo>
                  <a:cubicBezTo>
                    <a:pt x="17897" y="5902"/>
                    <a:pt x="15429" y="7908"/>
                    <a:pt x="13886" y="10623"/>
                  </a:cubicBezTo>
                  <a:cubicBezTo>
                    <a:pt x="12343" y="13338"/>
                    <a:pt x="11726" y="16761"/>
                    <a:pt x="10800" y="18826"/>
                  </a:cubicBezTo>
                  <a:cubicBezTo>
                    <a:pt x="9874" y="20892"/>
                    <a:pt x="8640" y="21600"/>
                    <a:pt x="7714" y="21600"/>
                  </a:cubicBezTo>
                  <a:cubicBezTo>
                    <a:pt x="6789" y="21600"/>
                    <a:pt x="6172" y="20892"/>
                    <a:pt x="4937" y="18472"/>
                  </a:cubicBezTo>
                  <a:cubicBezTo>
                    <a:pt x="3703" y="16052"/>
                    <a:pt x="1851" y="11921"/>
                    <a:pt x="1543" y="8675"/>
                  </a:cubicBezTo>
                  <a:cubicBezTo>
                    <a:pt x="1234" y="5430"/>
                    <a:pt x="2469" y="3069"/>
                    <a:pt x="4629" y="1711"/>
                  </a:cubicBezTo>
                  <a:cubicBezTo>
                    <a:pt x="6789" y="354"/>
                    <a:pt x="9874" y="0"/>
                    <a:pt x="12651" y="0"/>
                  </a:cubicBezTo>
                  <a:cubicBezTo>
                    <a:pt x="15429" y="0"/>
                    <a:pt x="17897" y="354"/>
                    <a:pt x="19440" y="1180"/>
                  </a:cubicBezTo>
                  <a:cubicBezTo>
                    <a:pt x="20983" y="2007"/>
                    <a:pt x="21600" y="3305"/>
                    <a:pt x="19749" y="4780"/>
                  </a:cubicBezTo>
                  <a:cubicBezTo>
                    <a:pt x="17897" y="6256"/>
                    <a:pt x="13577" y="7908"/>
                    <a:pt x="9874" y="8793"/>
                  </a:cubicBezTo>
                  <a:cubicBezTo>
                    <a:pt x="6172" y="9679"/>
                    <a:pt x="3086" y="9797"/>
                    <a:pt x="0" y="9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8634090" y="3681864"/>
              <a:ext cx="117240" cy="442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494" fill="norm" stroke="1" extrusionOk="0">
                  <a:moveTo>
                    <a:pt x="12408" y="4611"/>
                  </a:moveTo>
                  <a:cubicBezTo>
                    <a:pt x="11949" y="7963"/>
                    <a:pt x="11489" y="11315"/>
                    <a:pt x="10800" y="13922"/>
                  </a:cubicBezTo>
                  <a:cubicBezTo>
                    <a:pt x="10111" y="16528"/>
                    <a:pt x="9191" y="18391"/>
                    <a:pt x="8272" y="19632"/>
                  </a:cubicBezTo>
                  <a:cubicBezTo>
                    <a:pt x="7353" y="20873"/>
                    <a:pt x="6434" y="21494"/>
                    <a:pt x="5515" y="21494"/>
                  </a:cubicBezTo>
                  <a:cubicBezTo>
                    <a:pt x="4596" y="21494"/>
                    <a:pt x="3677" y="20873"/>
                    <a:pt x="3447" y="18577"/>
                  </a:cubicBezTo>
                  <a:cubicBezTo>
                    <a:pt x="3217" y="16280"/>
                    <a:pt x="3677" y="12308"/>
                    <a:pt x="5515" y="9080"/>
                  </a:cubicBezTo>
                  <a:cubicBezTo>
                    <a:pt x="7353" y="5853"/>
                    <a:pt x="10570" y="3370"/>
                    <a:pt x="12868" y="1880"/>
                  </a:cubicBezTo>
                  <a:cubicBezTo>
                    <a:pt x="15166" y="391"/>
                    <a:pt x="16545" y="-106"/>
                    <a:pt x="17694" y="18"/>
                  </a:cubicBezTo>
                  <a:cubicBezTo>
                    <a:pt x="18842" y="142"/>
                    <a:pt x="19762" y="887"/>
                    <a:pt x="20451" y="2501"/>
                  </a:cubicBezTo>
                  <a:cubicBezTo>
                    <a:pt x="21140" y="4115"/>
                    <a:pt x="21600" y="6597"/>
                    <a:pt x="19991" y="8460"/>
                  </a:cubicBezTo>
                  <a:cubicBezTo>
                    <a:pt x="18383" y="10322"/>
                    <a:pt x="14706" y="11563"/>
                    <a:pt x="11489" y="12246"/>
                  </a:cubicBezTo>
                  <a:cubicBezTo>
                    <a:pt x="8272" y="12928"/>
                    <a:pt x="5515" y="13053"/>
                    <a:pt x="3677" y="12742"/>
                  </a:cubicBezTo>
                  <a:cubicBezTo>
                    <a:pt x="1838" y="12432"/>
                    <a:pt x="919" y="11687"/>
                    <a:pt x="460" y="10942"/>
                  </a:cubicBezTo>
                  <a:cubicBezTo>
                    <a:pt x="0" y="10197"/>
                    <a:pt x="0" y="9453"/>
                    <a:pt x="0" y="8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8756759" y="3697390"/>
              <a:ext cx="199339" cy="193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2826"/>
                  </a:moveTo>
                  <a:cubicBezTo>
                    <a:pt x="1662" y="1704"/>
                    <a:pt x="3323" y="582"/>
                    <a:pt x="4846" y="161"/>
                  </a:cubicBezTo>
                  <a:cubicBezTo>
                    <a:pt x="6369" y="-260"/>
                    <a:pt x="7754" y="21"/>
                    <a:pt x="9000" y="2545"/>
                  </a:cubicBezTo>
                  <a:cubicBezTo>
                    <a:pt x="10246" y="5070"/>
                    <a:pt x="11354" y="9839"/>
                    <a:pt x="11908" y="12924"/>
                  </a:cubicBezTo>
                  <a:cubicBezTo>
                    <a:pt x="12462" y="16010"/>
                    <a:pt x="12462" y="17413"/>
                    <a:pt x="12046" y="18675"/>
                  </a:cubicBezTo>
                  <a:cubicBezTo>
                    <a:pt x="11631" y="19937"/>
                    <a:pt x="10800" y="21059"/>
                    <a:pt x="9831" y="21200"/>
                  </a:cubicBezTo>
                  <a:cubicBezTo>
                    <a:pt x="8862" y="21340"/>
                    <a:pt x="7754" y="20498"/>
                    <a:pt x="7477" y="18535"/>
                  </a:cubicBezTo>
                  <a:cubicBezTo>
                    <a:pt x="7200" y="16571"/>
                    <a:pt x="7754" y="13485"/>
                    <a:pt x="9138" y="10961"/>
                  </a:cubicBezTo>
                  <a:cubicBezTo>
                    <a:pt x="10523" y="8436"/>
                    <a:pt x="12738" y="6472"/>
                    <a:pt x="14954" y="5491"/>
                  </a:cubicBezTo>
                  <a:cubicBezTo>
                    <a:pt x="17169" y="4509"/>
                    <a:pt x="19385" y="4509"/>
                    <a:pt x="21600" y="4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8973987" y="3746131"/>
              <a:ext cx="132892" cy="11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10800" y="0"/>
                  </a:moveTo>
                  <a:cubicBezTo>
                    <a:pt x="8723" y="0"/>
                    <a:pt x="6646" y="0"/>
                    <a:pt x="4985" y="982"/>
                  </a:cubicBezTo>
                  <a:cubicBezTo>
                    <a:pt x="3323" y="1964"/>
                    <a:pt x="2077" y="3927"/>
                    <a:pt x="1246" y="6136"/>
                  </a:cubicBezTo>
                  <a:cubicBezTo>
                    <a:pt x="415" y="8345"/>
                    <a:pt x="0" y="10800"/>
                    <a:pt x="0" y="13255"/>
                  </a:cubicBezTo>
                  <a:cubicBezTo>
                    <a:pt x="0" y="15709"/>
                    <a:pt x="415" y="18164"/>
                    <a:pt x="2700" y="19636"/>
                  </a:cubicBezTo>
                  <a:cubicBezTo>
                    <a:pt x="4985" y="21109"/>
                    <a:pt x="9138" y="21600"/>
                    <a:pt x="12046" y="21109"/>
                  </a:cubicBezTo>
                  <a:cubicBezTo>
                    <a:pt x="14954" y="20618"/>
                    <a:pt x="16615" y="19145"/>
                    <a:pt x="18277" y="16445"/>
                  </a:cubicBezTo>
                  <a:cubicBezTo>
                    <a:pt x="19938" y="13745"/>
                    <a:pt x="21600" y="9818"/>
                    <a:pt x="21600" y="7118"/>
                  </a:cubicBezTo>
                  <a:cubicBezTo>
                    <a:pt x="21600" y="4418"/>
                    <a:pt x="19938" y="2945"/>
                    <a:pt x="18277" y="1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9162247" y="3717456"/>
              <a:ext cx="207861" cy="10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7" h="20619" fill="norm" stroke="1" extrusionOk="0">
                  <a:moveTo>
                    <a:pt x="14140" y="7491"/>
                  </a:moveTo>
                  <a:cubicBezTo>
                    <a:pt x="13360" y="4857"/>
                    <a:pt x="12579" y="2223"/>
                    <a:pt x="11538" y="906"/>
                  </a:cubicBezTo>
                  <a:cubicBezTo>
                    <a:pt x="10497" y="-411"/>
                    <a:pt x="9196" y="-411"/>
                    <a:pt x="7114" y="1696"/>
                  </a:cubicBezTo>
                  <a:cubicBezTo>
                    <a:pt x="5032" y="3804"/>
                    <a:pt x="2169" y="8018"/>
                    <a:pt x="868" y="11443"/>
                  </a:cubicBezTo>
                  <a:cubicBezTo>
                    <a:pt x="-433" y="14867"/>
                    <a:pt x="-173" y="17501"/>
                    <a:pt x="998" y="19082"/>
                  </a:cubicBezTo>
                  <a:cubicBezTo>
                    <a:pt x="2169" y="20662"/>
                    <a:pt x="4251" y="21189"/>
                    <a:pt x="6593" y="19872"/>
                  </a:cubicBezTo>
                  <a:cubicBezTo>
                    <a:pt x="8936" y="18555"/>
                    <a:pt x="11538" y="15394"/>
                    <a:pt x="13230" y="12496"/>
                  </a:cubicBezTo>
                  <a:cubicBezTo>
                    <a:pt x="14921" y="9599"/>
                    <a:pt x="15702" y="6965"/>
                    <a:pt x="16092" y="7755"/>
                  </a:cubicBezTo>
                  <a:cubicBezTo>
                    <a:pt x="16483" y="8545"/>
                    <a:pt x="16483" y="12760"/>
                    <a:pt x="17263" y="15130"/>
                  </a:cubicBezTo>
                  <a:cubicBezTo>
                    <a:pt x="18044" y="17501"/>
                    <a:pt x="19606" y="18028"/>
                    <a:pt x="21167" y="18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9430857" y="3498768"/>
              <a:ext cx="353260" cy="347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10" fill="norm" stroke="1" extrusionOk="0">
                  <a:moveTo>
                    <a:pt x="5590" y="12896"/>
                  </a:moveTo>
                  <a:cubicBezTo>
                    <a:pt x="4818" y="12738"/>
                    <a:pt x="4047" y="12581"/>
                    <a:pt x="2967" y="13133"/>
                  </a:cubicBezTo>
                  <a:cubicBezTo>
                    <a:pt x="1887" y="13684"/>
                    <a:pt x="498" y="14946"/>
                    <a:pt x="113" y="16365"/>
                  </a:cubicBezTo>
                  <a:cubicBezTo>
                    <a:pt x="-273" y="17784"/>
                    <a:pt x="344" y="19360"/>
                    <a:pt x="1810" y="19755"/>
                  </a:cubicBezTo>
                  <a:cubicBezTo>
                    <a:pt x="3276" y="20149"/>
                    <a:pt x="5590" y="19360"/>
                    <a:pt x="7981" y="16286"/>
                  </a:cubicBezTo>
                  <a:cubicBezTo>
                    <a:pt x="10373" y="13211"/>
                    <a:pt x="12841" y="7851"/>
                    <a:pt x="14307" y="4619"/>
                  </a:cubicBezTo>
                  <a:cubicBezTo>
                    <a:pt x="15773" y="1387"/>
                    <a:pt x="16236" y="283"/>
                    <a:pt x="16236" y="46"/>
                  </a:cubicBezTo>
                  <a:cubicBezTo>
                    <a:pt x="16236" y="-190"/>
                    <a:pt x="15773" y="441"/>
                    <a:pt x="15078" y="2963"/>
                  </a:cubicBezTo>
                  <a:cubicBezTo>
                    <a:pt x="14384" y="5486"/>
                    <a:pt x="13458" y="9901"/>
                    <a:pt x="12996" y="12502"/>
                  </a:cubicBezTo>
                  <a:cubicBezTo>
                    <a:pt x="12533" y="15103"/>
                    <a:pt x="12533" y="15892"/>
                    <a:pt x="12533" y="16759"/>
                  </a:cubicBezTo>
                  <a:cubicBezTo>
                    <a:pt x="12533" y="17626"/>
                    <a:pt x="12533" y="18572"/>
                    <a:pt x="12841" y="18730"/>
                  </a:cubicBezTo>
                  <a:cubicBezTo>
                    <a:pt x="13150" y="18887"/>
                    <a:pt x="13767" y="18257"/>
                    <a:pt x="14384" y="17705"/>
                  </a:cubicBezTo>
                  <a:cubicBezTo>
                    <a:pt x="15001" y="17153"/>
                    <a:pt x="15618" y="16680"/>
                    <a:pt x="16544" y="16522"/>
                  </a:cubicBezTo>
                  <a:cubicBezTo>
                    <a:pt x="17470" y="16365"/>
                    <a:pt x="18704" y="16522"/>
                    <a:pt x="19553" y="17390"/>
                  </a:cubicBezTo>
                  <a:cubicBezTo>
                    <a:pt x="20401" y="18257"/>
                    <a:pt x="20864" y="19833"/>
                    <a:pt x="21327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6280370" y="4122445"/>
              <a:ext cx="2982401" cy="76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21420"/>
                  </a:moveTo>
                  <a:cubicBezTo>
                    <a:pt x="685" y="19980"/>
                    <a:pt x="1370" y="18540"/>
                    <a:pt x="2064" y="18180"/>
                  </a:cubicBezTo>
                  <a:cubicBezTo>
                    <a:pt x="2758" y="17820"/>
                    <a:pt x="3461" y="18540"/>
                    <a:pt x="4174" y="18900"/>
                  </a:cubicBezTo>
                  <a:cubicBezTo>
                    <a:pt x="4886" y="19260"/>
                    <a:pt x="5608" y="19260"/>
                    <a:pt x="6312" y="18900"/>
                  </a:cubicBezTo>
                  <a:cubicBezTo>
                    <a:pt x="7015" y="18540"/>
                    <a:pt x="7700" y="17820"/>
                    <a:pt x="8422" y="16380"/>
                  </a:cubicBezTo>
                  <a:cubicBezTo>
                    <a:pt x="9143" y="14940"/>
                    <a:pt x="9902" y="12780"/>
                    <a:pt x="10680" y="10620"/>
                  </a:cubicBezTo>
                  <a:cubicBezTo>
                    <a:pt x="11457" y="8460"/>
                    <a:pt x="12253" y="6300"/>
                    <a:pt x="13049" y="4500"/>
                  </a:cubicBezTo>
                  <a:cubicBezTo>
                    <a:pt x="13845" y="2700"/>
                    <a:pt x="14641" y="1260"/>
                    <a:pt x="15399" y="540"/>
                  </a:cubicBezTo>
                  <a:cubicBezTo>
                    <a:pt x="16158" y="-180"/>
                    <a:pt x="16880" y="-180"/>
                    <a:pt x="17584" y="540"/>
                  </a:cubicBezTo>
                  <a:cubicBezTo>
                    <a:pt x="18287" y="1260"/>
                    <a:pt x="18972" y="2700"/>
                    <a:pt x="19592" y="4140"/>
                  </a:cubicBezTo>
                  <a:cubicBezTo>
                    <a:pt x="20212" y="5580"/>
                    <a:pt x="20767" y="7020"/>
                    <a:pt x="21091" y="7380"/>
                  </a:cubicBezTo>
                  <a:cubicBezTo>
                    <a:pt x="21415" y="7740"/>
                    <a:pt x="21507" y="7020"/>
                    <a:pt x="21600" y="6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6479708" y="4221475"/>
              <a:ext cx="279073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91" y="19680"/>
                    <a:pt x="1582" y="17760"/>
                    <a:pt x="2374" y="16560"/>
                  </a:cubicBezTo>
                  <a:cubicBezTo>
                    <a:pt x="3165" y="15360"/>
                    <a:pt x="3956" y="14880"/>
                    <a:pt x="4737" y="14160"/>
                  </a:cubicBezTo>
                  <a:cubicBezTo>
                    <a:pt x="5519" y="13440"/>
                    <a:pt x="6290" y="12480"/>
                    <a:pt x="7012" y="11640"/>
                  </a:cubicBezTo>
                  <a:cubicBezTo>
                    <a:pt x="7734" y="10800"/>
                    <a:pt x="8407" y="10080"/>
                    <a:pt x="9099" y="9360"/>
                  </a:cubicBezTo>
                  <a:cubicBezTo>
                    <a:pt x="9791" y="8640"/>
                    <a:pt x="10503" y="7920"/>
                    <a:pt x="11364" y="7200"/>
                  </a:cubicBezTo>
                  <a:cubicBezTo>
                    <a:pt x="12224" y="6480"/>
                    <a:pt x="13233" y="5760"/>
                    <a:pt x="14133" y="5160"/>
                  </a:cubicBezTo>
                  <a:cubicBezTo>
                    <a:pt x="15033" y="4560"/>
                    <a:pt x="15824" y="4080"/>
                    <a:pt x="16704" y="3480"/>
                  </a:cubicBezTo>
                  <a:cubicBezTo>
                    <a:pt x="17585" y="2880"/>
                    <a:pt x="18554" y="2160"/>
                    <a:pt x="19385" y="1560"/>
                  </a:cubicBezTo>
                  <a:cubicBezTo>
                    <a:pt x="20215" y="960"/>
                    <a:pt x="20908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6270147" y="4819488"/>
              <a:ext cx="40890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50" y="21600"/>
                  </a:moveTo>
                  <a:cubicBezTo>
                    <a:pt x="675" y="21600"/>
                    <a:pt x="0" y="21600"/>
                    <a:pt x="0" y="21600"/>
                  </a:cubicBezTo>
                  <a:cubicBezTo>
                    <a:pt x="0" y="21600"/>
                    <a:pt x="675" y="21600"/>
                    <a:pt x="3307" y="20880"/>
                  </a:cubicBezTo>
                  <a:cubicBezTo>
                    <a:pt x="5940" y="20160"/>
                    <a:pt x="10530" y="18720"/>
                    <a:pt x="13905" y="15120"/>
                  </a:cubicBezTo>
                  <a:cubicBezTo>
                    <a:pt x="17280" y="11520"/>
                    <a:pt x="19440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6610044" y="4750487"/>
              <a:ext cx="10870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600" fill="norm" stroke="1" extrusionOk="0">
                  <a:moveTo>
                    <a:pt x="0" y="1543"/>
                  </a:moveTo>
                  <a:cubicBezTo>
                    <a:pt x="2512" y="771"/>
                    <a:pt x="5023" y="0"/>
                    <a:pt x="7786" y="0"/>
                  </a:cubicBezTo>
                  <a:cubicBezTo>
                    <a:pt x="10549" y="0"/>
                    <a:pt x="13563" y="771"/>
                    <a:pt x="16326" y="2443"/>
                  </a:cubicBezTo>
                  <a:cubicBezTo>
                    <a:pt x="19088" y="4114"/>
                    <a:pt x="21600" y="6686"/>
                    <a:pt x="21349" y="10029"/>
                  </a:cubicBezTo>
                  <a:cubicBezTo>
                    <a:pt x="21098" y="13371"/>
                    <a:pt x="18084" y="17486"/>
                    <a:pt x="150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7108389" y="4701447"/>
              <a:ext cx="144732" cy="50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511" fill="norm" stroke="1" extrusionOk="0">
                  <a:moveTo>
                    <a:pt x="2235" y="7038"/>
                  </a:moveTo>
                  <a:cubicBezTo>
                    <a:pt x="2235" y="10875"/>
                    <a:pt x="2235" y="14713"/>
                    <a:pt x="2235" y="16906"/>
                  </a:cubicBezTo>
                  <a:cubicBezTo>
                    <a:pt x="2235" y="19099"/>
                    <a:pt x="2235" y="19647"/>
                    <a:pt x="1862" y="20250"/>
                  </a:cubicBezTo>
                  <a:cubicBezTo>
                    <a:pt x="1490" y="20853"/>
                    <a:pt x="745" y="21511"/>
                    <a:pt x="372" y="21511"/>
                  </a:cubicBezTo>
                  <a:cubicBezTo>
                    <a:pt x="0" y="21511"/>
                    <a:pt x="0" y="20853"/>
                    <a:pt x="0" y="18770"/>
                  </a:cubicBezTo>
                  <a:cubicBezTo>
                    <a:pt x="0" y="16687"/>
                    <a:pt x="0" y="13178"/>
                    <a:pt x="1117" y="10108"/>
                  </a:cubicBezTo>
                  <a:cubicBezTo>
                    <a:pt x="2234" y="7038"/>
                    <a:pt x="4469" y="4406"/>
                    <a:pt x="6145" y="2817"/>
                  </a:cubicBezTo>
                  <a:cubicBezTo>
                    <a:pt x="7821" y="1227"/>
                    <a:pt x="8938" y="679"/>
                    <a:pt x="10428" y="350"/>
                  </a:cubicBezTo>
                  <a:cubicBezTo>
                    <a:pt x="11917" y="21"/>
                    <a:pt x="13779" y="-89"/>
                    <a:pt x="15455" y="75"/>
                  </a:cubicBezTo>
                  <a:cubicBezTo>
                    <a:pt x="17131" y="240"/>
                    <a:pt x="18621" y="679"/>
                    <a:pt x="19738" y="1501"/>
                  </a:cubicBezTo>
                  <a:cubicBezTo>
                    <a:pt x="20855" y="2323"/>
                    <a:pt x="21600" y="3529"/>
                    <a:pt x="20669" y="4626"/>
                  </a:cubicBezTo>
                  <a:cubicBezTo>
                    <a:pt x="19738" y="5722"/>
                    <a:pt x="17131" y="6709"/>
                    <a:pt x="14338" y="7312"/>
                  </a:cubicBezTo>
                  <a:cubicBezTo>
                    <a:pt x="11545" y="7915"/>
                    <a:pt x="8566" y="8134"/>
                    <a:pt x="6145" y="8134"/>
                  </a:cubicBezTo>
                  <a:cubicBezTo>
                    <a:pt x="3724" y="8134"/>
                    <a:pt x="1862" y="7915"/>
                    <a:pt x="1676" y="7586"/>
                  </a:cubicBezTo>
                  <a:cubicBezTo>
                    <a:pt x="1490" y="7257"/>
                    <a:pt x="2979" y="6819"/>
                    <a:pt x="4469" y="6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7721736" y="4742820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7729403" y="4612483"/>
              <a:ext cx="3066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364"/>
                    <a:pt x="0" y="11127"/>
                    <a:pt x="3600" y="7527"/>
                  </a:cubicBezTo>
                  <a:cubicBezTo>
                    <a:pt x="7200" y="3927"/>
                    <a:pt x="144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7783071" y="4635484"/>
              <a:ext cx="165064" cy="19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1387" fill="norm" stroke="1" extrusionOk="0">
                  <a:moveTo>
                    <a:pt x="16691" y="0"/>
                  </a:moveTo>
                  <a:cubicBezTo>
                    <a:pt x="12436" y="853"/>
                    <a:pt x="8182" y="1705"/>
                    <a:pt x="5564" y="2700"/>
                  </a:cubicBezTo>
                  <a:cubicBezTo>
                    <a:pt x="2945" y="3695"/>
                    <a:pt x="1964" y="4832"/>
                    <a:pt x="2291" y="5684"/>
                  </a:cubicBezTo>
                  <a:cubicBezTo>
                    <a:pt x="2618" y="6537"/>
                    <a:pt x="4255" y="7105"/>
                    <a:pt x="6709" y="7816"/>
                  </a:cubicBezTo>
                  <a:cubicBezTo>
                    <a:pt x="9164" y="8526"/>
                    <a:pt x="12436" y="9379"/>
                    <a:pt x="15218" y="10374"/>
                  </a:cubicBezTo>
                  <a:cubicBezTo>
                    <a:pt x="18000" y="11368"/>
                    <a:pt x="20291" y="12505"/>
                    <a:pt x="20945" y="14211"/>
                  </a:cubicBezTo>
                  <a:cubicBezTo>
                    <a:pt x="21600" y="15916"/>
                    <a:pt x="20618" y="18189"/>
                    <a:pt x="17509" y="19611"/>
                  </a:cubicBezTo>
                  <a:cubicBezTo>
                    <a:pt x="14400" y="21032"/>
                    <a:pt x="9164" y="21600"/>
                    <a:pt x="5891" y="21316"/>
                  </a:cubicBezTo>
                  <a:cubicBezTo>
                    <a:pt x="2618" y="21032"/>
                    <a:pt x="1309" y="19895"/>
                    <a:pt x="0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8369270" y="4681156"/>
              <a:ext cx="341489" cy="176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0959" fill="norm" stroke="1" extrusionOk="0">
                  <a:moveTo>
                    <a:pt x="3163" y="2777"/>
                  </a:moveTo>
                  <a:cubicBezTo>
                    <a:pt x="2840" y="1256"/>
                    <a:pt x="2518" y="-265"/>
                    <a:pt x="2115" y="39"/>
                  </a:cubicBezTo>
                  <a:cubicBezTo>
                    <a:pt x="1712" y="343"/>
                    <a:pt x="1229" y="2473"/>
                    <a:pt x="826" y="5363"/>
                  </a:cubicBezTo>
                  <a:cubicBezTo>
                    <a:pt x="423" y="8253"/>
                    <a:pt x="100" y="11904"/>
                    <a:pt x="20" y="14490"/>
                  </a:cubicBezTo>
                  <a:cubicBezTo>
                    <a:pt x="-61" y="17076"/>
                    <a:pt x="100" y="18597"/>
                    <a:pt x="584" y="19358"/>
                  </a:cubicBezTo>
                  <a:cubicBezTo>
                    <a:pt x="1067" y="20118"/>
                    <a:pt x="1873" y="20118"/>
                    <a:pt x="3163" y="18141"/>
                  </a:cubicBezTo>
                  <a:cubicBezTo>
                    <a:pt x="4452" y="16163"/>
                    <a:pt x="6226" y="12208"/>
                    <a:pt x="7354" y="9166"/>
                  </a:cubicBezTo>
                  <a:cubicBezTo>
                    <a:pt x="8482" y="6124"/>
                    <a:pt x="8966" y="3994"/>
                    <a:pt x="9127" y="3690"/>
                  </a:cubicBezTo>
                  <a:cubicBezTo>
                    <a:pt x="9288" y="3386"/>
                    <a:pt x="9127" y="4907"/>
                    <a:pt x="8966" y="6580"/>
                  </a:cubicBezTo>
                  <a:cubicBezTo>
                    <a:pt x="8805" y="8253"/>
                    <a:pt x="8643" y="10079"/>
                    <a:pt x="8724" y="11752"/>
                  </a:cubicBezTo>
                  <a:cubicBezTo>
                    <a:pt x="8805" y="13425"/>
                    <a:pt x="9127" y="14946"/>
                    <a:pt x="10094" y="15403"/>
                  </a:cubicBezTo>
                  <a:cubicBezTo>
                    <a:pt x="11061" y="15859"/>
                    <a:pt x="12673" y="15250"/>
                    <a:pt x="13802" y="14338"/>
                  </a:cubicBezTo>
                  <a:cubicBezTo>
                    <a:pt x="14930" y="13425"/>
                    <a:pt x="15575" y="12208"/>
                    <a:pt x="15736" y="12360"/>
                  </a:cubicBezTo>
                  <a:cubicBezTo>
                    <a:pt x="15897" y="12512"/>
                    <a:pt x="15575" y="14034"/>
                    <a:pt x="15172" y="16011"/>
                  </a:cubicBezTo>
                  <a:cubicBezTo>
                    <a:pt x="14769" y="17989"/>
                    <a:pt x="14285" y="20422"/>
                    <a:pt x="14043" y="20879"/>
                  </a:cubicBezTo>
                  <a:cubicBezTo>
                    <a:pt x="13802" y="21335"/>
                    <a:pt x="13802" y="19814"/>
                    <a:pt x="14446" y="16924"/>
                  </a:cubicBezTo>
                  <a:cubicBezTo>
                    <a:pt x="15091" y="14034"/>
                    <a:pt x="16381" y="9774"/>
                    <a:pt x="17348" y="7189"/>
                  </a:cubicBezTo>
                  <a:cubicBezTo>
                    <a:pt x="18315" y="4603"/>
                    <a:pt x="18960" y="3690"/>
                    <a:pt x="19605" y="3690"/>
                  </a:cubicBezTo>
                  <a:cubicBezTo>
                    <a:pt x="20249" y="3690"/>
                    <a:pt x="20894" y="4603"/>
                    <a:pt x="21217" y="6884"/>
                  </a:cubicBezTo>
                  <a:cubicBezTo>
                    <a:pt x="21539" y="9166"/>
                    <a:pt x="21539" y="12817"/>
                    <a:pt x="21458" y="15403"/>
                  </a:cubicBezTo>
                  <a:cubicBezTo>
                    <a:pt x="21378" y="17989"/>
                    <a:pt x="21217" y="19510"/>
                    <a:pt x="21217" y="20118"/>
                  </a:cubicBezTo>
                  <a:cubicBezTo>
                    <a:pt x="21217" y="20727"/>
                    <a:pt x="21378" y="20422"/>
                    <a:pt x="21539" y="20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8814536" y="4512815"/>
              <a:ext cx="133895" cy="30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517" fill="norm" stroke="1" extrusionOk="0">
                  <a:moveTo>
                    <a:pt x="9126" y="0"/>
                  </a:moveTo>
                  <a:cubicBezTo>
                    <a:pt x="7903" y="4719"/>
                    <a:pt x="6680" y="9439"/>
                    <a:pt x="5865" y="12797"/>
                  </a:cubicBezTo>
                  <a:cubicBezTo>
                    <a:pt x="5050" y="16155"/>
                    <a:pt x="4643" y="18151"/>
                    <a:pt x="3827" y="19513"/>
                  </a:cubicBezTo>
                  <a:cubicBezTo>
                    <a:pt x="3012" y="20874"/>
                    <a:pt x="1790" y="21600"/>
                    <a:pt x="975" y="21509"/>
                  </a:cubicBezTo>
                  <a:cubicBezTo>
                    <a:pt x="160" y="21418"/>
                    <a:pt x="-248" y="20511"/>
                    <a:pt x="160" y="19059"/>
                  </a:cubicBezTo>
                  <a:cubicBezTo>
                    <a:pt x="567" y="17607"/>
                    <a:pt x="1790" y="15610"/>
                    <a:pt x="3012" y="14067"/>
                  </a:cubicBezTo>
                  <a:cubicBezTo>
                    <a:pt x="4235" y="12524"/>
                    <a:pt x="5458" y="11435"/>
                    <a:pt x="7088" y="10891"/>
                  </a:cubicBezTo>
                  <a:cubicBezTo>
                    <a:pt x="8718" y="10346"/>
                    <a:pt x="10756" y="10346"/>
                    <a:pt x="11978" y="10891"/>
                  </a:cubicBezTo>
                  <a:cubicBezTo>
                    <a:pt x="13201" y="11435"/>
                    <a:pt x="13609" y="12524"/>
                    <a:pt x="12997" y="13886"/>
                  </a:cubicBezTo>
                  <a:cubicBezTo>
                    <a:pt x="12386" y="15247"/>
                    <a:pt x="10756" y="16881"/>
                    <a:pt x="8922" y="17970"/>
                  </a:cubicBezTo>
                  <a:cubicBezTo>
                    <a:pt x="7088" y="19059"/>
                    <a:pt x="5050" y="19603"/>
                    <a:pt x="6069" y="20057"/>
                  </a:cubicBezTo>
                  <a:cubicBezTo>
                    <a:pt x="7088" y="20511"/>
                    <a:pt x="11163" y="20874"/>
                    <a:pt x="14220" y="20874"/>
                  </a:cubicBezTo>
                  <a:cubicBezTo>
                    <a:pt x="17277" y="20874"/>
                    <a:pt x="19314" y="20511"/>
                    <a:pt x="21352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9021541" y="4658485"/>
              <a:ext cx="10470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5344" y="6000"/>
                  </a:moveTo>
                  <a:cubicBezTo>
                    <a:pt x="3801" y="9600"/>
                    <a:pt x="2258" y="13200"/>
                    <a:pt x="1230" y="14800"/>
                  </a:cubicBezTo>
                  <a:cubicBezTo>
                    <a:pt x="201" y="16400"/>
                    <a:pt x="-313" y="16000"/>
                    <a:pt x="201" y="13600"/>
                  </a:cubicBezTo>
                  <a:cubicBezTo>
                    <a:pt x="716" y="11200"/>
                    <a:pt x="2258" y="6800"/>
                    <a:pt x="4316" y="4000"/>
                  </a:cubicBezTo>
                  <a:cubicBezTo>
                    <a:pt x="6373" y="1200"/>
                    <a:pt x="8944" y="0"/>
                    <a:pt x="11258" y="0"/>
                  </a:cubicBezTo>
                  <a:cubicBezTo>
                    <a:pt x="13573" y="0"/>
                    <a:pt x="15630" y="1200"/>
                    <a:pt x="17430" y="4000"/>
                  </a:cubicBezTo>
                  <a:cubicBezTo>
                    <a:pt x="19230" y="6800"/>
                    <a:pt x="20773" y="11200"/>
                    <a:pt x="21030" y="14400"/>
                  </a:cubicBezTo>
                  <a:cubicBezTo>
                    <a:pt x="21287" y="17600"/>
                    <a:pt x="20258" y="19600"/>
                    <a:pt x="19487" y="20600"/>
                  </a:cubicBezTo>
                  <a:cubicBezTo>
                    <a:pt x="18716" y="21600"/>
                    <a:pt x="18201" y="21600"/>
                    <a:pt x="176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9217507" y="4671745"/>
              <a:ext cx="165880" cy="158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0555" fill="norm" stroke="1" extrusionOk="0">
                  <a:moveTo>
                    <a:pt x="6779" y="2263"/>
                  </a:moveTo>
                  <a:cubicBezTo>
                    <a:pt x="5470" y="1267"/>
                    <a:pt x="4161" y="270"/>
                    <a:pt x="3179" y="602"/>
                  </a:cubicBezTo>
                  <a:cubicBezTo>
                    <a:pt x="2197" y="934"/>
                    <a:pt x="1542" y="2596"/>
                    <a:pt x="1051" y="5088"/>
                  </a:cubicBezTo>
                  <a:cubicBezTo>
                    <a:pt x="561" y="7580"/>
                    <a:pt x="233" y="10903"/>
                    <a:pt x="70" y="13396"/>
                  </a:cubicBezTo>
                  <a:cubicBezTo>
                    <a:pt x="-94" y="15888"/>
                    <a:pt x="-94" y="17550"/>
                    <a:pt x="1542" y="18879"/>
                  </a:cubicBezTo>
                  <a:cubicBezTo>
                    <a:pt x="3179" y="20208"/>
                    <a:pt x="6451" y="21205"/>
                    <a:pt x="10051" y="20042"/>
                  </a:cubicBezTo>
                  <a:cubicBezTo>
                    <a:pt x="13651" y="18879"/>
                    <a:pt x="17579" y="15556"/>
                    <a:pt x="19542" y="12731"/>
                  </a:cubicBezTo>
                  <a:cubicBezTo>
                    <a:pt x="21506" y="9907"/>
                    <a:pt x="21506" y="7580"/>
                    <a:pt x="20851" y="5587"/>
                  </a:cubicBezTo>
                  <a:cubicBezTo>
                    <a:pt x="20197" y="3593"/>
                    <a:pt x="18888" y="1931"/>
                    <a:pt x="17415" y="934"/>
                  </a:cubicBezTo>
                  <a:cubicBezTo>
                    <a:pt x="15942" y="-63"/>
                    <a:pt x="14306" y="-395"/>
                    <a:pt x="13161" y="602"/>
                  </a:cubicBezTo>
                  <a:cubicBezTo>
                    <a:pt x="12015" y="1599"/>
                    <a:pt x="11361" y="3925"/>
                    <a:pt x="10706" y="62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9413321" y="4704486"/>
              <a:ext cx="272593" cy="9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158" fill="norm" stroke="1" extrusionOk="0">
                  <a:moveTo>
                    <a:pt x="5018" y="1662"/>
                  </a:moveTo>
                  <a:cubicBezTo>
                    <a:pt x="4018" y="1108"/>
                    <a:pt x="3018" y="554"/>
                    <a:pt x="2218" y="1385"/>
                  </a:cubicBezTo>
                  <a:cubicBezTo>
                    <a:pt x="1418" y="2215"/>
                    <a:pt x="818" y="4431"/>
                    <a:pt x="418" y="7477"/>
                  </a:cubicBezTo>
                  <a:cubicBezTo>
                    <a:pt x="18" y="10523"/>
                    <a:pt x="-182" y="14400"/>
                    <a:pt x="218" y="16892"/>
                  </a:cubicBezTo>
                  <a:cubicBezTo>
                    <a:pt x="618" y="19385"/>
                    <a:pt x="1618" y="20492"/>
                    <a:pt x="3118" y="20492"/>
                  </a:cubicBezTo>
                  <a:cubicBezTo>
                    <a:pt x="4618" y="20492"/>
                    <a:pt x="6618" y="19385"/>
                    <a:pt x="8618" y="19662"/>
                  </a:cubicBezTo>
                  <a:cubicBezTo>
                    <a:pt x="10618" y="19938"/>
                    <a:pt x="12618" y="21600"/>
                    <a:pt x="14618" y="21046"/>
                  </a:cubicBezTo>
                  <a:cubicBezTo>
                    <a:pt x="16618" y="20492"/>
                    <a:pt x="18618" y="17723"/>
                    <a:pt x="19818" y="14954"/>
                  </a:cubicBezTo>
                  <a:cubicBezTo>
                    <a:pt x="21018" y="12185"/>
                    <a:pt x="21418" y="9415"/>
                    <a:pt x="21318" y="6923"/>
                  </a:cubicBezTo>
                  <a:cubicBezTo>
                    <a:pt x="21218" y="4431"/>
                    <a:pt x="20618" y="2215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9750586" y="4651562"/>
              <a:ext cx="179201" cy="229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293" fill="norm" stroke="1" extrusionOk="0">
                  <a:moveTo>
                    <a:pt x="2166" y="8475"/>
                  </a:moveTo>
                  <a:cubicBezTo>
                    <a:pt x="1557" y="9662"/>
                    <a:pt x="949" y="10849"/>
                    <a:pt x="493" y="12392"/>
                  </a:cubicBezTo>
                  <a:cubicBezTo>
                    <a:pt x="36" y="13935"/>
                    <a:pt x="-268" y="15834"/>
                    <a:pt x="340" y="15834"/>
                  </a:cubicBezTo>
                  <a:cubicBezTo>
                    <a:pt x="949" y="15834"/>
                    <a:pt x="2470" y="13935"/>
                    <a:pt x="4904" y="11086"/>
                  </a:cubicBezTo>
                  <a:cubicBezTo>
                    <a:pt x="7338" y="8238"/>
                    <a:pt x="10684" y="4440"/>
                    <a:pt x="13270" y="2304"/>
                  </a:cubicBezTo>
                  <a:cubicBezTo>
                    <a:pt x="15856" y="168"/>
                    <a:pt x="17681" y="-307"/>
                    <a:pt x="19050" y="168"/>
                  </a:cubicBezTo>
                  <a:cubicBezTo>
                    <a:pt x="20419" y="642"/>
                    <a:pt x="21332" y="2067"/>
                    <a:pt x="21332" y="5746"/>
                  </a:cubicBezTo>
                  <a:cubicBezTo>
                    <a:pt x="21332" y="9425"/>
                    <a:pt x="20419" y="15359"/>
                    <a:pt x="19507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7792614" y="5171141"/>
              <a:ext cx="185959" cy="33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132" fill="norm" stroke="1" extrusionOk="0">
                  <a:moveTo>
                    <a:pt x="4109" y="5911"/>
                  </a:moveTo>
                  <a:cubicBezTo>
                    <a:pt x="3821" y="9647"/>
                    <a:pt x="3533" y="13382"/>
                    <a:pt x="3389" y="15656"/>
                  </a:cubicBezTo>
                  <a:cubicBezTo>
                    <a:pt x="3245" y="17929"/>
                    <a:pt x="3245" y="18742"/>
                    <a:pt x="2813" y="19472"/>
                  </a:cubicBezTo>
                  <a:cubicBezTo>
                    <a:pt x="2381" y="20203"/>
                    <a:pt x="1517" y="20853"/>
                    <a:pt x="941" y="20690"/>
                  </a:cubicBezTo>
                  <a:cubicBezTo>
                    <a:pt x="365" y="20528"/>
                    <a:pt x="77" y="19554"/>
                    <a:pt x="77" y="16874"/>
                  </a:cubicBezTo>
                  <a:cubicBezTo>
                    <a:pt x="77" y="14194"/>
                    <a:pt x="365" y="9809"/>
                    <a:pt x="1373" y="6723"/>
                  </a:cubicBezTo>
                  <a:cubicBezTo>
                    <a:pt x="2381" y="3638"/>
                    <a:pt x="4109" y="1851"/>
                    <a:pt x="5693" y="877"/>
                  </a:cubicBezTo>
                  <a:cubicBezTo>
                    <a:pt x="7277" y="-98"/>
                    <a:pt x="8717" y="-260"/>
                    <a:pt x="10301" y="390"/>
                  </a:cubicBezTo>
                  <a:cubicBezTo>
                    <a:pt x="11885" y="1039"/>
                    <a:pt x="13613" y="2501"/>
                    <a:pt x="14189" y="3963"/>
                  </a:cubicBezTo>
                  <a:cubicBezTo>
                    <a:pt x="14765" y="5424"/>
                    <a:pt x="14189" y="6886"/>
                    <a:pt x="13325" y="7942"/>
                  </a:cubicBezTo>
                  <a:cubicBezTo>
                    <a:pt x="12461" y="8997"/>
                    <a:pt x="11309" y="9647"/>
                    <a:pt x="11453" y="10053"/>
                  </a:cubicBezTo>
                  <a:cubicBezTo>
                    <a:pt x="11597" y="10459"/>
                    <a:pt x="13037" y="10621"/>
                    <a:pt x="14909" y="11352"/>
                  </a:cubicBezTo>
                  <a:cubicBezTo>
                    <a:pt x="16781" y="12083"/>
                    <a:pt x="19085" y="13382"/>
                    <a:pt x="20237" y="14519"/>
                  </a:cubicBezTo>
                  <a:cubicBezTo>
                    <a:pt x="21389" y="15656"/>
                    <a:pt x="21389" y="16630"/>
                    <a:pt x="18509" y="17767"/>
                  </a:cubicBezTo>
                  <a:cubicBezTo>
                    <a:pt x="15629" y="18904"/>
                    <a:pt x="9869" y="20203"/>
                    <a:pt x="6269" y="20772"/>
                  </a:cubicBezTo>
                  <a:cubicBezTo>
                    <a:pt x="2669" y="21340"/>
                    <a:pt x="1229" y="21178"/>
                    <a:pt x="509" y="20690"/>
                  </a:cubicBezTo>
                  <a:cubicBezTo>
                    <a:pt x="-211" y="20203"/>
                    <a:pt x="-211" y="19391"/>
                    <a:pt x="797" y="18742"/>
                  </a:cubicBezTo>
                  <a:cubicBezTo>
                    <a:pt x="1805" y="18092"/>
                    <a:pt x="3821" y="17605"/>
                    <a:pt x="5837" y="171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8065269" y="5187183"/>
              <a:ext cx="172903" cy="27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033" fill="norm" stroke="1" extrusionOk="0">
                  <a:moveTo>
                    <a:pt x="3938" y="7029"/>
                  </a:moveTo>
                  <a:cubicBezTo>
                    <a:pt x="2998" y="6251"/>
                    <a:pt x="2059" y="5472"/>
                    <a:pt x="1277" y="5861"/>
                  </a:cubicBezTo>
                  <a:cubicBezTo>
                    <a:pt x="494" y="6251"/>
                    <a:pt x="-132" y="7807"/>
                    <a:pt x="25" y="10337"/>
                  </a:cubicBezTo>
                  <a:cubicBezTo>
                    <a:pt x="181" y="12867"/>
                    <a:pt x="1120" y="16370"/>
                    <a:pt x="2216" y="18510"/>
                  </a:cubicBezTo>
                  <a:cubicBezTo>
                    <a:pt x="3311" y="20651"/>
                    <a:pt x="4564" y="21429"/>
                    <a:pt x="7694" y="20845"/>
                  </a:cubicBezTo>
                  <a:cubicBezTo>
                    <a:pt x="10825" y="20261"/>
                    <a:pt x="15833" y="18315"/>
                    <a:pt x="18494" y="14910"/>
                  </a:cubicBezTo>
                  <a:cubicBezTo>
                    <a:pt x="21155" y="11505"/>
                    <a:pt x="21468" y="6640"/>
                    <a:pt x="20998" y="3721"/>
                  </a:cubicBezTo>
                  <a:cubicBezTo>
                    <a:pt x="20529" y="802"/>
                    <a:pt x="19277" y="-171"/>
                    <a:pt x="18964" y="24"/>
                  </a:cubicBezTo>
                  <a:cubicBezTo>
                    <a:pt x="18651" y="218"/>
                    <a:pt x="19277" y="1580"/>
                    <a:pt x="19903" y="2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8404085" y="5248831"/>
              <a:ext cx="30668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21600" y="0"/>
                  </a:moveTo>
                  <a:cubicBezTo>
                    <a:pt x="21600" y="6434"/>
                    <a:pt x="21600" y="12868"/>
                    <a:pt x="21600" y="16660"/>
                  </a:cubicBezTo>
                  <a:cubicBezTo>
                    <a:pt x="21600" y="20451"/>
                    <a:pt x="21600" y="21600"/>
                    <a:pt x="19800" y="21485"/>
                  </a:cubicBezTo>
                  <a:cubicBezTo>
                    <a:pt x="18000" y="21370"/>
                    <a:pt x="14400" y="19991"/>
                    <a:pt x="10800" y="18843"/>
                  </a:cubicBezTo>
                  <a:cubicBezTo>
                    <a:pt x="7200" y="17694"/>
                    <a:pt x="3600" y="16774"/>
                    <a:pt x="0" y="15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8303894" y="5156829"/>
              <a:ext cx="27652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600" fill="norm" stroke="1" extrusionOk="0">
                  <a:moveTo>
                    <a:pt x="1807" y="21600"/>
                  </a:moveTo>
                  <a:cubicBezTo>
                    <a:pt x="1218" y="19440"/>
                    <a:pt x="629" y="17280"/>
                    <a:pt x="236" y="15300"/>
                  </a:cubicBezTo>
                  <a:cubicBezTo>
                    <a:pt x="-157" y="13320"/>
                    <a:pt x="-353" y="11520"/>
                    <a:pt x="2102" y="9540"/>
                  </a:cubicBezTo>
                  <a:cubicBezTo>
                    <a:pt x="4556" y="7560"/>
                    <a:pt x="9662" y="5400"/>
                    <a:pt x="13294" y="3780"/>
                  </a:cubicBezTo>
                  <a:cubicBezTo>
                    <a:pt x="16927" y="2160"/>
                    <a:pt x="19087" y="1080"/>
                    <a:pt x="212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6733227" y="5882100"/>
              <a:ext cx="164434" cy="432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99" fill="norm" stroke="1" extrusionOk="0">
                  <a:moveTo>
                    <a:pt x="4918" y="7395"/>
                  </a:moveTo>
                  <a:cubicBezTo>
                    <a:pt x="4585" y="10445"/>
                    <a:pt x="4253" y="13494"/>
                    <a:pt x="3921" y="15464"/>
                  </a:cubicBezTo>
                  <a:cubicBezTo>
                    <a:pt x="3588" y="17433"/>
                    <a:pt x="3256" y="18323"/>
                    <a:pt x="2591" y="19339"/>
                  </a:cubicBezTo>
                  <a:cubicBezTo>
                    <a:pt x="1927" y="20355"/>
                    <a:pt x="930" y="21499"/>
                    <a:pt x="431" y="21499"/>
                  </a:cubicBezTo>
                  <a:cubicBezTo>
                    <a:pt x="-67" y="21499"/>
                    <a:pt x="-67" y="20355"/>
                    <a:pt x="99" y="17814"/>
                  </a:cubicBezTo>
                  <a:cubicBezTo>
                    <a:pt x="265" y="15273"/>
                    <a:pt x="598" y="11334"/>
                    <a:pt x="1595" y="8412"/>
                  </a:cubicBezTo>
                  <a:cubicBezTo>
                    <a:pt x="2591" y="5490"/>
                    <a:pt x="4253" y="3584"/>
                    <a:pt x="5748" y="2377"/>
                  </a:cubicBezTo>
                  <a:cubicBezTo>
                    <a:pt x="7244" y="1170"/>
                    <a:pt x="8573" y="661"/>
                    <a:pt x="10235" y="344"/>
                  </a:cubicBezTo>
                  <a:cubicBezTo>
                    <a:pt x="11896" y="26"/>
                    <a:pt x="13890" y="-101"/>
                    <a:pt x="15385" y="90"/>
                  </a:cubicBezTo>
                  <a:cubicBezTo>
                    <a:pt x="16881" y="280"/>
                    <a:pt x="17878" y="788"/>
                    <a:pt x="19041" y="1678"/>
                  </a:cubicBezTo>
                  <a:cubicBezTo>
                    <a:pt x="20204" y="2567"/>
                    <a:pt x="21533" y="3838"/>
                    <a:pt x="21367" y="5045"/>
                  </a:cubicBezTo>
                  <a:cubicBezTo>
                    <a:pt x="21201" y="6252"/>
                    <a:pt x="19539" y="7395"/>
                    <a:pt x="17711" y="8094"/>
                  </a:cubicBezTo>
                  <a:cubicBezTo>
                    <a:pt x="15884" y="8793"/>
                    <a:pt x="13890" y="9047"/>
                    <a:pt x="11896" y="9174"/>
                  </a:cubicBezTo>
                  <a:cubicBezTo>
                    <a:pt x="9902" y="9301"/>
                    <a:pt x="7908" y="9301"/>
                    <a:pt x="6911" y="8984"/>
                  </a:cubicBezTo>
                  <a:cubicBezTo>
                    <a:pt x="5915" y="8666"/>
                    <a:pt x="5915" y="8031"/>
                    <a:pt x="5915" y="7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7200391" y="5666611"/>
              <a:ext cx="555474" cy="462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77" fill="norm" stroke="1" extrusionOk="0">
                  <a:moveTo>
                    <a:pt x="0" y="14067"/>
                  </a:moveTo>
                  <a:cubicBezTo>
                    <a:pt x="1883" y="11456"/>
                    <a:pt x="3765" y="8845"/>
                    <a:pt x="4905" y="6828"/>
                  </a:cubicBezTo>
                  <a:cubicBezTo>
                    <a:pt x="6044" y="4810"/>
                    <a:pt x="6440" y="3386"/>
                    <a:pt x="6589" y="2199"/>
                  </a:cubicBezTo>
                  <a:cubicBezTo>
                    <a:pt x="6738" y="1012"/>
                    <a:pt x="6639" y="63"/>
                    <a:pt x="6391" y="3"/>
                  </a:cubicBezTo>
                  <a:cubicBezTo>
                    <a:pt x="6143" y="-56"/>
                    <a:pt x="5747" y="775"/>
                    <a:pt x="5301" y="3386"/>
                  </a:cubicBezTo>
                  <a:cubicBezTo>
                    <a:pt x="4855" y="5997"/>
                    <a:pt x="4360" y="10388"/>
                    <a:pt x="4112" y="12880"/>
                  </a:cubicBezTo>
                  <a:cubicBezTo>
                    <a:pt x="3864" y="15373"/>
                    <a:pt x="3864" y="15966"/>
                    <a:pt x="3815" y="16619"/>
                  </a:cubicBezTo>
                  <a:cubicBezTo>
                    <a:pt x="3765" y="17271"/>
                    <a:pt x="3666" y="17984"/>
                    <a:pt x="3617" y="17984"/>
                  </a:cubicBezTo>
                  <a:cubicBezTo>
                    <a:pt x="3567" y="17984"/>
                    <a:pt x="3567" y="17271"/>
                    <a:pt x="3815" y="16203"/>
                  </a:cubicBezTo>
                  <a:cubicBezTo>
                    <a:pt x="4062" y="15135"/>
                    <a:pt x="4558" y="13711"/>
                    <a:pt x="5004" y="12821"/>
                  </a:cubicBezTo>
                  <a:cubicBezTo>
                    <a:pt x="5450" y="11931"/>
                    <a:pt x="5846" y="11575"/>
                    <a:pt x="6143" y="11753"/>
                  </a:cubicBezTo>
                  <a:cubicBezTo>
                    <a:pt x="6440" y="11931"/>
                    <a:pt x="6639" y="12643"/>
                    <a:pt x="6738" y="13296"/>
                  </a:cubicBezTo>
                  <a:cubicBezTo>
                    <a:pt x="6837" y="13948"/>
                    <a:pt x="6837" y="14542"/>
                    <a:pt x="6886" y="15135"/>
                  </a:cubicBezTo>
                  <a:cubicBezTo>
                    <a:pt x="6936" y="15729"/>
                    <a:pt x="7035" y="16322"/>
                    <a:pt x="7233" y="16856"/>
                  </a:cubicBezTo>
                  <a:cubicBezTo>
                    <a:pt x="7431" y="17390"/>
                    <a:pt x="7728" y="17865"/>
                    <a:pt x="8125" y="18102"/>
                  </a:cubicBezTo>
                  <a:cubicBezTo>
                    <a:pt x="8521" y="18340"/>
                    <a:pt x="9017" y="18340"/>
                    <a:pt x="9710" y="17865"/>
                  </a:cubicBezTo>
                  <a:cubicBezTo>
                    <a:pt x="10404" y="17390"/>
                    <a:pt x="11295" y="16441"/>
                    <a:pt x="11791" y="15669"/>
                  </a:cubicBezTo>
                  <a:cubicBezTo>
                    <a:pt x="12286" y="14898"/>
                    <a:pt x="12385" y="14304"/>
                    <a:pt x="12385" y="13711"/>
                  </a:cubicBezTo>
                  <a:cubicBezTo>
                    <a:pt x="12385" y="13118"/>
                    <a:pt x="12286" y="12524"/>
                    <a:pt x="11989" y="12287"/>
                  </a:cubicBezTo>
                  <a:cubicBezTo>
                    <a:pt x="11692" y="12049"/>
                    <a:pt x="11196" y="12168"/>
                    <a:pt x="10552" y="12999"/>
                  </a:cubicBezTo>
                  <a:cubicBezTo>
                    <a:pt x="9908" y="13830"/>
                    <a:pt x="9116" y="15373"/>
                    <a:pt x="8719" y="16441"/>
                  </a:cubicBezTo>
                  <a:cubicBezTo>
                    <a:pt x="8323" y="17509"/>
                    <a:pt x="8323" y="18102"/>
                    <a:pt x="8571" y="18458"/>
                  </a:cubicBezTo>
                  <a:cubicBezTo>
                    <a:pt x="8818" y="18814"/>
                    <a:pt x="9314" y="18933"/>
                    <a:pt x="9958" y="18636"/>
                  </a:cubicBezTo>
                  <a:cubicBezTo>
                    <a:pt x="10602" y="18340"/>
                    <a:pt x="11395" y="17628"/>
                    <a:pt x="11939" y="17034"/>
                  </a:cubicBezTo>
                  <a:cubicBezTo>
                    <a:pt x="12484" y="16441"/>
                    <a:pt x="12782" y="15966"/>
                    <a:pt x="13079" y="16025"/>
                  </a:cubicBezTo>
                  <a:cubicBezTo>
                    <a:pt x="13376" y="16085"/>
                    <a:pt x="13673" y="16678"/>
                    <a:pt x="14119" y="16975"/>
                  </a:cubicBezTo>
                  <a:cubicBezTo>
                    <a:pt x="14565" y="17271"/>
                    <a:pt x="15160" y="17271"/>
                    <a:pt x="15853" y="16856"/>
                  </a:cubicBezTo>
                  <a:cubicBezTo>
                    <a:pt x="16547" y="16441"/>
                    <a:pt x="17339" y="15610"/>
                    <a:pt x="17835" y="14898"/>
                  </a:cubicBezTo>
                  <a:cubicBezTo>
                    <a:pt x="18330" y="14186"/>
                    <a:pt x="18528" y="13592"/>
                    <a:pt x="18628" y="12999"/>
                  </a:cubicBezTo>
                  <a:cubicBezTo>
                    <a:pt x="18727" y="12406"/>
                    <a:pt x="18727" y="11812"/>
                    <a:pt x="18479" y="11693"/>
                  </a:cubicBezTo>
                  <a:cubicBezTo>
                    <a:pt x="18231" y="11575"/>
                    <a:pt x="17736" y="11931"/>
                    <a:pt x="17488" y="12406"/>
                  </a:cubicBezTo>
                  <a:cubicBezTo>
                    <a:pt x="17240" y="12880"/>
                    <a:pt x="17240" y="13474"/>
                    <a:pt x="17835" y="14482"/>
                  </a:cubicBezTo>
                  <a:cubicBezTo>
                    <a:pt x="18429" y="15491"/>
                    <a:pt x="19618" y="16915"/>
                    <a:pt x="20361" y="17865"/>
                  </a:cubicBezTo>
                  <a:cubicBezTo>
                    <a:pt x="21105" y="18814"/>
                    <a:pt x="21402" y="19289"/>
                    <a:pt x="21501" y="19823"/>
                  </a:cubicBezTo>
                  <a:cubicBezTo>
                    <a:pt x="21600" y="20357"/>
                    <a:pt x="21501" y="20951"/>
                    <a:pt x="21055" y="21247"/>
                  </a:cubicBezTo>
                  <a:cubicBezTo>
                    <a:pt x="20609" y="21544"/>
                    <a:pt x="19817" y="21544"/>
                    <a:pt x="19123" y="21307"/>
                  </a:cubicBezTo>
                  <a:cubicBezTo>
                    <a:pt x="18429" y="21069"/>
                    <a:pt x="17835" y="20595"/>
                    <a:pt x="17240" y="20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8266700" y="5936768"/>
              <a:ext cx="237054" cy="15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817" fill="norm" stroke="1" extrusionOk="0">
                  <a:moveTo>
                    <a:pt x="11664" y="10735"/>
                  </a:moveTo>
                  <a:cubicBezTo>
                    <a:pt x="11664" y="8993"/>
                    <a:pt x="11664" y="7252"/>
                    <a:pt x="10860" y="5161"/>
                  </a:cubicBezTo>
                  <a:cubicBezTo>
                    <a:pt x="10055" y="3071"/>
                    <a:pt x="8447" y="632"/>
                    <a:pt x="6609" y="110"/>
                  </a:cubicBezTo>
                  <a:cubicBezTo>
                    <a:pt x="4770" y="-413"/>
                    <a:pt x="2702" y="981"/>
                    <a:pt x="1438" y="3419"/>
                  </a:cubicBezTo>
                  <a:cubicBezTo>
                    <a:pt x="175" y="5858"/>
                    <a:pt x="-285" y="9342"/>
                    <a:pt x="175" y="12477"/>
                  </a:cubicBezTo>
                  <a:cubicBezTo>
                    <a:pt x="634" y="15613"/>
                    <a:pt x="2013" y="18400"/>
                    <a:pt x="3277" y="19793"/>
                  </a:cubicBezTo>
                  <a:cubicBezTo>
                    <a:pt x="4541" y="21187"/>
                    <a:pt x="5689" y="21187"/>
                    <a:pt x="6838" y="19619"/>
                  </a:cubicBezTo>
                  <a:cubicBezTo>
                    <a:pt x="7987" y="18052"/>
                    <a:pt x="9136" y="14916"/>
                    <a:pt x="9711" y="12477"/>
                  </a:cubicBezTo>
                  <a:cubicBezTo>
                    <a:pt x="10285" y="10039"/>
                    <a:pt x="10285" y="8297"/>
                    <a:pt x="10285" y="8297"/>
                  </a:cubicBezTo>
                  <a:cubicBezTo>
                    <a:pt x="10285" y="8297"/>
                    <a:pt x="10285" y="10039"/>
                    <a:pt x="11319" y="12303"/>
                  </a:cubicBezTo>
                  <a:cubicBezTo>
                    <a:pt x="12353" y="14568"/>
                    <a:pt x="14421" y="17355"/>
                    <a:pt x="16260" y="18748"/>
                  </a:cubicBezTo>
                  <a:cubicBezTo>
                    <a:pt x="18098" y="20142"/>
                    <a:pt x="19707" y="20142"/>
                    <a:pt x="21315" y="20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8766952" y="5700860"/>
              <a:ext cx="281148" cy="39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134" fill="norm" stroke="1" extrusionOk="0">
                  <a:moveTo>
                    <a:pt x="12651" y="14689"/>
                  </a:moveTo>
                  <a:cubicBezTo>
                    <a:pt x="12067" y="14009"/>
                    <a:pt x="11484" y="13330"/>
                    <a:pt x="10219" y="12855"/>
                  </a:cubicBezTo>
                  <a:cubicBezTo>
                    <a:pt x="8954" y="12379"/>
                    <a:pt x="7008" y="12107"/>
                    <a:pt x="5159" y="12923"/>
                  </a:cubicBezTo>
                  <a:cubicBezTo>
                    <a:pt x="3311" y="13738"/>
                    <a:pt x="1559" y="15639"/>
                    <a:pt x="684" y="17202"/>
                  </a:cubicBezTo>
                  <a:cubicBezTo>
                    <a:pt x="-192" y="18764"/>
                    <a:pt x="-192" y="19987"/>
                    <a:pt x="489" y="20666"/>
                  </a:cubicBezTo>
                  <a:cubicBezTo>
                    <a:pt x="1170" y="21345"/>
                    <a:pt x="2532" y="21481"/>
                    <a:pt x="4965" y="19715"/>
                  </a:cubicBezTo>
                  <a:cubicBezTo>
                    <a:pt x="7397" y="17949"/>
                    <a:pt x="10900" y="14281"/>
                    <a:pt x="12846" y="10885"/>
                  </a:cubicBezTo>
                  <a:cubicBezTo>
                    <a:pt x="14792" y="7489"/>
                    <a:pt x="15181" y="4364"/>
                    <a:pt x="15278" y="2462"/>
                  </a:cubicBezTo>
                  <a:cubicBezTo>
                    <a:pt x="15376" y="560"/>
                    <a:pt x="15181" y="-119"/>
                    <a:pt x="14792" y="17"/>
                  </a:cubicBezTo>
                  <a:cubicBezTo>
                    <a:pt x="14403" y="153"/>
                    <a:pt x="13819" y="1104"/>
                    <a:pt x="13430" y="3345"/>
                  </a:cubicBezTo>
                  <a:cubicBezTo>
                    <a:pt x="13040" y="5587"/>
                    <a:pt x="12846" y="9119"/>
                    <a:pt x="13040" y="11768"/>
                  </a:cubicBezTo>
                  <a:cubicBezTo>
                    <a:pt x="13235" y="14417"/>
                    <a:pt x="13819" y="16183"/>
                    <a:pt x="14208" y="17406"/>
                  </a:cubicBezTo>
                  <a:cubicBezTo>
                    <a:pt x="14597" y="18628"/>
                    <a:pt x="14792" y="19307"/>
                    <a:pt x="15181" y="19307"/>
                  </a:cubicBezTo>
                  <a:cubicBezTo>
                    <a:pt x="15570" y="19307"/>
                    <a:pt x="16154" y="18628"/>
                    <a:pt x="16738" y="17949"/>
                  </a:cubicBezTo>
                  <a:cubicBezTo>
                    <a:pt x="17322" y="17270"/>
                    <a:pt x="17905" y="16590"/>
                    <a:pt x="18392" y="15911"/>
                  </a:cubicBezTo>
                  <a:cubicBezTo>
                    <a:pt x="18878" y="15232"/>
                    <a:pt x="19267" y="14553"/>
                    <a:pt x="19462" y="14689"/>
                  </a:cubicBezTo>
                  <a:cubicBezTo>
                    <a:pt x="19657" y="14824"/>
                    <a:pt x="19657" y="15775"/>
                    <a:pt x="19949" y="16862"/>
                  </a:cubicBezTo>
                  <a:cubicBezTo>
                    <a:pt x="20240" y="17949"/>
                    <a:pt x="20824" y="19172"/>
                    <a:pt x="21408" y="20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9055766" y="5869845"/>
              <a:ext cx="5366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6941"/>
                    <a:pt x="2057" y="12282"/>
                    <a:pt x="2571" y="8682"/>
                  </a:cubicBezTo>
                  <a:cubicBezTo>
                    <a:pt x="3086" y="5082"/>
                    <a:pt x="3086" y="2541"/>
                    <a:pt x="6171" y="1271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9145339" y="5888699"/>
              <a:ext cx="109765" cy="17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371" fill="norm" stroke="1" extrusionOk="0">
                  <a:moveTo>
                    <a:pt x="21085" y="1406"/>
                  </a:moveTo>
                  <a:cubicBezTo>
                    <a:pt x="16176" y="798"/>
                    <a:pt x="11267" y="189"/>
                    <a:pt x="7585" y="37"/>
                  </a:cubicBezTo>
                  <a:cubicBezTo>
                    <a:pt x="3903" y="-115"/>
                    <a:pt x="1449" y="189"/>
                    <a:pt x="467" y="1102"/>
                  </a:cubicBezTo>
                  <a:cubicBezTo>
                    <a:pt x="-515" y="2015"/>
                    <a:pt x="-24" y="3536"/>
                    <a:pt x="2676" y="5361"/>
                  </a:cubicBezTo>
                  <a:cubicBezTo>
                    <a:pt x="5376" y="7186"/>
                    <a:pt x="10285" y="9316"/>
                    <a:pt x="13476" y="10989"/>
                  </a:cubicBezTo>
                  <a:cubicBezTo>
                    <a:pt x="16667" y="12662"/>
                    <a:pt x="18140" y="13879"/>
                    <a:pt x="19121" y="15248"/>
                  </a:cubicBezTo>
                  <a:cubicBezTo>
                    <a:pt x="20103" y="16617"/>
                    <a:pt x="20594" y="18138"/>
                    <a:pt x="19612" y="19203"/>
                  </a:cubicBezTo>
                  <a:cubicBezTo>
                    <a:pt x="18630" y="20268"/>
                    <a:pt x="16176" y="20877"/>
                    <a:pt x="13476" y="21181"/>
                  </a:cubicBezTo>
                  <a:cubicBezTo>
                    <a:pt x="10776" y="21485"/>
                    <a:pt x="7830" y="21485"/>
                    <a:pt x="5867" y="20724"/>
                  </a:cubicBezTo>
                  <a:cubicBezTo>
                    <a:pt x="3903" y="19964"/>
                    <a:pt x="2921" y="18443"/>
                    <a:pt x="4640" y="14944"/>
                  </a:cubicBezTo>
                  <a:cubicBezTo>
                    <a:pt x="6358" y="11446"/>
                    <a:pt x="10776" y="5970"/>
                    <a:pt x="15194" y="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9383367" y="5690555"/>
              <a:ext cx="101743" cy="354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01" fill="norm" stroke="1" extrusionOk="0">
                  <a:moveTo>
                    <a:pt x="8330" y="1104"/>
                  </a:moveTo>
                  <a:cubicBezTo>
                    <a:pt x="9911" y="487"/>
                    <a:pt x="11491" y="-130"/>
                    <a:pt x="11754" y="24"/>
                  </a:cubicBezTo>
                  <a:cubicBezTo>
                    <a:pt x="12018" y="179"/>
                    <a:pt x="10964" y="1104"/>
                    <a:pt x="8594" y="3881"/>
                  </a:cubicBezTo>
                  <a:cubicBezTo>
                    <a:pt x="6223" y="6659"/>
                    <a:pt x="2535" y="11287"/>
                    <a:pt x="954" y="14373"/>
                  </a:cubicBezTo>
                  <a:cubicBezTo>
                    <a:pt x="-626" y="17459"/>
                    <a:pt x="-99" y="19001"/>
                    <a:pt x="1481" y="20004"/>
                  </a:cubicBezTo>
                  <a:cubicBezTo>
                    <a:pt x="3062" y="21007"/>
                    <a:pt x="5696" y="21470"/>
                    <a:pt x="9120" y="21393"/>
                  </a:cubicBezTo>
                  <a:cubicBezTo>
                    <a:pt x="12545" y="21316"/>
                    <a:pt x="16759" y="20699"/>
                    <a:pt x="20974" y="20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9354773" y="5800844"/>
              <a:ext cx="360342" cy="236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7583"/>
                  </a:moveTo>
                  <a:cubicBezTo>
                    <a:pt x="460" y="6664"/>
                    <a:pt x="919" y="5745"/>
                    <a:pt x="2068" y="5170"/>
                  </a:cubicBezTo>
                  <a:cubicBezTo>
                    <a:pt x="3217" y="4596"/>
                    <a:pt x="5055" y="4366"/>
                    <a:pt x="6970" y="5170"/>
                  </a:cubicBezTo>
                  <a:cubicBezTo>
                    <a:pt x="8885" y="5974"/>
                    <a:pt x="10877" y="7813"/>
                    <a:pt x="12026" y="9881"/>
                  </a:cubicBezTo>
                  <a:cubicBezTo>
                    <a:pt x="13174" y="11949"/>
                    <a:pt x="13481" y="14247"/>
                    <a:pt x="13557" y="16085"/>
                  </a:cubicBezTo>
                  <a:cubicBezTo>
                    <a:pt x="13634" y="17923"/>
                    <a:pt x="13481" y="19302"/>
                    <a:pt x="13021" y="20221"/>
                  </a:cubicBezTo>
                  <a:cubicBezTo>
                    <a:pt x="12562" y="21140"/>
                    <a:pt x="11796" y="21600"/>
                    <a:pt x="11413" y="21026"/>
                  </a:cubicBezTo>
                  <a:cubicBezTo>
                    <a:pt x="11030" y="20451"/>
                    <a:pt x="11030" y="18843"/>
                    <a:pt x="11413" y="16889"/>
                  </a:cubicBezTo>
                  <a:cubicBezTo>
                    <a:pt x="11796" y="14936"/>
                    <a:pt x="12562" y="12638"/>
                    <a:pt x="13328" y="11030"/>
                  </a:cubicBezTo>
                  <a:cubicBezTo>
                    <a:pt x="14094" y="9421"/>
                    <a:pt x="14860" y="8502"/>
                    <a:pt x="15932" y="8272"/>
                  </a:cubicBezTo>
                  <a:cubicBezTo>
                    <a:pt x="17004" y="8043"/>
                    <a:pt x="18383" y="8502"/>
                    <a:pt x="19072" y="9306"/>
                  </a:cubicBezTo>
                  <a:cubicBezTo>
                    <a:pt x="19762" y="10111"/>
                    <a:pt x="19762" y="11260"/>
                    <a:pt x="19762" y="12408"/>
                  </a:cubicBezTo>
                  <a:cubicBezTo>
                    <a:pt x="19762" y="13557"/>
                    <a:pt x="19762" y="14706"/>
                    <a:pt x="19685" y="15970"/>
                  </a:cubicBezTo>
                  <a:cubicBezTo>
                    <a:pt x="19609" y="17234"/>
                    <a:pt x="19455" y="18613"/>
                    <a:pt x="19379" y="18728"/>
                  </a:cubicBezTo>
                  <a:cubicBezTo>
                    <a:pt x="19302" y="18843"/>
                    <a:pt x="19302" y="17694"/>
                    <a:pt x="19455" y="14821"/>
                  </a:cubicBezTo>
                  <a:cubicBezTo>
                    <a:pt x="19609" y="11949"/>
                    <a:pt x="19915" y="7353"/>
                    <a:pt x="20298" y="4596"/>
                  </a:cubicBezTo>
                  <a:cubicBezTo>
                    <a:pt x="20681" y="1838"/>
                    <a:pt x="21140" y="91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9775757" y="5693508"/>
              <a:ext cx="108029" cy="378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485" fill="norm" stroke="1" extrusionOk="0">
                  <a:moveTo>
                    <a:pt x="20751" y="0"/>
                  </a:moveTo>
                  <a:cubicBezTo>
                    <a:pt x="15842" y="2899"/>
                    <a:pt x="10933" y="5799"/>
                    <a:pt x="7742" y="8481"/>
                  </a:cubicBezTo>
                  <a:cubicBezTo>
                    <a:pt x="4551" y="11162"/>
                    <a:pt x="3078" y="13627"/>
                    <a:pt x="2097" y="15439"/>
                  </a:cubicBezTo>
                  <a:cubicBezTo>
                    <a:pt x="1115" y="17251"/>
                    <a:pt x="624" y="18411"/>
                    <a:pt x="1115" y="19281"/>
                  </a:cubicBezTo>
                  <a:cubicBezTo>
                    <a:pt x="1606" y="20150"/>
                    <a:pt x="3078" y="20730"/>
                    <a:pt x="5042" y="21093"/>
                  </a:cubicBezTo>
                  <a:cubicBezTo>
                    <a:pt x="7006" y="21455"/>
                    <a:pt x="9460" y="21600"/>
                    <a:pt x="11669" y="21383"/>
                  </a:cubicBezTo>
                  <a:cubicBezTo>
                    <a:pt x="13878" y="21165"/>
                    <a:pt x="15842" y="20585"/>
                    <a:pt x="17560" y="19353"/>
                  </a:cubicBezTo>
                  <a:cubicBezTo>
                    <a:pt x="19278" y="18121"/>
                    <a:pt x="20751" y="16236"/>
                    <a:pt x="20751" y="15004"/>
                  </a:cubicBezTo>
                  <a:cubicBezTo>
                    <a:pt x="20751" y="13772"/>
                    <a:pt x="19278" y="13192"/>
                    <a:pt x="17315" y="12830"/>
                  </a:cubicBezTo>
                  <a:cubicBezTo>
                    <a:pt x="15351" y="12467"/>
                    <a:pt x="12897" y="12322"/>
                    <a:pt x="9460" y="12250"/>
                  </a:cubicBezTo>
                  <a:cubicBezTo>
                    <a:pt x="6024" y="12177"/>
                    <a:pt x="1606" y="12177"/>
                    <a:pt x="378" y="12395"/>
                  </a:cubicBezTo>
                  <a:cubicBezTo>
                    <a:pt x="-849" y="12612"/>
                    <a:pt x="1115" y="13047"/>
                    <a:pt x="3324" y="13337"/>
                  </a:cubicBezTo>
                  <a:cubicBezTo>
                    <a:pt x="5533" y="13627"/>
                    <a:pt x="7987" y="13772"/>
                    <a:pt x="10442" y="13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9934666" y="5621583"/>
              <a:ext cx="516465" cy="403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294" fill="norm" stroke="1" extrusionOk="0">
                  <a:moveTo>
                    <a:pt x="1073" y="15949"/>
                  </a:moveTo>
                  <a:cubicBezTo>
                    <a:pt x="754" y="16489"/>
                    <a:pt x="435" y="17029"/>
                    <a:pt x="222" y="17772"/>
                  </a:cubicBezTo>
                  <a:cubicBezTo>
                    <a:pt x="9" y="18514"/>
                    <a:pt x="-97" y="19459"/>
                    <a:pt x="116" y="20066"/>
                  </a:cubicBezTo>
                  <a:cubicBezTo>
                    <a:pt x="329" y="20674"/>
                    <a:pt x="861" y="20944"/>
                    <a:pt x="1605" y="20674"/>
                  </a:cubicBezTo>
                  <a:cubicBezTo>
                    <a:pt x="2350" y="20404"/>
                    <a:pt x="3308" y="19594"/>
                    <a:pt x="3946" y="18852"/>
                  </a:cubicBezTo>
                  <a:cubicBezTo>
                    <a:pt x="4585" y="18109"/>
                    <a:pt x="4904" y="17434"/>
                    <a:pt x="4957" y="17434"/>
                  </a:cubicBezTo>
                  <a:cubicBezTo>
                    <a:pt x="5010" y="17434"/>
                    <a:pt x="4798" y="18109"/>
                    <a:pt x="4851" y="18852"/>
                  </a:cubicBezTo>
                  <a:cubicBezTo>
                    <a:pt x="4904" y="19594"/>
                    <a:pt x="5223" y="20404"/>
                    <a:pt x="5755" y="20877"/>
                  </a:cubicBezTo>
                  <a:cubicBezTo>
                    <a:pt x="6287" y="21349"/>
                    <a:pt x="7032" y="21484"/>
                    <a:pt x="7990" y="20944"/>
                  </a:cubicBezTo>
                  <a:cubicBezTo>
                    <a:pt x="8947" y="20404"/>
                    <a:pt x="10118" y="19189"/>
                    <a:pt x="11288" y="16421"/>
                  </a:cubicBezTo>
                  <a:cubicBezTo>
                    <a:pt x="12459" y="13654"/>
                    <a:pt x="13629" y="9334"/>
                    <a:pt x="14268" y="6634"/>
                  </a:cubicBezTo>
                  <a:cubicBezTo>
                    <a:pt x="14906" y="3934"/>
                    <a:pt x="15012" y="2854"/>
                    <a:pt x="15119" y="1909"/>
                  </a:cubicBezTo>
                  <a:cubicBezTo>
                    <a:pt x="15225" y="964"/>
                    <a:pt x="15332" y="154"/>
                    <a:pt x="15225" y="19"/>
                  </a:cubicBezTo>
                  <a:cubicBezTo>
                    <a:pt x="15119" y="-116"/>
                    <a:pt x="14800" y="424"/>
                    <a:pt x="14161" y="2517"/>
                  </a:cubicBezTo>
                  <a:cubicBezTo>
                    <a:pt x="13523" y="4609"/>
                    <a:pt x="12565" y="8254"/>
                    <a:pt x="12033" y="11359"/>
                  </a:cubicBezTo>
                  <a:cubicBezTo>
                    <a:pt x="11501" y="14464"/>
                    <a:pt x="11395" y="17029"/>
                    <a:pt x="11501" y="18582"/>
                  </a:cubicBezTo>
                  <a:cubicBezTo>
                    <a:pt x="11607" y="20134"/>
                    <a:pt x="11927" y="20674"/>
                    <a:pt x="12352" y="20877"/>
                  </a:cubicBezTo>
                  <a:cubicBezTo>
                    <a:pt x="12778" y="21079"/>
                    <a:pt x="13310" y="20944"/>
                    <a:pt x="13682" y="20472"/>
                  </a:cubicBezTo>
                  <a:cubicBezTo>
                    <a:pt x="14055" y="19999"/>
                    <a:pt x="14268" y="19189"/>
                    <a:pt x="14268" y="18042"/>
                  </a:cubicBezTo>
                  <a:cubicBezTo>
                    <a:pt x="14268" y="16894"/>
                    <a:pt x="14055" y="15409"/>
                    <a:pt x="13682" y="14397"/>
                  </a:cubicBezTo>
                  <a:cubicBezTo>
                    <a:pt x="13310" y="13384"/>
                    <a:pt x="12778" y="12844"/>
                    <a:pt x="12086" y="12371"/>
                  </a:cubicBezTo>
                  <a:cubicBezTo>
                    <a:pt x="11395" y="11899"/>
                    <a:pt x="10543" y="11494"/>
                    <a:pt x="10437" y="11291"/>
                  </a:cubicBezTo>
                  <a:cubicBezTo>
                    <a:pt x="10331" y="11089"/>
                    <a:pt x="10969" y="11089"/>
                    <a:pt x="12086" y="11426"/>
                  </a:cubicBezTo>
                  <a:cubicBezTo>
                    <a:pt x="13204" y="11764"/>
                    <a:pt x="14800" y="12439"/>
                    <a:pt x="16076" y="13587"/>
                  </a:cubicBezTo>
                  <a:cubicBezTo>
                    <a:pt x="17353" y="14734"/>
                    <a:pt x="18311" y="16354"/>
                    <a:pt x="18843" y="17569"/>
                  </a:cubicBezTo>
                  <a:cubicBezTo>
                    <a:pt x="19375" y="18784"/>
                    <a:pt x="19481" y="19594"/>
                    <a:pt x="19535" y="19594"/>
                  </a:cubicBezTo>
                  <a:cubicBezTo>
                    <a:pt x="19588" y="19594"/>
                    <a:pt x="19588" y="18784"/>
                    <a:pt x="19641" y="17164"/>
                  </a:cubicBezTo>
                  <a:cubicBezTo>
                    <a:pt x="19694" y="15544"/>
                    <a:pt x="19801" y="13114"/>
                    <a:pt x="20120" y="11697"/>
                  </a:cubicBezTo>
                  <a:cubicBezTo>
                    <a:pt x="20439" y="10279"/>
                    <a:pt x="20971" y="9874"/>
                    <a:pt x="21503" y="9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10445666" y="5846845"/>
              <a:ext cx="143469" cy="11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15" fill="norm" stroke="1" extrusionOk="0">
                  <a:moveTo>
                    <a:pt x="21274" y="0"/>
                  </a:moveTo>
                  <a:cubicBezTo>
                    <a:pt x="17106" y="0"/>
                    <a:pt x="12937" y="0"/>
                    <a:pt x="9337" y="1964"/>
                  </a:cubicBezTo>
                  <a:cubicBezTo>
                    <a:pt x="5737" y="3927"/>
                    <a:pt x="2706" y="7855"/>
                    <a:pt x="1190" y="11045"/>
                  </a:cubicBezTo>
                  <a:cubicBezTo>
                    <a:pt x="-326" y="14236"/>
                    <a:pt x="-326" y="16691"/>
                    <a:pt x="811" y="18409"/>
                  </a:cubicBezTo>
                  <a:cubicBezTo>
                    <a:pt x="1948" y="20127"/>
                    <a:pt x="4221" y="21109"/>
                    <a:pt x="6306" y="21355"/>
                  </a:cubicBezTo>
                  <a:cubicBezTo>
                    <a:pt x="8390" y="21600"/>
                    <a:pt x="10285" y="21109"/>
                    <a:pt x="11611" y="19636"/>
                  </a:cubicBezTo>
                  <a:cubicBezTo>
                    <a:pt x="12937" y="18164"/>
                    <a:pt x="13695" y="15709"/>
                    <a:pt x="14832" y="12273"/>
                  </a:cubicBezTo>
                  <a:cubicBezTo>
                    <a:pt x="15969" y="8836"/>
                    <a:pt x="17485" y="4418"/>
                    <a:pt x="19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10572332" y="5837714"/>
              <a:ext cx="130668" cy="16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56" fill="norm" stroke="1" extrusionOk="0">
                  <a:moveTo>
                    <a:pt x="5223" y="194"/>
                  </a:moveTo>
                  <a:cubicBezTo>
                    <a:pt x="4392" y="3568"/>
                    <a:pt x="3561" y="6943"/>
                    <a:pt x="2523" y="10150"/>
                  </a:cubicBezTo>
                  <a:cubicBezTo>
                    <a:pt x="1484" y="13356"/>
                    <a:pt x="238" y="16393"/>
                    <a:pt x="31" y="16900"/>
                  </a:cubicBezTo>
                  <a:cubicBezTo>
                    <a:pt x="-177" y="17406"/>
                    <a:pt x="654" y="15381"/>
                    <a:pt x="2731" y="12343"/>
                  </a:cubicBezTo>
                  <a:cubicBezTo>
                    <a:pt x="4808" y="9306"/>
                    <a:pt x="8131" y="5256"/>
                    <a:pt x="10831" y="2894"/>
                  </a:cubicBezTo>
                  <a:cubicBezTo>
                    <a:pt x="13531" y="531"/>
                    <a:pt x="15608" y="-144"/>
                    <a:pt x="17477" y="25"/>
                  </a:cubicBezTo>
                  <a:cubicBezTo>
                    <a:pt x="19346" y="193"/>
                    <a:pt x="21008" y="1206"/>
                    <a:pt x="21215" y="4918"/>
                  </a:cubicBezTo>
                  <a:cubicBezTo>
                    <a:pt x="21423" y="8631"/>
                    <a:pt x="20177" y="15043"/>
                    <a:pt x="18931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4685667" y="2005758"/>
              <a:ext cx="77435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5" y="19385"/>
                    <a:pt x="3850" y="17169"/>
                    <a:pt x="5810" y="15508"/>
                  </a:cubicBezTo>
                  <a:cubicBezTo>
                    <a:pt x="7770" y="13846"/>
                    <a:pt x="9766" y="12738"/>
                    <a:pt x="11941" y="11354"/>
                  </a:cubicBezTo>
                  <a:cubicBezTo>
                    <a:pt x="14115" y="9969"/>
                    <a:pt x="16467" y="8308"/>
                    <a:pt x="18107" y="6369"/>
                  </a:cubicBezTo>
                  <a:cubicBezTo>
                    <a:pt x="19747" y="4431"/>
                    <a:pt x="20673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4585999" y="2074760"/>
              <a:ext cx="972486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600" fill="norm" stroke="1" extrusionOk="0">
                  <a:moveTo>
                    <a:pt x="680" y="20785"/>
                  </a:moveTo>
                  <a:cubicBezTo>
                    <a:pt x="340" y="21192"/>
                    <a:pt x="0" y="21600"/>
                    <a:pt x="0" y="21600"/>
                  </a:cubicBezTo>
                  <a:cubicBezTo>
                    <a:pt x="0" y="21600"/>
                    <a:pt x="340" y="21192"/>
                    <a:pt x="1446" y="19358"/>
                  </a:cubicBezTo>
                  <a:cubicBezTo>
                    <a:pt x="2551" y="17525"/>
                    <a:pt x="4422" y="14264"/>
                    <a:pt x="6321" y="11615"/>
                  </a:cubicBezTo>
                  <a:cubicBezTo>
                    <a:pt x="8220" y="8966"/>
                    <a:pt x="10148" y="6928"/>
                    <a:pt x="12019" y="5502"/>
                  </a:cubicBezTo>
                  <a:cubicBezTo>
                    <a:pt x="13890" y="4075"/>
                    <a:pt x="15704" y="3260"/>
                    <a:pt x="17150" y="2649"/>
                  </a:cubicBezTo>
                  <a:cubicBezTo>
                    <a:pt x="18595" y="2038"/>
                    <a:pt x="19672" y="1630"/>
                    <a:pt x="20409" y="1223"/>
                  </a:cubicBezTo>
                  <a:cubicBezTo>
                    <a:pt x="21146" y="815"/>
                    <a:pt x="21543" y="408"/>
                    <a:pt x="21572" y="204"/>
                  </a:cubicBezTo>
                  <a:cubicBezTo>
                    <a:pt x="21600" y="0"/>
                    <a:pt x="21260" y="0"/>
                    <a:pt x="2092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4463329" y="2312432"/>
              <a:ext cx="230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4741"/>
                    <a:pt x="4800" y="9483"/>
                    <a:pt x="8400" y="13083"/>
                  </a:cubicBezTo>
                  <a:cubicBezTo>
                    <a:pt x="12000" y="16683"/>
                    <a:pt x="16800" y="191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4555331" y="2452489"/>
              <a:ext cx="95042" cy="132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17" fill="norm" stroke="1" extrusionOk="0">
                  <a:moveTo>
                    <a:pt x="11937" y="2117"/>
                  </a:moveTo>
                  <a:cubicBezTo>
                    <a:pt x="9663" y="895"/>
                    <a:pt x="7389" y="-328"/>
                    <a:pt x="5400" y="80"/>
                  </a:cubicBezTo>
                  <a:cubicBezTo>
                    <a:pt x="3411" y="487"/>
                    <a:pt x="1705" y="2525"/>
                    <a:pt x="1989" y="4155"/>
                  </a:cubicBezTo>
                  <a:cubicBezTo>
                    <a:pt x="2274" y="5785"/>
                    <a:pt x="4547" y="7008"/>
                    <a:pt x="7105" y="7823"/>
                  </a:cubicBezTo>
                  <a:cubicBezTo>
                    <a:pt x="9663" y="8638"/>
                    <a:pt x="12505" y="9046"/>
                    <a:pt x="15063" y="9861"/>
                  </a:cubicBezTo>
                  <a:cubicBezTo>
                    <a:pt x="17621" y="10676"/>
                    <a:pt x="19895" y="11898"/>
                    <a:pt x="20747" y="13529"/>
                  </a:cubicBezTo>
                  <a:cubicBezTo>
                    <a:pt x="21600" y="15159"/>
                    <a:pt x="21032" y="17197"/>
                    <a:pt x="19326" y="18623"/>
                  </a:cubicBezTo>
                  <a:cubicBezTo>
                    <a:pt x="17621" y="20049"/>
                    <a:pt x="14779" y="20864"/>
                    <a:pt x="11653" y="21068"/>
                  </a:cubicBezTo>
                  <a:cubicBezTo>
                    <a:pt x="8526" y="21272"/>
                    <a:pt x="5116" y="20864"/>
                    <a:pt x="3126" y="19234"/>
                  </a:cubicBezTo>
                  <a:cubicBezTo>
                    <a:pt x="1137" y="17604"/>
                    <a:pt x="568" y="14751"/>
                    <a:pt x="0" y="118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4695526" y="2304765"/>
              <a:ext cx="220148" cy="286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35" fill="norm" stroke="1" extrusionOk="0">
                  <a:moveTo>
                    <a:pt x="4944" y="0"/>
                  </a:moveTo>
                  <a:cubicBezTo>
                    <a:pt x="3962" y="5543"/>
                    <a:pt x="2980" y="11087"/>
                    <a:pt x="2489" y="14336"/>
                  </a:cubicBezTo>
                  <a:cubicBezTo>
                    <a:pt x="1999" y="17586"/>
                    <a:pt x="1999" y="18542"/>
                    <a:pt x="2367" y="19402"/>
                  </a:cubicBezTo>
                  <a:cubicBezTo>
                    <a:pt x="2735" y="20262"/>
                    <a:pt x="3471" y="21027"/>
                    <a:pt x="4453" y="21313"/>
                  </a:cubicBezTo>
                  <a:cubicBezTo>
                    <a:pt x="5435" y="21600"/>
                    <a:pt x="6662" y="21409"/>
                    <a:pt x="7889" y="20453"/>
                  </a:cubicBezTo>
                  <a:cubicBezTo>
                    <a:pt x="9117" y="19497"/>
                    <a:pt x="10344" y="17777"/>
                    <a:pt x="10958" y="16439"/>
                  </a:cubicBezTo>
                  <a:cubicBezTo>
                    <a:pt x="11571" y="15101"/>
                    <a:pt x="11571" y="14145"/>
                    <a:pt x="9976" y="13381"/>
                  </a:cubicBezTo>
                  <a:cubicBezTo>
                    <a:pt x="8380" y="12616"/>
                    <a:pt x="5189" y="12042"/>
                    <a:pt x="2980" y="11947"/>
                  </a:cubicBezTo>
                  <a:cubicBezTo>
                    <a:pt x="771" y="11851"/>
                    <a:pt x="-456" y="12234"/>
                    <a:pt x="158" y="12138"/>
                  </a:cubicBezTo>
                  <a:cubicBezTo>
                    <a:pt x="771" y="12042"/>
                    <a:pt x="3226" y="11469"/>
                    <a:pt x="7030" y="10800"/>
                  </a:cubicBezTo>
                  <a:cubicBezTo>
                    <a:pt x="10835" y="10131"/>
                    <a:pt x="15989" y="9366"/>
                    <a:pt x="21144" y="86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993442" y="2204786"/>
              <a:ext cx="159904" cy="33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198" fill="norm" stroke="1" extrusionOk="0">
                  <a:moveTo>
                    <a:pt x="17338" y="15123"/>
                  </a:moveTo>
                  <a:cubicBezTo>
                    <a:pt x="15966" y="14636"/>
                    <a:pt x="14595" y="14149"/>
                    <a:pt x="12195" y="14149"/>
                  </a:cubicBezTo>
                  <a:cubicBezTo>
                    <a:pt x="9795" y="14149"/>
                    <a:pt x="6366" y="14636"/>
                    <a:pt x="4138" y="15286"/>
                  </a:cubicBezTo>
                  <a:cubicBezTo>
                    <a:pt x="1909" y="15935"/>
                    <a:pt x="881" y="16747"/>
                    <a:pt x="366" y="17640"/>
                  </a:cubicBezTo>
                  <a:cubicBezTo>
                    <a:pt x="-148" y="18534"/>
                    <a:pt x="-148" y="19508"/>
                    <a:pt x="538" y="20239"/>
                  </a:cubicBezTo>
                  <a:cubicBezTo>
                    <a:pt x="1223" y="20970"/>
                    <a:pt x="2595" y="21457"/>
                    <a:pt x="4823" y="21051"/>
                  </a:cubicBezTo>
                  <a:cubicBezTo>
                    <a:pt x="7052" y="20645"/>
                    <a:pt x="10138" y="19346"/>
                    <a:pt x="12538" y="16098"/>
                  </a:cubicBezTo>
                  <a:cubicBezTo>
                    <a:pt x="14938" y="12849"/>
                    <a:pt x="16652" y="7652"/>
                    <a:pt x="17509" y="4486"/>
                  </a:cubicBezTo>
                  <a:cubicBezTo>
                    <a:pt x="18366" y="1319"/>
                    <a:pt x="18366" y="182"/>
                    <a:pt x="18366" y="19"/>
                  </a:cubicBezTo>
                  <a:cubicBezTo>
                    <a:pt x="18366" y="-143"/>
                    <a:pt x="18366" y="669"/>
                    <a:pt x="18023" y="3592"/>
                  </a:cubicBezTo>
                  <a:cubicBezTo>
                    <a:pt x="17681" y="6516"/>
                    <a:pt x="16995" y="11550"/>
                    <a:pt x="16652" y="14474"/>
                  </a:cubicBezTo>
                  <a:cubicBezTo>
                    <a:pt x="16309" y="17397"/>
                    <a:pt x="16309" y="18209"/>
                    <a:pt x="17166" y="18859"/>
                  </a:cubicBezTo>
                  <a:cubicBezTo>
                    <a:pt x="18023" y="19508"/>
                    <a:pt x="19738" y="19995"/>
                    <a:pt x="21452" y="204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5207013" y="2320099"/>
              <a:ext cx="23001" cy="12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17192"/>
                  </a:moveTo>
                  <a:cubicBezTo>
                    <a:pt x="0" y="19396"/>
                    <a:pt x="0" y="21600"/>
                    <a:pt x="1200" y="21380"/>
                  </a:cubicBezTo>
                  <a:cubicBezTo>
                    <a:pt x="2400" y="21159"/>
                    <a:pt x="4800" y="18514"/>
                    <a:pt x="8400" y="14547"/>
                  </a:cubicBezTo>
                  <a:cubicBezTo>
                    <a:pt x="12000" y="10580"/>
                    <a:pt x="16800" y="5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5278570" y="2343099"/>
              <a:ext cx="58775" cy="12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8" h="21335" fill="norm" stroke="1" extrusionOk="0">
                  <a:moveTo>
                    <a:pt x="9900" y="0"/>
                  </a:moveTo>
                  <a:cubicBezTo>
                    <a:pt x="6300" y="1271"/>
                    <a:pt x="2700" y="2541"/>
                    <a:pt x="2700" y="3812"/>
                  </a:cubicBezTo>
                  <a:cubicBezTo>
                    <a:pt x="2700" y="5082"/>
                    <a:pt x="6300" y="6353"/>
                    <a:pt x="10350" y="8259"/>
                  </a:cubicBezTo>
                  <a:cubicBezTo>
                    <a:pt x="14400" y="10165"/>
                    <a:pt x="18900" y="12706"/>
                    <a:pt x="20250" y="15035"/>
                  </a:cubicBezTo>
                  <a:cubicBezTo>
                    <a:pt x="21600" y="17365"/>
                    <a:pt x="19800" y="19482"/>
                    <a:pt x="16200" y="20541"/>
                  </a:cubicBezTo>
                  <a:cubicBezTo>
                    <a:pt x="12600" y="21600"/>
                    <a:pt x="7200" y="21600"/>
                    <a:pt x="4050" y="20541"/>
                  </a:cubicBezTo>
                  <a:cubicBezTo>
                    <a:pt x="900" y="19482"/>
                    <a:pt x="0" y="17365"/>
                    <a:pt x="0" y="15459"/>
                  </a:cubicBezTo>
                  <a:cubicBezTo>
                    <a:pt x="0" y="13553"/>
                    <a:pt x="900" y="11859"/>
                    <a:pt x="1800" y="101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5419128" y="2174429"/>
              <a:ext cx="232562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374" y="0"/>
                  </a:moveTo>
                  <a:cubicBezTo>
                    <a:pt x="2374" y="4629"/>
                    <a:pt x="2374" y="9257"/>
                    <a:pt x="2374" y="12233"/>
                  </a:cubicBezTo>
                  <a:cubicBezTo>
                    <a:pt x="2374" y="15208"/>
                    <a:pt x="2374" y="16531"/>
                    <a:pt x="2611" y="17743"/>
                  </a:cubicBezTo>
                  <a:cubicBezTo>
                    <a:pt x="2848" y="18955"/>
                    <a:pt x="3323" y="20057"/>
                    <a:pt x="3916" y="20167"/>
                  </a:cubicBezTo>
                  <a:cubicBezTo>
                    <a:pt x="4510" y="20278"/>
                    <a:pt x="5222" y="19396"/>
                    <a:pt x="4985" y="17963"/>
                  </a:cubicBezTo>
                  <a:cubicBezTo>
                    <a:pt x="4747" y="16531"/>
                    <a:pt x="3560" y="14547"/>
                    <a:pt x="2374" y="13224"/>
                  </a:cubicBezTo>
                  <a:cubicBezTo>
                    <a:pt x="1187" y="11902"/>
                    <a:pt x="0" y="11241"/>
                    <a:pt x="0" y="10910"/>
                  </a:cubicBezTo>
                  <a:cubicBezTo>
                    <a:pt x="0" y="10580"/>
                    <a:pt x="1187" y="10580"/>
                    <a:pt x="2967" y="10910"/>
                  </a:cubicBezTo>
                  <a:cubicBezTo>
                    <a:pt x="4747" y="11241"/>
                    <a:pt x="7121" y="11902"/>
                    <a:pt x="9138" y="13224"/>
                  </a:cubicBezTo>
                  <a:cubicBezTo>
                    <a:pt x="11156" y="14547"/>
                    <a:pt x="12818" y="16531"/>
                    <a:pt x="13648" y="18073"/>
                  </a:cubicBezTo>
                  <a:cubicBezTo>
                    <a:pt x="14479" y="19616"/>
                    <a:pt x="14479" y="20718"/>
                    <a:pt x="13886" y="21159"/>
                  </a:cubicBezTo>
                  <a:cubicBezTo>
                    <a:pt x="13292" y="21600"/>
                    <a:pt x="12105" y="21380"/>
                    <a:pt x="11275" y="20498"/>
                  </a:cubicBezTo>
                  <a:cubicBezTo>
                    <a:pt x="10444" y="19616"/>
                    <a:pt x="9969" y="18073"/>
                    <a:pt x="11749" y="16200"/>
                  </a:cubicBezTo>
                  <a:cubicBezTo>
                    <a:pt x="13530" y="14327"/>
                    <a:pt x="17565" y="12122"/>
                    <a:pt x="21600" y="99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641363" y="2289431"/>
              <a:ext cx="94766" cy="134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4" h="21446" fill="norm" stroke="1" extrusionOk="0">
                  <a:moveTo>
                    <a:pt x="7042" y="0"/>
                  </a:moveTo>
                  <a:cubicBezTo>
                    <a:pt x="4342" y="4891"/>
                    <a:pt x="1642" y="9781"/>
                    <a:pt x="562" y="13245"/>
                  </a:cubicBezTo>
                  <a:cubicBezTo>
                    <a:pt x="-518" y="16709"/>
                    <a:pt x="22" y="18747"/>
                    <a:pt x="1642" y="19970"/>
                  </a:cubicBezTo>
                  <a:cubicBezTo>
                    <a:pt x="3262" y="21192"/>
                    <a:pt x="5962" y="21600"/>
                    <a:pt x="8662" y="21396"/>
                  </a:cubicBezTo>
                  <a:cubicBezTo>
                    <a:pt x="11362" y="21192"/>
                    <a:pt x="14062" y="20377"/>
                    <a:pt x="16492" y="18747"/>
                  </a:cubicBezTo>
                  <a:cubicBezTo>
                    <a:pt x="18922" y="17117"/>
                    <a:pt x="21082" y="14672"/>
                    <a:pt x="19462" y="12226"/>
                  </a:cubicBezTo>
                  <a:cubicBezTo>
                    <a:pt x="17842" y="9781"/>
                    <a:pt x="12442" y="7336"/>
                    <a:pt x="7042" y="489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4203238" y="2826110"/>
              <a:ext cx="83755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1600" fill="norm" stroke="1" extrusionOk="0">
                  <a:moveTo>
                    <a:pt x="20820" y="0"/>
                  </a:moveTo>
                  <a:cubicBezTo>
                    <a:pt x="17644" y="0"/>
                    <a:pt x="14467" y="0"/>
                    <a:pt x="11926" y="351"/>
                  </a:cubicBezTo>
                  <a:cubicBezTo>
                    <a:pt x="9385" y="702"/>
                    <a:pt x="7479" y="1405"/>
                    <a:pt x="4938" y="3776"/>
                  </a:cubicBezTo>
                  <a:cubicBezTo>
                    <a:pt x="2396" y="6146"/>
                    <a:pt x="-780" y="10185"/>
                    <a:pt x="173" y="13434"/>
                  </a:cubicBezTo>
                  <a:cubicBezTo>
                    <a:pt x="1126" y="16683"/>
                    <a:pt x="6208" y="19141"/>
                    <a:pt x="11291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4307919" y="2822172"/>
              <a:ext cx="178412" cy="31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248" fill="norm" stroke="1" extrusionOk="0">
                  <a:moveTo>
                    <a:pt x="10286" y="13333"/>
                  </a:moveTo>
                  <a:cubicBezTo>
                    <a:pt x="8765" y="13333"/>
                    <a:pt x="7244" y="13333"/>
                    <a:pt x="5418" y="14204"/>
                  </a:cubicBezTo>
                  <a:cubicBezTo>
                    <a:pt x="3593" y="15075"/>
                    <a:pt x="1463" y="16817"/>
                    <a:pt x="551" y="18123"/>
                  </a:cubicBezTo>
                  <a:cubicBezTo>
                    <a:pt x="-362" y="19430"/>
                    <a:pt x="-58" y="20301"/>
                    <a:pt x="855" y="20823"/>
                  </a:cubicBezTo>
                  <a:cubicBezTo>
                    <a:pt x="1768" y="21346"/>
                    <a:pt x="3289" y="21520"/>
                    <a:pt x="5570" y="20562"/>
                  </a:cubicBezTo>
                  <a:cubicBezTo>
                    <a:pt x="7852" y="19604"/>
                    <a:pt x="10894" y="17514"/>
                    <a:pt x="12720" y="14204"/>
                  </a:cubicBezTo>
                  <a:cubicBezTo>
                    <a:pt x="14545" y="10894"/>
                    <a:pt x="15153" y="6365"/>
                    <a:pt x="15458" y="3665"/>
                  </a:cubicBezTo>
                  <a:cubicBezTo>
                    <a:pt x="15762" y="965"/>
                    <a:pt x="15762" y="94"/>
                    <a:pt x="15153" y="7"/>
                  </a:cubicBezTo>
                  <a:cubicBezTo>
                    <a:pt x="14545" y="-80"/>
                    <a:pt x="13328" y="617"/>
                    <a:pt x="12872" y="3055"/>
                  </a:cubicBezTo>
                  <a:cubicBezTo>
                    <a:pt x="12415" y="5494"/>
                    <a:pt x="12720" y="9675"/>
                    <a:pt x="14241" y="12723"/>
                  </a:cubicBezTo>
                  <a:cubicBezTo>
                    <a:pt x="15762" y="15772"/>
                    <a:pt x="18500" y="17688"/>
                    <a:pt x="21238" y="196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4477186" y="2795443"/>
              <a:ext cx="238540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5648" y="14336"/>
                  </a:moveTo>
                  <a:cubicBezTo>
                    <a:pt x="4499" y="14145"/>
                    <a:pt x="3350" y="13954"/>
                    <a:pt x="2546" y="14336"/>
                  </a:cubicBezTo>
                  <a:cubicBezTo>
                    <a:pt x="1741" y="14719"/>
                    <a:pt x="1282" y="15674"/>
                    <a:pt x="822" y="16630"/>
                  </a:cubicBezTo>
                  <a:cubicBezTo>
                    <a:pt x="363" y="17586"/>
                    <a:pt x="-97" y="18542"/>
                    <a:pt x="18" y="19402"/>
                  </a:cubicBezTo>
                  <a:cubicBezTo>
                    <a:pt x="133" y="20262"/>
                    <a:pt x="822" y="21027"/>
                    <a:pt x="1626" y="21122"/>
                  </a:cubicBezTo>
                  <a:cubicBezTo>
                    <a:pt x="2431" y="21218"/>
                    <a:pt x="3350" y="20644"/>
                    <a:pt x="4154" y="19880"/>
                  </a:cubicBezTo>
                  <a:cubicBezTo>
                    <a:pt x="4958" y="19115"/>
                    <a:pt x="5648" y="18159"/>
                    <a:pt x="6107" y="18159"/>
                  </a:cubicBezTo>
                  <a:cubicBezTo>
                    <a:pt x="6567" y="18159"/>
                    <a:pt x="6797" y="19115"/>
                    <a:pt x="7256" y="19975"/>
                  </a:cubicBezTo>
                  <a:cubicBezTo>
                    <a:pt x="7716" y="20835"/>
                    <a:pt x="8405" y="21600"/>
                    <a:pt x="9324" y="21600"/>
                  </a:cubicBezTo>
                  <a:cubicBezTo>
                    <a:pt x="10243" y="21600"/>
                    <a:pt x="11392" y="20835"/>
                    <a:pt x="12541" y="18064"/>
                  </a:cubicBezTo>
                  <a:cubicBezTo>
                    <a:pt x="13690" y="15292"/>
                    <a:pt x="14839" y="10513"/>
                    <a:pt x="15414" y="7550"/>
                  </a:cubicBezTo>
                  <a:cubicBezTo>
                    <a:pt x="15988" y="4588"/>
                    <a:pt x="15988" y="3441"/>
                    <a:pt x="15988" y="2294"/>
                  </a:cubicBezTo>
                  <a:cubicBezTo>
                    <a:pt x="15988" y="1147"/>
                    <a:pt x="15988" y="0"/>
                    <a:pt x="15758" y="0"/>
                  </a:cubicBezTo>
                  <a:cubicBezTo>
                    <a:pt x="15529" y="0"/>
                    <a:pt x="15069" y="1147"/>
                    <a:pt x="14839" y="3536"/>
                  </a:cubicBezTo>
                  <a:cubicBezTo>
                    <a:pt x="14609" y="5926"/>
                    <a:pt x="14609" y="9558"/>
                    <a:pt x="14839" y="11851"/>
                  </a:cubicBezTo>
                  <a:cubicBezTo>
                    <a:pt x="15069" y="14145"/>
                    <a:pt x="15529" y="15101"/>
                    <a:pt x="16103" y="15961"/>
                  </a:cubicBezTo>
                  <a:cubicBezTo>
                    <a:pt x="16677" y="16821"/>
                    <a:pt x="17367" y="17586"/>
                    <a:pt x="18286" y="17873"/>
                  </a:cubicBezTo>
                  <a:cubicBezTo>
                    <a:pt x="19205" y="18159"/>
                    <a:pt x="20354" y="17968"/>
                    <a:pt x="20929" y="17395"/>
                  </a:cubicBezTo>
                  <a:cubicBezTo>
                    <a:pt x="21503" y="16821"/>
                    <a:pt x="21503" y="15865"/>
                    <a:pt x="21388" y="15292"/>
                  </a:cubicBezTo>
                  <a:cubicBezTo>
                    <a:pt x="21273" y="14719"/>
                    <a:pt x="21043" y="14527"/>
                    <a:pt x="20814" y="143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4629066" y="2878304"/>
              <a:ext cx="301941" cy="98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365" fill="norm" stroke="1" extrusionOk="0">
                  <a:moveTo>
                    <a:pt x="2386" y="18596"/>
                  </a:moveTo>
                  <a:cubicBezTo>
                    <a:pt x="1297" y="18042"/>
                    <a:pt x="208" y="17488"/>
                    <a:pt x="27" y="15827"/>
                  </a:cubicBezTo>
                  <a:cubicBezTo>
                    <a:pt x="-155" y="14165"/>
                    <a:pt x="571" y="11396"/>
                    <a:pt x="2568" y="9180"/>
                  </a:cubicBezTo>
                  <a:cubicBezTo>
                    <a:pt x="4564" y="6965"/>
                    <a:pt x="7832" y="5303"/>
                    <a:pt x="10100" y="3642"/>
                  </a:cubicBezTo>
                  <a:cubicBezTo>
                    <a:pt x="12369" y="1980"/>
                    <a:pt x="13640" y="319"/>
                    <a:pt x="13821" y="42"/>
                  </a:cubicBezTo>
                  <a:cubicBezTo>
                    <a:pt x="14003" y="-235"/>
                    <a:pt x="13095" y="873"/>
                    <a:pt x="12279" y="2534"/>
                  </a:cubicBezTo>
                  <a:cubicBezTo>
                    <a:pt x="11462" y="4196"/>
                    <a:pt x="10736" y="6411"/>
                    <a:pt x="10100" y="8903"/>
                  </a:cubicBezTo>
                  <a:cubicBezTo>
                    <a:pt x="9465" y="11396"/>
                    <a:pt x="8921" y="14165"/>
                    <a:pt x="8921" y="16657"/>
                  </a:cubicBezTo>
                  <a:cubicBezTo>
                    <a:pt x="8921" y="19150"/>
                    <a:pt x="9465" y="21365"/>
                    <a:pt x="10100" y="21365"/>
                  </a:cubicBezTo>
                  <a:cubicBezTo>
                    <a:pt x="10736" y="21365"/>
                    <a:pt x="11462" y="19150"/>
                    <a:pt x="12188" y="16380"/>
                  </a:cubicBezTo>
                  <a:cubicBezTo>
                    <a:pt x="12914" y="13611"/>
                    <a:pt x="13640" y="10288"/>
                    <a:pt x="14275" y="9734"/>
                  </a:cubicBezTo>
                  <a:cubicBezTo>
                    <a:pt x="14911" y="9180"/>
                    <a:pt x="15455" y="11396"/>
                    <a:pt x="16635" y="13334"/>
                  </a:cubicBezTo>
                  <a:cubicBezTo>
                    <a:pt x="17815" y="15273"/>
                    <a:pt x="19630" y="16934"/>
                    <a:pt x="21445" y="185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5009275" y="2656074"/>
              <a:ext cx="159405" cy="341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66" fill="norm" stroke="1" extrusionOk="0">
                  <a:moveTo>
                    <a:pt x="18299" y="13045"/>
                  </a:moveTo>
                  <a:cubicBezTo>
                    <a:pt x="17614" y="12245"/>
                    <a:pt x="16928" y="11445"/>
                    <a:pt x="15556" y="10965"/>
                  </a:cubicBezTo>
                  <a:cubicBezTo>
                    <a:pt x="14185" y="10485"/>
                    <a:pt x="12128" y="10325"/>
                    <a:pt x="9385" y="11445"/>
                  </a:cubicBezTo>
                  <a:cubicBezTo>
                    <a:pt x="6642" y="12565"/>
                    <a:pt x="3214" y="14965"/>
                    <a:pt x="1499" y="16565"/>
                  </a:cubicBezTo>
                  <a:cubicBezTo>
                    <a:pt x="-215" y="18165"/>
                    <a:pt x="-215" y="18965"/>
                    <a:pt x="299" y="19685"/>
                  </a:cubicBezTo>
                  <a:cubicBezTo>
                    <a:pt x="814" y="20405"/>
                    <a:pt x="1842" y="21045"/>
                    <a:pt x="3214" y="21285"/>
                  </a:cubicBezTo>
                  <a:cubicBezTo>
                    <a:pt x="4585" y="21525"/>
                    <a:pt x="6299" y="21365"/>
                    <a:pt x="8528" y="18805"/>
                  </a:cubicBezTo>
                  <a:cubicBezTo>
                    <a:pt x="10756" y="16245"/>
                    <a:pt x="13499" y="11285"/>
                    <a:pt x="14871" y="8005"/>
                  </a:cubicBezTo>
                  <a:cubicBezTo>
                    <a:pt x="16242" y="4725"/>
                    <a:pt x="16242" y="3125"/>
                    <a:pt x="15899" y="1925"/>
                  </a:cubicBezTo>
                  <a:cubicBezTo>
                    <a:pt x="15556" y="725"/>
                    <a:pt x="14871" y="-75"/>
                    <a:pt x="14356" y="5"/>
                  </a:cubicBezTo>
                  <a:cubicBezTo>
                    <a:pt x="13842" y="85"/>
                    <a:pt x="13499" y="1045"/>
                    <a:pt x="13499" y="3365"/>
                  </a:cubicBezTo>
                  <a:cubicBezTo>
                    <a:pt x="13499" y="5685"/>
                    <a:pt x="13842" y="9365"/>
                    <a:pt x="15214" y="11845"/>
                  </a:cubicBezTo>
                  <a:cubicBezTo>
                    <a:pt x="16585" y="14325"/>
                    <a:pt x="18985" y="15605"/>
                    <a:pt x="21385" y="168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5191679" y="2741775"/>
              <a:ext cx="7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00"/>
                  </a:moveTo>
                  <a:cubicBezTo>
                    <a:pt x="0" y="12000"/>
                    <a:pt x="0" y="15000"/>
                    <a:pt x="3600" y="17400"/>
                  </a:cubicBezTo>
                  <a:cubicBezTo>
                    <a:pt x="7200" y="19800"/>
                    <a:pt x="14400" y="21600"/>
                    <a:pt x="18000" y="21600"/>
                  </a:cubicBezTo>
                  <a:cubicBezTo>
                    <a:pt x="21600" y="21600"/>
                    <a:pt x="21600" y="19800"/>
                    <a:pt x="21600" y="15900"/>
                  </a:cubicBezTo>
                  <a:cubicBezTo>
                    <a:pt x="21600" y="12000"/>
                    <a:pt x="21600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5230013" y="2769491"/>
              <a:ext cx="97603" cy="13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0991" fill="norm" stroke="1" extrusionOk="0">
                  <a:moveTo>
                    <a:pt x="9720" y="445"/>
                  </a:moveTo>
                  <a:cubicBezTo>
                    <a:pt x="7020" y="60"/>
                    <a:pt x="4320" y="-326"/>
                    <a:pt x="2430" y="445"/>
                  </a:cubicBezTo>
                  <a:cubicBezTo>
                    <a:pt x="540" y="1217"/>
                    <a:pt x="-540" y="3145"/>
                    <a:pt x="1080" y="4881"/>
                  </a:cubicBezTo>
                  <a:cubicBezTo>
                    <a:pt x="2700" y="6617"/>
                    <a:pt x="7020" y="8160"/>
                    <a:pt x="10800" y="9895"/>
                  </a:cubicBezTo>
                  <a:cubicBezTo>
                    <a:pt x="14580" y="11631"/>
                    <a:pt x="17820" y="13560"/>
                    <a:pt x="19440" y="15488"/>
                  </a:cubicBezTo>
                  <a:cubicBezTo>
                    <a:pt x="21060" y="17417"/>
                    <a:pt x="21060" y="19345"/>
                    <a:pt x="19170" y="20310"/>
                  </a:cubicBezTo>
                  <a:cubicBezTo>
                    <a:pt x="17280" y="21274"/>
                    <a:pt x="13500" y="21274"/>
                    <a:pt x="9990" y="19924"/>
                  </a:cubicBezTo>
                  <a:cubicBezTo>
                    <a:pt x="6480" y="18574"/>
                    <a:pt x="3240" y="15874"/>
                    <a:pt x="0" y="131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5346565" y="2588438"/>
              <a:ext cx="90454" cy="312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02" fill="norm" stroke="1" extrusionOk="0">
                  <a:moveTo>
                    <a:pt x="10436" y="0"/>
                  </a:moveTo>
                  <a:cubicBezTo>
                    <a:pt x="6836" y="4566"/>
                    <a:pt x="3236" y="9132"/>
                    <a:pt x="1436" y="12380"/>
                  </a:cubicBezTo>
                  <a:cubicBezTo>
                    <a:pt x="-364" y="15629"/>
                    <a:pt x="-364" y="17561"/>
                    <a:pt x="836" y="18878"/>
                  </a:cubicBezTo>
                  <a:cubicBezTo>
                    <a:pt x="2036" y="20195"/>
                    <a:pt x="4436" y="20898"/>
                    <a:pt x="7136" y="21249"/>
                  </a:cubicBezTo>
                  <a:cubicBezTo>
                    <a:pt x="9836" y="21600"/>
                    <a:pt x="12836" y="21600"/>
                    <a:pt x="15236" y="21161"/>
                  </a:cubicBezTo>
                  <a:cubicBezTo>
                    <a:pt x="17636" y="20722"/>
                    <a:pt x="19436" y="19844"/>
                    <a:pt x="21236" y="189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5299015" y="2695774"/>
              <a:ext cx="207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267" y="3600"/>
                    <a:pt x="533" y="1800"/>
                    <a:pt x="1333" y="900"/>
                  </a:cubicBezTo>
                  <a:cubicBezTo>
                    <a:pt x="2133" y="0"/>
                    <a:pt x="3467" y="0"/>
                    <a:pt x="5467" y="540"/>
                  </a:cubicBezTo>
                  <a:cubicBezTo>
                    <a:pt x="7467" y="1080"/>
                    <a:pt x="10133" y="2160"/>
                    <a:pt x="12400" y="3960"/>
                  </a:cubicBezTo>
                  <a:cubicBezTo>
                    <a:pt x="14667" y="5760"/>
                    <a:pt x="16533" y="8280"/>
                    <a:pt x="17600" y="10620"/>
                  </a:cubicBezTo>
                  <a:cubicBezTo>
                    <a:pt x="18667" y="12960"/>
                    <a:pt x="18933" y="15120"/>
                    <a:pt x="18400" y="17280"/>
                  </a:cubicBezTo>
                  <a:cubicBezTo>
                    <a:pt x="17867" y="19440"/>
                    <a:pt x="16533" y="21600"/>
                    <a:pt x="15600" y="21600"/>
                  </a:cubicBezTo>
                  <a:cubicBezTo>
                    <a:pt x="14667" y="21600"/>
                    <a:pt x="14133" y="19440"/>
                    <a:pt x="14267" y="16380"/>
                  </a:cubicBezTo>
                  <a:cubicBezTo>
                    <a:pt x="14400" y="13320"/>
                    <a:pt x="15200" y="9360"/>
                    <a:pt x="16533" y="6480"/>
                  </a:cubicBezTo>
                  <a:cubicBezTo>
                    <a:pt x="17867" y="3600"/>
                    <a:pt x="1973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5525080" y="2695774"/>
              <a:ext cx="122430" cy="126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5" h="21330" fill="norm" stroke="1" extrusionOk="0">
                  <a:moveTo>
                    <a:pt x="11034" y="1296"/>
                  </a:moveTo>
                  <a:cubicBezTo>
                    <a:pt x="8874" y="1728"/>
                    <a:pt x="6714" y="2160"/>
                    <a:pt x="4554" y="4968"/>
                  </a:cubicBezTo>
                  <a:cubicBezTo>
                    <a:pt x="2394" y="7776"/>
                    <a:pt x="234" y="12960"/>
                    <a:pt x="18" y="16200"/>
                  </a:cubicBezTo>
                  <a:cubicBezTo>
                    <a:pt x="-198" y="19440"/>
                    <a:pt x="1530" y="20736"/>
                    <a:pt x="4986" y="21168"/>
                  </a:cubicBezTo>
                  <a:cubicBezTo>
                    <a:pt x="8442" y="21600"/>
                    <a:pt x="13626" y="21168"/>
                    <a:pt x="16866" y="19872"/>
                  </a:cubicBezTo>
                  <a:cubicBezTo>
                    <a:pt x="20106" y="18576"/>
                    <a:pt x="21402" y="16416"/>
                    <a:pt x="20322" y="12960"/>
                  </a:cubicBezTo>
                  <a:cubicBezTo>
                    <a:pt x="19242" y="9504"/>
                    <a:pt x="15786" y="4752"/>
                    <a:pt x="1233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5644022" y="2527103"/>
              <a:ext cx="11844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600" fill="norm" stroke="1" extrusionOk="0">
                  <a:moveTo>
                    <a:pt x="0" y="0"/>
                  </a:moveTo>
                  <a:cubicBezTo>
                    <a:pt x="6612" y="2829"/>
                    <a:pt x="13224" y="5657"/>
                    <a:pt x="16971" y="8357"/>
                  </a:cubicBezTo>
                  <a:cubicBezTo>
                    <a:pt x="20718" y="11057"/>
                    <a:pt x="21600" y="13629"/>
                    <a:pt x="18735" y="15814"/>
                  </a:cubicBezTo>
                  <a:cubicBezTo>
                    <a:pt x="15869" y="18000"/>
                    <a:pt x="9257" y="19800"/>
                    <a:pt x="264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5851119" y="1475474"/>
              <a:ext cx="510024" cy="49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384" fill="norm" stroke="1" extrusionOk="0">
                  <a:moveTo>
                    <a:pt x="14042" y="2028"/>
                  </a:moveTo>
                  <a:cubicBezTo>
                    <a:pt x="13403" y="1151"/>
                    <a:pt x="12765" y="274"/>
                    <a:pt x="11647" y="54"/>
                  </a:cubicBezTo>
                  <a:cubicBezTo>
                    <a:pt x="10530" y="-165"/>
                    <a:pt x="8934" y="274"/>
                    <a:pt x="7604" y="1425"/>
                  </a:cubicBezTo>
                  <a:cubicBezTo>
                    <a:pt x="6274" y="2576"/>
                    <a:pt x="5210" y="4440"/>
                    <a:pt x="4518" y="6468"/>
                  </a:cubicBezTo>
                  <a:cubicBezTo>
                    <a:pt x="3827" y="8497"/>
                    <a:pt x="3508" y="10690"/>
                    <a:pt x="3561" y="12609"/>
                  </a:cubicBezTo>
                  <a:cubicBezTo>
                    <a:pt x="3614" y="14527"/>
                    <a:pt x="4040" y="16172"/>
                    <a:pt x="4412" y="17214"/>
                  </a:cubicBezTo>
                  <a:cubicBezTo>
                    <a:pt x="4784" y="18255"/>
                    <a:pt x="5104" y="18694"/>
                    <a:pt x="5902" y="18968"/>
                  </a:cubicBezTo>
                  <a:cubicBezTo>
                    <a:pt x="6700" y="19242"/>
                    <a:pt x="7976" y="19352"/>
                    <a:pt x="9839" y="18694"/>
                  </a:cubicBezTo>
                  <a:cubicBezTo>
                    <a:pt x="11701" y="18036"/>
                    <a:pt x="14148" y="16611"/>
                    <a:pt x="15957" y="15240"/>
                  </a:cubicBezTo>
                  <a:cubicBezTo>
                    <a:pt x="17766" y="13870"/>
                    <a:pt x="18936" y="12554"/>
                    <a:pt x="19575" y="10745"/>
                  </a:cubicBezTo>
                  <a:cubicBezTo>
                    <a:pt x="20213" y="8936"/>
                    <a:pt x="20319" y="6633"/>
                    <a:pt x="20000" y="4988"/>
                  </a:cubicBezTo>
                  <a:cubicBezTo>
                    <a:pt x="19681" y="3344"/>
                    <a:pt x="18936" y="2357"/>
                    <a:pt x="18032" y="1699"/>
                  </a:cubicBezTo>
                  <a:cubicBezTo>
                    <a:pt x="17127" y="1041"/>
                    <a:pt x="16063" y="712"/>
                    <a:pt x="14308" y="548"/>
                  </a:cubicBezTo>
                  <a:cubicBezTo>
                    <a:pt x="12552" y="383"/>
                    <a:pt x="10105" y="383"/>
                    <a:pt x="7657" y="1260"/>
                  </a:cubicBezTo>
                  <a:cubicBezTo>
                    <a:pt x="5210" y="2138"/>
                    <a:pt x="2763" y="3892"/>
                    <a:pt x="1379" y="5865"/>
                  </a:cubicBezTo>
                  <a:cubicBezTo>
                    <a:pt x="-4" y="7839"/>
                    <a:pt x="-323" y="10032"/>
                    <a:pt x="315" y="12444"/>
                  </a:cubicBezTo>
                  <a:cubicBezTo>
                    <a:pt x="954" y="14856"/>
                    <a:pt x="2550" y="17488"/>
                    <a:pt x="4199" y="19132"/>
                  </a:cubicBezTo>
                  <a:cubicBezTo>
                    <a:pt x="5848" y="20777"/>
                    <a:pt x="7551" y="21435"/>
                    <a:pt x="9466" y="21380"/>
                  </a:cubicBezTo>
                  <a:cubicBezTo>
                    <a:pt x="11381" y="21325"/>
                    <a:pt x="13510" y="20558"/>
                    <a:pt x="15425" y="18804"/>
                  </a:cubicBezTo>
                  <a:cubicBezTo>
                    <a:pt x="17340" y="17049"/>
                    <a:pt x="19043" y="14308"/>
                    <a:pt x="20000" y="11677"/>
                  </a:cubicBezTo>
                  <a:cubicBezTo>
                    <a:pt x="20958" y="9045"/>
                    <a:pt x="21171" y="6523"/>
                    <a:pt x="21224" y="4933"/>
                  </a:cubicBezTo>
                  <a:cubicBezTo>
                    <a:pt x="21277" y="3344"/>
                    <a:pt x="21171" y="2686"/>
                    <a:pt x="20266" y="2138"/>
                  </a:cubicBezTo>
                  <a:cubicBezTo>
                    <a:pt x="19362" y="1589"/>
                    <a:pt x="17659" y="1151"/>
                    <a:pt x="16542" y="931"/>
                  </a:cubicBezTo>
                  <a:cubicBezTo>
                    <a:pt x="15425" y="712"/>
                    <a:pt x="14893" y="712"/>
                    <a:pt x="14680" y="986"/>
                  </a:cubicBezTo>
                  <a:cubicBezTo>
                    <a:pt x="14467" y="1260"/>
                    <a:pt x="14574" y="1809"/>
                    <a:pt x="14680" y="235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6265036" y="1124072"/>
              <a:ext cx="759019" cy="38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1" y="20016"/>
                    <a:pt x="582" y="18432"/>
                    <a:pt x="1564" y="16488"/>
                  </a:cubicBezTo>
                  <a:cubicBezTo>
                    <a:pt x="2545" y="14544"/>
                    <a:pt x="4218" y="12240"/>
                    <a:pt x="6255" y="10224"/>
                  </a:cubicBezTo>
                  <a:cubicBezTo>
                    <a:pt x="8291" y="8208"/>
                    <a:pt x="10691" y="6480"/>
                    <a:pt x="12909" y="5184"/>
                  </a:cubicBezTo>
                  <a:cubicBezTo>
                    <a:pt x="15127" y="3888"/>
                    <a:pt x="17164" y="3024"/>
                    <a:pt x="18582" y="2232"/>
                  </a:cubicBezTo>
                  <a:cubicBezTo>
                    <a:pt x="20000" y="1440"/>
                    <a:pt x="20800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6932051" y="1049400"/>
              <a:ext cx="165655" cy="18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094" fill="norm" stroke="1" extrusionOk="0">
                  <a:moveTo>
                    <a:pt x="0" y="631"/>
                  </a:moveTo>
                  <a:cubicBezTo>
                    <a:pt x="1636" y="62"/>
                    <a:pt x="3273" y="-506"/>
                    <a:pt x="6873" y="773"/>
                  </a:cubicBezTo>
                  <a:cubicBezTo>
                    <a:pt x="10473" y="2052"/>
                    <a:pt x="16036" y="5178"/>
                    <a:pt x="18818" y="8162"/>
                  </a:cubicBezTo>
                  <a:cubicBezTo>
                    <a:pt x="21600" y="11147"/>
                    <a:pt x="21600" y="13989"/>
                    <a:pt x="20618" y="16120"/>
                  </a:cubicBezTo>
                  <a:cubicBezTo>
                    <a:pt x="19636" y="18252"/>
                    <a:pt x="17673" y="19673"/>
                    <a:pt x="15709" y="210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7481962" y="689979"/>
              <a:ext cx="94105" cy="51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479" fill="norm" stroke="1" extrusionOk="0">
                  <a:moveTo>
                    <a:pt x="20931" y="1467"/>
                  </a:moveTo>
                  <a:cubicBezTo>
                    <a:pt x="17520" y="832"/>
                    <a:pt x="14110" y="197"/>
                    <a:pt x="11268" y="38"/>
                  </a:cubicBezTo>
                  <a:cubicBezTo>
                    <a:pt x="8426" y="-121"/>
                    <a:pt x="6152" y="197"/>
                    <a:pt x="3878" y="1414"/>
                  </a:cubicBezTo>
                  <a:cubicBezTo>
                    <a:pt x="1605" y="2632"/>
                    <a:pt x="-669" y="4750"/>
                    <a:pt x="184" y="7608"/>
                  </a:cubicBezTo>
                  <a:cubicBezTo>
                    <a:pt x="1036" y="10467"/>
                    <a:pt x="5015" y="14067"/>
                    <a:pt x="7005" y="16503"/>
                  </a:cubicBezTo>
                  <a:cubicBezTo>
                    <a:pt x="8994" y="18938"/>
                    <a:pt x="8994" y="20208"/>
                    <a:pt x="8994" y="214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7376728" y="924734"/>
              <a:ext cx="26834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9964"/>
                    <a:pt x="411" y="18327"/>
                    <a:pt x="3291" y="15709"/>
                  </a:cubicBezTo>
                  <a:cubicBezTo>
                    <a:pt x="6171" y="13091"/>
                    <a:pt x="11726" y="9491"/>
                    <a:pt x="15223" y="6709"/>
                  </a:cubicBezTo>
                  <a:cubicBezTo>
                    <a:pt x="18720" y="3927"/>
                    <a:pt x="2016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7649221" y="734812"/>
              <a:ext cx="141518" cy="404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21507" fill="norm" stroke="1" extrusionOk="0">
                  <a:moveTo>
                    <a:pt x="20273" y="1130"/>
                  </a:moveTo>
                  <a:cubicBezTo>
                    <a:pt x="18809" y="722"/>
                    <a:pt x="17344" y="315"/>
                    <a:pt x="15697" y="111"/>
                  </a:cubicBezTo>
                  <a:cubicBezTo>
                    <a:pt x="14049" y="-93"/>
                    <a:pt x="12219" y="-93"/>
                    <a:pt x="9839" y="790"/>
                  </a:cubicBezTo>
                  <a:cubicBezTo>
                    <a:pt x="7459" y="1673"/>
                    <a:pt x="4531" y="3439"/>
                    <a:pt x="2334" y="6088"/>
                  </a:cubicBezTo>
                  <a:cubicBezTo>
                    <a:pt x="137" y="8737"/>
                    <a:pt x="-1327" y="12269"/>
                    <a:pt x="1785" y="14986"/>
                  </a:cubicBezTo>
                  <a:cubicBezTo>
                    <a:pt x="4897" y="17703"/>
                    <a:pt x="12585" y="19605"/>
                    <a:pt x="20273" y="215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7864850" y="783692"/>
              <a:ext cx="152169" cy="560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33" fill="norm" stroke="1" extrusionOk="0">
                  <a:moveTo>
                    <a:pt x="3600" y="7154"/>
                  </a:moveTo>
                  <a:cubicBezTo>
                    <a:pt x="1800" y="9304"/>
                    <a:pt x="0" y="11454"/>
                    <a:pt x="0" y="13555"/>
                  </a:cubicBezTo>
                  <a:cubicBezTo>
                    <a:pt x="0" y="15657"/>
                    <a:pt x="1800" y="17709"/>
                    <a:pt x="3240" y="19126"/>
                  </a:cubicBezTo>
                  <a:cubicBezTo>
                    <a:pt x="4680" y="20544"/>
                    <a:pt x="5760" y="21326"/>
                    <a:pt x="6480" y="21423"/>
                  </a:cubicBezTo>
                  <a:cubicBezTo>
                    <a:pt x="7200" y="21521"/>
                    <a:pt x="7560" y="20935"/>
                    <a:pt x="7380" y="18980"/>
                  </a:cubicBezTo>
                  <a:cubicBezTo>
                    <a:pt x="7200" y="17025"/>
                    <a:pt x="6480" y="13702"/>
                    <a:pt x="6120" y="10574"/>
                  </a:cubicBezTo>
                  <a:cubicBezTo>
                    <a:pt x="5760" y="7447"/>
                    <a:pt x="5760" y="4515"/>
                    <a:pt x="6120" y="2804"/>
                  </a:cubicBezTo>
                  <a:cubicBezTo>
                    <a:pt x="6480" y="1094"/>
                    <a:pt x="7200" y="605"/>
                    <a:pt x="8640" y="312"/>
                  </a:cubicBezTo>
                  <a:cubicBezTo>
                    <a:pt x="10080" y="19"/>
                    <a:pt x="12240" y="-79"/>
                    <a:pt x="14040" y="68"/>
                  </a:cubicBezTo>
                  <a:cubicBezTo>
                    <a:pt x="15840" y="214"/>
                    <a:pt x="17280" y="605"/>
                    <a:pt x="18720" y="1534"/>
                  </a:cubicBezTo>
                  <a:cubicBezTo>
                    <a:pt x="20160" y="2462"/>
                    <a:pt x="21600" y="3928"/>
                    <a:pt x="21420" y="5199"/>
                  </a:cubicBezTo>
                  <a:cubicBezTo>
                    <a:pt x="21240" y="6469"/>
                    <a:pt x="19440" y="7545"/>
                    <a:pt x="16200" y="8033"/>
                  </a:cubicBezTo>
                  <a:cubicBezTo>
                    <a:pt x="12960" y="8522"/>
                    <a:pt x="8280" y="8424"/>
                    <a:pt x="3600" y="8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8043743" y="625727"/>
              <a:ext cx="15758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600" fill="norm" stroke="1" extrusionOk="0">
                  <a:moveTo>
                    <a:pt x="0" y="0"/>
                  </a:moveTo>
                  <a:cubicBezTo>
                    <a:pt x="3037" y="524"/>
                    <a:pt x="6075" y="1047"/>
                    <a:pt x="9787" y="3207"/>
                  </a:cubicBezTo>
                  <a:cubicBezTo>
                    <a:pt x="13500" y="5367"/>
                    <a:pt x="17887" y="9164"/>
                    <a:pt x="19744" y="11913"/>
                  </a:cubicBezTo>
                  <a:cubicBezTo>
                    <a:pt x="21600" y="14662"/>
                    <a:pt x="20925" y="16364"/>
                    <a:pt x="18562" y="17804"/>
                  </a:cubicBezTo>
                  <a:cubicBezTo>
                    <a:pt x="16200" y="19244"/>
                    <a:pt x="12150" y="20422"/>
                    <a:pt x="81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8564408" y="419518"/>
              <a:ext cx="169352" cy="32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93" fill="norm" stroke="1" extrusionOk="0">
                  <a:moveTo>
                    <a:pt x="1053" y="5474"/>
                  </a:moveTo>
                  <a:cubicBezTo>
                    <a:pt x="408" y="4301"/>
                    <a:pt x="-237" y="3129"/>
                    <a:pt x="85" y="2292"/>
                  </a:cubicBezTo>
                  <a:cubicBezTo>
                    <a:pt x="408" y="1455"/>
                    <a:pt x="1697" y="953"/>
                    <a:pt x="3148" y="618"/>
                  </a:cubicBezTo>
                  <a:cubicBezTo>
                    <a:pt x="4599" y="283"/>
                    <a:pt x="6211" y="115"/>
                    <a:pt x="7823" y="32"/>
                  </a:cubicBezTo>
                  <a:cubicBezTo>
                    <a:pt x="9435" y="-52"/>
                    <a:pt x="11047" y="-52"/>
                    <a:pt x="11853" y="1120"/>
                  </a:cubicBezTo>
                  <a:cubicBezTo>
                    <a:pt x="12659" y="2292"/>
                    <a:pt x="12659" y="4636"/>
                    <a:pt x="10885" y="7818"/>
                  </a:cubicBezTo>
                  <a:cubicBezTo>
                    <a:pt x="9112" y="10999"/>
                    <a:pt x="5566" y="15018"/>
                    <a:pt x="3470" y="17446"/>
                  </a:cubicBezTo>
                  <a:cubicBezTo>
                    <a:pt x="1375" y="19874"/>
                    <a:pt x="730" y="20711"/>
                    <a:pt x="1214" y="21129"/>
                  </a:cubicBezTo>
                  <a:cubicBezTo>
                    <a:pt x="1697" y="21548"/>
                    <a:pt x="3309" y="21548"/>
                    <a:pt x="6856" y="20543"/>
                  </a:cubicBezTo>
                  <a:cubicBezTo>
                    <a:pt x="10402" y="19539"/>
                    <a:pt x="15882" y="17529"/>
                    <a:pt x="21363" y="155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8761871" y="485825"/>
              <a:ext cx="109892" cy="17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3516" y="6615"/>
                  </a:moveTo>
                  <a:cubicBezTo>
                    <a:pt x="3014" y="9657"/>
                    <a:pt x="2512" y="12700"/>
                    <a:pt x="2260" y="15590"/>
                  </a:cubicBezTo>
                  <a:cubicBezTo>
                    <a:pt x="2009" y="18480"/>
                    <a:pt x="2009" y="21218"/>
                    <a:pt x="1507" y="21218"/>
                  </a:cubicBezTo>
                  <a:cubicBezTo>
                    <a:pt x="1005" y="21218"/>
                    <a:pt x="0" y="18480"/>
                    <a:pt x="0" y="15286"/>
                  </a:cubicBezTo>
                  <a:cubicBezTo>
                    <a:pt x="0" y="12091"/>
                    <a:pt x="1005" y="8441"/>
                    <a:pt x="2763" y="5703"/>
                  </a:cubicBezTo>
                  <a:cubicBezTo>
                    <a:pt x="4521" y="2964"/>
                    <a:pt x="7033" y="1139"/>
                    <a:pt x="9544" y="379"/>
                  </a:cubicBezTo>
                  <a:cubicBezTo>
                    <a:pt x="12056" y="-382"/>
                    <a:pt x="14568" y="-78"/>
                    <a:pt x="16074" y="2052"/>
                  </a:cubicBezTo>
                  <a:cubicBezTo>
                    <a:pt x="17581" y="4181"/>
                    <a:pt x="18084" y="8136"/>
                    <a:pt x="18837" y="10874"/>
                  </a:cubicBezTo>
                  <a:cubicBezTo>
                    <a:pt x="19591" y="13612"/>
                    <a:pt x="20595" y="15133"/>
                    <a:pt x="21600" y="166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8912530" y="164352"/>
              <a:ext cx="166237" cy="474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47" fill="norm" stroke="1" extrusionOk="0">
                  <a:moveTo>
                    <a:pt x="14415" y="15227"/>
                  </a:moveTo>
                  <a:cubicBezTo>
                    <a:pt x="12779" y="14997"/>
                    <a:pt x="11143" y="14767"/>
                    <a:pt x="8688" y="15284"/>
                  </a:cubicBezTo>
                  <a:cubicBezTo>
                    <a:pt x="6234" y="15801"/>
                    <a:pt x="2961" y="17065"/>
                    <a:pt x="1324" y="18157"/>
                  </a:cubicBezTo>
                  <a:cubicBezTo>
                    <a:pt x="-312" y="19248"/>
                    <a:pt x="-312" y="20167"/>
                    <a:pt x="670" y="20742"/>
                  </a:cubicBezTo>
                  <a:cubicBezTo>
                    <a:pt x="1652" y="21316"/>
                    <a:pt x="3615" y="21546"/>
                    <a:pt x="5906" y="21144"/>
                  </a:cubicBezTo>
                  <a:cubicBezTo>
                    <a:pt x="8197" y="20742"/>
                    <a:pt x="10815" y="19708"/>
                    <a:pt x="12943" y="17237"/>
                  </a:cubicBezTo>
                  <a:cubicBezTo>
                    <a:pt x="15070" y="14767"/>
                    <a:pt x="16706" y="10861"/>
                    <a:pt x="17524" y="7931"/>
                  </a:cubicBezTo>
                  <a:cubicBezTo>
                    <a:pt x="18343" y="5001"/>
                    <a:pt x="18343" y="3048"/>
                    <a:pt x="18179" y="1784"/>
                  </a:cubicBezTo>
                  <a:cubicBezTo>
                    <a:pt x="18015" y="520"/>
                    <a:pt x="17688" y="-54"/>
                    <a:pt x="17361" y="3"/>
                  </a:cubicBezTo>
                  <a:cubicBezTo>
                    <a:pt x="17033" y="61"/>
                    <a:pt x="16706" y="750"/>
                    <a:pt x="16543" y="2818"/>
                  </a:cubicBezTo>
                  <a:cubicBezTo>
                    <a:pt x="16379" y="4886"/>
                    <a:pt x="16379" y="8333"/>
                    <a:pt x="17197" y="10689"/>
                  </a:cubicBezTo>
                  <a:cubicBezTo>
                    <a:pt x="18015" y="13044"/>
                    <a:pt x="19652" y="14308"/>
                    <a:pt x="21288" y="155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9271135" y="119408"/>
              <a:ext cx="175641" cy="438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32" fill="norm" stroke="1" extrusionOk="0">
                  <a:moveTo>
                    <a:pt x="16819" y="14998"/>
                  </a:moveTo>
                  <a:cubicBezTo>
                    <a:pt x="13689" y="14873"/>
                    <a:pt x="10559" y="14748"/>
                    <a:pt x="7741" y="15310"/>
                  </a:cubicBezTo>
                  <a:cubicBezTo>
                    <a:pt x="4924" y="15872"/>
                    <a:pt x="2419" y="17120"/>
                    <a:pt x="1167" y="18056"/>
                  </a:cubicBezTo>
                  <a:cubicBezTo>
                    <a:pt x="-85" y="18993"/>
                    <a:pt x="-85" y="19617"/>
                    <a:pt x="72" y="20241"/>
                  </a:cubicBezTo>
                  <a:cubicBezTo>
                    <a:pt x="228" y="20866"/>
                    <a:pt x="541" y="21490"/>
                    <a:pt x="2419" y="21428"/>
                  </a:cubicBezTo>
                  <a:cubicBezTo>
                    <a:pt x="4298" y="21365"/>
                    <a:pt x="7741" y="20616"/>
                    <a:pt x="10715" y="18681"/>
                  </a:cubicBezTo>
                  <a:cubicBezTo>
                    <a:pt x="13689" y="16745"/>
                    <a:pt x="16193" y="13624"/>
                    <a:pt x="17602" y="10628"/>
                  </a:cubicBezTo>
                  <a:cubicBezTo>
                    <a:pt x="19011" y="7631"/>
                    <a:pt x="19324" y="4759"/>
                    <a:pt x="19167" y="2887"/>
                  </a:cubicBezTo>
                  <a:cubicBezTo>
                    <a:pt x="19011" y="1014"/>
                    <a:pt x="18385" y="140"/>
                    <a:pt x="17915" y="15"/>
                  </a:cubicBezTo>
                  <a:cubicBezTo>
                    <a:pt x="17445" y="-110"/>
                    <a:pt x="17132" y="514"/>
                    <a:pt x="17132" y="2949"/>
                  </a:cubicBezTo>
                  <a:cubicBezTo>
                    <a:pt x="17132" y="5384"/>
                    <a:pt x="17445" y="9629"/>
                    <a:pt x="18228" y="12376"/>
                  </a:cubicBezTo>
                  <a:cubicBezTo>
                    <a:pt x="19011" y="15122"/>
                    <a:pt x="20263" y="16371"/>
                    <a:pt x="21515" y="176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9531110" y="211718"/>
              <a:ext cx="7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480"/>
                    <a:pt x="0" y="9360"/>
                    <a:pt x="3600" y="5760"/>
                  </a:cubicBezTo>
                  <a:cubicBezTo>
                    <a:pt x="7200" y="2160"/>
                    <a:pt x="14400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9588831" y="211718"/>
              <a:ext cx="104919" cy="20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4" h="21256" fill="norm" stroke="1" extrusionOk="0">
                  <a:moveTo>
                    <a:pt x="9531" y="0"/>
                  </a:moveTo>
                  <a:cubicBezTo>
                    <a:pt x="7077" y="260"/>
                    <a:pt x="4622" y="520"/>
                    <a:pt x="2658" y="1431"/>
                  </a:cubicBezTo>
                  <a:cubicBezTo>
                    <a:pt x="695" y="2342"/>
                    <a:pt x="-778" y="3904"/>
                    <a:pt x="449" y="5465"/>
                  </a:cubicBezTo>
                  <a:cubicBezTo>
                    <a:pt x="1677" y="7027"/>
                    <a:pt x="5604" y="8588"/>
                    <a:pt x="9531" y="10410"/>
                  </a:cubicBezTo>
                  <a:cubicBezTo>
                    <a:pt x="13458" y="12231"/>
                    <a:pt x="17386" y="14313"/>
                    <a:pt x="19104" y="16135"/>
                  </a:cubicBezTo>
                  <a:cubicBezTo>
                    <a:pt x="20822" y="17957"/>
                    <a:pt x="20331" y="19518"/>
                    <a:pt x="18368" y="20429"/>
                  </a:cubicBezTo>
                  <a:cubicBezTo>
                    <a:pt x="16404" y="21340"/>
                    <a:pt x="12968" y="21600"/>
                    <a:pt x="10758" y="20689"/>
                  </a:cubicBezTo>
                  <a:cubicBezTo>
                    <a:pt x="8549" y="19778"/>
                    <a:pt x="7567" y="17696"/>
                    <a:pt x="6586" y="156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9729052" y="50714"/>
              <a:ext cx="116399" cy="355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60" fill="norm" stroke="1" extrusionOk="0">
                  <a:moveTo>
                    <a:pt x="9902" y="0"/>
                  </a:moveTo>
                  <a:cubicBezTo>
                    <a:pt x="6685" y="4320"/>
                    <a:pt x="3468" y="8640"/>
                    <a:pt x="1630" y="11880"/>
                  </a:cubicBezTo>
                  <a:cubicBezTo>
                    <a:pt x="-208" y="15120"/>
                    <a:pt x="-668" y="17280"/>
                    <a:pt x="1170" y="18900"/>
                  </a:cubicBezTo>
                  <a:cubicBezTo>
                    <a:pt x="3009" y="20520"/>
                    <a:pt x="7145" y="21600"/>
                    <a:pt x="10821" y="21446"/>
                  </a:cubicBezTo>
                  <a:cubicBezTo>
                    <a:pt x="14498" y="21291"/>
                    <a:pt x="17715" y="19903"/>
                    <a:pt x="20932" y="185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9753448" y="204051"/>
              <a:ext cx="191673" cy="13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0"/>
                  </a:moveTo>
                  <a:cubicBezTo>
                    <a:pt x="3744" y="1223"/>
                    <a:pt x="7488" y="2445"/>
                    <a:pt x="10368" y="4483"/>
                  </a:cubicBezTo>
                  <a:cubicBezTo>
                    <a:pt x="13248" y="6521"/>
                    <a:pt x="15264" y="9374"/>
                    <a:pt x="16272" y="11819"/>
                  </a:cubicBezTo>
                  <a:cubicBezTo>
                    <a:pt x="17280" y="14264"/>
                    <a:pt x="17280" y="16302"/>
                    <a:pt x="16416" y="18136"/>
                  </a:cubicBezTo>
                  <a:cubicBezTo>
                    <a:pt x="15552" y="19970"/>
                    <a:pt x="13824" y="21600"/>
                    <a:pt x="12960" y="21396"/>
                  </a:cubicBezTo>
                  <a:cubicBezTo>
                    <a:pt x="12096" y="21192"/>
                    <a:pt x="12096" y="19155"/>
                    <a:pt x="12240" y="17117"/>
                  </a:cubicBezTo>
                  <a:cubicBezTo>
                    <a:pt x="12384" y="15079"/>
                    <a:pt x="12672" y="13042"/>
                    <a:pt x="14256" y="10392"/>
                  </a:cubicBezTo>
                  <a:cubicBezTo>
                    <a:pt x="15840" y="7743"/>
                    <a:pt x="18720" y="4483"/>
                    <a:pt x="21600" y="1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9968120" y="227051"/>
              <a:ext cx="30669" cy="130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0"/>
                  </a:moveTo>
                  <a:cubicBezTo>
                    <a:pt x="1800" y="5815"/>
                    <a:pt x="3600" y="11631"/>
                    <a:pt x="5400" y="15577"/>
                  </a:cubicBezTo>
                  <a:cubicBezTo>
                    <a:pt x="7200" y="19523"/>
                    <a:pt x="9000" y="21600"/>
                    <a:pt x="11700" y="21185"/>
                  </a:cubicBezTo>
                  <a:cubicBezTo>
                    <a:pt x="14400" y="20769"/>
                    <a:pt x="18000" y="17862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10006455" y="112049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10067789" y="58381"/>
              <a:ext cx="129379" cy="30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53" fill="norm" stroke="1" extrusionOk="0">
                  <a:moveTo>
                    <a:pt x="13976" y="0"/>
                  </a:moveTo>
                  <a:cubicBezTo>
                    <a:pt x="11859" y="182"/>
                    <a:pt x="9741" y="363"/>
                    <a:pt x="8259" y="1997"/>
                  </a:cubicBezTo>
                  <a:cubicBezTo>
                    <a:pt x="6776" y="3630"/>
                    <a:pt x="5929" y="6716"/>
                    <a:pt x="5929" y="9711"/>
                  </a:cubicBezTo>
                  <a:cubicBezTo>
                    <a:pt x="5929" y="12706"/>
                    <a:pt x="6776" y="15610"/>
                    <a:pt x="7835" y="17516"/>
                  </a:cubicBezTo>
                  <a:cubicBezTo>
                    <a:pt x="8894" y="19422"/>
                    <a:pt x="10165" y="20329"/>
                    <a:pt x="11859" y="20874"/>
                  </a:cubicBezTo>
                  <a:cubicBezTo>
                    <a:pt x="13553" y="21418"/>
                    <a:pt x="15671" y="21600"/>
                    <a:pt x="17365" y="21328"/>
                  </a:cubicBezTo>
                  <a:cubicBezTo>
                    <a:pt x="19059" y="21055"/>
                    <a:pt x="20329" y="20329"/>
                    <a:pt x="20965" y="19059"/>
                  </a:cubicBezTo>
                  <a:cubicBezTo>
                    <a:pt x="21600" y="17788"/>
                    <a:pt x="21600" y="15973"/>
                    <a:pt x="20965" y="14703"/>
                  </a:cubicBezTo>
                  <a:cubicBezTo>
                    <a:pt x="20329" y="13432"/>
                    <a:pt x="19059" y="12706"/>
                    <a:pt x="15459" y="12252"/>
                  </a:cubicBezTo>
                  <a:cubicBezTo>
                    <a:pt x="11859" y="11798"/>
                    <a:pt x="5929" y="11617"/>
                    <a:pt x="0" y="114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10228792" y="-1"/>
              <a:ext cx="406344" cy="305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0" y="13718"/>
                  </a:moveTo>
                  <a:cubicBezTo>
                    <a:pt x="0" y="15503"/>
                    <a:pt x="0" y="17288"/>
                    <a:pt x="204" y="18538"/>
                  </a:cubicBezTo>
                  <a:cubicBezTo>
                    <a:pt x="408" y="19787"/>
                    <a:pt x="815" y="20501"/>
                    <a:pt x="1359" y="20680"/>
                  </a:cubicBezTo>
                  <a:cubicBezTo>
                    <a:pt x="1902" y="20858"/>
                    <a:pt x="2581" y="20501"/>
                    <a:pt x="3125" y="19877"/>
                  </a:cubicBezTo>
                  <a:cubicBezTo>
                    <a:pt x="3668" y="19252"/>
                    <a:pt x="4076" y="18359"/>
                    <a:pt x="4347" y="18359"/>
                  </a:cubicBezTo>
                  <a:cubicBezTo>
                    <a:pt x="4619" y="18359"/>
                    <a:pt x="4755" y="19252"/>
                    <a:pt x="5094" y="19966"/>
                  </a:cubicBezTo>
                  <a:cubicBezTo>
                    <a:pt x="5434" y="20680"/>
                    <a:pt x="5977" y="21215"/>
                    <a:pt x="6589" y="21305"/>
                  </a:cubicBezTo>
                  <a:cubicBezTo>
                    <a:pt x="7200" y="21394"/>
                    <a:pt x="7879" y="21037"/>
                    <a:pt x="8762" y="19073"/>
                  </a:cubicBezTo>
                  <a:cubicBezTo>
                    <a:pt x="9645" y="17110"/>
                    <a:pt x="10732" y="13539"/>
                    <a:pt x="11411" y="10505"/>
                  </a:cubicBezTo>
                  <a:cubicBezTo>
                    <a:pt x="12091" y="7470"/>
                    <a:pt x="12362" y="4971"/>
                    <a:pt x="12498" y="3186"/>
                  </a:cubicBezTo>
                  <a:cubicBezTo>
                    <a:pt x="12634" y="1401"/>
                    <a:pt x="12634" y="330"/>
                    <a:pt x="12362" y="62"/>
                  </a:cubicBezTo>
                  <a:cubicBezTo>
                    <a:pt x="12091" y="-206"/>
                    <a:pt x="11547" y="330"/>
                    <a:pt x="11072" y="3096"/>
                  </a:cubicBezTo>
                  <a:cubicBezTo>
                    <a:pt x="10596" y="5863"/>
                    <a:pt x="10189" y="10862"/>
                    <a:pt x="10053" y="13807"/>
                  </a:cubicBezTo>
                  <a:cubicBezTo>
                    <a:pt x="9917" y="16753"/>
                    <a:pt x="10053" y="17645"/>
                    <a:pt x="10392" y="18359"/>
                  </a:cubicBezTo>
                  <a:cubicBezTo>
                    <a:pt x="10732" y="19073"/>
                    <a:pt x="11275" y="19609"/>
                    <a:pt x="11819" y="19609"/>
                  </a:cubicBezTo>
                  <a:cubicBezTo>
                    <a:pt x="12362" y="19609"/>
                    <a:pt x="12906" y="19073"/>
                    <a:pt x="13177" y="18359"/>
                  </a:cubicBezTo>
                  <a:cubicBezTo>
                    <a:pt x="13449" y="17645"/>
                    <a:pt x="13449" y="16753"/>
                    <a:pt x="12906" y="15682"/>
                  </a:cubicBezTo>
                  <a:cubicBezTo>
                    <a:pt x="12362" y="14611"/>
                    <a:pt x="11275" y="13361"/>
                    <a:pt x="10257" y="12290"/>
                  </a:cubicBezTo>
                  <a:cubicBezTo>
                    <a:pt x="9238" y="11219"/>
                    <a:pt x="8287" y="10326"/>
                    <a:pt x="8423" y="9880"/>
                  </a:cubicBezTo>
                  <a:cubicBezTo>
                    <a:pt x="8559" y="9434"/>
                    <a:pt x="9781" y="9434"/>
                    <a:pt x="11072" y="9434"/>
                  </a:cubicBezTo>
                  <a:cubicBezTo>
                    <a:pt x="12362" y="9434"/>
                    <a:pt x="13721" y="9434"/>
                    <a:pt x="14672" y="9791"/>
                  </a:cubicBezTo>
                  <a:cubicBezTo>
                    <a:pt x="15623" y="10148"/>
                    <a:pt x="16166" y="10862"/>
                    <a:pt x="16506" y="11665"/>
                  </a:cubicBezTo>
                  <a:cubicBezTo>
                    <a:pt x="16845" y="12468"/>
                    <a:pt x="16981" y="13361"/>
                    <a:pt x="16913" y="14521"/>
                  </a:cubicBezTo>
                  <a:cubicBezTo>
                    <a:pt x="16845" y="15682"/>
                    <a:pt x="16574" y="17110"/>
                    <a:pt x="16370" y="17377"/>
                  </a:cubicBezTo>
                  <a:cubicBezTo>
                    <a:pt x="16166" y="17645"/>
                    <a:pt x="16030" y="16753"/>
                    <a:pt x="16098" y="15414"/>
                  </a:cubicBezTo>
                  <a:cubicBezTo>
                    <a:pt x="16166" y="14075"/>
                    <a:pt x="16438" y="12290"/>
                    <a:pt x="16981" y="10683"/>
                  </a:cubicBezTo>
                  <a:cubicBezTo>
                    <a:pt x="17525" y="9077"/>
                    <a:pt x="18340" y="7649"/>
                    <a:pt x="19155" y="6934"/>
                  </a:cubicBezTo>
                  <a:cubicBezTo>
                    <a:pt x="19970" y="6220"/>
                    <a:pt x="20785" y="6220"/>
                    <a:pt x="21600" y="62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10577343" y="63114"/>
              <a:ext cx="303132" cy="174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013" fill="norm" stroke="1" extrusionOk="0">
                  <a:moveTo>
                    <a:pt x="5738" y="4983"/>
                  </a:moveTo>
                  <a:cubicBezTo>
                    <a:pt x="4105" y="6834"/>
                    <a:pt x="2471" y="8686"/>
                    <a:pt x="1473" y="10691"/>
                  </a:cubicBezTo>
                  <a:cubicBezTo>
                    <a:pt x="475" y="12697"/>
                    <a:pt x="111" y="14857"/>
                    <a:pt x="21" y="16708"/>
                  </a:cubicBezTo>
                  <a:cubicBezTo>
                    <a:pt x="-70" y="18560"/>
                    <a:pt x="112" y="20103"/>
                    <a:pt x="1110" y="20720"/>
                  </a:cubicBezTo>
                  <a:cubicBezTo>
                    <a:pt x="2108" y="21337"/>
                    <a:pt x="3923" y="21028"/>
                    <a:pt x="5103" y="19331"/>
                  </a:cubicBezTo>
                  <a:cubicBezTo>
                    <a:pt x="6283" y="17634"/>
                    <a:pt x="6827" y="14548"/>
                    <a:pt x="6918" y="12234"/>
                  </a:cubicBezTo>
                  <a:cubicBezTo>
                    <a:pt x="7009" y="9920"/>
                    <a:pt x="6646" y="8377"/>
                    <a:pt x="6918" y="7143"/>
                  </a:cubicBezTo>
                  <a:cubicBezTo>
                    <a:pt x="7191" y="5908"/>
                    <a:pt x="8098" y="4983"/>
                    <a:pt x="8824" y="5137"/>
                  </a:cubicBezTo>
                  <a:cubicBezTo>
                    <a:pt x="9550" y="5291"/>
                    <a:pt x="10095" y="6526"/>
                    <a:pt x="10548" y="8223"/>
                  </a:cubicBezTo>
                  <a:cubicBezTo>
                    <a:pt x="11002" y="9920"/>
                    <a:pt x="11365" y="12080"/>
                    <a:pt x="11547" y="13931"/>
                  </a:cubicBezTo>
                  <a:cubicBezTo>
                    <a:pt x="11728" y="15783"/>
                    <a:pt x="11728" y="17326"/>
                    <a:pt x="11547" y="17171"/>
                  </a:cubicBezTo>
                  <a:cubicBezTo>
                    <a:pt x="11365" y="17017"/>
                    <a:pt x="11002" y="15166"/>
                    <a:pt x="11093" y="12697"/>
                  </a:cubicBezTo>
                  <a:cubicBezTo>
                    <a:pt x="11184" y="10228"/>
                    <a:pt x="11728" y="7143"/>
                    <a:pt x="12545" y="4674"/>
                  </a:cubicBezTo>
                  <a:cubicBezTo>
                    <a:pt x="13362" y="2206"/>
                    <a:pt x="14451" y="354"/>
                    <a:pt x="15722" y="46"/>
                  </a:cubicBezTo>
                  <a:cubicBezTo>
                    <a:pt x="16992" y="-263"/>
                    <a:pt x="18444" y="971"/>
                    <a:pt x="19443" y="4366"/>
                  </a:cubicBezTo>
                  <a:cubicBezTo>
                    <a:pt x="20441" y="7760"/>
                    <a:pt x="20985" y="13314"/>
                    <a:pt x="21530" y="188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4299770" y="3137018"/>
              <a:ext cx="593853" cy="22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44" fill="norm" stroke="1" extrusionOk="0">
                  <a:moveTo>
                    <a:pt x="92" y="15794"/>
                  </a:moveTo>
                  <a:cubicBezTo>
                    <a:pt x="3401" y="13094"/>
                    <a:pt x="6710" y="10394"/>
                    <a:pt x="9743" y="7816"/>
                  </a:cubicBezTo>
                  <a:cubicBezTo>
                    <a:pt x="12776" y="5239"/>
                    <a:pt x="15534" y="2784"/>
                    <a:pt x="17234" y="1434"/>
                  </a:cubicBezTo>
                  <a:cubicBezTo>
                    <a:pt x="18934" y="84"/>
                    <a:pt x="19578" y="-161"/>
                    <a:pt x="19624" y="84"/>
                  </a:cubicBezTo>
                  <a:cubicBezTo>
                    <a:pt x="19670" y="330"/>
                    <a:pt x="19118" y="1066"/>
                    <a:pt x="17326" y="2539"/>
                  </a:cubicBezTo>
                  <a:cubicBezTo>
                    <a:pt x="15534" y="4012"/>
                    <a:pt x="12500" y="6221"/>
                    <a:pt x="9559" y="8553"/>
                  </a:cubicBezTo>
                  <a:cubicBezTo>
                    <a:pt x="6618" y="10884"/>
                    <a:pt x="3769" y="13339"/>
                    <a:pt x="2114" y="14934"/>
                  </a:cubicBezTo>
                  <a:cubicBezTo>
                    <a:pt x="460" y="16530"/>
                    <a:pt x="0" y="17266"/>
                    <a:pt x="0" y="17757"/>
                  </a:cubicBezTo>
                  <a:cubicBezTo>
                    <a:pt x="0" y="18248"/>
                    <a:pt x="460" y="18494"/>
                    <a:pt x="1976" y="17512"/>
                  </a:cubicBezTo>
                  <a:cubicBezTo>
                    <a:pt x="3493" y="16530"/>
                    <a:pt x="6066" y="14321"/>
                    <a:pt x="8548" y="12234"/>
                  </a:cubicBezTo>
                  <a:cubicBezTo>
                    <a:pt x="11030" y="10148"/>
                    <a:pt x="13420" y="8184"/>
                    <a:pt x="14844" y="7080"/>
                  </a:cubicBezTo>
                  <a:cubicBezTo>
                    <a:pt x="16269" y="5975"/>
                    <a:pt x="16729" y="5730"/>
                    <a:pt x="16729" y="6221"/>
                  </a:cubicBezTo>
                  <a:cubicBezTo>
                    <a:pt x="16729" y="6712"/>
                    <a:pt x="16269" y="7939"/>
                    <a:pt x="14660" y="9903"/>
                  </a:cubicBezTo>
                  <a:cubicBezTo>
                    <a:pt x="13052" y="11866"/>
                    <a:pt x="10294" y="14566"/>
                    <a:pt x="8364" y="16407"/>
                  </a:cubicBezTo>
                  <a:cubicBezTo>
                    <a:pt x="6434" y="18248"/>
                    <a:pt x="5331" y="19230"/>
                    <a:pt x="4550" y="19966"/>
                  </a:cubicBezTo>
                  <a:cubicBezTo>
                    <a:pt x="3769" y="20703"/>
                    <a:pt x="3309" y="21194"/>
                    <a:pt x="3355" y="21316"/>
                  </a:cubicBezTo>
                  <a:cubicBezTo>
                    <a:pt x="3401" y="21439"/>
                    <a:pt x="3952" y="21194"/>
                    <a:pt x="5377" y="19721"/>
                  </a:cubicBezTo>
                  <a:cubicBezTo>
                    <a:pt x="6802" y="18248"/>
                    <a:pt x="9100" y="15548"/>
                    <a:pt x="11260" y="12971"/>
                  </a:cubicBezTo>
                  <a:cubicBezTo>
                    <a:pt x="13420" y="10394"/>
                    <a:pt x="15442" y="7939"/>
                    <a:pt x="17188" y="5975"/>
                  </a:cubicBezTo>
                  <a:cubicBezTo>
                    <a:pt x="18934" y="4012"/>
                    <a:pt x="20405" y="2539"/>
                    <a:pt x="21003" y="2294"/>
                  </a:cubicBezTo>
                  <a:cubicBezTo>
                    <a:pt x="21600" y="2048"/>
                    <a:pt x="21324" y="3030"/>
                    <a:pt x="21049" y="40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8660716" y="796504"/>
              <a:ext cx="149713" cy="2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448" fill="norm" stroke="1" extrusionOk="0">
                  <a:moveTo>
                    <a:pt x="11369" y="4833"/>
                  </a:moveTo>
                  <a:cubicBezTo>
                    <a:pt x="11369" y="3910"/>
                    <a:pt x="11369" y="2986"/>
                    <a:pt x="11189" y="2063"/>
                  </a:cubicBezTo>
                  <a:cubicBezTo>
                    <a:pt x="11009" y="1140"/>
                    <a:pt x="10649" y="217"/>
                    <a:pt x="9749" y="33"/>
                  </a:cubicBezTo>
                  <a:cubicBezTo>
                    <a:pt x="8849" y="-152"/>
                    <a:pt x="7409" y="402"/>
                    <a:pt x="5429" y="2986"/>
                  </a:cubicBezTo>
                  <a:cubicBezTo>
                    <a:pt x="3449" y="5571"/>
                    <a:pt x="929" y="10186"/>
                    <a:pt x="209" y="13602"/>
                  </a:cubicBezTo>
                  <a:cubicBezTo>
                    <a:pt x="-511" y="17017"/>
                    <a:pt x="569" y="19233"/>
                    <a:pt x="4349" y="20340"/>
                  </a:cubicBezTo>
                  <a:cubicBezTo>
                    <a:pt x="8129" y="21448"/>
                    <a:pt x="14609" y="21448"/>
                    <a:pt x="21089" y="214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8872899" y="801437"/>
              <a:ext cx="97575" cy="383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16" fill="norm" stroke="1" extrusionOk="0">
                  <a:moveTo>
                    <a:pt x="3076" y="6856"/>
                  </a:moveTo>
                  <a:cubicBezTo>
                    <a:pt x="1415" y="8419"/>
                    <a:pt x="-247" y="9982"/>
                    <a:pt x="30" y="12185"/>
                  </a:cubicBezTo>
                  <a:cubicBezTo>
                    <a:pt x="307" y="14388"/>
                    <a:pt x="2522" y="17230"/>
                    <a:pt x="3907" y="19006"/>
                  </a:cubicBezTo>
                  <a:cubicBezTo>
                    <a:pt x="5291" y="20782"/>
                    <a:pt x="5845" y="21493"/>
                    <a:pt x="5568" y="21280"/>
                  </a:cubicBezTo>
                  <a:cubicBezTo>
                    <a:pt x="5291" y="21067"/>
                    <a:pt x="4184" y="19930"/>
                    <a:pt x="3353" y="17017"/>
                  </a:cubicBezTo>
                  <a:cubicBezTo>
                    <a:pt x="2522" y="14104"/>
                    <a:pt x="1968" y="9414"/>
                    <a:pt x="2522" y="6359"/>
                  </a:cubicBezTo>
                  <a:cubicBezTo>
                    <a:pt x="3076" y="3304"/>
                    <a:pt x="4738" y="1882"/>
                    <a:pt x="7230" y="1030"/>
                  </a:cubicBezTo>
                  <a:cubicBezTo>
                    <a:pt x="9722" y="177"/>
                    <a:pt x="13045" y="-107"/>
                    <a:pt x="15538" y="35"/>
                  </a:cubicBezTo>
                  <a:cubicBezTo>
                    <a:pt x="18030" y="177"/>
                    <a:pt x="19691" y="746"/>
                    <a:pt x="20522" y="2380"/>
                  </a:cubicBezTo>
                  <a:cubicBezTo>
                    <a:pt x="21353" y="4014"/>
                    <a:pt x="21353" y="6714"/>
                    <a:pt x="20522" y="8348"/>
                  </a:cubicBezTo>
                  <a:cubicBezTo>
                    <a:pt x="19691" y="9982"/>
                    <a:pt x="18030" y="10551"/>
                    <a:pt x="15261" y="10977"/>
                  </a:cubicBezTo>
                  <a:cubicBezTo>
                    <a:pt x="12491" y="11404"/>
                    <a:pt x="8615" y="11688"/>
                    <a:pt x="6676" y="11475"/>
                  </a:cubicBezTo>
                  <a:cubicBezTo>
                    <a:pt x="4738" y="11261"/>
                    <a:pt x="4738" y="10551"/>
                    <a:pt x="4738" y="98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8999542" y="818535"/>
              <a:ext cx="155894" cy="16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5" fill="norm" stroke="1" extrusionOk="0">
                  <a:moveTo>
                    <a:pt x="10977" y="1846"/>
                  </a:moveTo>
                  <a:cubicBezTo>
                    <a:pt x="9561" y="849"/>
                    <a:pt x="8144" y="-148"/>
                    <a:pt x="6551" y="18"/>
                  </a:cubicBezTo>
                  <a:cubicBezTo>
                    <a:pt x="4957" y="184"/>
                    <a:pt x="3187" y="1514"/>
                    <a:pt x="1948" y="4338"/>
                  </a:cubicBezTo>
                  <a:cubicBezTo>
                    <a:pt x="708" y="7163"/>
                    <a:pt x="0" y="11483"/>
                    <a:pt x="0" y="14474"/>
                  </a:cubicBezTo>
                  <a:cubicBezTo>
                    <a:pt x="0" y="17464"/>
                    <a:pt x="708" y="19126"/>
                    <a:pt x="1948" y="20123"/>
                  </a:cubicBezTo>
                  <a:cubicBezTo>
                    <a:pt x="3187" y="21120"/>
                    <a:pt x="4957" y="21452"/>
                    <a:pt x="6905" y="19957"/>
                  </a:cubicBezTo>
                  <a:cubicBezTo>
                    <a:pt x="8852" y="18461"/>
                    <a:pt x="10977" y="15138"/>
                    <a:pt x="12570" y="12646"/>
                  </a:cubicBezTo>
                  <a:cubicBezTo>
                    <a:pt x="14164" y="10154"/>
                    <a:pt x="15226" y="8492"/>
                    <a:pt x="15934" y="8492"/>
                  </a:cubicBezTo>
                  <a:cubicBezTo>
                    <a:pt x="16643" y="8492"/>
                    <a:pt x="16997" y="10154"/>
                    <a:pt x="17882" y="11483"/>
                  </a:cubicBezTo>
                  <a:cubicBezTo>
                    <a:pt x="18767" y="12812"/>
                    <a:pt x="20184" y="13809"/>
                    <a:pt x="21600" y="148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9170768" y="719806"/>
              <a:ext cx="283675" cy="18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5974"/>
                  </a:moveTo>
                  <a:cubicBezTo>
                    <a:pt x="1751" y="7749"/>
                    <a:pt x="3503" y="9524"/>
                    <a:pt x="4962" y="11448"/>
                  </a:cubicBezTo>
                  <a:cubicBezTo>
                    <a:pt x="6422" y="13371"/>
                    <a:pt x="7589" y="15442"/>
                    <a:pt x="8173" y="17218"/>
                  </a:cubicBezTo>
                  <a:cubicBezTo>
                    <a:pt x="8757" y="18993"/>
                    <a:pt x="8757" y="20472"/>
                    <a:pt x="8270" y="20916"/>
                  </a:cubicBezTo>
                  <a:cubicBezTo>
                    <a:pt x="7784" y="21360"/>
                    <a:pt x="6811" y="20768"/>
                    <a:pt x="6227" y="19585"/>
                  </a:cubicBezTo>
                  <a:cubicBezTo>
                    <a:pt x="5643" y="18401"/>
                    <a:pt x="5449" y="16626"/>
                    <a:pt x="6422" y="14111"/>
                  </a:cubicBezTo>
                  <a:cubicBezTo>
                    <a:pt x="7395" y="11596"/>
                    <a:pt x="9535" y="8341"/>
                    <a:pt x="11092" y="6418"/>
                  </a:cubicBezTo>
                  <a:cubicBezTo>
                    <a:pt x="12649" y="4494"/>
                    <a:pt x="13622" y="3902"/>
                    <a:pt x="14692" y="2867"/>
                  </a:cubicBezTo>
                  <a:cubicBezTo>
                    <a:pt x="15762" y="1831"/>
                    <a:pt x="16930" y="352"/>
                    <a:pt x="17124" y="56"/>
                  </a:cubicBezTo>
                  <a:cubicBezTo>
                    <a:pt x="17319" y="-240"/>
                    <a:pt x="16541" y="648"/>
                    <a:pt x="15762" y="2719"/>
                  </a:cubicBezTo>
                  <a:cubicBezTo>
                    <a:pt x="14984" y="4790"/>
                    <a:pt x="14205" y="8045"/>
                    <a:pt x="13816" y="10412"/>
                  </a:cubicBezTo>
                  <a:cubicBezTo>
                    <a:pt x="13427" y="12779"/>
                    <a:pt x="13427" y="14259"/>
                    <a:pt x="13816" y="15442"/>
                  </a:cubicBezTo>
                  <a:cubicBezTo>
                    <a:pt x="14205" y="16626"/>
                    <a:pt x="14984" y="17513"/>
                    <a:pt x="15665" y="17365"/>
                  </a:cubicBezTo>
                  <a:cubicBezTo>
                    <a:pt x="16346" y="17218"/>
                    <a:pt x="16930" y="16034"/>
                    <a:pt x="17416" y="14702"/>
                  </a:cubicBezTo>
                  <a:cubicBezTo>
                    <a:pt x="17903" y="13371"/>
                    <a:pt x="18292" y="11892"/>
                    <a:pt x="18584" y="9968"/>
                  </a:cubicBezTo>
                  <a:cubicBezTo>
                    <a:pt x="18876" y="8045"/>
                    <a:pt x="19070" y="5678"/>
                    <a:pt x="19168" y="5234"/>
                  </a:cubicBezTo>
                  <a:cubicBezTo>
                    <a:pt x="19265" y="4790"/>
                    <a:pt x="19265" y="6270"/>
                    <a:pt x="19265" y="7749"/>
                  </a:cubicBezTo>
                  <a:cubicBezTo>
                    <a:pt x="19265" y="9228"/>
                    <a:pt x="19265" y="10708"/>
                    <a:pt x="19654" y="11892"/>
                  </a:cubicBezTo>
                  <a:cubicBezTo>
                    <a:pt x="20043" y="13075"/>
                    <a:pt x="20822" y="13963"/>
                    <a:pt x="21600" y="148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9500443" y="676452"/>
              <a:ext cx="176338" cy="16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8" fill="norm" stroke="1" extrusionOk="0">
                  <a:moveTo>
                    <a:pt x="0" y="12346"/>
                  </a:moveTo>
                  <a:cubicBezTo>
                    <a:pt x="0" y="10684"/>
                    <a:pt x="0" y="9023"/>
                    <a:pt x="0" y="9023"/>
                  </a:cubicBezTo>
                  <a:cubicBezTo>
                    <a:pt x="0" y="9023"/>
                    <a:pt x="0" y="10684"/>
                    <a:pt x="0" y="12346"/>
                  </a:cubicBezTo>
                  <a:cubicBezTo>
                    <a:pt x="0" y="14007"/>
                    <a:pt x="0" y="15669"/>
                    <a:pt x="157" y="17496"/>
                  </a:cubicBezTo>
                  <a:cubicBezTo>
                    <a:pt x="313" y="19324"/>
                    <a:pt x="626" y="21318"/>
                    <a:pt x="783" y="21318"/>
                  </a:cubicBezTo>
                  <a:cubicBezTo>
                    <a:pt x="939" y="21318"/>
                    <a:pt x="939" y="19324"/>
                    <a:pt x="1252" y="16500"/>
                  </a:cubicBezTo>
                  <a:cubicBezTo>
                    <a:pt x="1565" y="13675"/>
                    <a:pt x="2191" y="10020"/>
                    <a:pt x="2974" y="7527"/>
                  </a:cubicBezTo>
                  <a:cubicBezTo>
                    <a:pt x="3756" y="5035"/>
                    <a:pt x="4696" y="3706"/>
                    <a:pt x="5635" y="3706"/>
                  </a:cubicBezTo>
                  <a:cubicBezTo>
                    <a:pt x="6574" y="3706"/>
                    <a:pt x="7513" y="5035"/>
                    <a:pt x="8139" y="6530"/>
                  </a:cubicBezTo>
                  <a:cubicBezTo>
                    <a:pt x="8765" y="8026"/>
                    <a:pt x="9078" y="9687"/>
                    <a:pt x="9078" y="11847"/>
                  </a:cubicBezTo>
                  <a:cubicBezTo>
                    <a:pt x="9078" y="14007"/>
                    <a:pt x="8765" y="16666"/>
                    <a:pt x="8609" y="16998"/>
                  </a:cubicBezTo>
                  <a:cubicBezTo>
                    <a:pt x="8452" y="17330"/>
                    <a:pt x="8452" y="15336"/>
                    <a:pt x="9235" y="12512"/>
                  </a:cubicBezTo>
                  <a:cubicBezTo>
                    <a:pt x="10017" y="9687"/>
                    <a:pt x="11583" y="6032"/>
                    <a:pt x="13304" y="3540"/>
                  </a:cubicBezTo>
                  <a:cubicBezTo>
                    <a:pt x="15026" y="1047"/>
                    <a:pt x="16904" y="-282"/>
                    <a:pt x="18156" y="50"/>
                  </a:cubicBezTo>
                  <a:cubicBezTo>
                    <a:pt x="19409" y="383"/>
                    <a:pt x="20035" y="2376"/>
                    <a:pt x="20504" y="5533"/>
                  </a:cubicBezTo>
                  <a:cubicBezTo>
                    <a:pt x="20974" y="8690"/>
                    <a:pt x="21287" y="13010"/>
                    <a:pt x="21600" y="173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9715114" y="650964"/>
              <a:ext cx="138004" cy="155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1" fill="norm" stroke="1" extrusionOk="0">
                  <a:moveTo>
                    <a:pt x="0" y="12043"/>
                  </a:moveTo>
                  <a:cubicBezTo>
                    <a:pt x="3600" y="10329"/>
                    <a:pt x="7200" y="8614"/>
                    <a:pt x="9400" y="6557"/>
                  </a:cubicBezTo>
                  <a:cubicBezTo>
                    <a:pt x="11600" y="4500"/>
                    <a:pt x="12400" y="2100"/>
                    <a:pt x="11800" y="900"/>
                  </a:cubicBezTo>
                  <a:cubicBezTo>
                    <a:pt x="11200" y="-300"/>
                    <a:pt x="9200" y="-300"/>
                    <a:pt x="7400" y="900"/>
                  </a:cubicBezTo>
                  <a:cubicBezTo>
                    <a:pt x="5600" y="2100"/>
                    <a:pt x="4000" y="4500"/>
                    <a:pt x="3200" y="7757"/>
                  </a:cubicBezTo>
                  <a:cubicBezTo>
                    <a:pt x="2400" y="11014"/>
                    <a:pt x="2400" y="15129"/>
                    <a:pt x="3200" y="17700"/>
                  </a:cubicBezTo>
                  <a:cubicBezTo>
                    <a:pt x="4000" y="20271"/>
                    <a:pt x="5600" y="21300"/>
                    <a:pt x="8800" y="20614"/>
                  </a:cubicBezTo>
                  <a:cubicBezTo>
                    <a:pt x="12000" y="19929"/>
                    <a:pt x="16800" y="17529"/>
                    <a:pt x="21600" y="151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9894959" y="440484"/>
              <a:ext cx="57828" cy="312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48" fill="norm" stroke="1" extrusionOk="0">
                  <a:moveTo>
                    <a:pt x="9980" y="3194"/>
                  </a:moveTo>
                  <a:cubicBezTo>
                    <a:pt x="10919" y="1812"/>
                    <a:pt x="11859" y="429"/>
                    <a:pt x="10919" y="84"/>
                  </a:cubicBezTo>
                  <a:cubicBezTo>
                    <a:pt x="9980" y="-262"/>
                    <a:pt x="7163" y="429"/>
                    <a:pt x="4815" y="2762"/>
                  </a:cubicBezTo>
                  <a:cubicBezTo>
                    <a:pt x="2467" y="5095"/>
                    <a:pt x="589" y="9069"/>
                    <a:pt x="120" y="12007"/>
                  </a:cubicBezTo>
                  <a:cubicBezTo>
                    <a:pt x="-350" y="14944"/>
                    <a:pt x="589" y="16845"/>
                    <a:pt x="2467" y="18314"/>
                  </a:cubicBezTo>
                  <a:cubicBezTo>
                    <a:pt x="4346" y="19783"/>
                    <a:pt x="7163" y="20820"/>
                    <a:pt x="10450" y="21079"/>
                  </a:cubicBezTo>
                  <a:cubicBezTo>
                    <a:pt x="13737" y="21338"/>
                    <a:pt x="17493" y="20820"/>
                    <a:pt x="21250" y="203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9860784" y="599213"/>
              <a:ext cx="260674" cy="130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6" fill="norm" stroke="1" extrusionOk="0">
                  <a:moveTo>
                    <a:pt x="0" y="9119"/>
                  </a:moveTo>
                  <a:cubicBezTo>
                    <a:pt x="4235" y="8303"/>
                    <a:pt x="8471" y="7488"/>
                    <a:pt x="11224" y="6062"/>
                  </a:cubicBezTo>
                  <a:cubicBezTo>
                    <a:pt x="13976" y="4636"/>
                    <a:pt x="15247" y="2598"/>
                    <a:pt x="15353" y="1375"/>
                  </a:cubicBezTo>
                  <a:cubicBezTo>
                    <a:pt x="15459" y="153"/>
                    <a:pt x="14400" y="-255"/>
                    <a:pt x="13447" y="153"/>
                  </a:cubicBezTo>
                  <a:cubicBezTo>
                    <a:pt x="12494" y="560"/>
                    <a:pt x="11647" y="1783"/>
                    <a:pt x="10906" y="5043"/>
                  </a:cubicBezTo>
                  <a:cubicBezTo>
                    <a:pt x="10165" y="8303"/>
                    <a:pt x="9529" y="13602"/>
                    <a:pt x="9635" y="16862"/>
                  </a:cubicBezTo>
                  <a:cubicBezTo>
                    <a:pt x="9741" y="20122"/>
                    <a:pt x="10588" y="21345"/>
                    <a:pt x="12706" y="20734"/>
                  </a:cubicBezTo>
                  <a:cubicBezTo>
                    <a:pt x="14824" y="20122"/>
                    <a:pt x="18212" y="17677"/>
                    <a:pt x="21600" y="152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10129124" y="526058"/>
              <a:ext cx="153337" cy="2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6750"/>
                  </a:moveTo>
                  <a:cubicBezTo>
                    <a:pt x="4320" y="8550"/>
                    <a:pt x="8640" y="10350"/>
                    <a:pt x="11520" y="12600"/>
                  </a:cubicBezTo>
                  <a:cubicBezTo>
                    <a:pt x="14400" y="14850"/>
                    <a:pt x="15840" y="17550"/>
                    <a:pt x="15840" y="19238"/>
                  </a:cubicBezTo>
                  <a:cubicBezTo>
                    <a:pt x="15840" y="20925"/>
                    <a:pt x="14400" y="21600"/>
                    <a:pt x="13140" y="21487"/>
                  </a:cubicBezTo>
                  <a:cubicBezTo>
                    <a:pt x="11880" y="21375"/>
                    <a:pt x="10800" y="20475"/>
                    <a:pt x="10080" y="18338"/>
                  </a:cubicBezTo>
                  <a:cubicBezTo>
                    <a:pt x="9360" y="16200"/>
                    <a:pt x="9000" y="12825"/>
                    <a:pt x="10980" y="9563"/>
                  </a:cubicBezTo>
                  <a:cubicBezTo>
                    <a:pt x="12960" y="6300"/>
                    <a:pt x="17280" y="31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10601429" y="316129"/>
              <a:ext cx="187044" cy="347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98" fill="norm" stroke="1" extrusionOk="0">
                  <a:moveTo>
                    <a:pt x="9979" y="13327"/>
                  </a:moveTo>
                  <a:cubicBezTo>
                    <a:pt x="8812" y="12857"/>
                    <a:pt x="7644" y="12388"/>
                    <a:pt x="6477" y="12388"/>
                  </a:cubicBezTo>
                  <a:cubicBezTo>
                    <a:pt x="5309" y="12388"/>
                    <a:pt x="4141" y="12857"/>
                    <a:pt x="2974" y="14109"/>
                  </a:cubicBezTo>
                  <a:cubicBezTo>
                    <a:pt x="1806" y="15362"/>
                    <a:pt x="639" y="17396"/>
                    <a:pt x="201" y="18805"/>
                  </a:cubicBezTo>
                  <a:cubicBezTo>
                    <a:pt x="-237" y="20214"/>
                    <a:pt x="55" y="20996"/>
                    <a:pt x="931" y="21231"/>
                  </a:cubicBezTo>
                  <a:cubicBezTo>
                    <a:pt x="1806" y="21466"/>
                    <a:pt x="3266" y="21153"/>
                    <a:pt x="5309" y="19196"/>
                  </a:cubicBezTo>
                  <a:cubicBezTo>
                    <a:pt x="7352" y="17240"/>
                    <a:pt x="9979" y="13640"/>
                    <a:pt x="11439" y="10509"/>
                  </a:cubicBezTo>
                  <a:cubicBezTo>
                    <a:pt x="12898" y="7379"/>
                    <a:pt x="13190" y="4718"/>
                    <a:pt x="13190" y="2918"/>
                  </a:cubicBezTo>
                  <a:cubicBezTo>
                    <a:pt x="13190" y="1118"/>
                    <a:pt x="12898" y="179"/>
                    <a:pt x="12314" y="23"/>
                  </a:cubicBezTo>
                  <a:cubicBezTo>
                    <a:pt x="11731" y="-134"/>
                    <a:pt x="10855" y="492"/>
                    <a:pt x="10125" y="2840"/>
                  </a:cubicBezTo>
                  <a:cubicBezTo>
                    <a:pt x="9395" y="5188"/>
                    <a:pt x="8812" y="9257"/>
                    <a:pt x="9104" y="12153"/>
                  </a:cubicBezTo>
                  <a:cubicBezTo>
                    <a:pt x="9395" y="15049"/>
                    <a:pt x="10563" y="16770"/>
                    <a:pt x="11585" y="17944"/>
                  </a:cubicBezTo>
                  <a:cubicBezTo>
                    <a:pt x="12606" y="19118"/>
                    <a:pt x="13482" y="19744"/>
                    <a:pt x="14504" y="19744"/>
                  </a:cubicBezTo>
                  <a:cubicBezTo>
                    <a:pt x="15525" y="19744"/>
                    <a:pt x="16693" y="19118"/>
                    <a:pt x="17422" y="18414"/>
                  </a:cubicBezTo>
                  <a:cubicBezTo>
                    <a:pt x="18152" y="17709"/>
                    <a:pt x="18444" y="16927"/>
                    <a:pt x="18590" y="16144"/>
                  </a:cubicBezTo>
                  <a:cubicBezTo>
                    <a:pt x="18736" y="15362"/>
                    <a:pt x="18736" y="14579"/>
                    <a:pt x="18882" y="14892"/>
                  </a:cubicBezTo>
                  <a:cubicBezTo>
                    <a:pt x="19028" y="15205"/>
                    <a:pt x="19320" y="16614"/>
                    <a:pt x="19758" y="16692"/>
                  </a:cubicBezTo>
                  <a:cubicBezTo>
                    <a:pt x="20195" y="16770"/>
                    <a:pt x="20779" y="15518"/>
                    <a:pt x="21071" y="14031"/>
                  </a:cubicBezTo>
                  <a:cubicBezTo>
                    <a:pt x="21363" y="12544"/>
                    <a:pt x="21363" y="10823"/>
                    <a:pt x="21363" y="91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10842172" y="330447"/>
              <a:ext cx="237640" cy="286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21" fill="norm" stroke="1" extrusionOk="0">
                  <a:moveTo>
                    <a:pt x="6201" y="11190"/>
                  </a:moveTo>
                  <a:cubicBezTo>
                    <a:pt x="5052" y="10999"/>
                    <a:pt x="3903" y="10808"/>
                    <a:pt x="2754" y="10808"/>
                  </a:cubicBezTo>
                  <a:cubicBezTo>
                    <a:pt x="1605" y="10808"/>
                    <a:pt x="456" y="10999"/>
                    <a:pt x="112" y="11572"/>
                  </a:cubicBezTo>
                  <a:cubicBezTo>
                    <a:pt x="-233" y="12146"/>
                    <a:pt x="227" y="13101"/>
                    <a:pt x="1375" y="14344"/>
                  </a:cubicBezTo>
                  <a:cubicBezTo>
                    <a:pt x="2524" y="15586"/>
                    <a:pt x="4363" y="17116"/>
                    <a:pt x="5397" y="18358"/>
                  </a:cubicBezTo>
                  <a:cubicBezTo>
                    <a:pt x="6431" y="19600"/>
                    <a:pt x="6661" y="20556"/>
                    <a:pt x="6201" y="21034"/>
                  </a:cubicBezTo>
                  <a:cubicBezTo>
                    <a:pt x="5741" y="21512"/>
                    <a:pt x="4593" y="21512"/>
                    <a:pt x="3559" y="21225"/>
                  </a:cubicBezTo>
                  <a:cubicBezTo>
                    <a:pt x="2524" y="20939"/>
                    <a:pt x="1605" y="20365"/>
                    <a:pt x="2065" y="18071"/>
                  </a:cubicBezTo>
                  <a:cubicBezTo>
                    <a:pt x="2524" y="15777"/>
                    <a:pt x="4363" y="11763"/>
                    <a:pt x="6316" y="8705"/>
                  </a:cubicBezTo>
                  <a:cubicBezTo>
                    <a:pt x="8269" y="5647"/>
                    <a:pt x="10337" y="3544"/>
                    <a:pt x="11716" y="2110"/>
                  </a:cubicBezTo>
                  <a:cubicBezTo>
                    <a:pt x="13095" y="677"/>
                    <a:pt x="13784" y="-88"/>
                    <a:pt x="14014" y="8"/>
                  </a:cubicBezTo>
                  <a:cubicBezTo>
                    <a:pt x="14244" y="103"/>
                    <a:pt x="14014" y="1059"/>
                    <a:pt x="13210" y="3639"/>
                  </a:cubicBezTo>
                  <a:cubicBezTo>
                    <a:pt x="12405" y="6220"/>
                    <a:pt x="11027" y="10425"/>
                    <a:pt x="11027" y="13388"/>
                  </a:cubicBezTo>
                  <a:cubicBezTo>
                    <a:pt x="11027" y="16351"/>
                    <a:pt x="12405" y="18071"/>
                    <a:pt x="13669" y="19027"/>
                  </a:cubicBezTo>
                  <a:cubicBezTo>
                    <a:pt x="14933" y="19983"/>
                    <a:pt x="16082" y="20174"/>
                    <a:pt x="17346" y="19505"/>
                  </a:cubicBezTo>
                  <a:cubicBezTo>
                    <a:pt x="18610" y="18836"/>
                    <a:pt x="19988" y="17307"/>
                    <a:pt x="21367" y="157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10926475" y="436110"/>
              <a:ext cx="276007" cy="13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fill="norm" stroke="1" extrusionOk="0">
                  <a:moveTo>
                    <a:pt x="0" y="2004"/>
                  </a:moveTo>
                  <a:cubicBezTo>
                    <a:pt x="2400" y="847"/>
                    <a:pt x="4800" y="-310"/>
                    <a:pt x="7400" y="76"/>
                  </a:cubicBezTo>
                  <a:cubicBezTo>
                    <a:pt x="10000" y="461"/>
                    <a:pt x="12800" y="2390"/>
                    <a:pt x="14500" y="5090"/>
                  </a:cubicBezTo>
                  <a:cubicBezTo>
                    <a:pt x="16200" y="7790"/>
                    <a:pt x="16800" y="11261"/>
                    <a:pt x="16800" y="13961"/>
                  </a:cubicBezTo>
                  <a:cubicBezTo>
                    <a:pt x="16800" y="16661"/>
                    <a:pt x="16200" y="18590"/>
                    <a:pt x="15400" y="19747"/>
                  </a:cubicBezTo>
                  <a:cubicBezTo>
                    <a:pt x="14600" y="20904"/>
                    <a:pt x="13600" y="21290"/>
                    <a:pt x="13100" y="20519"/>
                  </a:cubicBezTo>
                  <a:cubicBezTo>
                    <a:pt x="12600" y="19747"/>
                    <a:pt x="12600" y="17819"/>
                    <a:pt x="13200" y="14733"/>
                  </a:cubicBezTo>
                  <a:cubicBezTo>
                    <a:pt x="13800" y="11647"/>
                    <a:pt x="15000" y="7404"/>
                    <a:pt x="16100" y="4897"/>
                  </a:cubicBezTo>
                  <a:cubicBezTo>
                    <a:pt x="17200" y="2390"/>
                    <a:pt x="18200" y="1619"/>
                    <a:pt x="18900" y="2197"/>
                  </a:cubicBezTo>
                  <a:cubicBezTo>
                    <a:pt x="19600" y="2776"/>
                    <a:pt x="20000" y="4704"/>
                    <a:pt x="20200" y="6633"/>
                  </a:cubicBezTo>
                  <a:cubicBezTo>
                    <a:pt x="20400" y="8561"/>
                    <a:pt x="20400" y="10490"/>
                    <a:pt x="20400" y="12419"/>
                  </a:cubicBezTo>
                  <a:cubicBezTo>
                    <a:pt x="20400" y="14347"/>
                    <a:pt x="20400" y="16276"/>
                    <a:pt x="20500" y="16083"/>
                  </a:cubicBezTo>
                  <a:cubicBezTo>
                    <a:pt x="20600" y="15890"/>
                    <a:pt x="20800" y="13576"/>
                    <a:pt x="21000" y="10683"/>
                  </a:cubicBezTo>
                  <a:cubicBezTo>
                    <a:pt x="21200" y="7790"/>
                    <a:pt x="21400" y="4319"/>
                    <a:pt x="21600" y="8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11240816" y="288386"/>
              <a:ext cx="143924" cy="26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24" fill="norm" stroke="1" extrusionOk="0">
                  <a:moveTo>
                    <a:pt x="9095" y="0"/>
                  </a:moveTo>
                  <a:cubicBezTo>
                    <a:pt x="8716" y="6231"/>
                    <a:pt x="8337" y="12462"/>
                    <a:pt x="7958" y="16096"/>
                  </a:cubicBezTo>
                  <a:cubicBezTo>
                    <a:pt x="7579" y="19731"/>
                    <a:pt x="7200" y="20769"/>
                    <a:pt x="7389" y="20458"/>
                  </a:cubicBezTo>
                  <a:cubicBezTo>
                    <a:pt x="7579" y="20146"/>
                    <a:pt x="8337" y="18485"/>
                    <a:pt x="9284" y="17135"/>
                  </a:cubicBezTo>
                  <a:cubicBezTo>
                    <a:pt x="10232" y="15785"/>
                    <a:pt x="11368" y="14746"/>
                    <a:pt x="12505" y="13812"/>
                  </a:cubicBezTo>
                  <a:cubicBezTo>
                    <a:pt x="13642" y="12877"/>
                    <a:pt x="14779" y="12046"/>
                    <a:pt x="16295" y="11735"/>
                  </a:cubicBezTo>
                  <a:cubicBezTo>
                    <a:pt x="17811" y="11423"/>
                    <a:pt x="19705" y="11631"/>
                    <a:pt x="20653" y="12254"/>
                  </a:cubicBezTo>
                  <a:cubicBezTo>
                    <a:pt x="21600" y="12877"/>
                    <a:pt x="21600" y="13915"/>
                    <a:pt x="20463" y="15369"/>
                  </a:cubicBezTo>
                  <a:cubicBezTo>
                    <a:pt x="19326" y="16823"/>
                    <a:pt x="17053" y="18692"/>
                    <a:pt x="14968" y="19731"/>
                  </a:cubicBezTo>
                  <a:cubicBezTo>
                    <a:pt x="12884" y="20769"/>
                    <a:pt x="10989" y="20977"/>
                    <a:pt x="8905" y="21185"/>
                  </a:cubicBezTo>
                  <a:cubicBezTo>
                    <a:pt x="6821" y="21392"/>
                    <a:pt x="4547" y="21600"/>
                    <a:pt x="3032" y="21185"/>
                  </a:cubicBezTo>
                  <a:cubicBezTo>
                    <a:pt x="1516" y="20769"/>
                    <a:pt x="758" y="19731"/>
                    <a:pt x="0" y="186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11414291" y="212922"/>
              <a:ext cx="309536" cy="315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357" fill="norm" stroke="1" extrusionOk="0">
                  <a:moveTo>
                    <a:pt x="1260" y="13916"/>
                  </a:moveTo>
                  <a:cubicBezTo>
                    <a:pt x="906" y="15644"/>
                    <a:pt x="552" y="17372"/>
                    <a:pt x="287" y="18668"/>
                  </a:cubicBezTo>
                  <a:cubicBezTo>
                    <a:pt x="21" y="19964"/>
                    <a:pt x="-156" y="20828"/>
                    <a:pt x="198" y="21173"/>
                  </a:cubicBezTo>
                  <a:cubicBezTo>
                    <a:pt x="552" y="21519"/>
                    <a:pt x="1437" y="21346"/>
                    <a:pt x="2234" y="20914"/>
                  </a:cubicBezTo>
                  <a:cubicBezTo>
                    <a:pt x="3031" y="20482"/>
                    <a:pt x="3739" y="19791"/>
                    <a:pt x="4536" y="19532"/>
                  </a:cubicBezTo>
                  <a:cubicBezTo>
                    <a:pt x="5332" y="19273"/>
                    <a:pt x="6218" y="19445"/>
                    <a:pt x="7103" y="19359"/>
                  </a:cubicBezTo>
                  <a:cubicBezTo>
                    <a:pt x="7988" y="19273"/>
                    <a:pt x="8874" y="18927"/>
                    <a:pt x="9936" y="16767"/>
                  </a:cubicBezTo>
                  <a:cubicBezTo>
                    <a:pt x="10998" y="14607"/>
                    <a:pt x="12237" y="10633"/>
                    <a:pt x="13034" y="7954"/>
                  </a:cubicBezTo>
                  <a:cubicBezTo>
                    <a:pt x="13831" y="5276"/>
                    <a:pt x="14185" y="3893"/>
                    <a:pt x="14628" y="2597"/>
                  </a:cubicBezTo>
                  <a:cubicBezTo>
                    <a:pt x="15070" y="1301"/>
                    <a:pt x="15601" y="92"/>
                    <a:pt x="15690" y="5"/>
                  </a:cubicBezTo>
                  <a:cubicBezTo>
                    <a:pt x="15778" y="-81"/>
                    <a:pt x="15424" y="956"/>
                    <a:pt x="14716" y="3634"/>
                  </a:cubicBezTo>
                  <a:cubicBezTo>
                    <a:pt x="14008" y="6313"/>
                    <a:pt x="12946" y="10633"/>
                    <a:pt x="12414" y="13311"/>
                  </a:cubicBezTo>
                  <a:cubicBezTo>
                    <a:pt x="11883" y="15989"/>
                    <a:pt x="11883" y="17026"/>
                    <a:pt x="11883" y="17977"/>
                  </a:cubicBezTo>
                  <a:cubicBezTo>
                    <a:pt x="11883" y="18927"/>
                    <a:pt x="11883" y="19791"/>
                    <a:pt x="12326" y="20309"/>
                  </a:cubicBezTo>
                  <a:cubicBezTo>
                    <a:pt x="12769" y="20828"/>
                    <a:pt x="13654" y="21001"/>
                    <a:pt x="14185" y="20655"/>
                  </a:cubicBezTo>
                  <a:cubicBezTo>
                    <a:pt x="14716" y="20309"/>
                    <a:pt x="14893" y="19445"/>
                    <a:pt x="14451" y="18236"/>
                  </a:cubicBezTo>
                  <a:cubicBezTo>
                    <a:pt x="14008" y="17026"/>
                    <a:pt x="12946" y="15471"/>
                    <a:pt x="11795" y="14521"/>
                  </a:cubicBezTo>
                  <a:cubicBezTo>
                    <a:pt x="10644" y="13570"/>
                    <a:pt x="9405" y="13225"/>
                    <a:pt x="9228" y="13052"/>
                  </a:cubicBezTo>
                  <a:cubicBezTo>
                    <a:pt x="9051" y="12879"/>
                    <a:pt x="9936" y="12879"/>
                    <a:pt x="10821" y="12879"/>
                  </a:cubicBezTo>
                  <a:cubicBezTo>
                    <a:pt x="11706" y="12879"/>
                    <a:pt x="12592" y="12879"/>
                    <a:pt x="13388" y="13138"/>
                  </a:cubicBezTo>
                  <a:cubicBezTo>
                    <a:pt x="14185" y="13397"/>
                    <a:pt x="14893" y="13916"/>
                    <a:pt x="15601" y="14521"/>
                  </a:cubicBezTo>
                  <a:cubicBezTo>
                    <a:pt x="16310" y="15125"/>
                    <a:pt x="17018" y="15817"/>
                    <a:pt x="17637" y="16508"/>
                  </a:cubicBezTo>
                  <a:cubicBezTo>
                    <a:pt x="18257" y="17199"/>
                    <a:pt x="18788" y="17890"/>
                    <a:pt x="18965" y="17804"/>
                  </a:cubicBezTo>
                  <a:cubicBezTo>
                    <a:pt x="19142" y="17717"/>
                    <a:pt x="18965" y="16853"/>
                    <a:pt x="18788" y="15989"/>
                  </a:cubicBezTo>
                  <a:cubicBezTo>
                    <a:pt x="18611" y="15125"/>
                    <a:pt x="18434" y="14261"/>
                    <a:pt x="18346" y="13138"/>
                  </a:cubicBezTo>
                  <a:cubicBezTo>
                    <a:pt x="18257" y="12015"/>
                    <a:pt x="18257" y="10633"/>
                    <a:pt x="18788" y="10114"/>
                  </a:cubicBezTo>
                  <a:cubicBezTo>
                    <a:pt x="19319" y="9596"/>
                    <a:pt x="20382" y="9941"/>
                    <a:pt x="21444" y="102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1750959" y="426389"/>
              <a:ext cx="74082" cy="8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8" h="21600" fill="norm" stroke="1" extrusionOk="0">
                  <a:moveTo>
                    <a:pt x="9325" y="0"/>
                  </a:moveTo>
                  <a:cubicBezTo>
                    <a:pt x="6538" y="2025"/>
                    <a:pt x="3751" y="4050"/>
                    <a:pt x="2009" y="6750"/>
                  </a:cubicBezTo>
                  <a:cubicBezTo>
                    <a:pt x="267" y="9450"/>
                    <a:pt x="-430" y="12825"/>
                    <a:pt x="267" y="15863"/>
                  </a:cubicBezTo>
                  <a:cubicBezTo>
                    <a:pt x="964" y="18900"/>
                    <a:pt x="3054" y="21600"/>
                    <a:pt x="6886" y="21600"/>
                  </a:cubicBezTo>
                  <a:cubicBezTo>
                    <a:pt x="10718" y="21600"/>
                    <a:pt x="16293" y="18900"/>
                    <a:pt x="18731" y="15863"/>
                  </a:cubicBezTo>
                  <a:cubicBezTo>
                    <a:pt x="21170" y="12825"/>
                    <a:pt x="20473" y="9450"/>
                    <a:pt x="17338" y="7425"/>
                  </a:cubicBezTo>
                  <a:cubicBezTo>
                    <a:pt x="14202" y="5400"/>
                    <a:pt x="8628" y="4725"/>
                    <a:pt x="3054" y="40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1861830" y="408627"/>
              <a:ext cx="138003" cy="10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467"/>
                  </a:moveTo>
                  <a:cubicBezTo>
                    <a:pt x="1200" y="2430"/>
                    <a:pt x="2400" y="4394"/>
                    <a:pt x="3000" y="6849"/>
                  </a:cubicBezTo>
                  <a:cubicBezTo>
                    <a:pt x="3600" y="9303"/>
                    <a:pt x="3600" y="12249"/>
                    <a:pt x="4800" y="11267"/>
                  </a:cubicBezTo>
                  <a:cubicBezTo>
                    <a:pt x="6000" y="10285"/>
                    <a:pt x="8400" y="5376"/>
                    <a:pt x="10600" y="2676"/>
                  </a:cubicBezTo>
                  <a:cubicBezTo>
                    <a:pt x="12800" y="-24"/>
                    <a:pt x="14800" y="-515"/>
                    <a:pt x="16400" y="467"/>
                  </a:cubicBezTo>
                  <a:cubicBezTo>
                    <a:pt x="18000" y="1449"/>
                    <a:pt x="19200" y="3903"/>
                    <a:pt x="20000" y="7585"/>
                  </a:cubicBezTo>
                  <a:cubicBezTo>
                    <a:pt x="20800" y="11267"/>
                    <a:pt x="21200" y="16176"/>
                    <a:pt x="21600" y="210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11984499" y="257719"/>
              <a:ext cx="8535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fill="norm" stroke="1" extrusionOk="0">
                  <a:moveTo>
                    <a:pt x="5554" y="0"/>
                  </a:moveTo>
                  <a:cubicBezTo>
                    <a:pt x="11109" y="1292"/>
                    <a:pt x="16663" y="2585"/>
                    <a:pt x="19131" y="5169"/>
                  </a:cubicBezTo>
                  <a:cubicBezTo>
                    <a:pt x="21600" y="7754"/>
                    <a:pt x="20983" y="11631"/>
                    <a:pt x="17280" y="14585"/>
                  </a:cubicBezTo>
                  <a:cubicBezTo>
                    <a:pt x="13577" y="17538"/>
                    <a:pt x="6789" y="195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9072897" y="894066"/>
              <a:ext cx="966781" cy="210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28" fill="norm" stroke="1" extrusionOk="0">
                  <a:moveTo>
                    <a:pt x="1495" y="19518"/>
                  </a:moveTo>
                  <a:cubicBezTo>
                    <a:pt x="812" y="20299"/>
                    <a:pt x="130" y="21080"/>
                    <a:pt x="17" y="21340"/>
                  </a:cubicBezTo>
                  <a:cubicBezTo>
                    <a:pt x="-97" y="21600"/>
                    <a:pt x="358" y="21340"/>
                    <a:pt x="1580" y="19778"/>
                  </a:cubicBezTo>
                  <a:cubicBezTo>
                    <a:pt x="2802" y="18217"/>
                    <a:pt x="4791" y="15354"/>
                    <a:pt x="6951" y="13012"/>
                  </a:cubicBezTo>
                  <a:cubicBezTo>
                    <a:pt x="9111" y="10670"/>
                    <a:pt x="11442" y="8848"/>
                    <a:pt x="13659" y="7157"/>
                  </a:cubicBezTo>
                  <a:cubicBezTo>
                    <a:pt x="15876" y="5465"/>
                    <a:pt x="17979" y="3904"/>
                    <a:pt x="19172" y="2863"/>
                  </a:cubicBezTo>
                  <a:cubicBezTo>
                    <a:pt x="20366" y="1822"/>
                    <a:pt x="20650" y="1301"/>
                    <a:pt x="20935" y="911"/>
                  </a:cubicBezTo>
                  <a:cubicBezTo>
                    <a:pt x="21219" y="520"/>
                    <a:pt x="21503" y="260"/>
                    <a:pt x="21503" y="130"/>
                  </a:cubicBezTo>
                  <a:cubicBezTo>
                    <a:pt x="21503" y="0"/>
                    <a:pt x="21219" y="0"/>
                    <a:pt x="20906" y="0"/>
                  </a:cubicBezTo>
                  <a:cubicBezTo>
                    <a:pt x="20594" y="0"/>
                    <a:pt x="20252" y="0"/>
                    <a:pt x="19911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9114300" y="963068"/>
              <a:ext cx="899822" cy="175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455" fill="norm" stroke="1" extrusionOk="0">
                  <a:moveTo>
                    <a:pt x="802" y="19722"/>
                  </a:moveTo>
                  <a:cubicBezTo>
                    <a:pt x="373" y="20348"/>
                    <a:pt x="-55" y="20974"/>
                    <a:pt x="6" y="21287"/>
                  </a:cubicBezTo>
                  <a:cubicBezTo>
                    <a:pt x="67" y="21600"/>
                    <a:pt x="618" y="21600"/>
                    <a:pt x="2025" y="20191"/>
                  </a:cubicBezTo>
                  <a:cubicBezTo>
                    <a:pt x="3433" y="18783"/>
                    <a:pt x="5697" y="15965"/>
                    <a:pt x="7961" y="13304"/>
                  </a:cubicBezTo>
                  <a:cubicBezTo>
                    <a:pt x="10225" y="10643"/>
                    <a:pt x="12489" y="8139"/>
                    <a:pt x="14753" y="5948"/>
                  </a:cubicBezTo>
                  <a:cubicBezTo>
                    <a:pt x="17017" y="3757"/>
                    <a:pt x="19281" y="1878"/>
                    <a:pt x="215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6157700" y="6636529"/>
              <a:ext cx="199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21600"/>
                    <a:pt x="11631" y="21600"/>
                    <a:pt x="15231" y="18000"/>
                  </a:cubicBezTo>
                  <a:cubicBezTo>
                    <a:pt x="18831" y="14400"/>
                    <a:pt x="2021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6313593" y="6567528"/>
              <a:ext cx="115409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4" h="21600" fill="norm" stroke="1" extrusionOk="0">
                  <a:moveTo>
                    <a:pt x="3677" y="2274"/>
                  </a:moveTo>
                  <a:cubicBezTo>
                    <a:pt x="1838" y="1137"/>
                    <a:pt x="0" y="0"/>
                    <a:pt x="0" y="0"/>
                  </a:cubicBezTo>
                  <a:cubicBezTo>
                    <a:pt x="0" y="0"/>
                    <a:pt x="1838" y="1137"/>
                    <a:pt x="5285" y="2463"/>
                  </a:cubicBezTo>
                  <a:cubicBezTo>
                    <a:pt x="8732" y="3789"/>
                    <a:pt x="13787" y="5305"/>
                    <a:pt x="17004" y="7010"/>
                  </a:cubicBezTo>
                  <a:cubicBezTo>
                    <a:pt x="20221" y="8716"/>
                    <a:pt x="21600" y="10611"/>
                    <a:pt x="20221" y="13074"/>
                  </a:cubicBezTo>
                  <a:cubicBezTo>
                    <a:pt x="18843" y="15537"/>
                    <a:pt x="14706" y="18568"/>
                    <a:pt x="105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6649802" y="6550115"/>
              <a:ext cx="167248" cy="13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0816" fill="norm" stroke="1" extrusionOk="0">
                  <a:moveTo>
                    <a:pt x="15527" y="12101"/>
                  </a:moveTo>
                  <a:cubicBezTo>
                    <a:pt x="15200" y="10138"/>
                    <a:pt x="14873" y="8174"/>
                    <a:pt x="14382" y="5818"/>
                  </a:cubicBezTo>
                  <a:cubicBezTo>
                    <a:pt x="13891" y="3461"/>
                    <a:pt x="13236" y="712"/>
                    <a:pt x="11436" y="123"/>
                  </a:cubicBezTo>
                  <a:cubicBezTo>
                    <a:pt x="9636" y="-466"/>
                    <a:pt x="6691" y="1105"/>
                    <a:pt x="4563" y="3854"/>
                  </a:cubicBezTo>
                  <a:cubicBezTo>
                    <a:pt x="2436" y="6603"/>
                    <a:pt x="1127" y="10530"/>
                    <a:pt x="473" y="13476"/>
                  </a:cubicBezTo>
                  <a:cubicBezTo>
                    <a:pt x="-182" y="16421"/>
                    <a:pt x="-182" y="18385"/>
                    <a:pt x="636" y="19563"/>
                  </a:cubicBezTo>
                  <a:cubicBezTo>
                    <a:pt x="1454" y="20741"/>
                    <a:pt x="3091" y="21134"/>
                    <a:pt x="4564" y="20545"/>
                  </a:cubicBezTo>
                  <a:cubicBezTo>
                    <a:pt x="6036" y="19956"/>
                    <a:pt x="7345" y="18385"/>
                    <a:pt x="8654" y="15832"/>
                  </a:cubicBezTo>
                  <a:cubicBezTo>
                    <a:pt x="9963" y="13279"/>
                    <a:pt x="11273" y="9745"/>
                    <a:pt x="11927" y="9156"/>
                  </a:cubicBezTo>
                  <a:cubicBezTo>
                    <a:pt x="12582" y="8567"/>
                    <a:pt x="12582" y="10923"/>
                    <a:pt x="12909" y="13083"/>
                  </a:cubicBezTo>
                  <a:cubicBezTo>
                    <a:pt x="13236" y="15243"/>
                    <a:pt x="13891" y="17207"/>
                    <a:pt x="15363" y="18385"/>
                  </a:cubicBezTo>
                  <a:cubicBezTo>
                    <a:pt x="16836" y="19563"/>
                    <a:pt x="19127" y="19956"/>
                    <a:pt x="21418" y="20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6832382" y="6552133"/>
              <a:ext cx="90163" cy="13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0871" fill="norm" stroke="1" extrusionOk="0">
                  <a:moveTo>
                    <a:pt x="16200" y="1209"/>
                  </a:moveTo>
                  <a:cubicBezTo>
                    <a:pt x="13200" y="409"/>
                    <a:pt x="10200" y="-391"/>
                    <a:pt x="9900" y="209"/>
                  </a:cubicBezTo>
                  <a:cubicBezTo>
                    <a:pt x="9600" y="809"/>
                    <a:pt x="12000" y="2809"/>
                    <a:pt x="14400" y="4609"/>
                  </a:cubicBezTo>
                  <a:cubicBezTo>
                    <a:pt x="16800" y="6409"/>
                    <a:pt x="19200" y="8009"/>
                    <a:pt x="20400" y="9809"/>
                  </a:cubicBezTo>
                  <a:cubicBezTo>
                    <a:pt x="21600" y="11609"/>
                    <a:pt x="21600" y="13609"/>
                    <a:pt x="18900" y="15609"/>
                  </a:cubicBezTo>
                  <a:cubicBezTo>
                    <a:pt x="16200" y="17609"/>
                    <a:pt x="10800" y="19609"/>
                    <a:pt x="7200" y="20409"/>
                  </a:cubicBezTo>
                  <a:cubicBezTo>
                    <a:pt x="3600" y="21209"/>
                    <a:pt x="1800" y="20809"/>
                    <a:pt x="0" y="20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7357241" y="6534305"/>
              <a:ext cx="172825" cy="13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355" fill="norm" stroke="1" extrusionOk="0">
                  <a:moveTo>
                    <a:pt x="5281" y="3927"/>
                  </a:moveTo>
                  <a:cubicBezTo>
                    <a:pt x="4963" y="1964"/>
                    <a:pt x="4646" y="0"/>
                    <a:pt x="3852" y="0"/>
                  </a:cubicBezTo>
                  <a:cubicBezTo>
                    <a:pt x="3058" y="0"/>
                    <a:pt x="1787" y="1964"/>
                    <a:pt x="993" y="4909"/>
                  </a:cubicBezTo>
                  <a:cubicBezTo>
                    <a:pt x="199" y="7855"/>
                    <a:pt x="-119" y="11782"/>
                    <a:pt x="40" y="14727"/>
                  </a:cubicBezTo>
                  <a:cubicBezTo>
                    <a:pt x="199" y="17673"/>
                    <a:pt x="834" y="19636"/>
                    <a:pt x="2105" y="20618"/>
                  </a:cubicBezTo>
                  <a:cubicBezTo>
                    <a:pt x="3375" y="21600"/>
                    <a:pt x="5281" y="21600"/>
                    <a:pt x="6393" y="20618"/>
                  </a:cubicBezTo>
                  <a:cubicBezTo>
                    <a:pt x="7505" y="19636"/>
                    <a:pt x="7822" y="17673"/>
                    <a:pt x="8458" y="17476"/>
                  </a:cubicBezTo>
                  <a:cubicBezTo>
                    <a:pt x="9093" y="17280"/>
                    <a:pt x="10046" y="18851"/>
                    <a:pt x="11316" y="19440"/>
                  </a:cubicBezTo>
                  <a:cubicBezTo>
                    <a:pt x="12587" y="20029"/>
                    <a:pt x="14175" y="19636"/>
                    <a:pt x="15287" y="18458"/>
                  </a:cubicBezTo>
                  <a:cubicBezTo>
                    <a:pt x="16399" y="17280"/>
                    <a:pt x="17034" y="15316"/>
                    <a:pt x="17987" y="12174"/>
                  </a:cubicBezTo>
                  <a:cubicBezTo>
                    <a:pt x="18940" y="9033"/>
                    <a:pt x="20210" y="4713"/>
                    <a:pt x="21481" y="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7537732" y="6512168"/>
              <a:ext cx="138004" cy="132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10051"/>
                  </a:moveTo>
                  <a:cubicBezTo>
                    <a:pt x="2000" y="10459"/>
                    <a:pt x="4000" y="10866"/>
                    <a:pt x="5800" y="10459"/>
                  </a:cubicBezTo>
                  <a:cubicBezTo>
                    <a:pt x="7600" y="10051"/>
                    <a:pt x="9200" y="8829"/>
                    <a:pt x="10400" y="6791"/>
                  </a:cubicBezTo>
                  <a:cubicBezTo>
                    <a:pt x="11600" y="4753"/>
                    <a:pt x="12400" y="1900"/>
                    <a:pt x="11800" y="678"/>
                  </a:cubicBezTo>
                  <a:cubicBezTo>
                    <a:pt x="11200" y="-545"/>
                    <a:pt x="9200" y="-137"/>
                    <a:pt x="7200" y="2104"/>
                  </a:cubicBezTo>
                  <a:cubicBezTo>
                    <a:pt x="5200" y="4346"/>
                    <a:pt x="3200" y="8421"/>
                    <a:pt x="2200" y="11681"/>
                  </a:cubicBezTo>
                  <a:cubicBezTo>
                    <a:pt x="1200" y="14942"/>
                    <a:pt x="1200" y="17387"/>
                    <a:pt x="2400" y="18813"/>
                  </a:cubicBezTo>
                  <a:cubicBezTo>
                    <a:pt x="3600" y="20240"/>
                    <a:pt x="6000" y="20647"/>
                    <a:pt x="9400" y="20851"/>
                  </a:cubicBezTo>
                  <a:cubicBezTo>
                    <a:pt x="12800" y="21055"/>
                    <a:pt x="17200" y="21055"/>
                    <a:pt x="21600" y="21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7974109" y="6490859"/>
              <a:ext cx="115636" cy="17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100" fill="norm" stroke="1" extrusionOk="0">
                  <a:moveTo>
                    <a:pt x="21247" y="4629"/>
                  </a:moveTo>
                  <a:cubicBezTo>
                    <a:pt x="18899" y="4011"/>
                    <a:pt x="16551" y="3394"/>
                    <a:pt x="13264" y="4320"/>
                  </a:cubicBezTo>
                  <a:cubicBezTo>
                    <a:pt x="9977" y="5246"/>
                    <a:pt x="5751" y="7714"/>
                    <a:pt x="3169" y="9720"/>
                  </a:cubicBezTo>
                  <a:cubicBezTo>
                    <a:pt x="586" y="11726"/>
                    <a:pt x="-353" y="13269"/>
                    <a:pt x="117" y="15274"/>
                  </a:cubicBezTo>
                  <a:cubicBezTo>
                    <a:pt x="586" y="17280"/>
                    <a:pt x="2464" y="19749"/>
                    <a:pt x="4577" y="20674"/>
                  </a:cubicBezTo>
                  <a:cubicBezTo>
                    <a:pt x="6690" y="21600"/>
                    <a:pt x="9038" y="20983"/>
                    <a:pt x="11621" y="19131"/>
                  </a:cubicBezTo>
                  <a:cubicBezTo>
                    <a:pt x="14203" y="17280"/>
                    <a:pt x="17021" y="14194"/>
                    <a:pt x="18430" y="11880"/>
                  </a:cubicBezTo>
                  <a:cubicBezTo>
                    <a:pt x="19838" y="9566"/>
                    <a:pt x="19838" y="8023"/>
                    <a:pt x="18899" y="6789"/>
                  </a:cubicBezTo>
                  <a:cubicBezTo>
                    <a:pt x="17960" y="5554"/>
                    <a:pt x="16082" y="4629"/>
                    <a:pt x="16082" y="3549"/>
                  </a:cubicBezTo>
                  <a:cubicBezTo>
                    <a:pt x="16082" y="2469"/>
                    <a:pt x="17960" y="1234"/>
                    <a:pt x="198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8116473" y="6406524"/>
              <a:ext cx="164943" cy="266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67" fill="norm" stroke="1" extrusionOk="0">
                  <a:moveTo>
                    <a:pt x="8488" y="0"/>
                  </a:moveTo>
                  <a:cubicBezTo>
                    <a:pt x="7159" y="4526"/>
                    <a:pt x="5830" y="9051"/>
                    <a:pt x="5165" y="11829"/>
                  </a:cubicBezTo>
                  <a:cubicBezTo>
                    <a:pt x="4500" y="14606"/>
                    <a:pt x="4500" y="15634"/>
                    <a:pt x="4334" y="16663"/>
                  </a:cubicBezTo>
                  <a:cubicBezTo>
                    <a:pt x="4168" y="17691"/>
                    <a:pt x="3836" y="18720"/>
                    <a:pt x="4002" y="18617"/>
                  </a:cubicBezTo>
                  <a:cubicBezTo>
                    <a:pt x="4168" y="18514"/>
                    <a:pt x="4833" y="17280"/>
                    <a:pt x="5663" y="16251"/>
                  </a:cubicBezTo>
                  <a:cubicBezTo>
                    <a:pt x="6494" y="15223"/>
                    <a:pt x="7491" y="14400"/>
                    <a:pt x="8654" y="13680"/>
                  </a:cubicBezTo>
                  <a:cubicBezTo>
                    <a:pt x="9817" y="12960"/>
                    <a:pt x="11147" y="12343"/>
                    <a:pt x="12476" y="12343"/>
                  </a:cubicBezTo>
                  <a:cubicBezTo>
                    <a:pt x="13805" y="12343"/>
                    <a:pt x="15134" y="12960"/>
                    <a:pt x="15799" y="13886"/>
                  </a:cubicBezTo>
                  <a:cubicBezTo>
                    <a:pt x="16463" y="14811"/>
                    <a:pt x="16463" y="16046"/>
                    <a:pt x="15134" y="17383"/>
                  </a:cubicBezTo>
                  <a:cubicBezTo>
                    <a:pt x="13805" y="18720"/>
                    <a:pt x="11147" y="20160"/>
                    <a:pt x="8987" y="20880"/>
                  </a:cubicBezTo>
                  <a:cubicBezTo>
                    <a:pt x="6827" y="21600"/>
                    <a:pt x="5165" y="21600"/>
                    <a:pt x="3503" y="21189"/>
                  </a:cubicBezTo>
                  <a:cubicBezTo>
                    <a:pt x="1842" y="20777"/>
                    <a:pt x="180" y="19954"/>
                    <a:pt x="14" y="19131"/>
                  </a:cubicBezTo>
                  <a:cubicBezTo>
                    <a:pt x="-152" y="18309"/>
                    <a:pt x="1177" y="17486"/>
                    <a:pt x="4999" y="16046"/>
                  </a:cubicBezTo>
                  <a:cubicBezTo>
                    <a:pt x="8820" y="14606"/>
                    <a:pt x="15134" y="12549"/>
                    <a:pt x="21448" y="10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8303049" y="6495012"/>
              <a:ext cx="791052" cy="156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044" fill="norm" stroke="1" extrusionOk="0">
                  <a:moveTo>
                    <a:pt x="1919" y="2529"/>
                  </a:moveTo>
                  <a:cubicBezTo>
                    <a:pt x="1501" y="2529"/>
                    <a:pt x="1083" y="2529"/>
                    <a:pt x="700" y="3557"/>
                  </a:cubicBezTo>
                  <a:cubicBezTo>
                    <a:pt x="316" y="4586"/>
                    <a:pt x="-32" y="6643"/>
                    <a:pt x="3" y="7843"/>
                  </a:cubicBezTo>
                  <a:cubicBezTo>
                    <a:pt x="38" y="9043"/>
                    <a:pt x="456" y="9386"/>
                    <a:pt x="839" y="9900"/>
                  </a:cubicBezTo>
                  <a:cubicBezTo>
                    <a:pt x="1222" y="10415"/>
                    <a:pt x="1571" y="11100"/>
                    <a:pt x="1884" y="11957"/>
                  </a:cubicBezTo>
                  <a:cubicBezTo>
                    <a:pt x="2198" y="12815"/>
                    <a:pt x="2476" y="13843"/>
                    <a:pt x="2616" y="15215"/>
                  </a:cubicBezTo>
                  <a:cubicBezTo>
                    <a:pt x="2755" y="16586"/>
                    <a:pt x="2755" y="18300"/>
                    <a:pt x="2581" y="19500"/>
                  </a:cubicBezTo>
                  <a:cubicBezTo>
                    <a:pt x="2407" y="20700"/>
                    <a:pt x="2058" y="21386"/>
                    <a:pt x="1849" y="20872"/>
                  </a:cubicBezTo>
                  <a:cubicBezTo>
                    <a:pt x="1640" y="20357"/>
                    <a:pt x="1571" y="18643"/>
                    <a:pt x="1605" y="16929"/>
                  </a:cubicBezTo>
                  <a:cubicBezTo>
                    <a:pt x="1640" y="15215"/>
                    <a:pt x="1780" y="13500"/>
                    <a:pt x="2198" y="12300"/>
                  </a:cubicBezTo>
                  <a:cubicBezTo>
                    <a:pt x="2616" y="11100"/>
                    <a:pt x="3313" y="10415"/>
                    <a:pt x="3800" y="9557"/>
                  </a:cubicBezTo>
                  <a:cubicBezTo>
                    <a:pt x="4288" y="8700"/>
                    <a:pt x="4567" y="7672"/>
                    <a:pt x="4602" y="6472"/>
                  </a:cubicBezTo>
                  <a:cubicBezTo>
                    <a:pt x="4636" y="5272"/>
                    <a:pt x="4427" y="3900"/>
                    <a:pt x="4183" y="3729"/>
                  </a:cubicBezTo>
                  <a:cubicBezTo>
                    <a:pt x="3940" y="3557"/>
                    <a:pt x="3661" y="4586"/>
                    <a:pt x="3452" y="5957"/>
                  </a:cubicBezTo>
                  <a:cubicBezTo>
                    <a:pt x="3243" y="7329"/>
                    <a:pt x="3103" y="9043"/>
                    <a:pt x="3034" y="11100"/>
                  </a:cubicBezTo>
                  <a:cubicBezTo>
                    <a:pt x="2964" y="13157"/>
                    <a:pt x="2964" y="15557"/>
                    <a:pt x="3138" y="16929"/>
                  </a:cubicBezTo>
                  <a:cubicBezTo>
                    <a:pt x="3313" y="18300"/>
                    <a:pt x="3661" y="18643"/>
                    <a:pt x="4149" y="18300"/>
                  </a:cubicBezTo>
                  <a:cubicBezTo>
                    <a:pt x="4636" y="17957"/>
                    <a:pt x="5263" y="16929"/>
                    <a:pt x="5716" y="14872"/>
                  </a:cubicBezTo>
                  <a:cubicBezTo>
                    <a:pt x="6169" y="12815"/>
                    <a:pt x="6448" y="9729"/>
                    <a:pt x="6587" y="7329"/>
                  </a:cubicBezTo>
                  <a:cubicBezTo>
                    <a:pt x="6727" y="4929"/>
                    <a:pt x="6727" y="3215"/>
                    <a:pt x="6901" y="2700"/>
                  </a:cubicBezTo>
                  <a:cubicBezTo>
                    <a:pt x="7075" y="2186"/>
                    <a:pt x="7423" y="2872"/>
                    <a:pt x="7911" y="4586"/>
                  </a:cubicBezTo>
                  <a:cubicBezTo>
                    <a:pt x="8399" y="6300"/>
                    <a:pt x="9026" y="9043"/>
                    <a:pt x="9409" y="11272"/>
                  </a:cubicBezTo>
                  <a:cubicBezTo>
                    <a:pt x="9793" y="13500"/>
                    <a:pt x="9932" y="15215"/>
                    <a:pt x="9897" y="16757"/>
                  </a:cubicBezTo>
                  <a:cubicBezTo>
                    <a:pt x="9862" y="18300"/>
                    <a:pt x="9653" y="19672"/>
                    <a:pt x="9514" y="19329"/>
                  </a:cubicBezTo>
                  <a:cubicBezTo>
                    <a:pt x="9374" y="18986"/>
                    <a:pt x="9305" y="16929"/>
                    <a:pt x="9340" y="14186"/>
                  </a:cubicBezTo>
                  <a:cubicBezTo>
                    <a:pt x="9374" y="11443"/>
                    <a:pt x="9514" y="8015"/>
                    <a:pt x="9758" y="5615"/>
                  </a:cubicBezTo>
                  <a:cubicBezTo>
                    <a:pt x="10002" y="3215"/>
                    <a:pt x="10350" y="1843"/>
                    <a:pt x="10663" y="1672"/>
                  </a:cubicBezTo>
                  <a:cubicBezTo>
                    <a:pt x="10977" y="1500"/>
                    <a:pt x="11256" y="2529"/>
                    <a:pt x="11500" y="3900"/>
                  </a:cubicBezTo>
                  <a:cubicBezTo>
                    <a:pt x="11743" y="5272"/>
                    <a:pt x="11953" y="6986"/>
                    <a:pt x="12162" y="8529"/>
                  </a:cubicBezTo>
                  <a:cubicBezTo>
                    <a:pt x="12371" y="10072"/>
                    <a:pt x="12580" y="11443"/>
                    <a:pt x="12858" y="11786"/>
                  </a:cubicBezTo>
                  <a:cubicBezTo>
                    <a:pt x="13137" y="12129"/>
                    <a:pt x="13485" y="11443"/>
                    <a:pt x="13729" y="10243"/>
                  </a:cubicBezTo>
                  <a:cubicBezTo>
                    <a:pt x="13973" y="9043"/>
                    <a:pt x="14113" y="7329"/>
                    <a:pt x="14356" y="6472"/>
                  </a:cubicBezTo>
                  <a:cubicBezTo>
                    <a:pt x="14600" y="5615"/>
                    <a:pt x="14949" y="5615"/>
                    <a:pt x="15506" y="5615"/>
                  </a:cubicBezTo>
                  <a:cubicBezTo>
                    <a:pt x="16063" y="5615"/>
                    <a:pt x="16830" y="5615"/>
                    <a:pt x="17353" y="4757"/>
                  </a:cubicBezTo>
                  <a:cubicBezTo>
                    <a:pt x="17875" y="3900"/>
                    <a:pt x="18154" y="2186"/>
                    <a:pt x="18119" y="1157"/>
                  </a:cubicBezTo>
                  <a:cubicBezTo>
                    <a:pt x="18084" y="129"/>
                    <a:pt x="17736" y="-214"/>
                    <a:pt x="17422" y="129"/>
                  </a:cubicBezTo>
                  <a:cubicBezTo>
                    <a:pt x="17109" y="472"/>
                    <a:pt x="16830" y="1500"/>
                    <a:pt x="16551" y="2872"/>
                  </a:cubicBezTo>
                  <a:cubicBezTo>
                    <a:pt x="16273" y="4243"/>
                    <a:pt x="15994" y="5957"/>
                    <a:pt x="15820" y="8186"/>
                  </a:cubicBezTo>
                  <a:cubicBezTo>
                    <a:pt x="15645" y="10415"/>
                    <a:pt x="15576" y="13157"/>
                    <a:pt x="16238" y="14529"/>
                  </a:cubicBezTo>
                  <a:cubicBezTo>
                    <a:pt x="16900" y="15900"/>
                    <a:pt x="18293" y="15900"/>
                    <a:pt x="19303" y="15386"/>
                  </a:cubicBezTo>
                  <a:cubicBezTo>
                    <a:pt x="20314" y="14872"/>
                    <a:pt x="20941" y="13843"/>
                    <a:pt x="21568" y="12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9376265" y="6263142"/>
              <a:ext cx="660858" cy="39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166" fill="norm" stroke="1" extrusionOk="0">
                  <a:moveTo>
                    <a:pt x="5532" y="13822"/>
                  </a:moveTo>
                  <a:cubicBezTo>
                    <a:pt x="5283" y="13275"/>
                    <a:pt x="5034" y="12729"/>
                    <a:pt x="4452" y="12455"/>
                  </a:cubicBezTo>
                  <a:cubicBezTo>
                    <a:pt x="3871" y="12182"/>
                    <a:pt x="2957" y="12182"/>
                    <a:pt x="2126" y="13207"/>
                  </a:cubicBezTo>
                  <a:cubicBezTo>
                    <a:pt x="1295" y="14232"/>
                    <a:pt x="548" y="16283"/>
                    <a:pt x="215" y="17787"/>
                  </a:cubicBezTo>
                  <a:cubicBezTo>
                    <a:pt x="-117" y="19291"/>
                    <a:pt x="-34" y="20248"/>
                    <a:pt x="257" y="20794"/>
                  </a:cubicBezTo>
                  <a:cubicBezTo>
                    <a:pt x="548" y="21341"/>
                    <a:pt x="1046" y="21478"/>
                    <a:pt x="2085" y="19837"/>
                  </a:cubicBezTo>
                  <a:cubicBezTo>
                    <a:pt x="3123" y="18197"/>
                    <a:pt x="4701" y="14779"/>
                    <a:pt x="5615" y="11908"/>
                  </a:cubicBezTo>
                  <a:cubicBezTo>
                    <a:pt x="6529" y="9038"/>
                    <a:pt x="6778" y="6713"/>
                    <a:pt x="6903" y="5141"/>
                  </a:cubicBezTo>
                  <a:cubicBezTo>
                    <a:pt x="7028" y="3569"/>
                    <a:pt x="7028" y="2749"/>
                    <a:pt x="6820" y="2475"/>
                  </a:cubicBezTo>
                  <a:cubicBezTo>
                    <a:pt x="6612" y="2202"/>
                    <a:pt x="6197" y="2475"/>
                    <a:pt x="5823" y="3774"/>
                  </a:cubicBezTo>
                  <a:cubicBezTo>
                    <a:pt x="5449" y="5073"/>
                    <a:pt x="5117" y="7397"/>
                    <a:pt x="5075" y="9994"/>
                  </a:cubicBezTo>
                  <a:cubicBezTo>
                    <a:pt x="5034" y="12592"/>
                    <a:pt x="5283" y="15463"/>
                    <a:pt x="5865" y="17172"/>
                  </a:cubicBezTo>
                  <a:cubicBezTo>
                    <a:pt x="6446" y="18881"/>
                    <a:pt x="7360" y="19427"/>
                    <a:pt x="8025" y="19359"/>
                  </a:cubicBezTo>
                  <a:cubicBezTo>
                    <a:pt x="8689" y="19291"/>
                    <a:pt x="9105" y="18607"/>
                    <a:pt x="9312" y="17650"/>
                  </a:cubicBezTo>
                  <a:cubicBezTo>
                    <a:pt x="9520" y="16693"/>
                    <a:pt x="9520" y="15463"/>
                    <a:pt x="9312" y="14779"/>
                  </a:cubicBezTo>
                  <a:cubicBezTo>
                    <a:pt x="9105" y="14096"/>
                    <a:pt x="8689" y="13959"/>
                    <a:pt x="8315" y="14096"/>
                  </a:cubicBezTo>
                  <a:cubicBezTo>
                    <a:pt x="7941" y="14232"/>
                    <a:pt x="7609" y="14643"/>
                    <a:pt x="7360" y="15189"/>
                  </a:cubicBezTo>
                  <a:cubicBezTo>
                    <a:pt x="7111" y="15736"/>
                    <a:pt x="6945" y="16420"/>
                    <a:pt x="6986" y="17035"/>
                  </a:cubicBezTo>
                  <a:cubicBezTo>
                    <a:pt x="7028" y="17650"/>
                    <a:pt x="7277" y="18197"/>
                    <a:pt x="7609" y="18402"/>
                  </a:cubicBezTo>
                  <a:cubicBezTo>
                    <a:pt x="7941" y="18607"/>
                    <a:pt x="8357" y="18470"/>
                    <a:pt x="8772" y="18129"/>
                  </a:cubicBezTo>
                  <a:cubicBezTo>
                    <a:pt x="9188" y="17787"/>
                    <a:pt x="9603" y="17240"/>
                    <a:pt x="9977" y="17172"/>
                  </a:cubicBezTo>
                  <a:cubicBezTo>
                    <a:pt x="10351" y="17103"/>
                    <a:pt x="10683" y="17513"/>
                    <a:pt x="11057" y="17582"/>
                  </a:cubicBezTo>
                  <a:cubicBezTo>
                    <a:pt x="11431" y="17650"/>
                    <a:pt x="11846" y="17377"/>
                    <a:pt x="12469" y="16146"/>
                  </a:cubicBezTo>
                  <a:cubicBezTo>
                    <a:pt x="13092" y="14916"/>
                    <a:pt x="13923" y="12729"/>
                    <a:pt x="14463" y="10268"/>
                  </a:cubicBezTo>
                  <a:cubicBezTo>
                    <a:pt x="15003" y="7807"/>
                    <a:pt x="15252" y="5073"/>
                    <a:pt x="15418" y="3159"/>
                  </a:cubicBezTo>
                  <a:cubicBezTo>
                    <a:pt x="15585" y="1245"/>
                    <a:pt x="15668" y="151"/>
                    <a:pt x="15668" y="15"/>
                  </a:cubicBezTo>
                  <a:cubicBezTo>
                    <a:pt x="15668" y="-122"/>
                    <a:pt x="15585" y="698"/>
                    <a:pt x="15377" y="3364"/>
                  </a:cubicBezTo>
                  <a:cubicBezTo>
                    <a:pt x="15169" y="6030"/>
                    <a:pt x="14837" y="10541"/>
                    <a:pt x="14671" y="13207"/>
                  </a:cubicBezTo>
                  <a:cubicBezTo>
                    <a:pt x="14505" y="15873"/>
                    <a:pt x="14505" y="16693"/>
                    <a:pt x="14546" y="17445"/>
                  </a:cubicBezTo>
                  <a:cubicBezTo>
                    <a:pt x="14588" y="18197"/>
                    <a:pt x="14671" y="18881"/>
                    <a:pt x="14920" y="19222"/>
                  </a:cubicBezTo>
                  <a:cubicBezTo>
                    <a:pt x="15169" y="19564"/>
                    <a:pt x="15585" y="19564"/>
                    <a:pt x="16041" y="19017"/>
                  </a:cubicBezTo>
                  <a:cubicBezTo>
                    <a:pt x="16498" y="18470"/>
                    <a:pt x="16997" y="17377"/>
                    <a:pt x="17288" y="16488"/>
                  </a:cubicBezTo>
                  <a:cubicBezTo>
                    <a:pt x="17578" y="15600"/>
                    <a:pt x="17661" y="14916"/>
                    <a:pt x="17703" y="14232"/>
                  </a:cubicBezTo>
                  <a:cubicBezTo>
                    <a:pt x="17745" y="13549"/>
                    <a:pt x="17745" y="12865"/>
                    <a:pt x="17537" y="12865"/>
                  </a:cubicBezTo>
                  <a:cubicBezTo>
                    <a:pt x="17329" y="12865"/>
                    <a:pt x="16914" y="13549"/>
                    <a:pt x="16831" y="14232"/>
                  </a:cubicBezTo>
                  <a:cubicBezTo>
                    <a:pt x="16748" y="14916"/>
                    <a:pt x="16997" y="15600"/>
                    <a:pt x="17828" y="16010"/>
                  </a:cubicBezTo>
                  <a:cubicBezTo>
                    <a:pt x="18658" y="16420"/>
                    <a:pt x="20071" y="16556"/>
                    <a:pt x="21483" y="16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9807116" y="6429525"/>
              <a:ext cx="17633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10021788" y="6644196"/>
              <a:ext cx="11500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10347315" y="6434636"/>
              <a:ext cx="213885" cy="165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59" fill="norm" stroke="1" extrusionOk="0">
                  <a:moveTo>
                    <a:pt x="3462" y="11298"/>
                  </a:moveTo>
                  <a:cubicBezTo>
                    <a:pt x="2699" y="9969"/>
                    <a:pt x="1937" y="8640"/>
                    <a:pt x="1302" y="9138"/>
                  </a:cubicBezTo>
                  <a:cubicBezTo>
                    <a:pt x="666" y="9637"/>
                    <a:pt x="158" y="11963"/>
                    <a:pt x="31" y="13957"/>
                  </a:cubicBezTo>
                  <a:cubicBezTo>
                    <a:pt x="-96" y="15951"/>
                    <a:pt x="158" y="17612"/>
                    <a:pt x="920" y="18942"/>
                  </a:cubicBezTo>
                  <a:cubicBezTo>
                    <a:pt x="1683" y="20271"/>
                    <a:pt x="2953" y="21268"/>
                    <a:pt x="4224" y="21434"/>
                  </a:cubicBezTo>
                  <a:cubicBezTo>
                    <a:pt x="5495" y="21600"/>
                    <a:pt x="6765" y="20935"/>
                    <a:pt x="7782" y="19772"/>
                  </a:cubicBezTo>
                  <a:cubicBezTo>
                    <a:pt x="8798" y="18609"/>
                    <a:pt x="9560" y="16948"/>
                    <a:pt x="10450" y="16615"/>
                  </a:cubicBezTo>
                  <a:cubicBezTo>
                    <a:pt x="11339" y="16283"/>
                    <a:pt x="12356" y="17280"/>
                    <a:pt x="13499" y="17446"/>
                  </a:cubicBezTo>
                  <a:cubicBezTo>
                    <a:pt x="14643" y="17612"/>
                    <a:pt x="15913" y="16948"/>
                    <a:pt x="17311" y="14455"/>
                  </a:cubicBezTo>
                  <a:cubicBezTo>
                    <a:pt x="18709" y="11963"/>
                    <a:pt x="20233" y="7643"/>
                    <a:pt x="20869" y="4652"/>
                  </a:cubicBezTo>
                  <a:cubicBezTo>
                    <a:pt x="21504" y="1662"/>
                    <a:pt x="21250" y="0"/>
                    <a:pt x="20996" y="0"/>
                  </a:cubicBezTo>
                  <a:cubicBezTo>
                    <a:pt x="20742" y="0"/>
                    <a:pt x="20488" y="1662"/>
                    <a:pt x="20233" y="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10579295" y="6428140"/>
              <a:ext cx="224512" cy="16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820" fill="norm" stroke="1" extrusionOk="0">
                  <a:moveTo>
                    <a:pt x="206" y="13140"/>
                  </a:moveTo>
                  <a:cubicBezTo>
                    <a:pt x="1420" y="12475"/>
                    <a:pt x="2633" y="11810"/>
                    <a:pt x="3604" y="10813"/>
                  </a:cubicBezTo>
                  <a:cubicBezTo>
                    <a:pt x="4575" y="9817"/>
                    <a:pt x="5303" y="8487"/>
                    <a:pt x="5788" y="6493"/>
                  </a:cubicBezTo>
                  <a:cubicBezTo>
                    <a:pt x="6274" y="4500"/>
                    <a:pt x="6516" y="1841"/>
                    <a:pt x="6031" y="678"/>
                  </a:cubicBezTo>
                  <a:cubicBezTo>
                    <a:pt x="5546" y="-485"/>
                    <a:pt x="4332" y="-153"/>
                    <a:pt x="3240" y="1675"/>
                  </a:cubicBezTo>
                  <a:cubicBezTo>
                    <a:pt x="2148" y="3503"/>
                    <a:pt x="1177" y="6826"/>
                    <a:pt x="570" y="9318"/>
                  </a:cubicBezTo>
                  <a:cubicBezTo>
                    <a:pt x="-36" y="11810"/>
                    <a:pt x="-279" y="13472"/>
                    <a:pt x="449" y="15632"/>
                  </a:cubicBezTo>
                  <a:cubicBezTo>
                    <a:pt x="1177" y="17792"/>
                    <a:pt x="2876" y="20450"/>
                    <a:pt x="6516" y="20783"/>
                  </a:cubicBezTo>
                  <a:cubicBezTo>
                    <a:pt x="10157" y="21115"/>
                    <a:pt x="15739" y="19121"/>
                    <a:pt x="21321" y="17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10918480" y="6245521"/>
              <a:ext cx="331470" cy="48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87" fill="norm" stroke="1" extrusionOk="0">
                  <a:moveTo>
                    <a:pt x="11893" y="0"/>
                  </a:moveTo>
                  <a:cubicBezTo>
                    <a:pt x="10244" y="1559"/>
                    <a:pt x="8595" y="3118"/>
                    <a:pt x="7358" y="4955"/>
                  </a:cubicBezTo>
                  <a:cubicBezTo>
                    <a:pt x="6122" y="6792"/>
                    <a:pt x="5297" y="8907"/>
                    <a:pt x="4885" y="10299"/>
                  </a:cubicBezTo>
                  <a:cubicBezTo>
                    <a:pt x="4473" y="11691"/>
                    <a:pt x="4473" y="12359"/>
                    <a:pt x="5050" y="12915"/>
                  </a:cubicBezTo>
                  <a:cubicBezTo>
                    <a:pt x="5627" y="13472"/>
                    <a:pt x="6781" y="13918"/>
                    <a:pt x="7688" y="13862"/>
                  </a:cubicBezTo>
                  <a:cubicBezTo>
                    <a:pt x="8595" y="13806"/>
                    <a:pt x="9254" y="13249"/>
                    <a:pt x="9584" y="12693"/>
                  </a:cubicBezTo>
                  <a:cubicBezTo>
                    <a:pt x="9914" y="12136"/>
                    <a:pt x="9914" y="11579"/>
                    <a:pt x="9007" y="10633"/>
                  </a:cubicBezTo>
                  <a:cubicBezTo>
                    <a:pt x="8100" y="9687"/>
                    <a:pt x="6287" y="8351"/>
                    <a:pt x="4885" y="7571"/>
                  </a:cubicBezTo>
                  <a:cubicBezTo>
                    <a:pt x="3483" y="6792"/>
                    <a:pt x="2494" y="6569"/>
                    <a:pt x="1587" y="6458"/>
                  </a:cubicBezTo>
                  <a:cubicBezTo>
                    <a:pt x="680" y="6346"/>
                    <a:pt x="-144" y="6346"/>
                    <a:pt x="21" y="6346"/>
                  </a:cubicBezTo>
                  <a:cubicBezTo>
                    <a:pt x="186" y="6346"/>
                    <a:pt x="1340" y="6346"/>
                    <a:pt x="2824" y="6513"/>
                  </a:cubicBezTo>
                  <a:cubicBezTo>
                    <a:pt x="4308" y="6680"/>
                    <a:pt x="6122" y="7014"/>
                    <a:pt x="7606" y="7571"/>
                  </a:cubicBezTo>
                  <a:cubicBezTo>
                    <a:pt x="9090" y="8128"/>
                    <a:pt x="10244" y="8907"/>
                    <a:pt x="10821" y="9631"/>
                  </a:cubicBezTo>
                  <a:cubicBezTo>
                    <a:pt x="11398" y="10355"/>
                    <a:pt x="11398" y="11023"/>
                    <a:pt x="11233" y="11635"/>
                  </a:cubicBezTo>
                  <a:cubicBezTo>
                    <a:pt x="11068" y="12247"/>
                    <a:pt x="10738" y="12804"/>
                    <a:pt x="10491" y="12804"/>
                  </a:cubicBezTo>
                  <a:cubicBezTo>
                    <a:pt x="10244" y="12804"/>
                    <a:pt x="10079" y="12247"/>
                    <a:pt x="10491" y="11412"/>
                  </a:cubicBezTo>
                  <a:cubicBezTo>
                    <a:pt x="10903" y="10577"/>
                    <a:pt x="11893" y="9464"/>
                    <a:pt x="12882" y="8629"/>
                  </a:cubicBezTo>
                  <a:cubicBezTo>
                    <a:pt x="13871" y="7794"/>
                    <a:pt x="14861" y="7237"/>
                    <a:pt x="15520" y="7293"/>
                  </a:cubicBezTo>
                  <a:cubicBezTo>
                    <a:pt x="16180" y="7348"/>
                    <a:pt x="16509" y="8016"/>
                    <a:pt x="16839" y="8685"/>
                  </a:cubicBezTo>
                  <a:cubicBezTo>
                    <a:pt x="17169" y="9353"/>
                    <a:pt x="17499" y="10021"/>
                    <a:pt x="18076" y="10355"/>
                  </a:cubicBezTo>
                  <a:cubicBezTo>
                    <a:pt x="18653" y="10689"/>
                    <a:pt x="19477" y="10689"/>
                    <a:pt x="19972" y="10299"/>
                  </a:cubicBezTo>
                  <a:cubicBezTo>
                    <a:pt x="20467" y="9909"/>
                    <a:pt x="20632" y="9130"/>
                    <a:pt x="20632" y="9019"/>
                  </a:cubicBezTo>
                  <a:cubicBezTo>
                    <a:pt x="20632" y="8907"/>
                    <a:pt x="20467" y="9464"/>
                    <a:pt x="20632" y="10800"/>
                  </a:cubicBezTo>
                  <a:cubicBezTo>
                    <a:pt x="20796" y="12136"/>
                    <a:pt x="21291" y="14252"/>
                    <a:pt x="21374" y="16033"/>
                  </a:cubicBezTo>
                  <a:cubicBezTo>
                    <a:pt x="21456" y="17814"/>
                    <a:pt x="21126" y="19262"/>
                    <a:pt x="20219" y="20208"/>
                  </a:cubicBezTo>
                  <a:cubicBezTo>
                    <a:pt x="19313" y="21155"/>
                    <a:pt x="17829" y="21600"/>
                    <a:pt x="16262" y="21043"/>
                  </a:cubicBezTo>
                  <a:cubicBezTo>
                    <a:pt x="14696" y="20487"/>
                    <a:pt x="13047" y="18928"/>
                    <a:pt x="11398" y="17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6372372" y="6903502"/>
              <a:ext cx="153996" cy="299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428" fill="norm" stroke="1" extrusionOk="0">
                  <a:moveTo>
                    <a:pt x="6374" y="4491"/>
                  </a:moveTo>
                  <a:cubicBezTo>
                    <a:pt x="6020" y="3576"/>
                    <a:pt x="5666" y="2661"/>
                    <a:pt x="5489" y="1746"/>
                  </a:cubicBezTo>
                  <a:cubicBezTo>
                    <a:pt x="5312" y="830"/>
                    <a:pt x="5312" y="-85"/>
                    <a:pt x="4780" y="7"/>
                  </a:cubicBezTo>
                  <a:cubicBezTo>
                    <a:pt x="4249" y="98"/>
                    <a:pt x="3187" y="1196"/>
                    <a:pt x="2125" y="4125"/>
                  </a:cubicBezTo>
                  <a:cubicBezTo>
                    <a:pt x="1062" y="7054"/>
                    <a:pt x="0" y="11813"/>
                    <a:pt x="0" y="14651"/>
                  </a:cubicBezTo>
                  <a:cubicBezTo>
                    <a:pt x="0" y="17488"/>
                    <a:pt x="1062" y="18403"/>
                    <a:pt x="2479" y="19044"/>
                  </a:cubicBezTo>
                  <a:cubicBezTo>
                    <a:pt x="3895" y="19684"/>
                    <a:pt x="5666" y="20051"/>
                    <a:pt x="7082" y="19776"/>
                  </a:cubicBezTo>
                  <a:cubicBezTo>
                    <a:pt x="8498" y="19501"/>
                    <a:pt x="9561" y="18586"/>
                    <a:pt x="10446" y="17396"/>
                  </a:cubicBezTo>
                  <a:cubicBezTo>
                    <a:pt x="11331" y="16207"/>
                    <a:pt x="12039" y="14742"/>
                    <a:pt x="11862" y="14376"/>
                  </a:cubicBezTo>
                  <a:cubicBezTo>
                    <a:pt x="11685" y="14010"/>
                    <a:pt x="10623" y="14742"/>
                    <a:pt x="9915" y="15657"/>
                  </a:cubicBezTo>
                  <a:cubicBezTo>
                    <a:pt x="9207" y="16573"/>
                    <a:pt x="8852" y="17671"/>
                    <a:pt x="8852" y="18678"/>
                  </a:cubicBezTo>
                  <a:cubicBezTo>
                    <a:pt x="8852" y="19684"/>
                    <a:pt x="9207" y="20600"/>
                    <a:pt x="10269" y="21057"/>
                  </a:cubicBezTo>
                  <a:cubicBezTo>
                    <a:pt x="11331" y="21515"/>
                    <a:pt x="13102" y="21515"/>
                    <a:pt x="14872" y="21240"/>
                  </a:cubicBezTo>
                  <a:cubicBezTo>
                    <a:pt x="16643" y="20966"/>
                    <a:pt x="18413" y="20417"/>
                    <a:pt x="19652" y="19685"/>
                  </a:cubicBezTo>
                  <a:cubicBezTo>
                    <a:pt x="20892" y="18952"/>
                    <a:pt x="21600" y="18037"/>
                    <a:pt x="21246" y="17305"/>
                  </a:cubicBezTo>
                  <a:cubicBezTo>
                    <a:pt x="20892" y="16573"/>
                    <a:pt x="19475" y="16023"/>
                    <a:pt x="16466" y="15291"/>
                  </a:cubicBezTo>
                  <a:cubicBezTo>
                    <a:pt x="13456" y="14559"/>
                    <a:pt x="8852" y="13644"/>
                    <a:pt x="4249" y="12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6296909" y="7012204"/>
              <a:ext cx="2288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3487" y="21600"/>
                  </a:moveTo>
                  <a:cubicBezTo>
                    <a:pt x="1807" y="20571"/>
                    <a:pt x="127" y="19543"/>
                    <a:pt x="7" y="18000"/>
                  </a:cubicBezTo>
                  <a:cubicBezTo>
                    <a:pt x="-113" y="16457"/>
                    <a:pt x="1327" y="14400"/>
                    <a:pt x="5167" y="11314"/>
                  </a:cubicBezTo>
                  <a:cubicBezTo>
                    <a:pt x="9007" y="8229"/>
                    <a:pt x="15247" y="4114"/>
                    <a:pt x="214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6947385" y="7026741"/>
              <a:ext cx="276007" cy="20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1" fill="norm" stroke="1" extrusionOk="0">
                  <a:moveTo>
                    <a:pt x="0" y="1643"/>
                  </a:moveTo>
                  <a:cubicBezTo>
                    <a:pt x="1200" y="1383"/>
                    <a:pt x="2400" y="1122"/>
                    <a:pt x="3800" y="2163"/>
                  </a:cubicBezTo>
                  <a:cubicBezTo>
                    <a:pt x="5200" y="3204"/>
                    <a:pt x="6800" y="5547"/>
                    <a:pt x="7500" y="8409"/>
                  </a:cubicBezTo>
                  <a:cubicBezTo>
                    <a:pt x="8200" y="11272"/>
                    <a:pt x="8000" y="14655"/>
                    <a:pt x="7400" y="16477"/>
                  </a:cubicBezTo>
                  <a:cubicBezTo>
                    <a:pt x="6800" y="18298"/>
                    <a:pt x="5800" y="18559"/>
                    <a:pt x="5100" y="17908"/>
                  </a:cubicBezTo>
                  <a:cubicBezTo>
                    <a:pt x="4400" y="17257"/>
                    <a:pt x="4000" y="15696"/>
                    <a:pt x="4100" y="13484"/>
                  </a:cubicBezTo>
                  <a:cubicBezTo>
                    <a:pt x="4200" y="11272"/>
                    <a:pt x="4800" y="8409"/>
                    <a:pt x="5400" y="6457"/>
                  </a:cubicBezTo>
                  <a:cubicBezTo>
                    <a:pt x="6000" y="4506"/>
                    <a:pt x="6600" y="3465"/>
                    <a:pt x="7700" y="2814"/>
                  </a:cubicBezTo>
                  <a:cubicBezTo>
                    <a:pt x="8800" y="2163"/>
                    <a:pt x="10400" y="1903"/>
                    <a:pt x="11300" y="2424"/>
                  </a:cubicBezTo>
                  <a:cubicBezTo>
                    <a:pt x="12200" y="2944"/>
                    <a:pt x="12400" y="4245"/>
                    <a:pt x="12800" y="5416"/>
                  </a:cubicBezTo>
                  <a:cubicBezTo>
                    <a:pt x="13200" y="6588"/>
                    <a:pt x="13800" y="7628"/>
                    <a:pt x="14600" y="7759"/>
                  </a:cubicBezTo>
                  <a:cubicBezTo>
                    <a:pt x="15400" y="7889"/>
                    <a:pt x="16400" y="7108"/>
                    <a:pt x="17100" y="5547"/>
                  </a:cubicBezTo>
                  <a:cubicBezTo>
                    <a:pt x="17800" y="3985"/>
                    <a:pt x="18200" y="1643"/>
                    <a:pt x="17900" y="602"/>
                  </a:cubicBezTo>
                  <a:cubicBezTo>
                    <a:pt x="17600" y="-439"/>
                    <a:pt x="16600" y="-179"/>
                    <a:pt x="15400" y="1773"/>
                  </a:cubicBezTo>
                  <a:cubicBezTo>
                    <a:pt x="14200" y="3725"/>
                    <a:pt x="12800" y="7368"/>
                    <a:pt x="12200" y="10621"/>
                  </a:cubicBezTo>
                  <a:cubicBezTo>
                    <a:pt x="11600" y="13874"/>
                    <a:pt x="11800" y="16737"/>
                    <a:pt x="12300" y="18559"/>
                  </a:cubicBezTo>
                  <a:cubicBezTo>
                    <a:pt x="12800" y="20380"/>
                    <a:pt x="13600" y="21161"/>
                    <a:pt x="15200" y="21161"/>
                  </a:cubicBezTo>
                  <a:cubicBezTo>
                    <a:pt x="16800" y="21161"/>
                    <a:pt x="19200" y="20380"/>
                    <a:pt x="21600" y="1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7207413" y="6865918"/>
              <a:ext cx="222984" cy="340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329" fill="norm" stroke="1" extrusionOk="0">
                  <a:moveTo>
                    <a:pt x="21416" y="1479"/>
                  </a:moveTo>
                  <a:cubicBezTo>
                    <a:pt x="20434" y="839"/>
                    <a:pt x="19452" y="199"/>
                    <a:pt x="18348" y="39"/>
                  </a:cubicBezTo>
                  <a:cubicBezTo>
                    <a:pt x="17243" y="-121"/>
                    <a:pt x="16016" y="199"/>
                    <a:pt x="15157" y="1319"/>
                  </a:cubicBezTo>
                  <a:cubicBezTo>
                    <a:pt x="14298" y="2439"/>
                    <a:pt x="13807" y="4359"/>
                    <a:pt x="13439" y="7079"/>
                  </a:cubicBezTo>
                  <a:cubicBezTo>
                    <a:pt x="13071" y="9799"/>
                    <a:pt x="12825" y="13319"/>
                    <a:pt x="12702" y="15479"/>
                  </a:cubicBezTo>
                  <a:cubicBezTo>
                    <a:pt x="12580" y="17639"/>
                    <a:pt x="12580" y="18439"/>
                    <a:pt x="12211" y="19159"/>
                  </a:cubicBezTo>
                  <a:cubicBezTo>
                    <a:pt x="11843" y="19879"/>
                    <a:pt x="11107" y="20519"/>
                    <a:pt x="10002" y="20919"/>
                  </a:cubicBezTo>
                  <a:cubicBezTo>
                    <a:pt x="8898" y="21319"/>
                    <a:pt x="7425" y="21479"/>
                    <a:pt x="5830" y="21159"/>
                  </a:cubicBezTo>
                  <a:cubicBezTo>
                    <a:pt x="4234" y="20839"/>
                    <a:pt x="2516" y="20039"/>
                    <a:pt x="1411" y="19159"/>
                  </a:cubicBezTo>
                  <a:cubicBezTo>
                    <a:pt x="307" y="18279"/>
                    <a:pt x="-184" y="17319"/>
                    <a:pt x="61" y="16519"/>
                  </a:cubicBezTo>
                  <a:cubicBezTo>
                    <a:pt x="307" y="15719"/>
                    <a:pt x="1289" y="15079"/>
                    <a:pt x="3007" y="14599"/>
                  </a:cubicBezTo>
                  <a:cubicBezTo>
                    <a:pt x="4725" y="14119"/>
                    <a:pt x="7180" y="13799"/>
                    <a:pt x="9021" y="13799"/>
                  </a:cubicBezTo>
                  <a:cubicBezTo>
                    <a:pt x="10861" y="13799"/>
                    <a:pt x="12089" y="14119"/>
                    <a:pt x="12948" y="14679"/>
                  </a:cubicBezTo>
                  <a:cubicBezTo>
                    <a:pt x="13807" y="15239"/>
                    <a:pt x="14298" y="16039"/>
                    <a:pt x="14543" y="15959"/>
                  </a:cubicBezTo>
                  <a:cubicBezTo>
                    <a:pt x="14789" y="15879"/>
                    <a:pt x="14789" y="14919"/>
                    <a:pt x="15280" y="13719"/>
                  </a:cubicBezTo>
                  <a:cubicBezTo>
                    <a:pt x="15771" y="12519"/>
                    <a:pt x="16752" y="11079"/>
                    <a:pt x="17734" y="9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7415062" y="7035205"/>
              <a:ext cx="406344" cy="1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0"/>
                  </a:moveTo>
                  <a:cubicBezTo>
                    <a:pt x="543" y="1117"/>
                    <a:pt x="1087" y="2234"/>
                    <a:pt x="1426" y="5214"/>
                  </a:cubicBezTo>
                  <a:cubicBezTo>
                    <a:pt x="1766" y="8193"/>
                    <a:pt x="1902" y="13034"/>
                    <a:pt x="1902" y="16386"/>
                  </a:cubicBezTo>
                  <a:cubicBezTo>
                    <a:pt x="1902" y="19738"/>
                    <a:pt x="1766" y="21600"/>
                    <a:pt x="1630" y="21414"/>
                  </a:cubicBezTo>
                  <a:cubicBezTo>
                    <a:pt x="1494" y="21228"/>
                    <a:pt x="1359" y="18993"/>
                    <a:pt x="1494" y="15828"/>
                  </a:cubicBezTo>
                  <a:cubicBezTo>
                    <a:pt x="1630" y="12662"/>
                    <a:pt x="2038" y="8565"/>
                    <a:pt x="2513" y="5959"/>
                  </a:cubicBezTo>
                  <a:cubicBezTo>
                    <a:pt x="2989" y="3352"/>
                    <a:pt x="3532" y="2234"/>
                    <a:pt x="4143" y="1862"/>
                  </a:cubicBezTo>
                  <a:cubicBezTo>
                    <a:pt x="4755" y="1490"/>
                    <a:pt x="5434" y="1862"/>
                    <a:pt x="5774" y="2979"/>
                  </a:cubicBezTo>
                  <a:cubicBezTo>
                    <a:pt x="6113" y="4097"/>
                    <a:pt x="6113" y="5959"/>
                    <a:pt x="6113" y="8007"/>
                  </a:cubicBezTo>
                  <a:cubicBezTo>
                    <a:pt x="6113" y="10055"/>
                    <a:pt x="6113" y="12290"/>
                    <a:pt x="6113" y="14338"/>
                  </a:cubicBezTo>
                  <a:cubicBezTo>
                    <a:pt x="6113" y="16386"/>
                    <a:pt x="6113" y="18248"/>
                    <a:pt x="6725" y="19179"/>
                  </a:cubicBezTo>
                  <a:cubicBezTo>
                    <a:pt x="7336" y="20110"/>
                    <a:pt x="8558" y="20110"/>
                    <a:pt x="9577" y="18435"/>
                  </a:cubicBezTo>
                  <a:cubicBezTo>
                    <a:pt x="10596" y="16759"/>
                    <a:pt x="11411" y="13407"/>
                    <a:pt x="11955" y="10241"/>
                  </a:cubicBezTo>
                  <a:cubicBezTo>
                    <a:pt x="12498" y="7076"/>
                    <a:pt x="12770" y="4097"/>
                    <a:pt x="12566" y="2793"/>
                  </a:cubicBezTo>
                  <a:cubicBezTo>
                    <a:pt x="12362" y="1490"/>
                    <a:pt x="11683" y="1862"/>
                    <a:pt x="11140" y="3166"/>
                  </a:cubicBezTo>
                  <a:cubicBezTo>
                    <a:pt x="10596" y="4469"/>
                    <a:pt x="10189" y="6704"/>
                    <a:pt x="9917" y="8752"/>
                  </a:cubicBezTo>
                  <a:cubicBezTo>
                    <a:pt x="9645" y="10800"/>
                    <a:pt x="9509" y="12662"/>
                    <a:pt x="9577" y="14524"/>
                  </a:cubicBezTo>
                  <a:cubicBezTo>
                    <a:pt x="9645" y="16386"/>
                    <a:pt x="9917" y="18248"/>
                    <a:pt x="10936" y="19552"/>
                  </a:cubicBezTo>
                  <a:cubicBezTo>
                    <a:pt x="11955" y="20855"/>
                    <a:pt x="13721" y="21600"/>
                    <a:pt x="15623" y="20669"/>
                  </a:cubicBezTo>
                  <a:cubicBezTo>
                    <a:pt x="17525" y="19738"/>
                    <a:pt x="19562" y="17131"/>
                    <a:pt x="21600" y="14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8103019" y="6832927"/>
              <a:ext cx="508071" cy="290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54" fill="norm" stroke="1" extrusionOk="0">
                  <a:moveTo>
                    <a:pt x="6567" y="216"/>
                  </a:moveTo>
                  <a:cubicBezTo>
                    <a:pt x="5703" y="4911"/>
                    <a:pt x="4839" y="9607"/>
                    <a:pt x="4353" y="12800"/>
                  </a:cubicBezTo>
                  <a:cubicBezTo>
                    <a:pt x="3867" y="15993"/>
                    <a:pt x="3759" y="17683"/>
                    <a:pt x="3705" y="18998"/>
                  </a:cubicBezTo>
                  <a:cubicBezTo>
                    <a:pt x="3651" y="20313"/>
                    <a:pt x="3651" y="21252"/>
                    <a:pt x="3813" y="21346"/>
                  </a:cubicBezTo>
                  <a:cubicBezTo>
                    <a:pt x="3975" y="21440"/>
                    <a:pt x="4299" y="20689"/>
                    <a:pt x="4191" y="19280"/>
                  </a:cubicBezTo>
                  <a:cubicBezTo>
                    <a:pt x="4083" y="17871"/>
                    <a:pt x="3543" y="15805"/>
                    <a:pt x="3057" y="14397"/>
                  </a:cubicBezTo>
                  <a:cubicBezTo>
                    <a:pt x="2571" y="12988"/>
                    <a:pt x="2139" y="12237"/>
                    <a:pt x="1545" y="11673"/>
                  </a:cubicBezTo>
                  <a:cubicBezTo>
                    <a:pt x="951" y="11110"/>
                    <a:pt x="195" y="10734"/>
                    <a:pt x="33" y="10264"/>
                  </a:cubicBezTo>
                  <a:cubicBezTo>
                    <a:pt x="-129" y="9795"/>
                    <a:pt x="303" y="9231"/>
                    <a:pt x="1383" y="7729"/>
                  </a:cubicBezTo>
                  <a:cubicBezTo>
                    <a:pt x="2463" y="6226"/>
                    <a:pt x="4191" y="3784"/>
                    <a:pt x="5487" y="2188"/>
                  </a:cubicBezTo>
                  <a:cubicBezTo>
                    <a:pt x="6783" y="591"/>
                    <a:pt x="7647" y="-160"/>
                    <a:pt x="8133" y="28"/>
                  </a:cubicBezTo>
                  <a:cubicBezTo>
                    <a:pt x="8619" y="216"/>
                    <a:pt x="8727" y="1343"/>
                    <a:pt x="8619" y="4348"/>
                  </a:cubicBezTo>
                  <a:cubicBezTo>
                    <a:pt x="8511" y="7353"/>
                    <a:pt x="8187" y="12237"/>
                    <a:pt x="7863" y="15054"/>
                  </a:cubicBezTo>
                  <a:cubicBezTo>
                    <a:pt x="7539" y="17871"/>
                    <a:pt x="7215" y="18623"/>
                    <a:pt x="7107" y="18435"/>
                  </a:cubicBezTo>
                  <a:cubicBezTo>
                    <a:pt x="6999" y="18247"/>
                    <a:pt x="7107" y="17120"/>
                    <a:pt x="7323" y="16087"/>
                  </a:cubicBezTo>
                  <a:cubicBezTo>
                    <a:pt x="7539" y="15054"/>
                    <a:pt x="7863" y="14115"/>
                    <a:pt x="8241" y="13270"/>
                  </a:cubicBezTo>
                  <a:cubicBezTo>
                    <a:pt x="8619" y="12424"/>
                    <a:pt x="9051" y="11673"/>
                    <a:pt x="9483" y="11579"/>
                  </a:cubicBezTo>
                  <a:cubicBezTo>
                    <a:pt x="9915" y="11485"/>
                    <a:pt x="10347" y="12049"/>
                    <a:pt x="10617" y="12800"/>
                  </a:cubicBezTo>
                  <a:cubicBezTo>
                    <a:pt x="10887" y="13551"/>
                    <a:pt x="10995" y="14490"/>
                    <a:pt x="11211" y="15430"/>
                  </a:cubicBezTo>
                  <a:cubicBezTo>
                    <a:pt x="11427" y="16369"/>
                    <a:pt x="11751" y="17308"/>
                    <a:pt x="12183" y="17871"/>
                  </a:cubicBezTo>
                  <a:cubicBezTo>
                    <a:pt x="12615" y="18435"/>
                    <a:pt x="13155" y="18623"/>
                    <a:pt x="13641" y="18435"/>
                  </a:cubicBezTo>
                  <a:cubicBezTo>
                    <a:pt x="14127" y="18247"/>
                    <a:pt x="14559" y="17683"/>
                    <a:pt x="14937" y="16838"/>
                  </a:cubicBezTo>
                  <a:cubicBezTo>
                    <a:pt x="15315" y="15993"/>
                    <a:pt x="15639" y="14866"/>
                    <a:pt x="15855" y="13645"/>
                  </a:cubicBezTo>
                  <a:cubicBezTo>
                    <a:pt x="16071" y="12424"/>
                    <a:pt x="16179" y="11110"/>
                    <a:pt x="15963" y="10640"/>
                  </a:cubicBezTo>
                  <a:cubicBezTo>
                    <a:pt x="15747" y="10170"/>
                    <a:pt x="15207" y="10546"/>
                    <a:pt x="14829" y="11203"/>
                  </a:cubicBezTo>
                  <a:cubicBezTo>
                    <a:pt x="14451" y="11861"/>
                    <a:pt x="14235" y="12800"/>
                    <a:pt x="14235" y="13739"/>
                  </a:cubicBezTo>
                  <a:cubicBezTo>
                    <a:pt x="14235" y="14678"/>
                    <a:pt x="14451" y="15617"/>
                    <a:pt x="15693" y="16181"/>
                  </a:cubicBezTo>
                  <a:cubicBezTo>
                    <a:pt x="16935" y="16744"/>
                    <a:pt x="19203" y="16932"/>
                    <a:pt x="21471" y="17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9006116" y="6916262"/>
              <a:ext cx="547996" cy="38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69" fill="norm" stroke="1" extrusionOk="0">
                  <a:moveTo>
                    <a:pt x="144" y="5723"/>
                  </a:moveTo>
                  <a:cubicBezTo>
                    <a:pt x="144" y="10523"/>
                    <a:pt x="144" y="15323"/>
                    <a:pt x="144" y="18076"/>
                  </a:cubicBezTo>
                  <a:cubicBezTo>
                    <a:pt x="144" y="20829"/>
                    <a:pt x="144" y="21535"/>
                    <a:pt x="94" y="21464"/>
                  </a:cubicBezTo>
                  <a:cubicBezTo>
                    <a:pt x="43" y="21394"/>
                    <a:pt x="-57" y="20547"/>
                    <a:pt x="43" y="17864"/>
                  </a:cubicBezTo>
                  <a:cubicBezTo>
                    <a:pt x="144" y="15182"/>
                    <a:pt x="445" y="10664"/>
                    <a:pt x="797" y="7629"/>
                  </a:cubicBezTo>
                  <a:cubicBezTo>
                    <a:pt x="1149" y="4594"/>
                    <a:pt x="1550" y="3041"/>
                    <a:pt x="1902" y="1911"/>
                  </a:cubicBezTo>
                  <a:cubicBezTo>
                    <a:pt x="2254" y="782"/>
                    <a:pt x="2555" y="76"/>
                    <a:pt x="2957" y="6"/>
                  </a:cubicBezTo>
                  <a:cubicBezTo>
                    <a:pt x="3359" y="-65"/>
                    <a:pt x="3861" y="500"/>
                    <a:pt x="4263" y="1629"/>
                  </a:cubicBezTo>
                  <a:cubicBezTo>
                    <a:pt x="4665" y="2759"/>
                    <a:pt x="4966" y="4453"/>
                    <a:pt x="4916" y="5864"/>
                  </a:cubicBezTo>
                  <a:cubicBezTo>
                    <a:pt x="4866" y="7276"/>
                    <a:pt x="4464" y="8406"/>
                    <a:pt x="3962" y="9111"/>
                  </a:cubicBezTo>
                  <a:cubicBezTo>
                    <a:pt x="3459" y="9817"/>
                    <a:pt x="2856" y="10100"/>
                    <a:pt x="2304" y="10170"/>
                  </a:cubicBezTo>
                  <a:cubicBezTo>
                    <a:pt x="1751" y="10241"/>
                    <a:pt x="1249" y="10100"/>
                    <a:pt x="1149" y="9676"/>
                  </a:cubicBezTo>
                  <a:cubicBezTo>
                    <a:pt x="1048" y="9253"/>
                    <a:pt x="1350" y="8547"/>
                    <a:pt x="2455" y="7700"/>
                  </a:cubicBezTo>
                  <a:cubicBezTo>
                    <a:pt x="3560" y="6853"/>
                    <a:pt x="5469" y="5864"/>
                    <a:pt x="6624" y="5159"/>
                  </a:cubicBezTo>
                  <a:cubicBezTo>
                    <a:pt x="7779" y="4453"/>
                    <a:pt x="8181" y="4029"/>
                    <a:pt x="8483" y="3464"/>
                  </a:cubicBezTo>
                  <a:cubicBezTo>
                    <a:pt x="8784" y="2900"/>
                    <a:pt x="8985" y="2194"/>
                    <a:pt x="8834" y="1770"/>
                  </a:cubicBezTo>
                  <a:cubicBezTo>
                    <a:pt x="8683" y="1347"/>
                    <a:pt x="8181" y="1206"/>
                    <a:pt x="7729" y="1347"/>
                  </a:cubicBezTo>
                  <a:cubicBezTo>
                    <a:pt x="7277" y="1488"/>
                    <a:pt x="6875" y="1911"/>
                    <a:pt x="6523" y="2476"/>
                  </a:cubicBezTo>
                  <a:cubicBezTo>
                    <a:pt x="6172" y="3041"/>
                    <a:pt x="5870" y="3747"/>
                    <a:pt x="5720" y="4735"/>
                  </a:cubicBezTo>
                  <a:cubicBezTo>
                    <a:pt x="5569" y="5723"/>
                    <a:pt x="5569" y="6994"/>
                    <a:pt x="5820" y="7559"/>
                  </a:cubicBezTo>
                  <a:cubicBezTo>
                    <a:pt x="6071" y="8123"/>
                    <a:pt x="6574" y="7982"/>
                    <a:pt x="7277" y="7559"/>
                  </a:cubicBezTo>
                  <a:cubicBezTo>
                    <a:pt x="7980" y="7135"/>
                    <a:pt x="8884" y="6429"/>
                    <a:pt x="9789" y="5723"/>
                  </a:cubicBezTo>
                  <a:cubicBezTo>
                    <a:pt x="10693" y="5017"/>
                    <a:pt x="11597" y="4311"/>
                    <a:pt x="12200" y="3676"/>
                  </a:cubicBezTo>
                  <a:cubicBezTo>
                    <a:pt x="12803" y="3041"/>
                    <a:pt x="13104" y="2476"/>
                    <a:pt x="13506" y="2335"/>
                  </a:cubicBezTo>
                  <a:cubicBezTo>
                    <a:pt x="13908" y="2194"/>
                    <a:pt x="14410" y="2476"/>
                    <a:pt x="14912" y="3253"/>
                  </a:cubicBezTo>
                  <a:cubicBezTo>
                    <a:pt x="15415" y="4029"/>
                    <a:pt x="15917" y="5300"/>
                    <a:pt x="16168" y="6288"/>
                  </a:cubicBezTo>
                  <a:cubicBezTo>
                    <a:pt x="16419" y="7276"/>
                    <a:pt x="16419" y="7982"/>
                    <a:pt x="16319" y="7982"/>
                  </a:cubicBezTo>
                  <a:cubicBezTo>
                    <a:pt x="16218" y="7982"/>
                    <a:pt x="16017" y="7276"/>
                    <a:pt x="16319" y="6076"/>
                  </a:cubicBezTo>
                  <a:cubicBezTo>
                    <a:pt x="16620" y="4876"/>
                    <a:pt x="17424" y="3182"/>
                    <a:pt x="18378" y="2123"/>
                  </a:cubicBezTo>
                  <a:cubicBezTo>
                    <a:pt x="19333" y="1064"/>
                    <a:pt x="20438" y="641"/>
                    <a:pt x="21543" y="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9486658" y="6958537"/>
              <a:ext cx="15945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16249" y="0"/>
                  </a:moveTo>
                  <a:cubicBezTo>
                    <a:pt x="12821" y="0"/>
                    <a:pt x="9392" y="0"/>
                    <a:pt x="6649" y="1680"/>
                  </a:cubicBezTo>
                  <a:cubicBezTo>
                    <a:pt x="3906" y="3360"/>
                    <a:pt x="1849" y="6720"/>
                    <a:pt x="821" y="9840"/>
                  </a:cubicBezTo>
                  <a:cubicBezTo>
                    <a:pt x="-208" y="12960"/>
                    <a:pt x="-208" y="15840"/>
                    <a:pt x="478" y="18000"/>
                  </a:cubicBezTo>
                  <a:cubicBezTo>
                    <a:pt x="1163" y="20160"/>
                    <a:pt x="2535" y="21600"/>
                    <a:pt x="3906" y="21600"/>
                  </a:cubicBezTo>
                  <a:cubicBezTo>
                    <a:pt x="5278" y="21600"/>
                    <a:pt x="6649" y="20160"/>
                    <a:pt x="7849" y="18480"/>
                  </a:cubicBezTo>
                  <a:cubicBezTo>
                    <a:pt x="9049" y="16800"/>
                    <a:pt x="10078" y="14880"/>
                    <a:pt x="10935" y="12720"/>
                  </a:cubicBezTo>
                  <a:cubicBezTo>
                    <a:pt x="11792" y="10560"/>
                    <a:pt x="12478" y="8160"/>
                    <a:pt x="12821" y="8160"/>
                  </a:cubicBezTo>
                  <a:cubicBezTo>
                    <a:pt x="13163" y="8160"/>
                    <a:pt x="13163" y="10560"/>
                    <a:pt x="13678" y="12720"/>
                  </a:cubicBezTo>
                  <a:cubicBezTo>
                    <a:pt x="14192" y="14880"/>
                    <a:pt x="15221" y="16800"/>
                    <a:pt x="16592" y="18000"/>
                  </a:cubicBezTo>
                  <a:cubicBezTo>
                    <a:pt x="17963" y="19200"/>
                    <a:pt x="19678" y="19680"/>
                    <a:pt x="21392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9738115" y="6730306"/>
              <a:ext cx="567347" cy="34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14344"/>
                  </a:moveTo>
                  <a:cubicBezTo>
                    <a:pt x="0" y="15898"/>
                    <a:pt x="0" y="17451"/>
                    <a:pt x="0" y="18772"/>
                  </a:cubicBezTo>
                  <a:cubicBezTo>
                    <a:pt x="0" y="20093"/>
                    <a:pt x="0" y="21181"/>
                    <a:pt x="97" y="21181"/>
                  </a:cubicBezTo>
                  <a:cubicBezTo>
                    <a:pt x="195" y="21181"/>
                    <a:pt x="389" y="20093"/>
                    <a:pt x="778" y="18850"/>
                  </a:cubicBezTo>
                  <a:cubicBezTo>
                    <a:pt x="1168" y="17607"/>
                    <a:pt x="1751" y="16208"/>
                    <a:pt x="2238" y="15276"/>
                  </a:cubicBezTo>
                  <a:cubicBezTo>
                    <a:pt x="2724" y="14344"/>
                    <a:pt x="3114" y="13877"/>
                    <a:pt x="3454" y="13955"/>
                  </a:cubicBezTo>
                  <a:cubicBezTo>
                    <a:pt x="3795" y="14033"/>
                    <a:pt x="4086" y="14654"/>
                    <a:pt x="4330" y="15664"/>
                  </a:cubicBezTo>
                  <a:cubicBezTo>
                    <a:pt x="4573" y="16675"/>
                    <a:pt x="4768" y="18073"/>
                    <a:pt x="4865" y="18384"/>
                  </a:cubicBezTo>
                  <a:cubicBezTo>
                    <a:pt x="4962" y="18695"/>
                    <a:pt x="4962" y="17918"/>
                    <a:pt x="5205" y="16752"/>
                  </a:cubicBezTo>
                  <a:cubicBezTo>
                    <a:pt x="5449" y="15587"/>
                    <a:pt x="5935" y="14033"/>
                    <a:pt x="6422" y="13100"/>
                  </a:cubicBezTo>
                  <a:cubicBezTo>
                    <a:pt x="6908" y="12168"/>
                    <a:pt x="7395" y="11857"/>
                    <a:pt x="7735" y="12090"/>
                  </a:cubicBezTo>
                  <a:cubicBezTo>
                    <a:pt x="8076" y="12323"/>
                    <a:pt x="8270" y="13100"/>
                    <a:pt x="8465" y="13877"/>
                  </a:cubicBezTo>
                  <a:cubicBezTo>
                    <a:pt x="8659" y="14654"/>
                    <a:pt x="8854" y="15431"/>
                    <a:pt x="9146" y="16053"/>
                  </a:cubicBezTo>
                  <a:cubicBezTo>
                    <a:pt x="9438" y="16675"/>
                    <a:pt x="9827" y="17141"/>
                    <a:pt x="10265" y="17218"/>
                  </a:cubicBezTo>
                  <a:cubicBezTo>
                    <a:pt x="10703" y="17296"/>
                    <a:pt x="11189" y="16985"/>
                    <a:pt x="11773" y="16208"/>
                  </a:cubicBezTo>
                  <a:cubicBezTo>
                    <a:pt x="12357" y="15431"/>
                    <a:pt x="13038" y="14188"/>
                    <a:pt x="13476" y="13178"/>
                  </a:cubicBezTo>
                  <a:cubicBezTo>
                    <a:pt x="13913" y="12168"/>
                    <a:pt x="14108" y="11391"/>
                    <a:pt x="13913" y="11158"/>
                  </a:cubicBezTo>
                  <a:cubicBezTo>
                    <a:pt x="13719" y="10925"/>
                    <a:pt x="13135" y="11236"/>
                    <a:pt x="12697" y="11702"/>
                  </a:cubicBezTo>
                  <a:cubicBezTo>
                    <a:pt x="12259" y="12168"/>
                    <a:pt x="11968" y="12790"/>
                    <a:pt x="11724" y="13800"/>
                  </a:cubicBezTo>
                  <a:cubicBezTo>
                    <a:pt x="11481" y="14810"/>
                    <a:pt x="11286" y="16208"/>
                    <a:pt x="11432" y="17063"/>
                  </a:cubicBezTo>
                  <a:cubicBezTo>
                    <a:pt x="11578" y="17918"/>
                    <a:pt x="12065" y="18228"/>
                    <a:pt x="12746" y="18073"/>
                  </a:cubicBezTo>
                  <a:cubicBezTo>
                    <a:pt x="13427" y="17918"/>
                    <a:pt x="14303" y="17296"/>
                    <a:pt x="15422" y="15431"/>
                  </a:cubicBezTo>
                  <a:cubicBezTo>
                    <a:pt x="16541" y="13567"/>
                    <a:pt x="17903" y="10459"/>
                    <a:pt x="18730" y="8516"/>
                  </a:cubicBezTo>
                  <a:cubicBezTo>
                    <a:pt x="19557" y="6574"/>
                    <a:pt x="19849" y="5797"/>
                    <a:pt x="20238" y="4398"/>
                  </a:cubicBezTo>
                  <a:cubicBezTo>
                    <a:pt x="20627" y="3000"/>
                    <a:pt x="21114" y="980"/>
                    <a:pt x="21114" y="280"/>
                  </a:cubicBezTo>
                  <a:cubicBezTo>
                    <a:pt x="21114" y="-419"/>
                    <a:pt x="20627" y="203"/>
                    <a:pt x="20092" y="1990"/>
                  </a:cubicBezTo>
                  <a:cubicBezTo>
                    <a:pt x="19557" y="3777"/>
                    <a:pt x="18973" y="6729"/>
                    <a:pt x="18730" y="9138"/>
                  </a:cubicBezTo>
                  <a:cubicBezTo>
                    <a:pt x="18486" y="11546"/>
                    <a:pt x="18584" y="13411"/>
                    <a:pt x="18876" y="14499"/>
                  </a:cubicBezTo>
                  <a:cubicBezTo>
                    <a:pt x="19168" y="15587"/>
                    <a:pt x="19654" y="15898"/>
                    <a:pt x="20141" y="15898"/>
                  </a:cubicBezTo>
                  <a:cubicBezTo>
                    <a:pt x="20627" y="15898"/>
                    <a:pt x="21114" y="15587"/>
                    <a:pt x="21600" y="15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10190458" y="6849835"/>
              <a:ext cx="452345" cy="15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3322"/>
                  </a:moveTo>
                  <a:cubicBezTo>
                    <a:pt x="2075" y="4367"/>
                    <a:pt x="4149" y="5412"/>
                    <a:pt x="5797" y="5761"/>
                  </a:cubicBezTo>
                  <a:cubicBezTo>
                    <a:pt x="7444" y="6109"/>
                    <a:pt x="8664" y="5761"/>
                    <a:pt x="9397" y="4715"/>
                  </a:cubicBezTo>
                  <a:cubicBezTo>
                    <a:pt x="10129" y="3670"/>
                    <a:pt x="10373" y="1928"/>
                    <a:pt x="10190" y="1057"/>
                  </a:cubicBezTo>
                  <a:cubicBezTo>
                    <a:pt x="10007" y="186"/>
                    <a:pt x="9397" y="186"/>
                    <a:pt x="8542" y="1580"/>
                  </a:cubicBezTo>
                  <a:cubicBezTo>
                    <a:pt x="7688" y="2974"/>
                    <a:pt x="6590" y="5761"/>
                    <a:pt x="5980" y="8199"/>
                  </a:cubicBezTo>
                  <a:cubicBezTo>
                    <a:pt x="5370" y="10638"/>
                    <a:pt x="5247" y="12728"/>
                    <a:pt x="5370" y="14470"/>
                  </a:cubicBezTo>
                  <a:cubicBezTo>
                    <a:pt x="5492" y="16212"/>
                    <a:pt x="5858" y="17606"/>
                    <a:pt x="6346" y="18477"/>
                  </a:cubicBezTo>
                  <a:cubicBezTo>
                    <a:pt x="6834" y="19348"/>
                    <a:pt x="7444" y="19696"/>
                    <a:pt x="8420" y="19522"/>
                  </a:cubicBezTo>
                  <a:cubicBezTo>
                    <a:pt x="9397" y="19348"/>
                    <a:pt x="10739" y="18651"/>
                    <a:pt x="11837" y="15864"/>
                  </a:cubicBezTo>
                  <a:cubicBezTo>
                    <a:pt x="12936" y="13077"/>
                    <a:pt x="13790" y="8199"/>
                    <a:pt x="14217" y="4890"/>
                  </a:cubicBezTo>
                  <a:cubicBezTo>
                    <a:pt x="14644" y="1580"/>
                    <a:pt x="14644" y="-162"/>
                    <a:pt x="14705" y="12"/>
                  </a:cubicBezTo>
                  <a:cubicBezTo>
                    <a:pt x="14766" y="186"/>
                    <a:pt x="14888" y="2277"/>
                    <a:pt x="15193" y="5238"/>
                  </a:cubicBezTo>
                  <a:cubicBezTo>
                    <a:pt x="15498" y="8199"/>
                    <a:pt x="15986" y="12032"/>
                    <a:pt x="16231" y="15167"/>
                  </a:cubicBezTo>
                  <a:cubicBezTo>
                    <a:pt x="16475" y="18302"/>
                    <a:pt x="16475" y="20741"/>
                    <a:pt x="16414" y="21090"/>
                  </a:cubicBezTo>
                  <a:cubicBezTo>
                    <a:pt x="16353" y="21438"/>
                    <a:pt x="16231" y="19696"/>
                    <a:pt x="16353" y="17257"/>
                  </a:cubicBezTo>
                  <a:cubicBezTo>
                    <a:pt x="16475" y="14819"/>
                    <a:pt x="16841" y="11683"/>
                    <a:pt x="17756" y="8722"/>
                  </a:cubicBezTo>
                  <a:cubicBezTo>
                    <a:pt x="18671" y="5761"/>
                    <a:pt x="20136" y="2974"/>
                    <a:pt x="21600" y="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10901438" y="6679736"/>
              <a:ext cx="285711" cy="360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287" fill="norm" stroke="1" extrusionOk="0">
                  <a:moveTo>
                    <a:pt x="10474" y="16025"/>
                  </a:moveTo>
                  <a:cubicBezTo>
                    <a:pt x="9901" y="15421"/>
                    <a:pt x="9328" y="14817"/>
                    <a:pt x="8563" y="14364"/>
                  </a:cubicBezTo>
                  <a:cubicBezTo>
                    <a:pt x="7798" y="13911"/>
                    <a:pt x="6843" y="13608"/>
                    <a:pt x="5409" y="14288"/>
                  </a:cubicBezTo>
                  <a:cubicBezTo>
                    <a:pt x="3975" y="14968"/>
                    <a:pt x="2064" y="16629"/>
                    <a:pt x="1012" y="17989"/>
                  </a:cubicBezTo>
                  <a:cubicBezTo>
                    <a:pt x="-39" y="19348"/>
                    <a:pt x="-230" y="20406"/>
                    <a:pt x="248" y="20934"/>
                  </a:cubicBezTo>
                  <a:cubicBezTo>
                    <a:pt x="726" y="21463"/>
                    <a:pt x="1873" y="21463"/>
                    <a:pt x="3880" y="20481"/>
                  </a:cubicBezTo>
                  <a:cubicBezTo>
                    <a:pt x="5887" y="19499"/>
                    <a:pt x="8754" y="17536"/>
                    <a:pt x="10761" y="14439"/>
                  </a:cubicBezTo>
                  <a:cubicBezTo>
                    <a:pt x="12768" y="11343"/>
                    <a:pt x="13915" y="7113"/>
                    <a:pt x="14489" y="4319"/>
                  </a:cubicBezTo>
                  <a:cubicBezTo>
                    <a:pt x="15062" y="1525"/>
                    <a:pt x="15062" y="165"/>
                    <a:pt x="14775" y="14"/>
                  </a:cubicBezTo>
                  <a:cubicBezTo>
                    <a:pt x="14489" y="-137"/>
                    <a:pt x="13915" y="920"/>
                    <a:pt x="13437" y="3488"/>
                  </a:cubicBezTo>
                  <a:cubicBezTo>
                    <a:pt x="12959" y="6056"/>
                    <a:pt x="12577" y="10134"/>
                    <a:pt x="12386" y="12551"/>
                  </a:cubicBezTo>
                  <a:cubicBezTo>
                    <a:pt x="12195" y="14968"/>
                    <a:pt x="12195" y="15723"/>
                    <a:pt x="12290" y="16478"/>
                  </a:cubicBezTo>
                  <a:cubicBezTo>
                    <a:pt x="12386" y="17234"/>
                    <a:pt x="12577" y="17989"/>
                    <a:pt x="13151" y="18291"/>
                  </a:cubicBezTo>
                  <a:cubicBezTo>
                    <a:pt x="13724" y="18593"/>
                    <a:pt x="14680" y="18442"/>
                    <a:pt x="15444" y="17838"/>
                  </a:cubicBezTo>
                  <a:cubicBezTo>
                    <a:pt x="16209" y="17234"/>
                    <a:pt x="16782" y="16176"/>
                    <a:pt x="16974" y="16025"/>
                  </a:cubicBezTo>
                  <a:cubicBezTo>
                    <a:pt x="17165" y="15874"/>
                    <a:pt x="16974" y="16629"/>
                    <a:pt x="17165" y="16705"/>
                  </a:cubicBezTo>
                  <a:cubicBezTo>
                    <a:pt x="17356" y="16780"/>
                    <a:pt x="17929" y="16176"/>
                    <a:pt x="18312" y="15043"/>
                  </a:cubicBezTo>
                  <a:cubicBezTo>
                    <a:pt x="18694" y="13911"/>
                    <a:pt x="18885" y="12249"/>
                    <a:pt x="19363" y="11041"/>
                  </a:cubicBezTo>
                  <a:cubicBezTo>
                    <a:pt x="19841" y="9832"/>
                    <a:pt x="20605" y="9077"/>
                    <a:pt x="21370" y="8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11218425" y="6840815"/>
              <a:ext cx="76059" cy="169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046" fill="norm" stroke="1" extrusionOk="0">
                  <a:moveTo>
                    <a:pt x="21428" y="4150"/>
                  </a:moveTo>
                  <a:cubicBezTo>
                    <a:pt x="19268" y="2880"/>
                    <a:pt x="17108" y="1609"/>
                    <a:pt x="14228" y="815"/>
                  </a:cubicBezTo>
                  <a:cubicBezTo>
                    <a:pt x="11348" y="21"/>
                    <a:pt x="7748" y="-297"/>
                    <a:pt x="5228" y="338"/>
                  </a:cubicBezTo>
                  <a:cubicBezTo>
                    <a:pt x="2708" y="974"/>
                    <a:pt x="1268" y="2562"/>
                    <a:pt x="2348" y="5103"/>
                  </a:cubicBezTo>
                  <a:cubicBezTo>
                    <a:pt x="3428" y="7644"/>
                    <a:pt x="7028" y="11138"/>
                    <a:pt x="8828" y="13997"/>
                  </a:cubicBezTo>
                  <a:cubicBezTo>
                    <a:pt x="10628" y="16856"/>
                    <a:pt x="10628" y="19079"/>
                    <a:pt x="8828" y="20191"/>
                  </a:cubicBezTo>
                  <a:cubicBezTo>
                    <a:pt x="7028" y="21303"/>
                    <a:pt x="3428" y="21303"/>
                    <a:pt x="1628" y="20350"/>
                  </a:cubicBezTo>
                  <a:cubicBezTo>
                    <a:pt x="-172" y="19397"/>
                    <a:pt x="-172" y="17491"/>
                    <a:pt x="188" y="15585"/>
                  </a:cubicBezTo>
                  <a:cubicBezTo>
                    <a:pt x="548" y="13679"/>
                    <a:pt x="1268" y="11774"/>
                    <a:pt x="1988" y="9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11318253" y="6633610"/>
              <a:ext cx="275238" cy="35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54" fill="norm" stroke="1" extrusionOk="0">
                  <a:moveTo>
                    <a:pt x="6540" y="2028"/>
                  </a:moveTo>
                  <a:cubicBezTo>
                    <a:pt x="7340" y="1102"/>
                    <a:pt x="8140" y="177"/>
                    <a:pt x="8240" y="22"/>
                  </a:cubicBezTo>
                  <a:cubicBezTo>
                    <a:pt x="8340" y="-132"/>
                    <a:pt x="7740" y="485"/>
                    <a:pt x="6240" y="3185"/>
                  </a:cubicBezTo>
                  <a:cubicBezTo>
                    <a:pt x="4740" y="5885"/>
                    <a:pt x="2340" y="10668"/>
                    <a:pt x="1140" y="13522"/>
                  </a:cubicBezTo>
                  <a:cubicBezTo>
                    <a:pt x="-60" y="16377"/>
                    <a:pt x="-60" y="17302"/>
                    <a:pt x="40" y="18305"/>
                  </a:cubicBezTo>
                  <a:cubicBezTo>
                    <a:pt x="140" y="19308"/>
                    <a:pt x="340" y="20388"/>
                    <a:pt x="940" y="20928"/>
                  </a:cubicBezTo>
                  <a:cubicBezTo>
                    <a:pt x="1540" y="21468"/>
                    <a:pt x="2540" y="21468"/>
                    <a:pt x="3140" y="21082"/>
                  </a:cubicBezTo>
                  <a:cubicBezTo>
                    <a:pt x="3740" y="20697"/>
                    <a:pt x="3940" y="19925"/>
                    <a:pt x="3640" y="18537"/>
                  </a:cubicBezTo>
                  <a:cubicBezTo>
                    <a:pt x="3340" y="17148"/>
                    <a:pt x="2540" y="15142"/>
                    <a:pt x="1740" y="13908"/>
                  </a:cubicBezTo>
                  <a:cubicBezTo>
                    <a:pt x="940" y="12674"/>
                    <a:pt x="140" y="12211"/>
                    <a:pt x="240" y="12057"/>
                  </a:cubicBezTo>
                  <a:cubicBezTo>
                    <a:pt x="340" y="11902"/>
                    <a:pt x="1340" y="12057"/>
                    <a:pt x="3040" y="12905"/>
                  </a:cubicBezTo>
                  <a:cubicBezTo>
                    <a:pt x="4740" y="13754"/>
                    <a:pt x="7140" y="15297"/>
                    <a:pt x="8640" y="16454"/>
                  </a:cubicBezTo>
                  <a:cubicBezTo>
                    <a:pt x="10140" y="17611"/>
                    <a:pt x="10740" y="18382"/>
                    <a:pt x="10840" y="19154"/>
                  </a:cubicBezTo>
                  <a:cubicBezTo>
                    <a:pt x="10940" y="19925"/>
                    <a:pt x="10540" y="20697"/>
                    <a:pt x="10140" y="20542"/>
                  </a:cubicBezTo>
                  <a:cubicBezTo>
                    <a:pt x="9740" y="20388"/>
                    <a:pt x="9340" y="19308"/>
                    <a:pt x="9940" y="17919"/>
                  </a:cubicBezTo>
                  <a:cubicBezTo>
                    <a:pt x="10540" y="16531"/>
                    <a:pt x="12140" y="14834"/>
                    <a:pt x="14240" y="13831"/>
                  </a:cubicBezTo>
                  <a:cubicBezTo>
                    <a:pt x="16340" y="12828"/>
                    <a:pt x="18940" y="12519"/>
                    <a:pt x="21540" y="12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11523866" y="6835867"/>
              <a:ext cx="126236" cy="151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049" fill="norm" stroke="1" extrusionOk="0">
                  <a:moveTo>
                    <a:pt x="15351" y="0"/>
                  </a:moveTo>
                  <a:cubicBezTo>
                    <a:pt x="10692" y="2479"/>
                    <a:pt x="6033" y="4957"/>
                    <a:pt x="3280" y="7259"/>
                  </a:cubicBezTo>
                  <a:cubicBezTo>
                    <a:pt x="527" y="9561"/>
                    <a:pt x="-320" y="11685"/>
                    <a:pt x="104" y="14164"/>
                  </a:cubicBezTo>
                  <a:cubicBezTo>
                    <a:pt x="527" y="16643"/>
                    <a:pt x="2221" y="19475"/>
                    <a:pt x="5398" y="20538"/>
                  </a:cubicBezTo>
                  <a:cubicBezTo>
                    <a:pt x="8574" y="21600"/>
                    <a:pt x="13233" y="20892"/>
                    <a:pt x="16409" y="19475"/>
                  </a:cubicBezTo>
                  <a:cubicBezTo>
                    <a:pt x="19586" y="18059"/>
                    <a:pt x="21280" y="15934"/>
                    <a:pt x="20856" y="13102"/>
                  </a:cubicBezTo>
                  <a:cubicBezTo>
                    <a:pt x="20433" y="10269"/>
                    <a:pt x="17892" y="6728"/>
                    <a:pt x="15351" y="3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7364924" y="7395236"/>
              <a:ext cx="168791" cy="1840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74" fill="norm" stroke="1" extrusionOk="0">
                  <a:moveTo>
                    <a:pt x="20832" y="903"/>
                  </a:moveTo>
                  <a:cubicBezTo>
                    <a:pt x="20832" y="753"/>
                    <a:pt x="20832" y="603"/>
                    <a:pt x="20993" y="423"/>
                  </a:cubicBezTo>
                  <a:cubicBezTo>
                    <a:pt x="21155" y="244"/>
                    <a:pt x="21477" y="34"/>
                    <a:pt x="21155" y="4"/>
                  </a:cubicBezTo>
                  <a:cubicBezTo>
                    <a:pt x="20832" y="-26"/>
                    <a:pt x="19865" y="124"/>
                    <a:pt x="18576" y="648"/>
                  </a:cubicBezTo>
                  <a:cubicBezTo>
                    <a:pt x="17286" y="1172"/>
                    <a:pt x="15674" y="2071"/>
                    <a:pt x="14385" y="3015"/>
                  </a:cubicBezTo>
                  <a:cubicBezTo>
                    <a:pt x="13095" y="3958"/>
                    <a:pt x="12128" y="4947"/>
                    <a:pt x="11322" y="5981"/>
                  </a:cubicBezTo>
                  <a:cubicBezTo>
                    <a:pt x="10516" y="7014"/>
                    <a:pt x="9871" y="8093"/>
                    <a:pt x="9226" y="9066"/>
                  </a:cubicBezTo>
                  <a:cubicBezTo>
                    <a:pt x="8582" y="10040"/>
                    <a:pt x="7937" y="10909"/>
                    <a:pt x="6486" y="11912"/>
                  </a:cubicBezTo>
                  <a:cubicBezTo>
                    <a:pt x="5035" y="12916"/>
                    <a:pt x="2779" y="14054"/>
                    <a:pt x="1489" y="15178"/>
                  </a:cubicBezTo>
                  <a:cubicBezTo>
                    <a:pt x="199" y="16301"/>
                    <a:pt x="-123" y="17410"/>
                    <a:pt x="38" y="18338"/>
                  </a:cubicBezTo>
                  <a:cubicBezTo>
                    <a:pt x="199" y="19267"/>
                    <a:pt x="844" y="20016"/>
                    <a:pt x="1650" y="20525"/>
                  </a:cubicBezTo>
                  <a:cubicBezTo>
                    <a:pt x="2456" y="21035"/>
                    <a:pt x="3423" y="21304"/>
                    <a:pt x="4390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7208058" y="9159239"/>
              <a:ext cx="3227957" cy="75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386" fill="norm" stroke="1" extrusionOk="0">
                  <a:moveTo>
                    <a:pt x="0" y="10710"/>
                  </a:moveTo>
                  <a:cubicBezTo>
                    <a:pt x="393" y="9270"/>
                    <a:pt x="786" y="7830"/>
                    <a:pt x="1213" y="6390"/>
                  </a:cubicBezTo>
                  <a:cubicBezTo>
                    <a:pt x="1641" y="4950"/>
                    <a:pt x="2102" y="3510"/>
                    <a:pt x="2683" y="2430"/>
                  </a:cubicBezTo>
                  <a:cubicBezTo>
                    <a:pt x="3264" y="1350"/>
                    <a:pt x="3965" y="630"/>
                    <a:pt x="4682" y="270"/>
                  </a:cubicBezTo>
                  <a:cubicBezTo>
                    <a:pt x="5400" y="-90"/>
                    <a:pt x="6135" y="-90"/>
                    <a:pt x="6827" y="270"/>
                  </a:cubicBezTo>
                  <a:cubicBezTo>
                    <a:pt x="7519" y="630"/>
                    <a:pt x="8168" y="1350"/>
                    <a:pt x="8818" y="2430"/>
                  </a:cubicBezTo>
                  <a:cubicBezTo>
                    <a:pt x="9467" y="3510"/>
                    <a:pt x="10116" y="4950"/>
                    <a:pt x="10783" y="5670"/>
                  </a:cubicBezTo>
                  <a:cubicBezTo>
                    <a:pt x="11449" y="6390"/>
                    <a:pt x="12133" y="6390"/>
                    <a:pt x="12782" y="7110"/>
                  </a:cubicBezTo>
                  <a:cubicBezTo>
                    <a:pt x="13432" y="7830"/>
                    <a:pt x="14047" y="9270"/>
                    <a:pt x="14653" y="10350"/>
                  </a:cubicBezTo>
                  <a:cubicBezTo>
                    <a:pt x="15260" y="11430"/>
                    <a:pt x="15858" y="12150"/>
                    <a:pt x="16465" y="13230"/>
                  </a:cubicBezTo>
                  <a:cubicBezTo>
                    <a:pt x="17072" y="14310"/>
                    <a:pt x="17687" y="15750"/>
                    <a:pt x="18285" y="17190"/>
                  </a:cubicBezTo>
                  <a:cubicBezTo>
                    <a:pt x="18883" y="18630"/>
                    <a:pt x="19464" y="20070"/>
                    <a:pt x="19951" y="20790"/>
                  </a:cubicBezTo>
                  <a:cubicBezTo>
                    <a:pt x="20438" y="21510"/>
                    <a:pt x="20831" y="21510"/>
                    <a:pt x="21113" y="21150"/>
                  </a:cubicBezTo>
                  <a:cubicBezTo>
                    <a:pt x="21395" y="20790"/>
                    <a:pt x="21566" y="20070"/>
                    <a:pt x="21583" y="19710"/>
                  </a:cubicBezTo>
                  <a:cubicBezTo>
                    <a:pt x="21600" y="19350"/>
                    <a:pt x="21463" y="19350"/>
                    <a:pt x="21327" y="19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10290127" y="9158919"/>
              <a:ext cx="153657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600" fill="norm" stroke="1" extrusionOk="0">
                  <a:moveTo>
                    <a:pt x="0" y="0"/>
                  </a:moveTo>
                  <a:cubicBezTo>
                    <a:pt x="6020" y="1680"/>
                    <a:pt x="12039" y="3360"/>
                    <a:pt x="15934" y="4680"/>
                  </a:cubicBezTo>
                  <a:cubicBezTo>
                    <a:pt x="19830" y="6000"/>
                    <a:pt x="21600" y="6960"/>
                    <a:pt x="21246" y="8640"/>
                  </a:cubicBezTo>
                  <a:cubicBezTo>
                    <a:pt x="20892" y="10320"/>
                    <a:pt x="18413" y="12720"/>
                    <a:pt x="14872" y="15000"/>
                  </a:cubicBezTo>
                  <a:cubicBezTo>
                    <a:pt x="11331" y="17280"/>
                    <a:pt x="6728" y="19440"/>
                    <a:pt x="21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7409450" y="7404584"/>
              <a:ext cx="220285" cy="17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02" fill="norm" stroke="1" extrusionOk="0">
                  <a:moveTo>
                    <a:pt x="10972" y="7039"/>
                  </a:moveTo>
                  <a:cubicBezTo>
                    <a:pt x="10972" y="5539"/>
                    <a:pt x="10972" y="4039"/>
                    <a:pt x="10600" y="4039"/>
                  </a:cubicBezTo>
                  <a:cubicBezTo>
                    <a:pt x="10228" y="4039"/>
                    <a:pt x="9483" y="5539"/>
                    <a:pt x="8117" y="8239"/>
                  </a:cubicBezTo>
                  <a:cubicBezTo>
                    <a:pt x="6752" y="10939"/>
                    <a:pt x="4766" y="14839"/>
                    <a:pt x="3276" y="17389"/>
                  </a:cubicBezTo>
                  <a:cubicBezTo>
                    <a:pt x="1786" y="19939"/>
                    <a:pt x="793" y="21139"/>
                    <a:pt x="297" y="20989"/>
                  </a:cubicBezTo>
                  <a:cubicBezTo>
                    <a:pt x="-200" y="20839"/>
                    <a:pt x="-200" y="19339"/>
                    <a:pt x="1290" y="16489"/>
                  </a:cubicBezTo>
                  <a:cubicBezTo>
                    <a:pt x="2779" y="13639"/>
                    <a:pt x="5759" y="9439"/>
                    <a:pt x="7869" y="6589"/>
                  </a:cubicBezTo>
                  <a:cubicBezTo>
                    <a:pt x="9979" y="3739"/>
                    <a:pt x="11221" y="2239"/>
                    <a:pt x="12462" y="1189"/>
                  </a:cubicBezTo>
                  <a:cubicBezTo>
                    <a:pt x="13703" y="139"/>
                    <a:pt x="14945" y="-461"/>
                    <a:pt x="15566" y="439"/>
                  </a:cubicBezTo>
                  <a:cubicBezTo>
                    <a:pt x="16186" y="1339"/>
                    <a:pt x="16186" y="3739"/>
                    <a:pt x="17055" y="6739"/>
                  </a:cubicBezTo>
                  <a:cubicBezTo>
                    <a:pt x="17924" y="9739"/>
                    <a:pt x="19662" y="13339"/>
                    <a:pt x="21400" y="16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6628275" y="8468904"/>
              <a:ext cx="365113" cy="170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64" fill="norm" stroke="1" extrusionOk="0">
                  <a:moveTo>
                    <a:pt x="4330" y="0"/>
                  </a:moveTo>
                  <a:cubicBezTo>
                    <a:pt x="3580" y="0"/>
                    <a:pt x="2830" y="0"/>
                    <a:pt x="2005" y="1451"/>
                  </a:cubicBezTo>
                  <a:cubicBezTo>
                    <a:pt x="1180" y="2901"/>
                    <a:pt x="280" y="5803"/>
                    <a:pt x="55" y="8866"/>
                  </a:cubicBezTo>
                  <a:cubicBezTo>
                    <a:pt x="-170" y="11928"/>
                    <a:pt x="280" y="15152"/>
                    <a:pt x="1705" y="17248"/>
                  </a:cubicBezTo>
                  <a:cubicBezTo>
                    <a:pt x="3130" y="19343"/>
                    <a:pt x="5530" y="20310"/>
                    <a:pt x="8155" y="20149"/>
                  </a:cubicBezTo>
                  <a:cubicBezTo>
                    <a:pt x="10780" y="19988"/>
                    <a:pt x="13630" y="18698"/>
                    <a:pt x="15505" y="18376"/>
                  </a:cubicBezTo>
                  <a:cubicBezTo>
                    <a:pt x="17380" y="18054"/>
                    <a:pt x="18280" y="18698"/>
                    <a:pt x="19030" y="19504"/>
                  </a:cubicBezTo>
                  <a:cubicBezTo>
                    <a:pt x="19780" y="20310"/>
                    <a:pt x="20380" y="21278"/>
                    <a:pt x="20755" y="21439"/>
                  </a:cubicBezTo>
                  <a:cubicBezTo>
                    <a:pt x="21130" y="21600"/>
                    <a:pt x="21280" y="20955"/>
                    <a:pt x="2143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6824083" y="8392235"/>
              <a:ext cx="77302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6444" y="21600"/>
                  </a:moveTo>
                  <a:cubicBezTo>
                    <a:pt x="3657" y="21000"/>
                    <a:pt x="870" y="20400"/>
                    <a:pt x="173" y="19125"/>
                  </a:cubicBezTo>
                  <a:cubicBezTo>
                    <a:pt x="-524" y="17850"/>
                    <a:pt x="870" y="15900"/>
                    <a:pt x="4702" y="12600"/>
                  </a:cubicBezTo>
                  <a:cubicBezTo>
                    <a:pt x="8534" y="9300"/>
                    <a:pt x="14805" y="4650"/>
                    <a:pt x="210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6714630" y="8215898"/>
              <a:ext cx="286424" cy="192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0639" fill="norm" stroke="1" extrusionOk="0">
                  <a:moveTo>
                    <a:pt x="772" y="0"/>
                  </a:moveTo>
                  <a:cubicBezTo>
                    <a:pt x="203" y="3281"/>
                    <a:pt x="-365" y="6562"/>
                    <a:pt x="298" y="9706"/>
                  </a:cubicBezTo>
                  <a:cubicBezTo>
                    <a:pt x="961" y="12851"/>
                    <a:pt x="2856" y="15858"/>
                    <a:pt x="5603" y="18046"/>
                  </a:cubicBezTo>
                  <a:cubicBezTo>
                    <a:pt x="8351" y="20233"/>
                    <a:pt x="11951" y="21600"/>
                    <a:pt x="14698" y="19823"/>
                  </a:cubicBezTo>
                  <a:cubicBezTo>
                    <a:pt x="17446" y="18046"/>
                    <a:pt x="19340" y="13124"/>
                    <a:pt x="21235" y="8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6817049" y="8208231"/>
              <a:ext cx="32967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4" y="21600"/>
                    <a:pt x="7367" y="21600"/>
                    <a:pt x="10967" y="18000"/>
                  </a:cubicBezTo>
                  <a:cubicBezTo>
                    <a:pt x="14567" y="14400"/>
                    <a:pt x="1808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6802490" y="8094446"/>
              <a:ext cx="144896" cy="182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57" fill="norm" stroke="1" extrusionOk="0">
                  <a:moveTo>
                    <a:pt x="8980" y="21457"/>
                  </a:moveTo>
                  <a:cubicBezTo>
                    <a:pt x="7085" y="21457"/>
                    <a:pt x="5190" y="21457"/>
                    <a:pt x="3674" y="20857"/>
                  </a:cubicBezTo>
                  <a:cubicBezTo>
                    <a:pt x="2159" y="20257"/>
                    <a:pt x="1022" y="19057"/>
                    <a:pt x="453" y="16207"/>
                  </a:cubicBezTo>
                  <a:cubicBezTo>
                    <a:pt x="-115" y="13357"/>
                    <a:pt x="-115" y="8857"/>
                    <a:pt x="264" y="5857"/>
                  </a:cubicBezTo>
                  <a:cubicBezTo>
                    <a:pt x="643" y="2857"/>
                    <a:pt x="1401" y="1357"/>
                    <a:pt x="2727" y="607"/>
                  </a:cubicBezTo>
                  <a:cubicBezTo>
                    <a:pt x="4053" y="-143"/>
                    <a:pt x="5948" y="-143"/>
                    <a:pt x="8790" y="307"/>
                  </a:cubicBezTo>
                  <a:cubicBezTo>
                    <a:pt x="11632" y="757"/>
                    <a:pt x="15422" y="1657"/>
                    <a:pt x="17885" y="3457"/>
                  </a:cubicBezTo>
                  <a:cubicBezTo>
                    <a:pt x="20348" y="5257"/>
                    <a:pt x="21485" y="7957"/>
                    <a:pt x="21485" y="9907"/>
                  </a:cubicBezTo>
                  <a:cubicBezTo>
                    <a:pt x="21485" y="11857"/>
                    <a:pt x="20348" y="13057"/>
                    <a:pt x="19211" y="14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6717380" y="7936777"/>
              <a:ext cx="221488" cy="125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0846" fill="norm" stroke="1" extrusionOk="0">
                  <a:moveTo>
                    <a:pt x="0" y="8140"/>
                  </a:moveTo>
                  <a:cubicBezTo>
                    <a:pt x="491" y="6022"/>
                    <a:pt x="982" y="3905"/>
                    <a:pt x="3805" y="2211"/>
                  </a:cubicBezTo>
                  <a:cubicBezTo>
                    <a:pt x="6627" y="517"/>
                    <a:pt x="11782" y="-754"/>
                    <a:pt x="15218" y="517"/>
                  </a:cubicBezTo>
                  <a:cubicBezTo>
                    <a:pt x="18655" y="1787"/>
                    <a:pt x="20373" y="5599"/>
                    <a:pt x="20986" y="9411"/>
                  </a:cubicBezTo>
                  <a:cubicBezTo>
                    <a:pt x="21600" y="13222"/>
                    <a:pt x="21109" y="17034"/>
                    <a:pt x="20618" y="20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6879585" y="7571884"/>
              <a:ext cx="52467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21600"/>
                  </a:moveTo>
                  <a:cubicBezTo>
                    <a:pt x="521" y="17843"/>
                    <a:pt x="-1443" y="14087"/>
                    <a:pt x="1502" y="10487"/>
                  </a:cubicBezTo>
                  <a:cubicBezTo>
                    <a:pt x="4448" y="6887"/>
                    <a:pt x="12302" y="3443"/>
                    <a:pt x="201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6845161" y="7499708"/>
              <a:ext cx="171227" cy="18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094" fill="norm" stroke="1" extrusionOk="0">
                  <a:moveTo>
                    <a:pt x="317" y="15910"/>
                  </a:moveTo>
                  <a:cubicBezTo>
                    <a:pt x="0" y="13030"/>
                    <a:pt x="-318" y="10150"/>
                    <a:pt x="635" y="7414"/>
                  </a:cubicBezTo>
                  <a:cubicBezTo>
                    <a:pt x="1588" y="4678"/>
                    <a:pt x="3811" y="2086"/>
                    <a:pt x="5717" y="790"/>
                  </a:cubicBezTo>
                  <a:cubicBezTo>
                    <a:pt x="7623" y="-506"/>
                    <a:pt x="9211" y="-506"/>
                    <a:pt x="11753" y="3094"/>
                  </a:cubicBezTo>
                  <a:cubicBezTo>
                    <a:pt x="14294" y="6694"/>
                    <a:pt x="17788" y="13894"/>
                    <a:pt x="21282" y="210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8741426" y="938892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8687757" y="9257950"/>
              <a:ext cx="132255" cy="268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47" fill="norm" stroke="1" extrusionOk="0">
                  <a:moveTo>
                    <a:pt x="8559" y="7998"/>
                  </a:moveTo>
                  <a:cubicBezTo>
                    <a:pt x="8151" y="11666"/>
                    <a:pt x="7743" y="15334"/>
                    <a:pt x="7132" y="17779"/>
                  </a:cubicBezTo>
                  <a:cubicBezTo>
                    <a:pt x="6521" y="20224"/>
                    <a:pt x="5706" y="21447"/>
                    <a:pt x="5094" y="21447"/>
                  </a:cubicBezTo>
                  <a:cubicBezTo>
                    <a:pt x="4483" y="21447"/>
                    <a:pt x="4076" y="20224"/>
                    <a:pt x="4279" y="17372"/>
                  </a:cubicBezTo>
                  <a:cubicBezTo>
                    <a:pt x="4483" y="14519"/>
                    <a:pt x="5298" y="10036"/>
                    <a:pt x="6521" y="6979"/>
                  </a:cubicBezTo>
                  <a:cubicBezTo>
                    <a:pt x="7743" y="3922"/>
                    <a:pt x="9374" y="2292"/>
                    <a:pt x="11208" y="1273"/>
                  </a:cubicBezTo>
                  <a:cubicBezTo>
                    <a:pt x="13042" y="255"/>
                    <a:pt x="15079" y="-153"/>
                    <a:pt x="16709" y="51"/>
                  </a:cubicBezTo>
                  <a:cubicBezTo>
                    <a:pt x="18340" y="255"/>
                    <a:pt x="19562" y="1070"/>
                    <a:pt x="20377" y="2496"/>
                  </a:cubicBezTo>
                  <a:cubicBezTo>
                    <a:pt x="21192" y="3922"/>
                    <a:pt x="21600" y="5960"/>
                    <a:pt x="19970" y="7590"/>
                  </a:cubicBezTo>
                  <a:cubicBezTo>
                    <a:pt x="18340" y="9221"/>
                    <a:pt x="14672" y="10443"/>
                    <a:pt x="11004" y="10851"/>
                  </a:cubicBezTo>
                  <a:cubicBezTo>
                    <a:pt x="7336" y="11258"/>
                    <a:pt x="3668" y="10851"/>
                    <a:pt x="0" y="10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8956097" y="9327590"/>
              <a:ext cx="276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0" y="17280"/>
                    <a:pt x="11600" y="12960"/>
                    <a:pt x="15200" y="9360"/>
                  </a:cubicBezTo>
                  <a:cubicBezTo>
                    <a:pt x="18800" y="5760"/>
                    <a:pt x="202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9149902" y="9317191"/>
              <a:ext cx="74536" cy="110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1" h="21143" fill="norm" stroke="1" extrusionOk="0">
                  <a:moveTo>
                    <a:pt x="5689" y="525"/>
                  </a:moveTo>
                  <a:cubicBezTo>
                    <a:pt x="2205" y="34"/>
                    <a:pt x="-1279" y="-457"/>
                    <a:pt x="463" y="770"/>
                  </a:cubicBezTo>
                  <a:cubicBezTo>
                    <a:pt x="2205" y="1998"/>
                    <a:pt x="9173" y="4943"/>
                    <a:pt x="13702" y="7398"/>
                  </a:cubicBezTo>
                  <a:cubicBezTo>
                    <a:pt x="18231" y="9852"/>
                    <a:pt x="20321" y="11816"/>
                    <a:pt x="20321" y="14025"/>
                  </a:cubicBezTo>
                  <a:cubicBezTo>
                    <a:pt x="20321" y="16234"/>
                    <a:pt x="18231" y="18688"/>
                    <a:pt x="16140" y="21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7393537" y="9255127"/>
              <a:ext cx="178804" cy="17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037" fill="norm" stroke="1" extrusionOk="0">
                  <a:moveTo>
                    <a:pt x="11689" y="5047"/>
                  </a:moveTo>
                  <a:cubicBezTo>
                    <a:pt x="10168" y="4430"/>
                    <a:pt x="8646" y="3812"/>
                    <a:pt x="6669" y="5355"/>
                  </a:cubicBezTo>
                  <a:cubicBezTo>
                    <a:pt x="4692" y="6898"/>
                    <a:pt x="2258" y="10601"/>
                    <a:pt x="1041" y="13224"/>
                  </a:cubicBezTo>
                  <a:cubicBezTo>
                    <a:pt x="-176" y="15847"/>
                    <a:pt x="-176" y="17390"/>
                    <a:pt x="280" y="18778"/>
                  </a:cubicBezTo>
                  <a:cubicBezTo>
                    <a:pt x="737" y="20167"/>
                    <a:pt x="1649" y="21401"/>
                    <a:pt x="4692" y="20938"/>
                  </a:cubicBezTo>
                  <a:cubicBezTo>
                    <a:pt x="7734" y="20475"/>
                    <a:pt x="12906" y="18315"/>
                    <a:pt x="16252" y="15847"/>
                  </a:cubicBezTo>
                  <a:cubicBezTo>
                    <a:pt x="19599" y="13378"/>
                    <a:pt x="21120" y="10601"/>
                    <a:pt x="21272" y="7978"/>
                  </a:cubicBezTo>
                  <a:cubicBezTo>
                    <a:pt x="21424" y="5355"/>
                    <a:pt x="20207" y="2887"/>
                    <a:pt x="18078" y="1498"/>
                  </a:cubicBezTo>
                  <a:cubicBezTo>
                    <a:pt x="15948" y="110"/>
                    <a:pt x="12906" y="-199"/>
                    <a:pt x="10776" y="110"/>
                  </a:cubicBezTo>
                  <a:cubicBezTo>
                    <a:pt x="8647" y="418"/>
                    <a:pt x="7430" y="1344"/>
                    <a:pt x="6213" y="2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10014121" y="9350591"/>
              <a:ext cx="7668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10021788" y="9174253"/>
              <a:ext cx="23002" cy="9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05"/>
                  </a:moveTo>
                  <a:cubicBezTo>
                    <a:pt x="0" y="9924"/>
                    <a:pt x="0" y="12843"/>
                    <a:pt x="0" y="15762"/>
                  </a:cubicBezTo>
                  <a:cubicBezTo>
                    <a:pt x="0" y="18681"/>
                    <a:pt x="0" y="21600"/>
                    <a:pt x="0" y="21600"/>
                  </a:cubicBezTo>
                  <a:cubicBezTo>
                    <a:pt x="0" y="21600"/>
                    <a:pt x="0" y="18681"/>
                    <a:pt x="2400" y="15762"/>
                  </a:cubicBezTo>
                  <a:cubicBezTo>
                    <a:pt x="4800" y="12843"/>
                    <a:pt x="9600" y="9924"/>
                    <a:pt x="13200" y="6714"/>
                  </a:cubicBezTo>
                  <a:cubicBezTo>
                    <a:pt x="16800" y="3503"/>
                    <a:pt x="19200" y="0"/>
                    <a:pt x="16800" y="0"/>
                  </a:cubicBezTo>
                  <a:cubicBezTo>
                    <a:pt x="14400" y="0"/>
                    <a:pt x="7200" y="3503"/>
                    <a:pt x="7200" y="7005"/>
                  </a:cubicBezTo>
                  <a:cubicBezTo>
                    <a:pt x="7200" y="10508"/>
                    <a:pt x="14400" y="14011"/>
                    <a:pt x="21600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7445729" y="8461237"/>
              <a:ext cx="214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7706402" y="8468904"/>
              <a:ext cx="283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27" y="21600"/>
                    <a:pt x="12454" y="21600"/>
                    <a:pt x="16054" y="18000"/>
                  </a:cubicBezTo>
                  <a:cubicBezTo>
                    <a:pt x="19654" y="14400"/>
                    <a:pt x="2062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7652735" y="8484237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7522398" y="8468904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7537732" y="8456126"/>
              <a:ext cx="2522391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842"/>
                  </a:moveTo>
                  <a:cubicBezTo>
                    <a:pt x="678" y="2274"/>
                    <a:pt x="1357" y="1705"/>
                    <a:pt x="2013" y="1421"/>
                  </a:cubicBezTo>
                  <a:cubicBezTo>
                    <a:pt x="2670" y="1137"/>
                    <a:pt x="3305" y="1137"/>
                    <a:pt x="3972" y="853"/>
                  </a:cubicBezTo>
                  <a:cubicBezTo>
                    <a:pt x="4640" y="568"/>
                    <a:pt x="5340" y="0"/>
                    <a:pt x="5931" y="0"/>
                  </a:cubicBezTo>
                  <a:cubicBezTo>
                    <a:pt x="6522" y="0"/>
                    <a:pt x="7003" y="568"/>
                    <a:pt x="7681" y="853"/>
                  </a:cubicBezTo>
                  <a:cubicBezTo>
                    <a:pt x="8360" y="1137"/>
                    <a:pt x="9235" y="1137"/>
                    <a:pt x="10089" y="1137"/>
                  </a:cubicBezTo>
                  <a:cubicBezTo>
                    <a:pt x="10942" y="1137"/>
                    <a:pt x="11774" y="1137"/>
                    <a:pt x="12540" y="853"/>
                  </a:cubicBezTo>
                  <a:cubicBezTo>
                    <a:pt x="13306" y="568"/>
                    <a:pt x="14006" y="0"/>
                    <a:pt x="14630" y="0"/>
                  </a:cubicBezTo>
                  <a:cubicBezTo>
                    <a:pt x="15253" y="0"/>
                    <a:pt x="15801" y="568"/>
                    <a:pt x="16348" y="1137"/>
                  </a:cubicBezTo>
                  <a:cubicBezTo>
                    <a:pt x="16895" y="1705"/>
                    <a:pt x="17442" y="2274"/>
                    <a:pt x="17967" y="3411"/>
                  </a:cubicBezTo>
                  <a:cubicBezTo>
                    <a:pt x="18492" y="4547"/>
                    <a:pt x="18996" y="6253"/>
                    <a:pt x="19598" y="9379"/>
                  </a:cubicBezTo>
                  <a:cubicBezTo>
                    <a:pt x="20199" y="12505"/>
                    <a:pt x="20900" y="170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9929786" y="8085562"/>
              <a:ext cx="720684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3" y="19159"/>
                    <a:pt x="1226" y="16719"/>
                    <a:pt x="2298" y="14400"/>
                  </a:cubicBezTo>
                  <a:cubicBezTo>
                    <a:pt x="3370" y="12081"/>
                    <a:pt x="4902" y="9885"/>
                    <a:pt x="6702" y="8237"/>
                  </a:cubicBezTo>
                  <a:cubicBezTo>
                    <a:pt x="8502" y="6590"/>
                    <a:pt x="10570" y="5492"/>
                    <a:pt x="12638" y="4454"/>
                  </a:cubicBezTo>
                  <a:cubicBezTo>
                    <a:pt x="14706" y="3417"/>
                    <a:pt x="16774" y="2441"/>
                    <a:pt x="18268" y="1708"/>
                  </a:cubicBezTo>
                  <a:cubicBezTo>
                    <a:pt x="19762" y="976"/>
                    <a:pt x="20681" y="48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10573801" y="8031894"/>
              <a:ext cx="9418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1" h="21600" fill="norm" stroke="1" extrusionOk="0">
                  <a:moveTo>
                    <a:pt x="0" y="1878"/>
                  </a:moveTo>
                  <a:cubicBezTo>
                    <a:pt x="2215" y="939"/>
                    <a:pt x="4431" y="0"/>
                    <a:pt x="7477" y="0"/>
                  </a:cubicBezTo>
                  <a:cubicBezTo>
                    <a:pt x="10523" y="0"/>
                    <a:pt x="14400" y="939"/>
                    <a:pt x="17169" y="2817"/>
                  </a:cubicBezTo>
                  <a:cubicBezTo>
                    <a:pt x="19938" y="4696"/>
                    <a:pt x="21600" y="7513"/>
                    <a:pt x="19385" y="10800"/>
                  </a:cubicBezTo>
                  <a:cubicBezTo>
                    <a:pt x="17169" y="14087"/>
                    <a:pt x="11077" y="17843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10922861" y="7973115"/>
              <a:ext cx="210620" cy="111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81" fill="norm" stroke="1" extrusionOk="0">
                  <a:moveTo>
                    <a:pt x="368" y="2454"/>
                  </a:moveTo>
                  <a:cubicBezTo>
                    <a:pt x="108" y="7364"/>
                    <a:pt x="-152" y="12273"/>
                    <a:pt x="108" y="15709"/>
                  </a:cubicBezTo>
                  <a:cubicBezTo>
                    <a:pt x="368" y="19145"/>
                    <a:pt x="1149" y="21109"/>
                    <a:pt x="2060" y="21355"/>
                  </a:cubicBezTo>
                  <a:cubicBezTo>
                    <a:pt x="2971" y="21600"/>
                    <a:pt x="4012" y="20127"/>
                    <a:pt x="4923" y="18164"/>
                  </a:cubicBezTo>
                  <a:cubicBezTo>
                    <a:pt x="5834" y="16200"/>
                    <a:pt x="6614" y="13745"/>
                    <a:pt x="7265" y="10800"/>
                  </a:cubicBezTo>
                  <a:cubicBezTo>
                    <a:pt x="7915" y="7855"/>
                    <a:pt x="8436" y="4418"/>
                    <a:pt x="8566" y="3927"/>
                  </a:cubicBezTo>
                  <a:cubicBezTo>
                    <a:pt x="8696" y="3436"/>
                    <a:pt x="8436" y="5891"/>
                    <a:pt x="8176" y="8345"/>
                  </a:cubicBezTo>
                  <a:cubicBezTo>
                    <a:pt x="7915" y="10800"/>
                    <a:pt x="7655" y="13255"/>
                    <a:pt x="8176" y="14973"/>
                  </a:cubicBezTo>
                  <a:cubicBezTo>
                    <a:pt x="8696" y="16691"/>
                    <a:pt x="9997" y="17673"/>
                    <a:pt x="11168" y="17182"/>
                  </a:cubicBezTo>
                  <a:cubicBezTo>
                    <a:pt x="12340" y="16691"/>
                    <a:pt x="13381" y="14727"/>
                    <a:pt x="14031" y="12273"/>
                  </a:cubicBezTo>
                  <a:cubicBezTo>
                    <a:pt x="14682" y="9818"/>
                    <a:pt x="14942" y="6873"/>
                    <a:pt x="14942" y="6873"/>
                  </a:cubicBezTo>
                  <a:cubicBezTo>
                    <a:pt x="14942" y="6873"/>
                    <a:pt x="14682" y="9818"/>
                    <a:pt x="14552" y="12518"/>
                  </a:cubicBezTo>
                  <a:cubicBezTo>
                    <a:pt x="14422" y="15218"/>
                    <a:pt x="14422" y="17673"/>
                    <a:pt x="14291" y="17673"/>
                  </a:cubicBezTo>
                  <a:cubicBezTo>
                    <a:pt x="14161" y="17673"/>
                    <a:pt x="13901" y="15218"/>
                    <a:pt x="14031" y="12518"/>
                  </a:cubicBezTo>
                  <a:cubicBezTo>
                    <a:pt x="14161" y="9818"/>
                    <a:pt x="14682" y="6873"/>
                    <a:pt x="15332" y="4418"/>
                  </a:cubicBezTo>
                  <a:cubicBezTo>
                    <a:pt x="15983" y="1964"/>
                    <a:pt x="16764" y="0"/>
                    <a:pt x="17544" y="0"/>
                  </a:cubicBezTo>
                  <a:cubicBezTo>
                    <a:pt x="18325" y="0"/>
                    <a:pt x="19106" y="1964"/>
                    <a:pt x="19756" y="5400"/>
                  </a:cubicBezTo>
                  <a:cubicBezTo>
                    <a:pt x="20407" y="8836"/>
                    <a:pt x="20928" y="13745"/>
                    <a:pt x="21448" y="186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11148813" y="8031894"/>
              <a:ext cx="30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11217815" y="7824889"/>
              <a:ext cx="6133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300"/>
                    <a:pt x="0" y="9000"/>
                    <a:pt x="3600" y="5400"/>
                  </a:cubicBezTo>
                  <a:cubicBezTo>
                    <a:pt x="7200" y="1800"/>
                    <a:pt x="144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1277677" y="7770623"/>
              <a:ext cx="70475" cy="322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70" fill="norm" stroke="1" extrusionOk="0">
                  <a:moveTo>
                    <a:pt x="21273" y="1571"/>
                  </a:moveTo>
                  <a:cubicBezTo>
                    <a:pt x="18959" y="890"/>
                    <a:pt x="16644" y="210"/>
                    <a:pt x="13559" y="40"/>
                  </a:cubicBezTo>
                  <a:cubicBezTo>
                    <a:pt x="10473" y="-130"/>
                    <a:pt x="6616" y="210"/>
                    <a:pt x="3916" y="1741"/>
                  </a:cubicBezTo>
                  <a:cubicBezTo>
                    <a:pt x="1216" y="3272"/>
                    <a:pt x="-327" y="5993"/>
                    <a:pt x="59" y="9479"/>
                  </a:cubicBezTo>
                  <a:cubicBezTo>
                    <a:pt x="444" y="12966"/>
                    <a:pt x="2759" y="17218"/>
                    <a:pt x="5073" y="214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1223072" y="7970998"/>
              <a:ext cx="178748" cy="9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505" fill="norm" stroke="1" extrusionOk="0">
                  <a:moveTo>
                    <a:pt x="286" y="21505"/>
                  </a:moveTo>
                  <a:cubicBezTo>
                    <a:pt x="-18" y="18736"/>
                    <a:pt x="-322" y="15966"/>
                    <a:pt x="743" y="12920"/>
                  </a:cubicBezTo>
                  <a:cubicBezTo>
                    <a:pt x="1808" y="9874"/>
                    <a:pt x="4241" y="6551"/>
                    <a:pt x="6827" y="4336"/>
                  </a:cubicBezTo>
                  <a:cubicBezTo>
                    <a:pt x="9413" y="2120"/>
                    <a:pt x="12151" y="1013"/>
                    <a:pt x="14281" y="459"/>
                  </a:cubicBezTo>
                  <a:cubicBezTo>
                    <a:pt x="16410" y="-95"/>
                    <a:pt x="17931" y="-95"/>
                    <a:pt x="17779" y="182"/>
                  </a:cubicBezTo>
                  <a:cubicBezTo>
                    <a:pt x="17627" y="459"/>
                    <a:pt x="15802" y="1013"/>
                    <a:pt x="14433" y="2674"/>
                  </a:cubicBezTo>
                  <a:cubicBezTo>
                    <a:pt x="13064" y="4336"/>
                    <a:pt x="12151" y="7105"/>
                    <a:pt x="12303" y="9597"/>
                  </a:cubicBezTo>
                  <a:cubicBezTo>
                    <a:pt x="12455" y="12090"/>
                    <a:pt x="13672" y="14305"/>
                    <a:pt x="15346" y="14859"/>
                  </a:cubicBezTo>
                  <a:cubicBezTo>
                    <a:pt x="17019" y="15413"/>
                    <a:pt x="19148" y="14305"/>
                    <a:pt x="20213" y="12089"/>
                  </a:cubicBezTo>
                  <a:cubicBezTo>
                    <a:pt x="21278" y="9874"/>
                    <a:pt x="21278" y="6551"/>
                    <a:pt x="21278" y="32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1378819" y="7912061"/>
              <a:ext cx="314341" cy="12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8" fill="norm" stroke="1" extrusionOk="0">
                  <a:moveTo>
                    <a:pt x="0" y="9695"/>
                  </a:moveTo>
                  <a:cubicBezTo>
                    <a:pt x="702" y="8424"/>
                    <a:pt x="1405" y="7154"/>
                    <a:pt x="2546" y="7365"/>
                  </a:cubicBezTo>
                  <a:cubicBezTo>
                    <a:pt x="3688" y="7577"/>
                    <a:pt x="5268" y="9271"/>
                    <a:pt x="6146" y="11389"/>
                  </a:cubicBezTo>
                  <a:cubicBezTo>
                    <a:pt x="7024" y="13507"/>
                    <a:pt x="7200" y="16048"/>
                    <a:pt x="6937" y="17954"/>
                  </a:cubicBezTo>
                  <a:cubicBezTo>
                    <a:pt x="6673" y="19859"/>
                    <a:pt x="5971" y="21130"/>
                    <a:pt x="5620" y="20706"/>
                  </a:cubicBezTo>
                  <a:cubicBezTo>
                    <a:pt x="5268" y="20283"/>
                    <a:pt x="5268" y="18165"/>
                    <a:pt x="5444" y="16048"/>
                  </a:cubicBezTo>
                  <a:cubicBezTo>
                    <a:pt x="5619" y="13930"/>
                    <a:pt x="5971" y="11812"/>
                    <a:pt x="6410" y="9906"/>
                  </a:cubicBezTo>
                  <a:cubicBezTo>
                    <a:pt x="6849" y="8001"/>
                    <a:pt x="7376" y="6306"/>
                    <a:pt x="8078" y="5459"/>
                  </a:cubicBezTo>
                  <a:cubicBezTo>
                    <a:pt x="8780" y="4612"/>
                    <a:pt x="9659" y="4612"/>
                    <a:pt x="10185" y="5671"/>
                  </a:cubicBezTo>
                  <a:cubicBezTo>
                    <a:pt x="10712" y="6730"/>
                    <a:pt x="10888" y="8848"/>
                    <a:pt x="11063" y="10965"/>
                  </a:cubicBezTo>
                  <a:cubicBezTo>
                    <a:pt x="11239" y="13083"/>
                    <a:pt x="11415" y="15201"/>
                    <a:pt x="11766" y="14354"/>
                  </a:cubicBezTo>
                  <a:cubicBezTo>
                    <a:pt x="12117" y="13506"/>
                    <a:pt x="12644" y="9695"/>
                    <a:pt x="12907" y="9059"/>
                  </a:cubicBezTo>
                  <a:cubicBezTo>
                    <a:pt x="13171" y="8424"/>
                    <a:pt x="13171" y="10965"/>
                    <a:pt x="13610" y="11601"/>
                  </a:cubicBezTo>
                  <a:cubicBezTo>
                    <a:pt x="14049" y="12236"/>
                    <a:pt x="14927" y="10965"/>
                    <a:pt x="15805" y="9059"/>
                  </a:cubicBezTo>
                  <a:cubicBezTo>
                    <a:pt x="16683" y="7154"/>
                    <a:pt x="17561" y="4612"/>
                    <a:pt x="18439" y="2707"/>
                  </a:cubicBezTo>
                  <a:cubicBezTo>
                    <a:pt x="19317" y="801"/>
                    <a:pt x="20195" y="-470"/>
                    <a:pt x="20634" y="165"/>
                  </a:cubicBezTo>
                  <a:cubicBezTo>
                    <a:pt x="21073" y="801"/>
                    <a:pt x="21073" y="3342"/>
                    <a:pt x="21161" y="6730"/>
                  </a:cubicBezTo>
                  <a:cubicBezTo>
                    <a:pt x="21249" y="10118"/>
                    <a:pt x="21424" y="14354"/>
                    <a:pt x="21600" y="185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10972416" y="8210549"/>
              <a:ext cx="99730" cy="289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28" fill="norm" stroke="1" extrusionOk="0">
                  <a:moveTo>
                    <a:pt x="21073" y="4944"/>
                  </a:moveTo>
                  <a:cubicBezTo>
                    <a:pt x="21073" y="3996"/>
                    <a:pt x="21073" y="3049"/>
                    <a:pt x="19993" y="2196"/>
                  </a:cubicBezTo>
                  <a:cubicBezTo>
                    <a:pt x="18913" y="1344"/>
                    <a:pt x="16753" y="586"/>
                    <a:pt x="14323" y="207"/>
                  </a:cubicBezTo>
                  <a:cubicBezTo>
                    <a:pt x="11893" y="-172"/>
                    <a:pt x="9193" y="-172"/>
                    <a:pt x="6493" y="1439"/>
                  </a:cubicBezTo>
                  <a:cubicBezTo>
                    <a:pt x="3793" y="3049"/>
                    <a:pt x="1093" y="6270"/>
                    <a:pt x="283" y="9870"/>
                  </a:cubicBezTo>
                  <a:cubicBezTo>
                    <a:pt x="-527" y="13470"/>
                    <a:pt x="553" y="17449"/>
                    <a:pt x="1633" y="2142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10878998" y="8376902"/>
              <a:ext cx="21614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600" fill="norm" stroke="1" extrusionOk="0">
                  <a:moveTo>
                    <a:pt x="909" y="21600"/>
                  </a:moveTo>
                  <a:cubicBezTo>
                    <a:pt x="401" y="18600"/>
                    <a:pt x="-107" y="15600"/>
                    <a:pt x="20" y="12900"/>
                  </a:cubicBezTo>
                  <a:cubicBezTo>
                    <a:pt x="147" y="10200"/>
                    <a:pt x="909" y="7800"/>
                    <a:pt x="3451" y="6300"/>
                  </a:cubicBezTo>
                  <a:cubicBezTo>
                    <a:pt x="5992" y="4800"/>
                    <a:pt x="10312" y="4200"/>
                    <a:pt x="13615" y="3300"/>
                  </a:cubicBezTo>
                  <a:cubicBezTo>
                    <a:pt x="16919" y="2400"/>
                    <a:pt x="19206" y="1200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1097022" y="8256221"/>
              <a:ext cx="189821" cy="40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94" fill="norm" stroke="1" extrusionOk="0">
                  <a:moveTo>
                    <a:pt x="10875" y="1524"/>
                  </a:moveTo>
                  <a:cubicBezTo>
                    <a:pt x="10023" y="981"/>
                    <a:pt x="9170" y="437"/>
                    <a:pt x="8033" y="166"/>
                  </a:cubicBezTo>
                  <a:cubicBezTo>
                    <a:pt x="6896" y="-106"/>
                    <a:pt x="5475" y="-106"/>
                    <a:pt x="4054" y="641"/>
                  </a:cubicBezTo>
                  <a:cubicBezTo>
                    <a:pt x="2633" y="1388"/>
                    <a:pt x="1212" y="2883"/>
                    <a:pt x="502" y="4309"/>
                  </a:cubicBezTo>
                  <a:cubicBezTo>
                    <a:pt x="-209" y="5736"/>
                    <a:pt x="-209" y="7094"/>
                    <a:pt x="786" y="8249"/>
                  </a:cubicBezTo>
                  <a:cubicBezTo>
                    <a:pt x="1780" y="9403"/>
                    <a:pt x="3770" y="10354"/>
                    <a:pt x="6044" y="10422"/>
                  </a:cubicBezTo>
                  <a:cubicBezTo>
                    <a:pt x="8317" y="10490"/>
                    <a:pt x="10875" y="9675"/>
                    <a:pt x="12438" y="8928"/>
                  </a:cubicBezTo>
                  <a:cubicBezTo>
                    <a:pt x="14002" y="8181"/>
                    <a:pt x="14570" y="7502"/>
                    <a:pt x="14428" y="7569"/>
                  </a:cubicBezTo>
                  <a:cubicBezTo>
                    <a:pt x="14286" y="7637"/>
                    <a:pt x="13433" y="8452"/>
                    <a:pt x="12865" y="10626"/>
                  </a:cubicBezTo>
                  <a:cubicBezTo>
                    <a:pt x="12296" y="12800"/>
                    <a:pt x="12012" y="16332"/>
                    <a:pt x="11870" y="18505"/>
                  </a:cubicBezTo>
                  <a:cubicBezTo>
                    <a:pt x="11728" y="20679"/>
                    <a:pt x="11728" y="21494"/>
                    <a:pt x="11728" y="21494"/>
                  </a:cubicBezTo>
                  <a:cubicBezTo>
                    <a:pt x="11728" y="21494"/>
                    <a:pt x="11728" y="20679"/>
                    <a:pt x="12154" y="18234"/>
                  </a:cubicBezTo>
                  <a:cubicBezTo>
                    <a:pt x="12580" y="15788"/>
                    <a:pt x="13433" y="11713"/>
                    <a:pt x="14002" y="9268"/>
                  </a:cubicBezTo>
                  <a:cubicBezTo>
                    <a:pt x="14570" y="6822"/>
                    <a:pt x="14854" y="6007"/>
                    <a:pt x="15280" y="5260"/>
                  </a:cubicBezTo>
                  <a:cubicBezTo>
                    <a:pt x="15707" y="4513"/>
                    <a:pt x="16275" y="3834"/>
                    <a:pt x="17128" y="3698"/>
                  </a:cubicBezTo>
                  <a:cubicBezTo>
                    <a:pt x="17980" y="3562"/>
                    <a:pt x="19117" y="3969"/>
                    <a:pt x="19970" y="4513"/>
                  </a:cubicBezTo>
                  <a:cubicBezTo>
                    <a:pt x="20823" y="5056"/>
                    <a:pt x="21391" y="5736"/>
                    <a:pt x="20965" y="6822"/>
                  </a:cubicBezTo>
                  <a:cubicBezTo>
                    <a:pt x="20538" y="7909"/>
                    <a:pt x="19117" y="9403"/>
                    <a:pt x="17696" y="108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11286817" y="8246566"/>
              <a:ext cx="8992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600" fill="norm" stroke="1" extrusionOk="0">
                  <a:moveTo>
                    <a:pt x="0" y="0"/>
                  </a:moveTo>
                  <a:cubicBezTo>
                    <a:pt x="6000" y="2314"/>
                    <a:pt x="12000" y="4629"/>
                    <a:pt x="15900" y="7200"/>
                  </a:cubicBezTo>
                  <a:cubicBezTo>
                    <a:pt x="19800" y="9771"/>
                    <a:pt x="21600" y="12600"/>
                    <a:pt x="21000" y="15043"/>
                  </a:cubicBezTo>
                  <a:cubicBezTo>
                    <a:pt x="20400" y="17486"/>
                    <a:pt x="17400" y="19543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11463154" y="8323234"/>
              <a:ext cx="99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11486154" y="8399902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11731493" y="8315567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7346061" y="7607795"/>
              <a:ext cx="2721729" cy="1558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3" fill="norm" stroke="1" extrusionOk="0">
                  <a:moveTo>
                    <a:pt x="0" y="19760"/>
                  </a:moveTo>
                  <a:cubicBezTo>
                    <a:pt x="304" y="19725"/>
                    <a:pt x="608" y="19689"/>
                    <a:pt x="1014" y="19460"/>
                  </a:cubicBezTo>
                  <a:cubicBezTo>
                    <a:pt x="1420" y="19230"/>
                    <a:pt x="1927" y="18806"/>
                    <a:pt x="2312" y="18452"/>
                  </a:cubicBezTo>
                  <a:cubicBezTo>
                    <a:pt x="2697" y="18099"/>
                    <a:pt x="2961" y="17816"/>
                    <a:pt x="3275" y="17391"/>
                  </a:cubicBezTo>
                  <a:cubicBezTo>
                    <a:pt x="3590" y="16967"/>
                    <a:pt x="3955" y="16402"/>
                    <a:pt x="4290" y="15889"/>
                  </a:cubicBezTo>
                  <a:cubicBezTo>
                    <a:pt x="4624" y="15376"/>
                    <a:pt x="4928" y="14917"/>
                    <a:pt x="5223" y="14440"/>
                  </a:cubicBezTo>
                  <a:cubicBezTo>
                    <a:pt x="5517" y="13962"/>
                    <a:pt x="5801" y="13467"/>
                    <a:pt x="6064" y="12902"/>
                  </a:cubicBezTo>
                  <a:cubicBezTo>
                    <a:pt x="6328" y="12336"/>
                    <a:pt x="6571" y="11700"/>
                    <a:pt x="6784" y="11134"/>
                  </a:cubicBezTo>
                  <a:cubicBezTo>
                    <a:pt x="6997" y="10569"/>
                    <a:pt x="7180" y="10074"/>
                    <a:pt x="7383" y="9508"/>
                  </a:cubicBezTo>
                  <a:cubicBezTo>
                    <a:pt x="7585" y="8942"/>
                    <a:pt x="7808" y="8306"/>
                    <a:pt x="8042" y="7599"/>
                  </a:cubicBezTo>
                  <a:cubicBezTo>
                    <a:pt x="8275" y="6892"/>
                    <a:pt x="8518" y="6114"/>
                    <a:pt x="8741" y="5531"/>
                  </a:cubicBezTo>
                  <a:cubicBezTo>
                    <a:pt x="8965" y="4948"/>
                    <a:pt x="9167" y="4559"/>
                    <a:pt x="9421" y="4081"/>
                  </a:cubicBezTo>
                  <a:cubicBezTo>
                    <a:pt x="9674" y="3604"/>
                    <a:pt x="9979" y="3039"/>
                    <a:pt x="10252" y="2579"/>
                  </a:cubicBezTo>
                  <a:cubicBezTo>
                    <a:pt x="10526" y="2119"/>
                    <a:pt x="10770" y="1766"/>
                    <a:pt x="11033" y="1430"/>
                  </a:cubicBezTo>
                  <a:cubicBezTo>
                    <a:pt x="11297" y="1094"/>
                    <a:pt x="11581" y="776"/>
                    <a:pt x="11814" y="546"/>
                  </a:cubicBezTo>
                  <a:cubicBezTo>
                    <a:pt x="12047" y="317"/>
                    <a:pt x="12230" y="175"/>
                    <a:pt x="12423" y="87"/>
                  </a:cubicBezTo>
                  <a:cubicBezTo>
                    <a:pt x="12615" y="-2"/>
                    <a:pt x="12818" y="-37"/>
                    <a:pt x="13082" y="51"/>
                  </a:cubicBezTo>
                  <a:cubicBezTo>
                    <a:pt x="13345" y="140"/>
                    <a:pt x="13670" y="352"/>
                    <a:pt x="13923" y="529"/>
                  </a:cubicBezTo>
                  <a:cubicBezTo>
                    <a:pt x="14177" y="705"/>
                    <a:pt x="14359" y="847"/>
                    <a:pt x="14542" y="1024"/>
                  </a:cubicBezTo>
                  <a:cubicBezTo>
                    <a:pt x="14725" y="1200"/>
                    <a:pt x="14907" y="1412"/>
                    <a:pt x="15090" y="1819"/>
                  </a:cubicBezTo>
                  <a:cubicBezTo>
                    <a:pt x="15272" y="2226"/>
                    <a:pt x="15455" y="2826"/>
                    <a:pt x="15617" y="3374"/>
                  </a:cubicBezTo>
                  <a:cubicBezTo>
                    <a:pt x="15779" y="3922"/>
                    <a:pt x="15921" y="4417"/>
                    <a:pt x="16033" y="4930"/>
                  </a:cubicBezTo>
                  <a:cubicBezTo>
                    <a:pt x="16144" y="5443"/>
                    <a:pt x="16225" y="5973"/>
                    <a:pt x="16306" y="6591"/>
                  </a:cubicBezTo>
                  <a:cubicBezTo>
                    <a:pt x="16388" y="7210"/>
                    <a:pt x="16469" y="7917"/>
                    <a:pt x="16570" y="8642"/>
                  </a:cubicBezTo>
                  <a:cubicBezTo>
                    <a:pt x="16672" y="9367"/>
                    <a:pt x="16793" y="10109"/>
                    <a:pt x="16885" y="10834"/>
                  </a:cubicBezTo>
                  <a:cubicBezTo>
                    <a:pt x="16976" y="11558"/>
                    <a:pt x="17037" y="12265"/>
                    <a:pt x="17148" y="12902"/>
                  </a:cubicBezTo>
                  <a:cubicBezTo>
                    <a:pt x="17260" y="13538"/>
                    <a:pt x="17422" y="14104"/>
                    <a:pt x="17564" y="14528"/>
                  </a:cubicBezTo>
                  <a:cubicBezTo>
                    <a:pt x="17706" y="14952"/>
                    <a:pt x="17828" y="15235"/>
                    <a:pt x="17909" y="15553"/>
                  </a:cubicBezTo>
                  <a:cubicBezTo>
                    <a:pt x="17990" y="15871"/>
                    <a:pt x="18030" y="16225"/>
                    <a:pt x="18172" y="16614"/>
                  </a:cubicBezTo>
                  <a:cubicBezTo>
                    <a:pt x="18314" y="17003"/>
                    <a:pt x="18558" y="17427"/>
                    <a:pt x="18852" y="17851"/>
                  </a:cubicBezTo>
                  <a:cubicBezTo>
                    <a:pt x="19146" y="18275"/>
                    <a:pt x="19491" y="18699"/>
                    <a:pt x="19704" y="19071"/>
                  </a:cubicBezTo>
                  <a:cubicBezTo>
                    <a:pt x="19917" y="19442"/>
                    <a:pt x="19998" y="19760"/>
                    <a:pt x="20099" y="20061"/>
                  </a:cubicBezTo>
                  <a:cubicBezTo>
                    <a:pt x="20201" y="20361"/>
                    <a:pt x="20322" y="20644"/>
                    <a:pt x="20576" y="20891"/>
                  </a:cubicBezTo>
                  <a:cubicBezTo>
                    <a:pt x="20829" y="21139"/>
                    <a:pt x="21215" y="21351"/>
                    <a:pt x="21600" y="215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9306767" y="7814936"/>
              <a:ext cx="354680" cy="16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233" fill="norm" stroke="1" extrusionOk="0">
                  <a:moveTo>
                    <a:pt x="121" y="21233"/>
                  </a:moveTo>
                  <a:cubicBezTo>
                    <a:pt x="-34" y="19571"/>
                    <a:pt x="-188" y="17910"/>
                    <a:pt x="661" y="15750"/>
                  </a:cubicBezTo>
                  <a:cubicBezTo>
                    <a:pt x="1509" y="13590"/>
                    <a:pt x="3361" y="10931"/>
                    <a:pt x="6138" y="8107"/>
                  </a:cubicBezTo>
                  <a:cubicBezTo>
                    <a:pt x="8915" y="5282"/>
                    <a:pt x="12618" y="2291"/>
                    <a:pt x="15318" y="962"/>
                  </a:cubicBezTo>
                  <a:cubicBezTo>
                    <a:pt x="18018" y="-367"/>
                    <a:pt x="19715" y="-35"/>
                    <a:pt x="21412" y="29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9615445" y="7749770"/>
              <a:ext cx="82343" cy="12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0" h="21343" fill="norm" stroke="1" extrusionOk="0">
                  <a:moveTo>
                    <a:pt x="0" y="4825"/>
                  </a:moveTo>
                  <a:cubicBezTo>
                    <a:pt x="1964" y="3131"/>
                    <a:pt x="3927" y="1437"/>
                    <a:pt x="7527" y="590"/>
                  </a:cubicBezTo>
                  <a:cubicBezTo>
                    <a:pt x="11127" y="-257"/>
                    <a:pt x="16364" y="-257"/>
                    <a:pt x="18982" y="1014"/>
                  </a:cubicBezTo>
                  <a:cubicBezTo>
                    <a:pt x="21600" y="2284"/>
                    <a:pt x="21600" y="4825"/>
                    <a:pt x="19964" y="8425"/>
                  </a:cubicBezTo>
                  <a:cubicBezTo>
                    <a:pt x="18327" y="12025"/>
                    <a:pt x="15055" y="16684"/>
                    <a:pt x="11782" y="2134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9842447" y="7656277"/>
              <a:ext cx="210009" cy="11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674" fill="norm" stroke="1" extrusionOk="0">
                  <a:moveTo>
                    <a:pt x="8113" y="5390"/>
                  </a:moveTo>
                  <a:cubicBezTo>
                    <a:pt x="7592" y="3140"/>
                    <a:pt x="7072" y="890"/>
                    <a:pt x="6161" y="215"/>
                  </a:cubicBezTo>
                  <a:cubicBezTo>
                    <a:pt x="5250" y="-460"/>
                    <a:pt x="3949" y="440"/>
                    <a:pt x="2778" y="3140"/>
                  </a:cubicBezTo>
                  <a:cubicBezTo>
                    <a:pt x="1607" y="5840"/>
                    <a:pt x="566" y="10340"/>
                    <a:pt x="175" y="13715"/>
                  </a:cubicBezTo>
                  <a:cubicBezTo>
                    <a:pt x="-215" y="17090"/>
                    <a:pt x="45" y="19340"/>
                    <a:pt x="956" y="20240"/>
                  </a:cubicBezTo>
                  <a:cubicBezTo>
                    <a:pt x="1867" y="21140"/>
                    <a:pt x="3428" y="20690"/>
                    <a:pt x="5250" y="18440"/>
                  </a:cubicBezTo>
                  <a:cubicBezTo>
                    <a:pt x="7072" y="16190"/>
                    <a:pt x="9154" y="12140"/>
                    <a:pt x="10715" y="8990"/>
                  </a:cubicBezTo>
                  <a:cubicBezTo>
                    <a:pt x="12277" y="5840"/>
                    <a:pt x="13318" y="3590"/>
                    <a:pt x="13838" y="3590"/>
                  </a:cubicBezTo>
                  <a:cubicBezTo>
                    <a:pt x="14359" y="3590"/>
                    <a:pt x="14359" y="5840"/>
                    <a:pt x="14749" y="7865"/>
                  </a:cubicBezTo>
                  <a:cubicBezTo>
                    <a:pt x="15139" y="9890"/>
                    <a:pt x="15920" y="11690"/>
                    <a:pt x="17091" y="12365"/>
                  </a:cubicBezTo>
                  <a:cubicBezTo>
                    <a:pt x="18262" y="13040"/>
                    <a:pt x="19824" y="12590"/>
                    <a:pt x="21385" y="1214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0067789" y="7374600"/>
              <a:ext cx="130337" cy="365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21600" y="779"/>
                  </a:moveTo>
                  <a:cubicBezTo>
                    <a:pt x="19059" y="329"/>
                    <a:pt x="16518" y="-121"/>
                    <a:pt x="13553" y="29"/>
                  </a:cubicBezTo>
                  <a:cubicBezTo>
                    <a:pt x="10588" y="179"/>
                    <a:pt x="7200" y="929"/>
                    <a:pt x="4871" y="2804"/>
                  </a:cubicBezTo>
                  <a:cubicBezTo>
                    <a:pt x="2541" y="4679"/>
                    <a:pt x="1271" y="7679"/>
                    <a:pt x="1482" y="10379"/>
                  </a:cubicBezTo>
                  <a:cubicBezTo>
                    <a:pt x="1694" y="13079"/>
                    <a:pt x="3388" y="15479"/>
                    <a:pt x="4235" y="17054"/>
                  </a:cubicBezTo>
                  <a:cubicBezTo>
                    <a:pt x="5082" y="18629"/>
                    <a:pt x="5082" y="19379"/>
                    <a:pt x="4235" y="19979"/>
                  </a:cubicBezTo>
                  <a:cubicBezTo>
                    <a:pt x="3388" y="20579"/>
                    <a:pt x="1694" y="21029"/>
                    <a:pt x="0" y="2147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0004701" y="7541217"/>
              <a:ext cx="155091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39" y="21600"/>
                  </a:moveTo>
                  <a:cubicBezTo>
                    <a:pt x="-110" y="18800"/>
                    <a:pt x="-458" y="16000"/>
                    <a:pt x="2155" y="13000"/>
                  </a:cubicBezTo>
                  <a:cubicBezTo>
                    <a:pt x="4768" y="10000"/>
                    <a:pt x="10342" y="6800"/>
                    <a:pt x="14000" y="4600"/>
                  </a:cubicBezTo>
                  <a:cubicBezTo>
                    <a:pt x="17658" y="2400"/>
                    <a:pt x="19400" y="1200"/>
                    <a:pt x="21142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10214474" y="7372546"/>
              <a:ext cx="90988" cy="27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11" fill="norm" stroke="1" extrusionOk="0">
                  <a:moveTo>
                    <a:pt x="10276" y="0"/>
                  </a:moveTo>
                  <a:cubicBezTo>
                    <a:pt x="6189" y="4800"/>
                    <a:pt x="2103" y="9600"/>
                    <a:pt x="643" y="13000"/>
                  </a:cubicBezTo>
                  <a:cubicBezTo>
                    <a:pt x="-816" y="16400"/>
                    <a:pt x="352" y="18400"/>
                    <a:pt x="2687" y="19700"/>
                  </a:cubicBezTo>
                  <a:cubicBezTo>
                    <a:pt x="5022" y="21000"/>
                    <a:pt x="8525" y="21600"/>
                    <a:pt x="11735" y="21500"/>
                  </a:cubicBezTo>
                  <a:cubicBezTo>
                    <a:pt x="14946" y="21400"/>
                    <a:pt x="17865" y="20600"/>
                    <a:pt x="20784" y="198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10125409" y="7502882"/>
              <a:ext cx="19538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600" fill="norm" stroke="1" extrusionOk="0">
                  <a:moveTo>
                    <a:pt x="2038" y="21600"/>
                  </a:moveTo>
                  <a:cubicBezTo>
                    <a:pt x="671" y="21600"/>
                    <a:pt x="-696" y="21600"/>
                    <a:pt x="398" y="19200"/>
                  </a:cubicBezTo>
                  <a:cubicBezTo>
                    <a:pt x="1491" y="16800"/>
                    <a:pt x="5046" y="12000"/>
                    <a:pt x="8874" y="8400"/>
                  </a:cubicBezTo>
                  <a:cubicBezTo>
                    <a:pt x="12701" y="4800"/>
                    <a:pt x="16803" y="2400"/>
                    <a:pt x="20904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10340672" y="7474770"/>
              <a:ext cx="87459" cy="11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8160" y="3927"/>
                  </a:moveTo>
                  <a:cubicBezTo>
                    <a:pt x="10011" y="1964"/>
                    <a:pt x="11863" y="0"/>
                    <a:pt x="11554" y="0"/>
                  </a:cubicBezTo>
                  <a:cubicBezTo>
                    <a:pt x="11246" y="0"/>
                    <a:pt x="8777" y="1964"/>
                    <a:pt x="6617" y="4173"/>
                  </a:cubicBezTo>
                  <a:cubicBezTo>
                    <a:pt x="4457" y="6382"/>
                    <a:pt x="2606" y="8836"/>
                    <a:pt x="1371" y="11291"/>
                  </a:cubicBezTo>
                  <a:cubicBezTo>
                    <a:pt x="137" y="13746"/>
                    <a:pt x="-480" y="16200"/>
                    <a:pt x="446" y="18164"/>
                  </a:cubicBezTo>
                  <a:cubicBezTo>
                    <a:pt x="1371" y="20127"/>
                    <a:pt x="3840" y="21600"/>
                    <a:pt x="7543" y="21600"/>
                  </a:cubicBezTo>
                  <a:cubicBezTo>
                    <a:pt x="11246" y="21600"/>
                    <a:pt x="16183" y="20127"/>
                    <a:pt x="21120" y="1865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10466464" y="7426214"/>
              <a:ext cx="115004" cy="14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2" fill="norm" stroke="1" extrusionOk="0">
                  <a:moveTo>
                    <a:pt x="0" y="4629"/>
                  </a:moveTo>
                  <a:cubicBezTo>
                    <a:pt x="2400" y="4243"/>
                    <a:pt x="4800" y="3857"/>
                    <a:pt x="6720" y="4629"/>
                  </a:cubicBezTo>
                  <a:cubicBezTo>
                    <a:pt x="8640" y="5400"/>
                    <a:pt x="10080" y="7329"/>
                    <a:pt x="11040" y="9257"/>
                  </a:cubicBezTo>
                  <a:cubicBezTo>
                    <a:pt x="12000" y="11186"/>
                    <a:pt x="12480" y="13114"/>
                    <a:pt x="12720" y="15043"/>
                  </a:cubicBezTo>
                  <a:cubicBezTo>
                    <a:pt x="12960" y="16971"/>
                    <a:pt x="12960" y="18900"/>
                    <a:pt x="11760" y="20057"/>
                  </a:cubicBezTo>
                  <a:cubicBezTo>
                    <a:pt x="10560" y="21214"/>
                    <a:pt x="8160" y="21600"/>
                    <a:pt x="6720" y="20636"/>
                  </a:cubicBezTo>
                  <a:cubicBezTo>
                    <a:pt x="5280" y="19671"/>
                    <a:pt x="4800" y="17357"/>
                    <a:pt x="7440" y="13693"/>
                  </a:cubicBezTo>
                  <a:cubicBezTo>
                    <a:pt x="10080" y="10029"/>
                    <a:pt x="15840" y="50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0770099" y="7114800"/>
              <a:ext cx="463051" cy="45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171" fill="norm" stroke="1" extrusionOk="0">
                  <a:moveTo>
                    <a:pt x="4770" y="16423"/>
                  </a:moveTo>
                  <a:cubicBezTo>
                    <a:pt x="4414" y="15943"/>
                    <a:pt x="4058" y="15463"/>
                    <a:pt x="3583" y="15283"/>
                  </a:cubicBezTo>
                  <a:cubicBezTo>
                    <a:pt x="3108" y="15103"/>
                    <a:pt x="2515" y="15223"/>
                    <a:pt x="1922" y="15763"/>
                  </a:cubicBezTo>
                  <a:cubicBezTo>
                    <a:pt x="1328" y="16303"/>
                    <a:pt x="735" y="17263"/>
                    <a:pt x="379" y="18163"/>
                  </a:cubicBezTo>
                  <a:cubicBezTo>
                    <a:pt x="23" y="19063"/>
                    <a:pt x="-96" y="19903"/>
                    <a:pt x="82" y="20503"/>
                  </a:cubicBezTo>
                  <a:cubicBezTo>
                    <a:pt x="260" y="21103"/>
                    <a:pt x="735" y="21463"/>
                    <a:pt x="1803" y="20863"/>
                  </a:cubicBezTo>
                  <a:cubicBezTo>
                    <a:pt x="2871" y="20263"/>
                    <a:pt x="4533" y="18703"/>
                    <a:pt x="5601" y="16243"/>
                  </a:cubicBezTo>
                  <a:cubicBezTo>
                    <a:pt x="6669" y="13783"/>
                    <a:pt x="7144" y="10423"/>
                    <a:pt x="7322" y="8443"/>
                  </a:cubicBezTo>
                  <a:cubicBezTo>
                    <a:pt x="7500" y="6463"/>
                    <a:pt x="7381" y="5863"/>
                    <a:pt x="7025" y="5683"/>
                  </a:cubicBezTo>
                  <a:cubicBezTo>
                    <a:pt x="6669" y="5503"/>
                    <a:pt x="6075" y="5743"/>
                    <a:pt x="5601" y="6523"/>
                  </a:cubicBezTo>
                  <a:cubicBezTo>
                    <a:pt x="5126" y="7303"/>
                    <a:pt x="4770" y="8623"/>
                    <a:pt x="4711" y="10243"/>
                  </a:cubicBezTo>
                  <a:cubicBezTo>
                    <a:pt x="4651" y="11863"/>
                    <a:pt x="4889" y="13783"/>
                    <a:pt x="5541" y="15043"/>
                  </a:cubicBezTo>
                  <a:cubicBezTo>
                    <a:pt x="6194" y="16303"/>
                    <a:pt x="7262" y="16903"/>
                    <a:pt x="8330" y="16843"/>
                  </a:cubicBezTo>
                  <a:cubicBezTo>
                    <a:pt x="9399" y="16783"/>
                    <a:pt x="10467" y="16063"/>
                    <a:pt x="11060" y="15403"/>
                  </a:cubicBezTo>
                  <a:cubicBezTo>
                    <a:pt x="11653" y="14743"/>
                    <a:pt x="11772" y="14143"/>
                    <a:pt x="11535" y="13843"/>
                  </a:cubicBezTo>
                  <a:cubicBezTo>
                    <a:pt x="11297" y="13543"/>
                    <a:pt x="10704" y="13543"/>
                    <a:pt x="10111" y="13843"/>
                  </a:cubicBezTo>
                  <a:cubicBezTo>
                    <a:pt x="9517" y="14143"/>
                    <a:pt x="8924" y="14743"/>
                    <a:pt x="8568" y="15343"/>
                  </a:cubicBezTo>
                  <a:cubicBezTo>
                    <a:pt x="8212" y="15943"/>
                    <a:pt x="8093" y="16543"/>
                    <a:pt x="8271" y="17023"/>
                  </a:cubicBezTo>
                  <a:cubicBezTo>
                    <a:pt x="8449" y="17503"/>
                    <a:pt x="8924" y="17863"/>
                    <a:pt x="9399" y="17803"/>
                  </a:cubicBezTo>
                  <a:cubicBezTo>
                    <a:pt x="9873" y="17743"/>
                    <a:pt x="10348" y="17263"/>
                    <a:pt x="11060" y="17203"/>
                  </a:cubicBezTo>
                  <a:cubicBezTo>
                    <a:pt x="11772" y="17143"/>
                    <a:pt x="12722" y="17503"/>
                    <a:pt x="13493" y="17683"/>
                  </a:cubicBezTo>
                  <a:cubicBezTo>
                    <a:pt x="14264" y="17863"/>
                    <a:pt x="14858" y="17863"/>
                    <a:pt x="15629" y="17443"/>
                  </a:cubicBezTo>
                  <a:cubicBezTo>
                    <a:pt x="16401" y="17023"/>
                    <a:pt x="17350" y="16183"/>
                    <a:pt x="18300" y="14023"/>
                  </a:cubicBezTo>
                  <a:cubicBezTo>
                    <a:pt x="19249" y="11863"/>
                    <a:pt x="20198" y="8383"/>
                    <a:pt x="20673" y="6103"/>
                  </a:cubicBezTo>
                  <a:cubicBezTo>
                    <a:pt x="21148" y="3823"/>
                    <a:pt x="21148" y="2743"/>
                    <a:pt x="21089" y="1843"/>
                  </a:cubicBezTo>
                  <a:cubicBezTo>
                    <a:pt x="21029" y="943"/>
                    <a:pt x="20911" y="223"/>
                    <a:pt x="20614" y="43"/>
                  </a:cubicBezTo>
                  <a:cubicBezTo>
                    <a:pt x="20317" y="-137"/>
                    <a:pt x="19842" y="223"/>
                    <a:pt x="19249" y="1723"/>
                  </a:cubicBezTo>
                  <a:cubicBezTo>
                    <a:pt x="18656" y="3223"/>
                    <a:pt x="17944" y="5863"/>
                    <a:pt x="17825" y="8203"/>
                  </a:cubicBezTo>
                  <a:cubicBezTo>
                    <a:pt x="17706" y="10543"/>
                    <a:pt x="18181" y="12583"/>
                    <a:pt x="18715" y="13723"/>
                  </a:cubicBezTo>
                  <a:cubicBezTo>
                    <a:pt x="19249" y="14863"/>
                    <a:pt x="19842" y="15103"/>
                    <a:pt x="20317" y="14983"/>
                  </a:cubicBezTo>
                  <a:cubicBezTo>
                    <a:pt x="20792" y="14863"/>
                    <a:pt x="21148" y="14383"/>
                    <a:pt x="21504" y="139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11087478" y="7332732"/>
              <a:ext cx="375677" cy="85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03" fill="norm" stroke="1" extrusionOk="0">
                  <a:moveTo>
                    <a:pt x="0" y="7763"/>
                  </a:moveTo>
                  <a:cubicBezTo>
                    <a:pt x="3820" y="5911"/>
                    <a:pt x="7641" y="4060"/>
                    <a:pt x="9918" y="3134"/>
                  </a:cubicBezTo>
                  <a:cubicBezTo>
                    <a:pt x="12196" y="2209"/>
                    <a:pt x="12931" y="2209"/>
                    <a:pt x="13665" y="2209"/>
                  </a:cubicBezTo>
                  <a:cubicBezTo>
                    <a:pt x="14400" y="2209"/>
                    <a:pt x="15135" y="2209"/>
                    <a:pt x="15135" y="1591"/>
                  </a:cubicBezTo>
                  <a:cubicBezTo>
                    <a:pt x="15135" y="974"/>
                    <a:pt x="14400" y="-260"/>
                    <a:pt x="13739" y="49"/>
                  </a:cubicBezTo>
                  <a:cubicBezTo>
                    <a:pt x="13078" y="357"/>
                    <a:pt x="12490" y="2209"/>
                    <a:pt x="11975" y="4369"/>
                  </a:cubicBezTo>
                  <a:cubicBezTo>
                    <a:pt x="11461" y="6529"/>
                    <a:pt x="11020" y="8997"/>
                    <a:pt x="10653" y="12083"/>
                  </a:cubicBezTo>
                  <a:cubicBezTo>
                    <a:pt x="10286" y="15169"/>
                    <a:pt x="9992" y="18871"/>
                    <a:pt x="10212" y="20106"/>
                  </a:cubicBezTo>
                  <a:cubicBezTo>
                    <a:pt x="10433" y="21340"/>
                    <a:pt x="11167" y="20106"/>
                    <a:pt x="11755" y="18254"/>
                  </a:cubicBezTo>
                  <a:cubicBezTo>
                    <a:pt x="12343" y="16403"/>
                    <a:pt x="12784" y="13934"/>
                    <a:pt x="13298" y="11466"/>
                  </a:cubicBezTo>
                  <a:cubicBezTo>
                    <a:pt x="13812" y="8997"/>
                    <a:pt x="14400" y="6529"/>
                    <a:pt x="15796" y="6837"/>
                  </a:cubicBezTo>
                  <a:cubicBezTo>
                    <a:pt x="17192" y="7146"/>
                    <a:pt x="19396" y="10231"/>
                    <a:pt x="21600" y="1331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11565024" y="7303544"/>
              <a:ext cx="100128" cy="130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287" fill="norm" stroke="1" extrusionOk="0">
                  <a:moveTo>
                    <a:pt x="16931" y="6231"/>
                  </a:moveTo>
                  <a:cubicBezTo>
                    <a:pt x="14297" y="5400"/>
                    <a:pt x="11663" y="4569"/>
                    <a:pt x="8765" y="5400"/>
                  </a:cubicBezTo>
                  <a:cubicBezTo>
                    <a:pt x="5868" y="6231"/>
                    <a:pt x="2707" y="8723"/>
                    <a:pt x="1126" y="11008"/>
                  </a:cubicBezTo>
                  <a:cubicBezTo>
                    <a:pt x="-454" y="13292"/>
                    <a:pt x="-454" y="15369"/>
                    <a:pt x="1653" y="17238"/>
                  </a:cubicBezTo>
                  <a:cubicBezTo>
                    <a:pt x="3761" y="19108"/>
                    <a:pt x="7975" y="20769"/>
                    <a:pt x="11400" y="21185"/>
                  </a:cubicBezTo>
                  <a:cubicBezTo>
                    <a:pt x="14824" y="21600"/>
                    <a:pt x="17458" y="20769"/>
                    <a:pt x="19039" y="18277"/>
                  </a:cubicBezTo>
                  <a:cubicBezTo>
                    <a:pt x="20619" y="15785"/>
                    <a:pt x="21146" y="11631"/>
                    <a:pt x="20092" y="8308"/>
                  </a:cubicBezTo>
                  <a:cubicBezTo>
                    <a:pt x="19039" y="4985"/>
                    <a:pt x="16405" y="2492"/>
                    <a:pt x="1377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1700826" y="7119540"/>
              <a:ext cx="92003" cy="32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5400" y="0"/>
                  </a:moveTo>
                  <a:cubicBezTo>
                    <a:pt x="6000" y="5143"/>
                    <a:pt x="6600" y="10286"/>
                    <a:pt x="6900" y="13286"/>
                  </a:cubicBezTo>
                  <a:cubicBezTo>
                    <a:pt x="7200" y="16286"/>
                    <a:pt x="7200" y="17143"/>
                    <a:pt x="7200" y="17143"/>
                  </a:cubicBezTo>
                  <a:cubicBezTo>
                    <a:pt x="7200" y="17143"/>
                    <a:pt x="7200" y="16286"/>
                    <a:pt x="8100" y="15514"/>
                  </a:cubicBezTo>
                  <a:cubicBezTo>
                    <a:pt x="9000" y="14743"/>
                    <a:pt x="10800" y="14057"/>
                    <a:pt x="13200" y="13971"/>
                  </a:cubicBezTo>
                  <a:cubicBezTo>
                    <a:pt x="15600" y="13886"/>
                    <a:pt x="18600" y="14400"/>
                    <a:pt x="20100" y="15086"/>
                  </a:cubicBezTo>
                  <a:cubicBezTo>
                    <a:pt x="21600" y="15771"/>
                    <a:pt x="21600" y="16629"/>
                    <a:pt x="21600" y="17486"/>
                  </a:cubicBezTo>
                  <a:cubicBezTo>
                    <a:pt x="21600" y="18343"/>
                    <a:pt x="21600" y="19200"/>
                    <a:pt x="20100" y="19886"/>
                  </a:cubicBezTo>
                  <a:cubicBezTo>
                    <a:pt x="18600" y="20571"/>
                    <a:pt x="15600" y="21086"/>
                    <a:pt x="12600" y="21343"/>
                  </a:cubicBezTo>
                  <a:cubicBezTo>
                    <a:pt x="9600" y="21600"/>
                    <a:pt x="6600" y="21600"/>
                    <a:pt x="4500" y="21086"/>
                  </a:cubicBezTo>
                  <a:cubicBezTo>
                    <a:pt x="2400" y="20571"/>
                    <a:pt x="1200" y="19543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1831162" y="7277885"/>
              <a:ext cx="69003" cy="14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21600" y="5030"/>
                  </a:moveTo>
                  <a:cubicBezTo>
                    <a:pt x="20000" y="3101"/>
                    <a:pt x="18400" y="1173"/>
                    <a:pt x="15600" y="401"/>
                  </a:cubicBezTo>
                  <a:cubicBezTo>
                    <a:pt x="12800" y="-370"/>
                    <a:pt x="8800" y="16"/>
                    <a:pt x="6400" y="1173"/>
                  </a:cubicBezTo>
                  <a:cubicBezTo>
                    <a:pt x="4000" y="2330"/>
                    <a:pt x="3200" y="4259"/>
                    <a:pt x="5200" y="5994"/>
                  </a:cubicBezTo>
                  <a:cubicBezTo>
                    <a:pt x="7200" y="7730"/>
                    <a:pt x="12000" y="9273"/>
                    <a:pt x="15600" y="11009"/>
                  </a:cubicBezTo>
                  <a:cubicBezTo>
                    <a:pt x="19200" y="12744"/>
                    <a:pt x="21600" y="14673"/>
                    <a:pt x="21200" y="16216"/>
                  </a:cubicBezTo>
                  <a:cubicBezTo>
                    <a:pt x="20800" y="17759"/>
                    <a:pt x="17600" y="18916"/>
                    <a:pt x="13600" y="19687"/>
                  </a:cubicBezTo>
                  <a:cubicBezTo>
                    <a:pt x="9600" y="20459"/>
                    <a:pt x="4800" y="20844"/>
                    <a:pt x="0" y="2123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1923164" y="7353677"/>
              <a:ext cx="184005" cy="101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7051"/>
                  </a:moveTo>
                  <a:cubicBezTo>
                    <a:pt x="1500" y="5997"/>
                    <a:pt x="3000" y="4943"/>
                    <a:pt x="4500" y="3626"/>
                  </a:cubicBezTo>
                  <a:cubicBezTo>
                    <a:pt x="6000" y="2309"/>
                    <a:pt x="7500" y="729"/>
                    <a:pt x="7500" y="202"/>
                  </a:cubicBezTo>
                  <a:cubicBezTo>
                    <a:pt x="7500" y="-325"/>
                    <a:pt x="6000" y="202"/>
                    <a:pt x="4800" y="1519"/>
                  </a:cubicBezTo>
                  <a:cubicBezTo>
                    <a:pt x="3600" y="2836"/>
                    <a:pt x="2700" y="4943"/>
                    <a:pt x="2250" y="7314"/>
                  </a:cubicBezTo>
                  <a:cubicBezTo>
                    <a:pt x="1800" y="9685"/>
                    <a:pt x="1800" y="12319"/>
                    <a:pt x="2550" y="13109"/>
                  </a:cubicBezTo>
                  <a:cubicBezTo>
                    <a:pt x="3300" y="13899"/>
                    <a:pt x="4800" y="12846"/>
                    <a:pt x="6000" y="11265"/>
                  </a:cubicBezTo>
                  <a:cubicBezTo>
                    <a:pt x="7200" y="9685"/>
                    <a:pt x="8100" y="7577"/>
                    <a:pt x="9300" y="5997"/>
                  </a:cubicBezTo>
                  <a:cubicBezTo>
                    <a:pt x="10500" y="4416"/>
                    <a:pt x="12000" y="3363"/>
                    <a:pt x="12750" y="4153"/>
                  </a:cubicBezTo>
                  <a:cubicBezTo>
                    <a:pt x="13500" y="4943"/>
                    <a:pt x="13500" y="7577"/>
                    <a:pt x="13350" y="10212"/>
                  </a:cubicBezTo>
                  <a:cubicBezTo>
                    <a:pt x="13200" y="12846"/>
                    <a:pt x="12900" y="15480"/>
                    <a:pt x="12150" y="17587"/>
                  </a:cubicBezTo>
                  <a:cubicBezTo>
                    <a:pt x="11400" y="19695"/>
                    <a:pt x="10200" y="21275"/>
                    <a:pt x="9450" y="20748"/>
                  </a:cubicBezTo>
                  <a:cubicBezTo>
                    <a:pt x="8700" y="20221"/>
                    <a:pt x="8400" y="17587"/>
                    <a:pt x="8850" y="15480"/>
                  </a:cubicBezTo>
                  <a:cubicBezTo>
                    <a:pt x="9300" y="13373"/>
                    <a:pt x="10500" y="11792"/>
                    <a:pt x="12000" y="12056"/>
                  </a:cubicBezTo>
                  <a:cubicBezTo>
                    <a:pt x="13500" y="12319"/>
                    <a:pt x="15300" y="14426"/>
                    <a:pt x="16950" y="15480"/>
                  </a:cubicBezTo>
                  <a:cubicBezTo>
                    <a:pt x="18600" y="16534"/>
                    <a:pt x="20100" y="16534"/>
                    <a:pt x="21600" y="1653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1754433" y="7495216"/>
              <a:ext cx="107398" cy="5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0873" fill="norm" stroke="1" extrusionOk="0">
                  <a:moveTo>
                    <a:pt x="1519" y="10800"/>
                  </a:moveTo>
                  <a:cubicBezTo>
                    <a:pt x="515" y="15300"/>
                    <a:pt x="-490" y="19800"/>
                    <a:pt x="263" y="20700"/>
                  </a:cubicBezTo>
                  <a:cubicBezTo>
                    <a:pt x="1017" y="21600"/>
                    <a:pt x="3529" y="18900"/>
                    <a:pt x="7296" y="14850"/>
                  </a:cubicBezTo>
                  <a:cubicBezTo>
                    <a:pt x="11063" y="10800"/>
                    <a:pt x="16087" y="5400"/>
                    <a:pt x="2111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1854163" y="7386515"/>
              <a:ext cx="175641" cy="18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30" fill="norm" stroke="1" extrusionOk="0">
                  <a:moveTo>
                    <a:pt x="0" y="13473"/>
                  </a:moveTo>
                  <a:cubicBezTo>
                    <a:pt x="1565" y="13769"/>
                    <a:pt x="3130" y="14065"/>
                    <a:pt x="4383" y="13621"/>
                  </a:cubicBezTo>
                  <a:cubicBezTo>
                    <a:pt x="5635" y="13177"/>
                    <a:pt x="6574" y="11994"/>
                    <a:pt x="6261" y="11994"/>
                  </a:cubicBezTo>
                  <a:cubicBezTo>
                    <a:pt x="5948" y="11994"/>
                    <a:pt x="4383" y="13177"/>
                    <a:pt x="3443" y="14657"/>
                  </a:cubicBezTo>
                  <a:cubicBezTo>
                    <a:pt x="2504" y="16136"/>
                    <a:pt x="2191" y="17911"/>
                    <a:pt x="2661" y="19243"/>
                  </a:cubicBezTo>
                  <a:cubicBezTo>
                    <a:pt x="3130" y="20574"/>
                    <a:pt x="4383" y="21462"/>
                    <a:pt x="6417" y="21314"/>
                  </a:cubicBezTo>
                  <a:cubicBezTo>
                    <a:pt x="8452" y="21166"/>
                    <a:pt x="11270" y="19983"/>
                    <a:pt x="13148" y="18799"/>
                  </a:cubicBezTo>
                  <a:cubicBezTo>
                    <a:pt x="15026" y="17615"/>
                    <a:pt x="15965" y="16432"/>
                    <a:pt x="15652" y="16136"/>
                  </a:cubicBezTo>
                  <a:cubicBezTo>
                    <a:pt x="15339" y="15840"/>
                    <a:pt x="13774" y="16432"/>
                    <a:pt x="12522" y="17615"/>
                  </a:cubicBezTo>
                  <a:cubicBezTo>
                    <a:pt x="11270" y="18799"/>
                    <a:pt x="10330" y="20574"/>
                    <a:pt x="10643" y="21018"/>
                  </a:cubicBezTo>
                  <a:cubicBezTo>
                    <a:pt x="10956" y="21462"/>
                    <a:pt x="12522" y="20574"/>
                    <a:pt x="14556" y="17467"/>
                  </a:cubicBezTo>
                  <a:cubicBezTo>
                    <a:pt x="16591" y="14361"/>
                    <a:pt x="19096" y="9035"/>
                    <a:pt x="20348" y="5484"/>
                  </a:cubicBezTo>
                  <a:cubicBezTo>
                    <a:pt x="21600" y="1933"/>
                    <a:pt x="21600" y="158"/>
                    <a:pt x="21443" y="10"/>
                  </a:cubicBezTo>
                  <a:cubicBezTo>
                    <a:pt x="21287" y="-138"/>
                    <a:pt x="20974" y="1341"/>
                    <a:pt x="20817" y="4744"/>
                  </a:cubicBezTo>
                  <a:cubicBezTo>
                    <a:pt x="20661" y="8147"/>
                    <a:pt x="20661" y="13473"/>
                    <a:pt x="20661" y="1879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7369061" y="6971315"/>
              <a:ext cx="2839683" cy="233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600" fill="norm" stroke="1" extrusionOk="0">
                  <a:moveTo>
                    <a:pt x="0" y="20251"/>
                  </a:moveTo>
                  <a:cubicBezTo>
                    <a:pt x="388" y="20228"/>
                    <a:pt x="777" y="20204"/>
                    <a:pt x="1195" y="20157"/>
                  </a:cubicBezTo>
                  <a:cubicBezTo>
                    <a:pt x="1612" y="20110"/>
                    <a:pt x="2059" y="20039"/>
                    <a:pt x="2496" y="19968"/>
                  </a:cubicBezTo>
                  <a:cubicBezTo>
                    <a:pt x="2933" y="19897"/>
                    <a:pt x="3360" y="19826"/>
                    <a:pt x="3720" y="19755"/>
                  </a:cubicBezTo>
                  <a:cubicBezTo>
                    <a:pt x="4079" y="19684"/>
                    <a:pt x="4371" y="19613"/>
                    <a:pt x="4662" y="19518"/>
                  </a:cubicBezTo>
                  <a:cubicBezTo>
                    <a:pt x="4953" y="19423"/>
                    <a:pt x="5245" y="19305"/>
                    <a:pt x="5536" y="19175"/>
                  </a:cubicBezTo>
                  <a:cubicBezTo>
                    <a:pt x="5827" y="19045"/>
                    <a:pt x="6119" y="18903"/>
                    <a:pt x="6439" y="18714"/>
                  </a:cubicBezTo>
                  <a:cubicBezTo>
                    <a:pt x="6760" y="18524"/>
                    <a:pt x="7109" y="18288"/>
                    <a:pt x="7410" y="18051"/>
                  </a:cubicBezTo>
                  <a:cubicBezTo>
                    <a:pt x="7712" y="17815"/>
                    <a:pt x="7964" y="17578"/>
                    <a:pt x="8187" y="17330"/>
                  </a:cubicBezTo>
                  <a:cubicBezTo>
                    <a:pt x="8411" y="17081"/>
                    <a:pt x="8605" y="16821"/>
                    <a:pt x="8819" y="16537"/>
                  </a:cubicBezTo>
                  <a:cubicBezTo>
                    <a:pt x="9032" y="16253"/>
                    <a:pt x="9265" y="15946"/>
                    <a:pt x="9460" y="15555"/>
                  </a:cubicBezTo>
                  <a:cubicBezTo>
                    <a:pt x="9654" y="15165"/>
                    <a:pt x="9809" y="14692"/>
                    <a:pt x="9916" y="14278"/>
                  </a:cubicBezTo>
                  <a:cubicBezTo>
                    <a:pt x="10023" y="13864"/>
                    <a:pt x="10081" y="13509"/>
                    <a:pt x="10120" y="13154"/>
                  </a:cubicBezTo>
                  <a:cubicBezTo>
                    <a:pt x="10159" y="12799"/>
                    <a:pt x="10178" y="12444"/>
                    <a:pt x="10237" y="11995"/>
                  </a:cubicBezTo>
                  <a:cubicBezTo>
                    <a:pt x="10295" y="11545"/>
                    <a:pt x="10392" y="11001"/>
                    <a:pt x="10499" y="10492"/>
                  </a:cubicBezTo>
                  <a:cubicBezTo>
                    <a:pt x="10606" y="9984"/>
                    <a:pt x="10722" y="9511"/>
                    <a:pt x="10800" y="9073"/>
                  </a:cubicBezTo>
                  <a:cubicBezTo>
                    <a:pt x="10878" y="8635"/>
                    <a:pt x="10917" y="8233"/>
                    <a:pt x="10955" y="7795"/>
                  </a:cubicBezTo>
                  <a:cubicBezTo>
                    <a:pt x="10994" y="7358"/>
                    <a:pt x="11033" y="6885"/>
                    <a:pt x="11101" y="6423"/>
                  </a:cubicBezTo>
                  <a:cubicBezTo>
                    <a:pt x="11169" y="5962"/>
                    <a:pt x="11266" y="5512"/>
                    <a:pt x="11344" y="5051"/>
                  </a:cubicBezTo>
                  <a:cubicBezTo>
                    <a:pt x="11422" y="4590"/>
                    <a:pt x="11480" y="4117"/>
                    <a:pt x="11538" y="3667"/>
                  </a:cubicBezTo>
                  <a:cubicBezTo>
                    <a:pt x="11596" y="3218"/>
                    <a:pt x="11655" y="2792"/>
                    <a:pt x="11732" y="2342"/>
                  </a:cubicBezTo>
                  <a:cubicBezTo>
                    <a:pt x="11810" y="1893"/>
                    <a:pt x="11907" y="1419"/>
                    <a:pt x="11995" y="1065"/>
                  </a:cubicBezTo>
                  <a:cubicBezTo>
                    <a:pt x="12082" y="710"/>
                    <a:pt x="12160" y="473"/>
                    <a:pt x="12218" y="296"/>
                  </a:cubicBezTo>
                  <a:cubicBezTo>
                    <a:pt x="12276" y="118"/>
                    <a:pt x="12315" y="0"/>
                    <a:pt x="12344" y="0"/>
                  </a:cubicBezTo>
                  <a:cubicBezTo>
                    <a:pt x="12373" y="0"/>
                    <a:pt x="12393" y="118"/>
                    <a:pt x="12412" y="497"/>
                  </a:cubicBezTo>
                  <a:cubicBezTo>
                    <a:pt x="12432" y="875"/>
                    <a:pt x="12451" y="1514"/>
                    <a:pt x="12451" y="2070"/>
                  </a:cubicBezTo>
                  <a:cubicBezTo>
                    <a:pt x="12451" y="2626"/>
                    <a:pt x="12432" y="3099"/>
                    <a:pt x="12403" y="3608"/>
                  </a:cubicBezTo>
                  <a:cubicBezTo>
                    <a:pt x="12373" y="4117"/>
                    <a:pt x="12335" y="4661"/>
                    <a:pt x="12305" y="5240"/>
                  </a:cubicBezTo>
                  <a:cubicBezTo>
                    <a:pt x="12276" y="5820"/>
                    <a:pt x="12257" y="6435"/>
                    <a:pt x="12267" y="7015"/>
                  </a:cubicBezTo>
                  <a:cubicBezTo>
                    <a:pt x="12276" y="7594"/>
                    <a:pt x="12315" y="8138"/>
                    <a:pt x="12373" y="8671"/>
                  </a:cubicBezTo>
                  <a:cubicBezTo>
                    <a:pt x="12432" y="9203"/>
                    <a:pt x="12509" y="9724"/>
                    <a:pt x="12616" y="10244"/>
                  </a:cubicBezTo>
                  <a:cubicBezTo>
                    <a:pt x="12723" y="10765"/>
                    <a:pt x="12859" y="11285"/>
                    <a:pt x="12946" y="11664"/>
                  </a:cubicBezTo>
                  <a:cubicBezTo>
                    <a:pt x="13034" y="12042"/>
                    <a:pt x="13073" y="12279"/>
                    <a:pt x="13141" y="12657"/>
                  </a:cubicBezTo>
                  <a:cubicBezTo>
                    <a:pt x="13209" y="13036"/>
                    <a:pt x="13306" y="13556"/>
                    <a:pt x="13383" y="13994"/>
                  </a:cubicBezTo>
                  <a:cubicBezTo>
                    <a:pt x="13461" y="14432"/>
                    <a:pt x="13519" y="14786"/>
                    <a:pt x="13617" y="15224"/>
                  </a:cubicBezTo>
                  <a:cubicBezTo>
                    <a:pt x="13714" y="15662"/>
                    <a:pt x="13850" y="16182"/>
                    <a:pt x="14034" y="16679"/>
                  </a:cubicBezTo>
                  <a:cubicBezTo>
                    <a:pt x="14219" y="17176"/>
                    <a:pt x="14452" y="17649"/>
                    <a:pt x="14685" y="18039"/>
                  </a:cubicBezTo>
                  <a:cubicBezTo>
                    <a:pt x="14918" y="18430"/>
                    <a:pt x="15151" y="18737"/>
                    <a:pt x="15355" y="18950"/>
                  </a:cubicBezTo>
                  <a:cubicBezTo>
                    <a:pt x="15559" y="19163"/>
                    <a:pt x="15734" y="19281"/>
                    <a:pt x="16015" y="19376"/>
                  </a:cubicBezTo>
                  <a:cubicBezTo>
                    <a:pt x="16297" y="19471"/>
                    <a:pt x="16686" y="19542"/>
                    <a:pt x="17074" y="19672"/>
                  </a:cubicBezTo>
                  <a:cubicBezTo>
                    <a:pt x="17463" y="19802"/>
                    <a:pt x="17851" y="19991"/>
                    <a:pt x="18210" y="20157"/>
                  </a:cubicBezTo>
                  <a:cubicBezTo>
                    <a:pt x="18570" y="20322"/>
                    <a:pt x="18900" y="20464"/>
                    <a:pt x="19259" y="20606"/>
                  </a:cubicBezTo>
                  <a:cubicBezTo>
                    <a:pt x="19619" y="20748"/>
                    <a:pt x="20007" y="20890"/>
                    <a:pt x="20357" y="20997"/>
                  </a:cubicBezTo>
                  <a:cubicBezTo>
                    <a:pt x="20706" y="21103"/>
                    <a:pt x="21017" y="21174"/>
                    <a:pt x="21221" y="21210"/>
                  </a:cubicBezTo>
                  <a:cubicBezTo>
                    <a:pt x="21425" y="21245"/>
                    <a:pt x="21522" y="21245"/>
                    <a:pt x="21561" y="21304"/>
                  </a:cubicBezTo>
                  <a:cubicBezTo>
                    <a:pt x="21600" y="21363"/>
                    <a:pt x="21581" y="21482"/>
                    <a:pt x="2156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432" name="Drawing"/>
          <p:cNvGrpSpPr/>
          <p:nvPr/>
        </p:nvGrpSpPr>
        <p:grpSpPr>
          <a:xfrm>
            <a:off x="9776016" y="1630481"/>
            <a:ext cx="1644119" cy="535082"/>
            <a:chOff x="0" y="0"/>
            <a:chExt cx="1644118" cy="535081"/>
          </a:xfrm>
        </p:grpSpPr>
        <p:sp>
          <p:nvSpPr>
            <p:cNvPr id="425" name="Line"/>
            <p:cNvSpPr/>
            <p:nvPr/>
          </p:nvSpPr>
          <p:spPr>
            <a:xfrm>
              <a:off x="766327" y="0"/>
              <a:ext cx="183892" cy="44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926" fill="norm" stroke="1" extrusionOk="0">
                  <a:moveTo>
                    <a:pt x="837" y="11705"/>
                  </a:moveTo>
                  <a:cubicBezTo>
                    <a:pt x="541" y="15808"/>
                    <a:pt x="245" y="19911"/>
                    <a:pt x="97" y="20755"/>
                  </a:cubicBezTo>
                  <a:cubicBezTo>
                    <a:pt x="-51" y="21600"/>
                    <a:pt x="-51" y="19187"/>
                    <a:pt x="245" y="16049"/>
                  </a:cubicBezTo>
                  <a:cubicBezTo>
                    <a:pt x="541" y="12912"/>
                    <a:pt x="1133" y="9050"/>
                    <a:pt x="2464" y="6335"/>
                  </a:cubicBezTo>
                  <a:cubicBezTo>
                    <a:pt x="3796" y="3620"/>
                    <a:pt x="5867" y="2051"/>
                    <a:pt x="7642" y="1146"/>
                  </a:cubicBezTo>
                  <a:cubicBezTo>
                    <a:pt x="9417" y="241"/>
                    <a:pt x="10897" y="0"/>
                    <a:pt x="12376" y="0"/>
                  </a:cubicBezTo>
                  <a:cubicBezTo>
                    <a:pt x="13856" y="0"/>
                    <a:pt x="15335" y="241"/>
                    <a:pt x="17111" y="1327"/>
                  </a:cubicBezTo>
                  <a:cubicBezTo>
                    <a:pt x="18886" y="2413"/>
                    <a:pt x="20957" y="4344"/>
                    <a:pt x="21253" y="6335"/>
                  </a:cubicBezTo>
                  <a:cubicBezTo>
                    <a:pt x="21549" y="8326"/>
                    <a:pt x="20070" y="10378"/>
                    <a:pt x="17998" y="11705"/>
                  </a:cubicBezTo>
                  <a:cubicBezTo>
                    <a:pt x="15927" y="13032"/>
                    <a:pt x="13264" y="13636"/>
                    <a:pt x="10749" y="13998"/>
                  </a:cubicBezTo>
                  <a:cubicBezTo>
                    <a:pt x="8234" y="14360"/>
                    <a:pt x="5867" y="14480"/>
                    <a:pt x="4683" y="14239"/>
                  </a:cubicBezTo>
                  <a:cubicBezTo>
                    <a:pt x="3500" y="13998"/>
                    <a:pt x="3500" y="13394"/>
                    <a:pt x="4387" y="12912"/>
                  </a:cubicBezTo>
                  <a:cubicBezTo>
                    <a:pt x="5275" y="12429"/>
                    <a:pt x="7050" y="12067"/>
                    <a:pt x="8826" y="11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1235658" y="45324"/>
              <a:ext cx="166578" cy="21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415" fill="norm" stroke="1" extrusionOk="0">
                  <a:moveTo>
                    <a:pt x="11514" y="1071"/>
                  </a:moveTo>
                  <a:cubicBezTo>
                    <a:pt x="13150" y="820"/>
                    <a:pt x="14787" y="568"/>
                    <a:pt x="16423" y="317"/>
                  </a:cubicBezTo>
                  <a:cubicBezTo>
                    <a:pt x="18059" y="66"/>
                    <a:pt x="19696" y="-185"/>
                    <a:pt x="19696" y="192"/>
                  </a:cubicBezTo>
                  <a:cubicBezTo>
                    <a:pt x="19696" y="568"/>
                    <a:pt x="18059" y="1573"/>
                    <a:pt x="15114" y="2955"/>
                  </a:cubicBezTo>
                  <a:cubicBezTo>
                    <a:pt x="12168" y="4336"/>
                    <a:pt x="7914" y="6094"/>
                    <a:pt x="4968" y="7475"/>
                  </a:cubicBezTo>
                  <a:cubicBezTo>
                    <a:pt x="2023" y="8857"/>
                    <a:pt x="387" y="9862"/>
                    <a:pt x="59" y="10866"/>
                  </a:cubicBezTo>
                  <a:cubicBezTo>
                    <a:pt x="-268" y="11871"/>
                    <a:pt x="714" y="12875"/>
                    <a:pt x="4150" y="14006"/>
                  </a:cubicBezTo>
                  <a:cubicBezTo>
                    <a:pt x="7587" y="15136"/>
                    <a:pt x="13478" y="16392"/>
                    <a:pt x="16750" y="17648"/>
                  </a:cubicBezTo>
                  <a:cubicBezTo>
                    <a:pt x="20023" y="18903"/>
                    <a:pt x="20677" y="20159"/>
                    <a:pt x="21332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1279566" y="316896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1601573" y="48556"/>
              <a:ext cx="4254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14400" y="0"/>
                  </a:moveTo>
                  <a:cubicBezTo>
                    <a:pt x="18000" y="758"/>
                    <a:pt x="21600" y="1516"/>
                    <a:pt x="19200" y="5116"/>
                  </a:cubicBezTo>
                  <a:cubicBezTo>
                    <a:pt x="16800" y="8716"/>
                    <a:pt x="8400" y="151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319847" y="117558"/>
              <a:ext cx="26970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21505" y="0"/>
                  </a:moveTo>
                  <a:cubicBezTo>
                    <a:pt x="19263" y="1738"/>
                    <a:pt x="17022" y="3476"/>
                    <a:pt x="13864" y="5710"/>
                  </a:cubicBezTo>
                  <a:cubicBezTo>
                    <a:pt x="10705" y="7945"/>
                    <a:pt x="6630" y="10676"/>
                    <a:pt x="3980" y="12662"/>
                  </a:cubicBezTo>
                  <a:cubicBezTo>
                    <a:pt x="1331" y="14648"/>
                    <a:pt x="109" y="15890"/>
                    <a:pt x="7" y="16510"/>
                  </a:cubicBezTo>
                  <a:cubicBezTo>
                    <a:pt x="-95" y="17131"/>
                    <a:pt x="924" y="17131"/>
                    <a:pt x="3675" y="17876"/>
                  </a:cubicBezTo>
                  <a:cubicBezTo>
                    <a:pt x="6426" y="18621"/>
                    <a:pt x="10909" y="20110"/>
                    <a:pt x="153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298210" y="431898"/>
              <a:ext cx="222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6800"/>
                    <a:pt x="8938" y="12000"/>
                    <a:pt x="12538" y="8400"/>
                  </a:cubicBezTo>
                  <a:cubicBezTo>
                    <a:pt x="16138" y="4800"/>
                    <a:pt x="1886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-1" y="171226"/>
              <a:ext cx="244545" cy="363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506" fill="norm" stroke="1" extrusionOk="0">
                  <a:moveTo>
                    <a:pt x="21530" y="1359"/>
                  </a:moveTo>
                  <a:cubicBezTo>
                    <a:pt x="20405" y="1057"/>
                    <a:pt x="19280" y="755"/>
                    <a:pt x="18155" y="604"/>
                  </a:cubicBezTo>
                  <a:cubicBezTo>
                    <a:pt x="17030" y="453"/>
                    <a:pt x="15905" y="453"/>
                    <a:pt x="14442" y="1133"/>
                  </a:cubicBezTo>
                  <a:cubicBezTo>
                    <a:pt x="12980" y="1813"/>
                    <a:pt x="11180" y="3172"/>
                    <a:pt x="8705" y="5815"/>
                  </a:cubicBezTo>
                  <a:cubicBezTo>
                    <a:pt x="6230" y="8459"/>
                    <a:pt x="3080" y="12386"/>
                    <a:pt x="1505" y="14803"/>
                  </a:cubicBezTo>
                  <a:cubicBezTo>
                    <a:pt x="-70" y="17220"/>
                    <a:pt x="-70" y="18126"/>
                    <a:pt x="43" y="18957"/>
                  </a:cubicBezTo>
                  <a:cubicBezTo>
                    <a:pt x="155" y="19787"/>
                    <a:pt x="380" y="20543"/>
                    <a:pt x="1168" y="20996"/>
                  </a:cubicBezTo>
                  <a:cubicBezTo>
                    <a:pt x="1955" y="21449"/>
                    <a:pt x="3305" y="21600"/>
                    <a:pt x="5330" y="21449"/>
                  </a:cubicBezTo>
                  <a:cubicBezTo>
                    <a:pt x="7355" y="21298"/>
                    <a:pt x="10055" y="20845"/>
                    <a:pt x="12868" y="18730"/>
                  </a:cubicBezTo>
                  <a:cubicBezTo>
                    <a:pt x="15680" y="16615"/>
                    <a:pt x="18605" y="12839"/>
                    <a:pt x="19955" y="10045"/>
                  </a:cubicBezTo>
                  <a:cubicBezTo>
                    <a:pt x="21305" y="7250"/>
                    <a:pt x="21080" y="5438"/>
                    <a:pt x="19730" y="3927"/>
                  </a:cubicBezTo>
                  <a:cubicBezTo>
                    <a:pt x="18380" y="2417"/>
                    <a:pt x="15905" y="1208"/>
                    <a:pt x="13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5" name="Drawing"/>
          <p:cNvGrpSpPr/>
          <p:nvPr/>
        </p:nvGrpSpPr>
        <p:grpSpPr>
          <a:xfrm>
            <a:off x="130171" y="107335"/>
            <a:ext cx="12875061" cy="9744554"/>
            <a:chOff x="0" y="0"/>
            <a:chExt cx="12875060" cy="9744552"/>
          </a:xfrm>
        </p:grpSpPr>
        <p:sp>
          <p:nvSpPr>
            <p:cNvPr id="2505" name="Line"/>
            <p:cNvSpPr/>
            <p:nvPr/>
          </p:nvSpPr>
          <p:spPr>
            <a:xfrm>
              <a:off x="9530614" y="0"/>
              <a:ext cx="129331" cy="974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600" fill="norm" stroke="1" extrusionOk="0">
                  <a:moveTo>
                    <a:pt x="4988" y="0"/>
                  </a:moveTo>
                  <a:cubicBezTo>
                    <a:pt x="3718" y="62"/>
                    <a:pt x="2447" y="125"/>
                    <a:pt x="1600" y="232"/>
                  </a:cubicBezTo>
                  <a:cubicBezTo>
                    <a:pt x="753" y="340"/>
                    <a:pt x="330" y="493"/>
                    <a:pt x="118" y="691"/>
                  </a:cubicBezTo>
                  <a:cubicBezTo>
                    <a:pt x="-94" y="889"/>
                    <a:pt x="-94" y="1133"/>
                    <a:pt x="753" y="1331"/>
                  </a:cubicBezTo>
                  <a:cubicBezTo>
                    <a:pt x="1600" y="1530"/>
                    <a:pt x="3294" y="1682"/>
                    <a:pt x="5412" y="1872"/>
                  </a:cubicBezTo>
                  <a:cubicBezTo>
                    <a:pt x="7529" y="2062"/>
                    <a:pt x="10071" y="2289"/>
                    <a:pt x="11765" y="2493"/>
                  </a:cubicBezTo>
                  <a:cubicBezTo>
                    <a:pt x="13459" y="2696"/>
                    <a:pt x="14306" y="2878"/>
                    <a:pt x="14941" y="3045"/>
                  </a:cubicBezTo>
                  <a:cubicBezTo>
                    <a:pt x="15577" y="3212"/>
                    <a:pt x="16000" y="3365"/>
                    <a:pt x="16635" y="3549"/>
                  </a:cubicBezTo>
                  <a:cubicBezTo>
                    <a:pt x="17271" y="3733"/>
                    <a:pt x="18118" y="3948"/>
                    <a:pt x="18965" y="4161"/>
                  </a:cubicBezTo>
                  <a:cubicBezTo>
                    <a:pt x="19812" y="4373"/>
                    <a:pt x="20659" y="4583"/>
                    <a:pt x="21082" y="4804"/>
                  </a:cubicBezTo>
                  <a:cubicBezTo>
                    <a:pt x="21506" y="5025"/>
                    <a:pt x="21506" y="5257"/>
                    <a:pt x="21294" y="5486"/>
                  </a:cubicBezTo>
                  <a:cubicBezTo>
                    <a:pt x="21082" y="5716"/>
                    <a:pt x="20659" y="5942"/>
                    <a:pt x="20235" y="6163"/>
                  </a:cubicBezTo>
                  <a:cubicBezTo>
                    <a:pt x="19812" y="6384"/>
                    <a:pt x="19388" y="6600"/>
                    <a:pt x="19177" y="6835"/>
                  </a:cubicBezTo>
                  <a:cubicBezTo>
                    <a:pt x="18965" y="7070"/>
                    <a:pt x="18965" y="7325"/>
                    <a:pt x="19177" y="7563"/>
                  </a:cubicBezTo>
                  <a:cubicBezTo>
                    <a:pt x="19388" y="7800"/>
                    <a:pt x="19812" y="8021"/>
                    <a:pt x="20024" y="8256"/>
                  </a:cubicBezTo>
                  <a:cubicBezTo>
                    <a:pt x="20235" y="8492"/>
                    <a:pt x="20235" y="8741"/>
                    <a:pt x="20024" y="8967"/>
                  </a:cubicBezTo>
                  <a:cubicBezTo>
                    <a:pt x="19812" y="9194"/>
                    <a:pt x="19388" y="9398"/>
                    <a:pt x="18753" y="9608"/>
                  </a:cubicBezTo>
                  <a:cubicBezTo>
                    <a:pt x="18118" y="9817"/>
                    <a:pt x="17271" y="10032"/>
                    <a:pt x="16635" y="10248"/>
                  </a:cubicBezTo>
                  <a:cubicBezTo>
                    <a:pt x="16000" y="10463"/>
                    <a:pt x="15577" y="10678"/>
                    <a:pt x="15153" y="10899"/>
                  </a:cubicBezTo>
                  <a:cubicBezTo>
                    <a:pt x="14730" y="11120"/>
                    <a:pt x="14306" y="11347"/>
                    <a:pt x="13882" y="11570"/>
                  </a:cubicBezTo>
                  <a:cubicBezTo>
                    <a:pt x="13459" y="11794"/>
                    <a:pt x="13035" y="12015"/>
                    <a:pt x="12824" y="12242"/>
                  </a:cubicBezTo>
                  <a:cubicBezTo>
                    <a:pt x="12612" y="12468"/>
                    <a:pt x="12612" y="12701"/>
                    <a:pt x="12612" y="12927"/>
                  </a:cubicBezTo>
                  <a:cubicBezTo>
                    <a:pt x="12612" y="13154"/>
                    <a:pt x="12612" y="13375"/>
                    <a:pt x="12400" y="13601"/>
                  </a:cubicBezTo>
                  <a:cubicBezTo>
                    <a:pt x="12188" y="13828"/>
                    <a:pt x="11765" y="14060"/>
                    <a:pt x="11129" y="14292"/>
                  </a:cubicBezTo>
                  <a:cubicBezTo>
                    <a:pt x="10494" y="14525"/>
                    <a:pt x="9647" y="14757"/>
                    <a:pt x="8800" y="14992"/>
                  </a:cubicBezTo>
                  <a:cubicBezTo>
                    <a:pt x="7953" y="15227"/>
                    <a:pt x="7106" y="15465"/>
                    <a:pt x="6047" y="15694"/>
                  </a:cubicBezTo>
                  <a:cubicBezTo>
                    <a:pt x="4988" y="15924"/>
                    <a:pt x="3718" y="16145"/>
                    <a:pt x="2659" y="16371"/>
                  </a:cubicBezTo>
                  <a:cubicBezTo>
                    <a:pt x="1600" y="16598"/>
                    <a:pt x="753" y="16830"/>
                    <a:pt x="330" y="17071"/>
                  </a:cubicBezTo>
                  <a:cubicBezTo>
                    <a:pt x="-94" y="17312"/>
                    <a:pt x="-94" y="17561"/>
                    <a:pt x="330" y="17785"/>
                  </a:cubicBezTo>
                  <a:cubicBezTo>
                    <a:pt x="753" y="18008"/>
                    <a:pt x="1600" y="18207"/>
                    <a:pt x="2659" y="18405"/>
                  </a:cubicBezTo>
                  <a:cubicBezTo>
                    <a:pt x="3718" y="18603"/>
                    <a:pt x="4988" y="18802"/>
                    <a:pt x="6047" y="19014"/>
                  </a:cubicBezTo>
                  <a:cubicBezTo>
                    <a:pt x="7106" y="19226"/>
                    <a:pt x="7953" y="19453"/>
                    <a:pt x="8377" y="19688"/>
                  </a:cubicBezTo>
                  <a:cubicBezTo>
                    <a:pt x="8800" y="19923"/>
                    <a:pt x="8800" y="20167"/>
                    <a:pt x="8588" y="20408"/>
                  </a:cubicBezTo>
                  <a:cubicBezTo>
                    <a:pt x="8377" y="20648"/>
                    <a:pt x="7953" y="20886"/>
                    <a:pt x="7741" y="21062"/>
                  </a:cubicBezTo>
                  <a:cubicBezTo>
                    <a:pt x="7530" y="21237"/>
                    <a:pt x="7530" y="21351"/>
                    <a:pt x="9647" y="21430"/>
                  </a:cubicBezTo>
                  <a:cubicBezTo>
                    <a:pt x="11765" y="21509"/>
                    <a:pt x="16000" y="21555"/>
                    <a:pt x="2023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9726634" y="222338"/>
              <a:ext cx="209756" cy="44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542" fill="norm" stroke="1" extrusionOk="0">
                  <a:moveTo>
                    <a:pt x="6448" y="5184"/>
                  </a:moveTo>
                  <a:cubicBezTo>
                    <a:pt x="6191" y="9504"/>
                    <a:pt x="5934" y="13824"/>
                    <a:pt x="5805" y="16293"/>
                  </a:cubicBezTo>
                  <a:cubicBezTo>
                    <a:pt x="5676" y="18761"/>
                    <a:pt x="5676" y="19378"/>
                    <a:pt x="5291" y="20057"/>
                  </a:cubicBezTo>
                  <a:cubicBezTo>
                    <a:pt x="4905" y="20736"/>
                    <a:pt x="4134" y="21477"/>
                    <a:pt x="3362" y="21538"/>
                  </a:cubicBezTo>
                  <a:cubicBezTo>
                    <a:pt x="2591" y="21600"/>
                    <a:pt x="1819" y="20983"/>
                    <a:pt x="1048" y="18823"/>
                  </a:cubicBezTo>
                  <a:cubicBezTo>
                    <a:pt x="276" y="16663"/>
                    <a:pt x="-495" y="12960"/>
                    <a:pt x="405" y="9689"/>
                  </a:cubicBezTo>
                  <a:cubicBezTo>
                    <a:pt x="1305" y="6418"/>
                    <a:pt x="3876" y="3579"/>
                    <a:pt x="6962" y="1975"/>
                  </a:cubicBezTo>
                  <a:cubicBezTo>
                    <a:pt x="10048" y="370"/>
                    <a:pt x="13648" y="0"/>
                    <a:pt x="15962" y="0"/>
                  </a:cubicBezTo>
                  <a:cubicBezTo>
                    <a:pt x="18276" y="0"/>
                    <a:pt x="19305" y="370"/>
                    <a:pt x="19948" y="1358"/>
                  </a:cubicBezTo>
                  <a:cubicBezTo>
                    <a:pt x="20591" y="2345"/>
                    <a:pt x="20848" y="3950"/>
                    <a:pt x="19819" y="5554"/>
                  </a:cubicBezTo>
                  <a:cubicBezTo>
                    <a:pt x="18791" y="7159"/>
                    <a:pt x="16476" y="8763"/>
                    <a:pt x="14162" y="9998"/>
                  </a:cubicBezTo>
                  <a:cubicBezTo>
                    <a:pt x="11848" y="11232"/>
                    <a:pt x="9534" y="12096"/>
                    <a:pt x="7734" y="12528"/>
                  </a:cubicBezTo>
                  <a:cubicBezTo>
                    <a:pt x="5934" y="12960"/>
                    <a:pt x="4648" y="12960"/>
                    <a:pt x="4648" y="13083"/>
                  </a:cubicBezTo>
                  <a:cubicBezTo>
                    <a:pt x="4648" y="13207"/>
                    <a:pt x="5934" y="13454"/>
                    <a:pt x="8891" y="14688"/>
                  </a:cubicBezTo>
                  <a:cubicBezTo>
                    <a:pt x="11848" y="15922"/>
                    <a:pt x="16476" y="18144"/>
                    <a:pt x="21105" y="203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9936389" y="469151"/>
              <a:ext cx="505293" cy="468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532" fill="norm" stroke="1" extrusionOk="0">
                  <a:moveTo>
                    <a:pt x="0" y="3806"/>
                  </a:moveTo>
                  <a:cubicBezTo>
                    <a:pt x="1091" y="3806"/>
                    <a:pt x="2182" y="3806"/>
                    <a:pt x="3000" y="3571"/>
                  </a:cubicBezTo>
                  <a:cubicBezTo>
                    <a:pt x="3818" y="3336"/>
                    <a:pt x="4364" y="2867"/>
                    <a:pt x="4582" y="2339"/>
                  </a:cubicBezTo>
                  <a:cubicBezTo>
                    <a:pt x="4800" y="1810"/>
                    <a:pt x="4691" y="1223"/>
                    <a:pt x="4364" y="930"/>
                  </a:cubicBezTo>
                  <a:cubicBezTo>
                    <a:pt x="4036" y="636"/>
                    <a:pt x="3491" y="636"/>
                    <a:pt x="2782" y="1341"/>
                  </a:cubicBezTo>
                  <a:cubicBezTo>
                    <a:pt x="2073" y="2045"/>
                    <a:pt x="1200" y="3454"/>
                    <a:pt x="764" y="4452"/>
                  </a:cubicBezTo>
                  <a:cubicBezTo>
                    <a:pt x="327" y="5449"/>
                    <a:pt x="327" y="6036"/>
                    <a:pt x="600" y="6447"/>
                  </a:cubicBezTo>
                  <a:cubicBezTo>
                    <a:pt x="873" y="6858"/>
                    <a:pt x="1418" y="7093"/>
                    <a:pt x="3000" y="6741"/>
                  </a:cubicBezTo>
                  <a:cubicBezTo>
                    <a:pt x="4582" y="6389"/>
                    <a:pt x="7200" y="5449"/>
                    <a:pt x="8673" y="4745"/>
                  </a:cubicBezTo>
                  <a:cubicBezTo>
                    <a:pt x="10145" y="4041"/>
                    <a:pt x="10473" y="3571"/>
                    <a:pt x="10691" y="3043"/>
                  </a:cubicBezTo>
                  <a:cubicBezTo>
                    <a:pt x="10909" y="2515"/>
                    <a:pt x="11018" y="1928"/>
                    <a:pt x="10800" y="1575"/>
                  </a:cubicBezTo>
                  <a:cubicBezTo>
                    <a:pt x="10582" y="1223"/>
                    <a:pt x="10036" y="1106"/>
                    <a:pt x="9545" y="1341"/>
                  </a:cubicBezTo>
                  <a:cubicBezTo>
                    <a:pt x="9055" y="1575"/>
                    <a:pt x="8618" y="2162"/>
                    <a:pt x="8291" y="2808"/>
                  </a:cubicBezTo>
                  <a:cubicBezTo>
                    <a:pt x="7964" y="3454"/>
                    <a:pt x="7745" y="4158"/>
                    <a:pt x="7691" y="4921"/>
                  </a:cubicBezTo>
                  <a:cubicBezTo>
                    <a:pt x="7636" y="5684"/>
                    <a:pt x="7745" y="6506"/>
                    <a:pt x="8073" y="7034"/>
                  </a:cubicBezTo>
                  <a:cubicBezTo>
                    <a:pt x="8400" y="7562"/>
                    <a:pt x="8945" y="7797"/>
                    <a:pt x="9982" y="7621"/>
                  </a:cubicBezTo>
                  <a:cubicBezTo>
                    <a:pt x="11018" y="7445"/>
                    <a:pt x="12545" y="6858"/>
                    <a:pt x="13527" y="6330"/>
                  </a:cubicBezTo>
                  <a:cubicBezTo>
                    <a:pt x="14509" y="5802"/>
                    <a:pt x="14945" y="5332"/>
                    <a:pt x="15164" y="4686"/>
                  </a:cubicBezTo>
                  <a:cubicBezTo>
                    <a:pt x="15382" y="4041"/>
                    <a:pt x="15382" y="3219"/>
                    <a:pt x="15109" y="2867"/>
                  </a:cubicBezTo>
                  <a:cubicBezTo>
                    <a:pt x="14836" y="2515"/>
                    <a:pt x="14291" y="2632"/>
                    <a:pt x="13800" y="2925"/>
                  </a:cubicBezTo>
                  <a:cubicBezTo>
                    <a:pt x="13309" y="3219"/>
                    <a:pt x="12873" y="3689"/>
                    <a:pt x="12545" y="4217"/>
                  </a:cubicBezTo>
                  <a:cubicBezTo>
                    <a:pt x="12218" y="4745"/>
                    <a:pt x="12000" y="5332"/>
                    <a:pt x="12055" y="5860"/>
                  </a:cubicBezTo>
                  <a:cubicBezTo>
                    <a:pt x="12109" y="6389"/>
                    <a:pt x="12436" y="6858"/>
                    <a:pt x="12873" y="6917"/>
                  </a:cubicBezTo>
                  <a:cubicBezTo>
                    <a:pt x="13309" y="6975"/>
                    <a:pt x="13855" y="6623"/>
                    <a:pt x="14400" y="6565"/>
                  </a:cubicBezTo>
                  <a:cubicBezTo>
                    <a:pt x="14945" y="6506"/>
                    <a:pt x="15491" y="6741"/>
                    <a:pt x="16036" y="6741"/>
                  </a:cubicBezTo>
                  <a:cubicBezTo>
                    <a:pt x="16582" y="6741"/>
                    <a:pt x="17127" y="6506"/>
                    <a:pt x="17564" y="6095"/>
                  </a:cubicBezTo>
                  <a:cubicBezTo>
                    <a:pt x="18000" y="5684"/>
                    <a:pt x="18327" y="5097"/>
                    <a:pt x="18491" y="5097"/>
                  </a:cubicBezTo>
                  <a:cubicBezTo>
                    <a:pt x="18655" y="5097"/>
                    <a:pt x="18655" y="5684"/>
                    <a:pt x="18655" y="7973"/>
                  </a:cubicBezTo>
                  <a:cubicBezTo>
                    <a:pt x="18655" y="10262"/>
                    <a:pt x="18655" y="14254"/>
                    <a:pt x="18655" y="16602"/>
                  </a:cubicBezTo>
                  <a:cubicBezTo>
                    <a:pt x="18655" y="18949"/>
                    <a:pt x="18655" y="19654"/>
                    <a:pt x="18600" y="20299"/>
                  </a:cubicBezTo>
                  <a:cubicBezTo>
                    <a:pt x="18545" y="20945"/>
                    <a:pt x="18436" y="21532"/>
                    <a:pt x="18327" y="21532"/>
                  </a:cubicBezTo>
                  <a:cubicBezTo>
                    <a:pt x="18218" y="21532"/>
                    <a:pt x="18109" y="20945"/>
                    <a:pt x="17782" y="18773"/>
                  </a:cubicBezTo>
                  <a:cubicBezTo>
                    <a:pt x="17455" y="16602"/>
                    <a:pt x="16909" y="12845"/>
                    <a:pt x="16636" y="9617"/>
                  </a:cubicBezTo>
                  <a:cubicBezTo>
                    <a:pt x="16364" y="6389"/>
                    <a:pt x="16364" y="3689"/>
                    <a:pt x="16582" y="2162"/>
                  </a:cubicBezTo>
                  <a:cubicBezTo>
                    <a:pt x="16800" y="636"/>
                    <a:pt x="17236" y="284"/>
                    <a:pt x="17727" y="108"/>
                  </a:cubicBezTo>
                  <a:cubicBezTo>
                    <a:pt x="18218" y="-68"/>
                    <a:pt x="18764" y="-68"/>
                    <a:pt x="19364" y="402"/>
                  </a:cubicBezTo>
                  <a:cubicBezTo>
                    <a:pt x="19964" y="871"/>
                    <a:pt x="20618" y="1810"/>
                    <a:pt x="21000" y="2573"/>
                  </a:cubicBezTo>
                  <a:cubicBezTo>
                    <a:pt x="21382" y="3336"/>
                    <a:pt x="21491" y="3923"/>
                    <a:pt x="21545" y="4510"/>
                  </a:cubicBezTo>
                  <a:cubicBezTo>
                    <a:pt x="21600" y="5097"/>
                    <a:pt x="21600" y="5684"/>
                    <a:pt x="21109" y="6330"/>
                  </a:cubicBezTo>
                  <a:cubicBezTo>
                    <a:pt x="20618" y="6975"/>
                    <a:pt x="19636" y="7680"/>
                    <a:pt x="18491" y="7915"/>
                  </a:cubicBezTo>
                  <a:cubicBezTo>
                    <a:pt x="17345" y="8149"/>
                    <a:pt x="16036" y="7915"/>
                    <a:pt x="14727" y="76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10983667" y="299883"/>
              <a:ext cx="148750" cy="325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022" fill="norm" stroke="1" extrusionOk="0">
                  <a:moveTo>
                    <a:pt x="19112" y="932"/>
                  </a:moveTo>
                  <a:cubicBezTo>
                    <a:pt x="17282" y="603"/>
                    <a:pt x="15451" y="273"/>
                    <a:pt x="13621" y="108"/>
                  </a:cubicBezTo>
                  <a:cubicBezTo>
                    <a:pt x="11790" y="-57"/>
                    <a:pt x="9960" y="-57"/>
                    <a:pt x="8312" y="273"/>
                  </a:cubicBezTo>
                  <a:cubicBezTo>
                    <a:pt x="6665" y="603"/>
                    <a:pt x="5200" y="1262"/>
                    <a:pt x="3736" y="3406"/>
                  </a:cubicBezTo>
                  <a:cubicBezTo>
                    <a:pt x="2272" y="5549"/>
                    <a:pt x="807" y="9177"/>
                    <a:pt x="258" y="12227"/>
                  </a:cubicBezTo>
                  <a:cubicBezTo>
                    <a:pt x="-291" y="15277"/>
                    <a:pt x="75" y="17751"/>
                    <a:pt x="990" y="19317"/>
                  </a:cubicBezTo>
                  <a:cubicBezTo>
                    <a:pt x="1906" y="20883"/>
                    <a:pt x="3370" y="21543"/>
                    <a:pt x="6848" y="20554"/>
                  </a:cubicBezTo>
                  <a:cubicBezTo>
                    <a:pt x="10326" y="19564"/>
                    <a:pt x="15817" y="16926"/>
                    <a:pt x="21309" y="1428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11170750" y="368594"/>
              <a:ext cx="153337" cy="239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1994"/>
                  </a:moveTo>
                  <a:cubicBezTo>
                    <a:pt x="360" y="857"/>
                    <a:pt x="720" y="-280"/>
                    <a:pt x="900" y="61"/>
                  </a:cubicBezTo>
                  <a:cubicBezTo>
                    <a:pt x="1080" y="402"/>
                    <a:pt x="1080" y="2221"/>
                    <a:pt x="900" y="5632"/>
                  </a:cubicBezTo>
                  <a:cubicBezTo>
                    <a:pt x="720" y="9042"/>
                    <a:pt x="360" y="14044"/>
                    <a:pt x="360" y="17114"/>
                  </a:cubicBezTo>
                  <a:cubicBezTo>
                    <a:pt x="360" y="20183"/>
                    <a:pt x="720" y="21320"/>
                    <a:pt x="1260" y="21320"/>
                  </a:cubicBezTo>
                  <a:cubicBezTo>
                    <a:pt x="1800" y="21320"/>
                    <a:pt x="2520" y="20183"/>
                    <a:pt x="3240" y="19046"/>
                  </a:cubicBezTo>
                  <a:cubicBezTo>
                    <a:pt x="3960" y="17909"/>
                    <a:pt x="4680" y="16773"/>
                    <a:pt x="6480" y="15749"/>
                  </a:cubicBezTo>
                  <a:cubicBezTo>
                    <a:pt x="8280" y="14726"/>
                    <a:pt x="11160" y="13817"/>
                    <a:pt x="13320" y="13021"/>
                  </a:cubicBezTo>
                  <a:cubicBezTo>
                    <a:pt x="15480" y="12225"/>
                    <a:pt x="16920" y="11543"/>
                    <a:pt x="16920" y="10861"/>
                  </a:cubicBezTo>
                  <a:cubicBezTo>
                    <a:pt x="16920" y="10179"/>
                    <a:pt x="15480" y="9497"/>
                    <a:pt x="13860" y="9269"/>
                  </a:cubicBezTo>
                  <a:cubicBezTo>
                    <a:pt x="12240" y="9042"/>
                    <a:pt x="10440" y="9269"/>
                    <a:pt x="8820" y="9838"/>
                  </a:cubicBezTo>
                  <a:cubicBezTo>
                    <a:pt x="7200" y="10406"/>
                    <a:pt x="5760" y="11316"/>
                    <a:pt x="4680" y="12680"/>
                  </a:cubicBezTo>
                  <a:cubicBezTo>
                    <a:pt x="3600" y="14044"/>
                    <a:pt x="2880" y="15863"/>
                    <a:pt x="5760" y="16773"/>
                  </a:cubicBezTo>
                  <a:cubicBezTo>
                    <a:pt x="8640" y="17682"/>
                    <a:pt x="15120" y="17682"/>
                    <a:pt x="21600" y="1768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11331131" y="472265"/>
              <a:ext cx="130960" cy="85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0190" fill="norm" stroke="1" extrusionOk="0">
                  <a:moveTo>
                    <a:pt x="13809" y="7923"/>
                  </a:moveTo>
                  <a:cubicBezTo>
                    <a:pt x="12563" y="5523"/>
                    <a:pt x="11317" y="3123"/>
                    <a:pt x="9655" y="1623"/>
                  </a:cubicBezTo>
                  <a:cubicBezTo>
                    <a:pt x="7994" y="123"/>
                    <a:pt x="5917" y="-477"/>
                    <a:pt x="4048" y="423"/>
                  </a:cubicBezTo>
                  <a:cubicBezTo>
                    <a:pt x="2178" y="1323"/>
                    <a:pt x="517" y="3723"/>
                    <a:pt x="101" y="7623"/>
                  </a:cubicBezTo>
                  <a:cubicBezTo>
                    <a:pt x="-314" y="11523"/>
                    <a:pt x="517" y="16923"/>
                    <a:pt x="3217" y="19023"/>
                  </a:cubicBezTo>
                  <a:cubicBezTo>
                    <a:pt x="5917" y="21123"/>
                    <a:pt x="10486" y="19923"/>
                    <a:pt x="13809" y="19023"/>
                  </a:cubicBezTo>
                  <a:cubicBezTo>
                    <a:pt x="17132" y="18123"/>
                    <a:pt x="19209" y="17523"/>
                    <a:pt x="21286" y="169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11584759" y="337340"/>
              <a:ext cx="20876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600" fill="norm" stroke="1" extrusionOk="0">
                  <a:moveTo>
                    <a:pt x="0" y="1600"/>
                  </a:moveTo>
                  <a:cubicBezTo>
                    <a:pt x="1041" y="800"/>
                    <a:pt x="2082" y="0"/>
                    <a:pt x="3123" y="0"/>
                  </a:cubicBezTo>
                  <a:cubicBezTo>
                    <a:pt x="4164" y="0"/>
                    <a:pt x="5205" y="800"/>
                    <a:pt x="5855" y="1867"/>
                  </a:cubicBezTo>
                  <a:cubicBezTo>
                    <a:pt x="6506" y="2933"/>
                    <a:pt x="6766" y="4267"/>
                    <a:pt x="6116" y="5467"/>
                  </a:cubicBezTo>
                  <a:cubicBezTo>
                    <a:pt x="5465" y="6667"/>
                    <a:pt x="3904" y="7733"/>
                    <a:pt x="3904" y="8267"/>
                  </a:cubicBezTo>
                  <a:cubicBezTo>
                    <a:pt x="3904" y="8800"/>
                    <a:pt x="5465" y="8800"/>
                    <a:pt x="6636" y="9467"/>
                  </a:cubicBezTo>
                  <a:cubicBezTo>
                    <a:pt x="7807" y="10133"/>
                    <a:pt x="8588" y="11467"/>
                    <a:pt x="8848" y="12800"/>
                  </a:cubicBezTo>
                  <a:cubicBezTo>
                    <a:pt x="9108" y="14133"/>
                    <a:pt x="8848" y="15467"/>
                    <a:pt x="8067" y="16533"/>
                  </a:cubicBezTo>
                  <a:cubicBezTo>
                    <a:pt x="7287" y="17600"/>
                    <a:pt x="5986" y="18400"/>
                    <a:pt x="4684" y="18933"/>
                  </a:cubicBezTo>
                  <a:cubicBezTo>
                    <a:pt x="3383" y="19467"/>
                    <a:pt x="2082" y="19733"/>
                    <a:pt x="1431" y="19200"/>
                  </a:cubicBezTo>
                  <a:cubicBezTo>
                    <a:pt x="781" y="18667"/>
                    <a:pt x="781" y="17333"/>
                    <a:pt x="2602" y="14533"/>
                  </a:cubicBezTo>
                  <a:cubicBezTo>
                    <a:pt x="4424" y="11733"/>
                    <a:pt x="8068" y="7467"/>
                    <a:pt x="10670" y="4933"/>
                  </a:cubicBezTo>
                  <a:cubicBezTo>
                    <a:pt x="13272" y="2400"/>
                    <a:pt x="14834" y="1600"/>
                    <a:pt x="16525" y="1067"/>
                  </a:cubicBezTo>
                  <a:cubicBezTo>
                    <a:pt x="18217" y="533"/>
                    <a:pt x="20039" y="267"/>
                    <a:pt x="20819" y="800"/>
                  </a:cubicBezTo>
                  <a:cubicBezTo>
                    <a:pt x="21600" y="1333"/>
                    <a:pt x="21340" y="2667"/>
                    <a:pt x="20039" y="5200"/>
                  </a:cubicBezTo>
                  <a:cubicBezTo>
                    <a:pt x="18737" y="7733"/>
                    <a:pt x="16395" y="11467"/>
                    <a:pt x="14704" y="14133"/>
                  </a:cubicBezTo>
                  <a:cubicBezTo>
                    <a:pt x="13012" y="16800"/>
                    <a:pt x="11971" y="18400"/>
                    <a:pt x="11451" y="19467"/>
                  </a:cubicBezTo>
                  <a:cubicBezTo>
                    <a:pt x="10930" y="20533"/>
                    <a:pt x="10930" y="21067"/>
                    <a:pt x="1093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11804587" y="322007"/>
              <a:ext cx="10984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12264" y="0"/>
                  </a:moveTo>
                  <a:cubicBezTo>
                    <a:pt x="8336" y="3840"/>
                    <a:pt x="4409" y="7680"/>
                    <a:pt x="2200" y="10320"/>
                  </a:cubicBezTo>
                  <a:cubicBezTo>
                    <a:pt x="-9" y="12960"/>
                    <a:pt x="-500" y="14400"/>
                    <a:pt x="482" y="15240"/>
                  </a:cubicBezTo>
                  <a:cubicBezTo>
                    <a:pt x="1464" y="16080"/>
                    <a:pt x="3918" y="16320"/>
                    <a:pt x="6373" y="16200"/>
                  </a:cubicBezTo>
                  <a:cubicBezTo>
                    <a:pt x="8827" y="16080"/>
                    <a:pt x="11282" y="15600"/>
                    <a:pt x="13491" y="15000"/>
                  </a:cubicBezTo>
                  <a:cubicBezTo>
                    <a:pt x="15700" y="14400"/>
                    <a:pt x="17664" y="13680"/>
                    <a:pt x="18891" y="12720"/>
                  </a:cubicBezTo>
                  <a:cubicBezTo>
                    <a:pt x="20118" y="11760"/>
                    <a:pt x="20609" y="10560"/>
                    <a:pt x="20118" y="10680"/>
                  </a:cubicBezTo>
                  <a:cubicBezTo>
                    <a:pt x="19627" y="10800"/>
                    <a:pt x="18155" y="12240"/>
                    <a:pt x="18155" y="14280"/>
                  </a:cubicBezTo>
                  <a:cubicBezTo>
                    <a:pt x="18155" y="16320"/>
                    <a:pt x="19627" y="18960"/>
                    <a:pt x="211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11952767" y="291778"/>
              <a:ext cx="105283" cy="336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10" fill="norm" stroke="1" extrusionOk="0">
                  <a:moveTo>
                    <a:pt x="6171" y="460"/>
                  </a:moveTo>
                  <a:cubicBezTo>
                    <a:pt x="8743" y="135"/>
                    <a:pt x="11314" y="-190"/>
                    <a:pt x="13371" y="135"/>
                  </a:cubicBezTo>
                  <a:cubicBezTo>
                    <a:pt x="15429" y="460"/>
                    <a:pt x="16971" y="1434"/>
                    <a:pt x="18514" y="4114"/>
                  </a:cubicBezTo>
                  <a:cubicBezTo>
                    <a:pt x="20057" y="6793"/>
                    <a:pt x="21600" y="11178"/>
                    <a:pt x="21086" y="14102"/>
                  </a:cubicBezTo>
                  <a:cubicBezTo>
                    <a:pt x="20571" y="17025"/>
                    <a:pt x="18000" y="18487"/>
                    <a:pt x="14143" y="19461"/>
                  </a:cubicBezTo>
                  <a:cubicBezTo>
                    <a:pt x="10286" y="20436"/>
                    <a:pt x="5143" y="20923"/>
                    <a:pt x="0" y="214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9921055" y="713016"/>
              <a:ext cx="17020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14" y="18720"/>
                    <a:pt x="1427" y="15840"/>
                    <a:pt x="2449" y="14040"/>
                  </a:cubicBezTo>
                  <a:cubicBezTo>
                    <a:pt x="3470" y="12240"/>
                    <a:pt x="4800" y="11520"/>
                    <a:pt x="6146" y="11160"/>
                  </a:cubicBezTo>
                  <a:cubicBezTo>
                    <a:pt x="7492" y="10800"/>
                    <a:pt x="8854" y="10800"/>
                    <a:pt x="10265" y="10800"/>
                  </a:cubicBezTo>
                  <a:cubicBezTo>
                    <a:pt x="11676" y="10800"/>
                    <a:pt x="13135" y="10800"/>
                    <a:pt x="14530" y="10440"/>
                  </a:cubicBezTo>
                  <a:cubicBezTo>
                    <a:pt x="15924" y="10080"/>
                    <a:pt x="17254" y="9360"/>
                    <a:pt x="18324" y="8640"/>
                  </a:cubicBezTo>
                  <a:cubicBezTo>
                    <a:pt x="19395" y="7920"/>
                    <a:pt x="20205" y="7200"/>
                    <a:pt x="20708" y="5760"/>
                  </a:cubicBezTo>
                  <a:cubicBezTo>
                    <a:pt x="21211" y="4320"/>
                    <a:pt x="21405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10143393" y="697682"/>
              <a:ext cx="190904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70" y="20769"/>
                    <a:pt x="2140" y="19938"/>
                    <a:pt x="3224" y="19385"/>
                  </a:cubicBezTo>
                  <a:cubicBezTo>
                    <a:pt x="4308" y="18831"/>
                    <a:pt x="5407" y="18554"/>
                    <a:pt x="6564" y="17723"/>
                  </a:cubicBezTo>
                  <a:cubicBezTo>
                    <a:pt x="7720" y="16892"/>
                    <a:pt x="8935" y="15508"/>
                    <a:pt x="10149" y="13985"/>
                  </a:cubicBezTo>
                  <a:cubicBezTo>
                    <a:pt x="11364" y="12462"/>
                    <a:pt x="12578" y="10800"/>
                    <a:pt x="13778" y="9138"/>
                  </a:cubicBezTo>
                  <a:cubicBezTo>
                    <a:pt x="14978" y="7477"/>
                    <a:pt x="16164" y="5815"/>
                    <a:pt x="17306" y="4431"/>
                  </a:cubicBezTo>
                  <a:cubicBezTo>
                    <a:pt x="18448" y="3046"/>
                    <a:pt x="19547" y="1938"/>
                    <a:pt x="20255" y="1246"/>
                  </a:cubicBezTo>
                  <a:cubicBezTo>
                    <a:pt x="20964" y="554"/>
                    <a:pt x="21282" y="2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12228774" y="490677"/>
              <a:ext cx="1533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12228774" y="582679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9768521" y="1177274"/>
              <a:ext cx="115646" cy="448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1519" fill="norm" stroke="1" extrusionOk="0">
                  <a:moveTo>
                    <a:pt x="2559" y="9001"/>
                  </a:moveTo>
                  <a:cubicBezTo>
                    <a:pt x="2109" y="11946"/>
                    <a:pt x="1659" y="14892"/>
                    <a:pt x="1659" y="16733"/>
                  </a:cubicBezTo>
                  <a:cubicBezTo>
                    <a:pt x="1659" y="18574"/>
                    <a:pt x="2109" y="19310"/>
                    <a:pt x="2334" y="20046"/>
                  </a:cubicBezTo>
                  <a:cubicBezTo>
                    <a:pt x="2559" y="20783"/>
                    <a:pt x="2559" y="21519"/>
                    <a:pt x="2334" y="21519"/>
                  </a:cubicBezTo>
                  <a:cubicBezTo>
                    <a:pt x="2109" y="21519"/>
                    <a:pt x="1659" y="20783"/>
                    <a:pt x="984" y="18389"/>
                  </a:cubicBezTo>
                  <a:cubicBezTo>
                    <a:pt x="309" y="15996"/>
                    <a:pt x="-591" y="11946"/>
                    <a:pt x="534" y="8755"/>
                  </a:cubicBezTo>
                  <a:cubicBezTo>
                    <a:pt x="1659" y="5564"/>
                    <a:pt x="4809" y="3233"/>
                    <a:pt x="7284" y="1883"/>
                  </a:cubicBezTo>
                  <a:cubicBezTo>
                    <a:pt x="9759" y="533"/>
                    <a:pt x="11559" y="164"/>
                    <a:pt x="13584" y="42"/>
                  </a:cubicBezTo>
                  <a:cubicBezTo>
                    <a:pt x="15609" y="-81"/>
                    <a:pt x="17859" y="42"/>
                    <a:pt x="19209" y="778"/>
                  </a:cubicBezTo>
                  <a:cubicBezTo>
                    <a:pt x="20559" y="1514"/>
                    <a:pt x="21009" y="2864"/>
                    <a:pt x="18984" y="4337"/>
                  </a:cubicBezTo>
                  <a:cubicBezTo>
                    <a:pt x="16959" y="5810"/>
                    <a:pt x="12459" y="7405"/>
                    <a:pt x="9084" y="8264"/>
                  </a:cubicBezTo>
                  <a:cubicBezTo>
                    <a:pt x="5709" y="9124"/>
                    <a:pt x="3459" y="9246"/>
                    <a:pt x="1209" y="93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9867387" y="1395364"/>
              <a:ext cx="130337" cy="17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9" fill="norm" stroke="1" extrusionOk="0">
                  <a:moveTo>
                    <a:pt x="0" y="6389"/>
                  </a:moveTo>
                  <a:cubicBezTo>
                    <a:pt x="2541" y="6389"/>
                    <a:pt x="5082" y="6389"/>
                    <a:pt x="7835" y="7606"/>
                  </a:cubicBezTo>
                  <a:cubicBezTo>
                    <a:pt x="10588" y="8823"/>
                    <a:pt x="13553" y="11256"/>
                    <a:pt x="14824" y="13690"/>
                  </a:cubicBezTo>
                  <a:cubicBezTo>
                    <a:pt x="16094" y="16124"/>
                    <a:pt x="15671" y="18558"/>
                    <a:pt x="14400" y="19927"/>
                  </a:cubicBezTo>
                  <a:cubicBezTo>
                    <a:pt x="13129" y="21296"/>
                    <a:pt x="11012" y="21600"/>
                    <a:pt x="9529" y="20687"/>
                  </a:cubicBezTo>
                  <a:cubicBezTo>
                    <a:pt x="8047" y="19775"/>
                    <a:pt x="7200" y="17645"/>
                    <a:pt x="7412" y="14603"/>
                  </a:cubicBezTo>
                  <a:cubicBezTo>
                    <a:pt x="7624" y="11561"/>
                    <a:pt x="8894" y="7606"/>
                    <a:pt x="11435" y="5020"/>
                  </a:cubicBezTo>
                  <a:cubicBezTo>
                    <a:pt x="13977" y="2434"/>
                    <a:pt x="17788" y="12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10187928" y="1249694"/>
              <a:ext cx="116470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8583" y="0"/>
                    <a:pt x="15765" y="0"/>
                    <a:pt x="12713" y="1008"/>
                  </a:cubicBezTo>
                  <a:cubicBezTo>
                    <a:pt x="9661" y="2016"/>
                    <a:pt x="6374" y="4032"/>
                    <a:pt x="4026" y="7200"/>
                  </a:cubicBezTo>
                  <a:cubicBezTo>
                    <a:pt x="1678" y="10368"/>
                    <a:pt x="270" y="14688"/>
                    <a:pt x="35" y="17208"/>
                  </a:cubicBezTo>
                  <a:cubicBezTo>
                    <a:pt x="-200" y="19728"/>
                    <a:pt x="739" y="20448"/>
                    <a:pt x="3557" y="20880"/>
                  </a:cubicBezTo>
                  <a:cubicBezTo>
                    <a:pt x="6374" y="21312"/>
                    <a:pt x="11070" y="21456"/>
                    <a:pt x="1576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10434733" y="1357030"/>
              <a:ext cx="7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10434733" y="1274399"/>
              <a:ext cx="171786" cy="334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450" fill="norm" stroke="1" extrusionOk="0">
                  <a:moveTo>
                    <a:pt x="0" y="3818"/>
                  </a:moveTo>
                  <a:cubicBezTo>
                    <a:pt x="0" y="3000"/>
                    <a:pt x="0" y="2182"/>
                    <a:pt x="783" y="1527"/>
                  </a:cubicBezTo>
                  <a:cubicBezTo>
                    <a:pt x="1565" y="873"/>
                    <a:pt x="3130" y="382"/>
                    <a:pt x="5478" y="136"/>
                  </a:cubicBezTo>
                  <a:cubicBezTo>
                    <a:pt x="7826" y="-109"/>
                    <a:pt x="10957" y="-109"/>
                    <a:pt x="13304" y="873"/>
                  </a:cubicBezTo>
                  <a:cubicBezTo>
                    <a:pt x="15652" y="1855"/>
                    <a:pt x="17217" y="3818"/>
                    <a:pt x="17061" y="5455"/>
                  </a:cubicBezTo>
                  <a:cubicBezTo>
                    <a:pt x="16904" y="7091"/>
                    <a:pt x="15026" y="8400"/>
                    <a:pt x="13617" y="9382"/>
                  </a:cubicBezTo>
                  <a:cubicBezTo>
                    <a:pt x="12209" y="10364"/>
                    <a:pt x="11270" y="11018"/>
                    <a:pt x="11583" y="11346"/>
                  </a:cubicBezTo>
                  <a:cubicBezTo>
                    <a:pt x="11896" y="11673"/>
                    <a:pt x="13461" y="11673"/>
                    <a:pt x="15026" y="11918"/>
                  </a:cubicBezTo>
                  <a:cubicBezTo>
                    <a:pt x="16591" y="12164"/>
                    <a:pt x="18157" y="12655"/>
                    <a:pt x="19409" y="13800"/>
                  </a:cubicBezTo>
                  <a:cubicBezTo>
                    <a:pt x="20661" y="14946"/>
                    <a:pt x="21600" y="16746"/>
                    <a:pt x="20661" y="18136"/>
                  </a:cubicBezTo>
                  <a:cubicBezTo>
                    <a:pt x="19722" y="19527"/>
                    <a:pt x="16904" y="20509"/>
                    <a:pt x="14400" y="21000"/>
                  </a:cubicBezTo>
                  <a:cubicBezTo>
                    <a:pt x="11896" y="21491"/>
                    <a:pt x="9704" y="21491"/>
                    <a:pt x="7826" y="21409"/>
                  </a:cubicBezTo>
                  <a:cubicBezTo>
                    <a:pt x="5948" y="21327"/>
                    <a:pt x="4383" y="21164"/>
                    <a:pt x="4383" y="20918"/>
                  </a:cubicBezTo>
                  <a:cubicBezTo>
                    <a:pt x="4383" y="20673"/>
                    <a:pt x="5948" y="20346"/>
                    <a:pt x="7513" y="200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10779741" y="1058023"/>
              <a:ext cx="46002" cy="72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5" fill="norm" stroke="1" extrusionOk="0">
                  <a:moveTo>
                    <a:pt x="0" y="0"/>
                  </a:moveTo>
                  <a:cubicBezTo>
                    <a:pt x="1200" y="2568"/>
                    <a:pt x="2400" y="5136"/>
                    <a:pt x="3000" y="8119"/>
                  </a:cubicBezTo>
                  <a:cubicBezTo>
                    <a:pt x="3600" y="11102"/>
                    <a:pt x="3600" y="14501"/>
                    <a:pt x="4200" y="16653"/>
                  </a:cubicBezTo>
                  <a:cubicBezTo>
                    <a:pt x="4800" y="18806"/>
                    <a:pt x="6000" y="19712"/>
                    <a:pt x="7800" y="20392"/>
                  </a:cubicBezTo>
                  <a:cubicBezTo>
                    <a:pt x="9600" y="21071"/>
                    <a:pt x="12000" y="21524"/>
                    <a:pt x="13800" y="21562"/>
                  </a:cubicBezTo>
                  <a:cubicBezTo>
                    <a:pt x="15600" y="21600"/>
                    <a:pt x="16800" y="21222"/>
                    <a:pt x="18000" y="20845"/>
                  </a:cubicBezTo>
                  <a:cubicBezTo>
                    <a:pt x="19200" y="20467"/>
                    <a:pt x="20400" y="20090"/>
                    <a:pt x="21600" y="197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10955282" y="1281499"/>
              <a:ext cx="238469" cy="26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306" fill="norm" stroke="1" extrusionOk="0">
                  <a:moveTo>
                    <a:pt x="14395" y="1132"/>
                  </a:moveTo>
                  <a:cubicBezTo>
                    <a:pt x="13485" y="520"/>
                    <a:pt x="12576" y="-91"/>
                    <a:pt x="11098" y="11"/>
                  </a:cubicBezTo>
                  <a:cubicBezTo>
                    <a:pt x="9620" y="113"/>
                    <a:pt x="7574" y="928"/>
                    <a:pt x="5528" y="3984"/>
                  </a:cubicBezTo>
                  <a:cubicBezTo>
                    <a:pt x="3481" y="7041"/>
                    <a:pt x="1435" y="12339"/>
                    <a:pt x="525" y="15498"/>
                  </a:cubicBezTo>
                  <a:cubicBezTo>
                    <a:pt x="-384" y="18656"/>
                    <a:pt x="-157" y="19675"/>
                    <a:pt x="1549" y="20388"/>
                  </a:cubicBezTo>
                  <a:cubicBezTo>
                    <a:pt x="3254" y="21101"/>
                    <a:pt x="6437" y="21509"/>
                    <a:pt x="9961" y="21203"/>
                  </a:cubicBezTo>
                  <a:cubicBezTo>
                    <a:pt x="13485" y="20898"/>
                    <a:pt x="17351" y="19879"/>
                    <a:pt x="21216" y="188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11334309" y="1065690"/>
              <a:ext cx="12460" cy="722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564" fill="norm" stroke="1" extrusionOk="0">
                  <a:moveTo>
                    <a:pt x="8640" y="0"/>
                  </a:moveTo>
                  <a:cubicBezTo>
                    <a:pt x="8640" y="2900"/>
                    <a:pt x="8640" y="5801"/>
                    <a:pt x="10800" y="8777"/>
                  </a:cubicBezTo>
                  <a:cubicBezTo>
                    <a:pt x="12960" y="11754"/>
                    <a:pt x="17280" y="14807"/>
                    <a:pt x="19440" y="16792"/>
                  </a:cubicBezTo>
                  <a:cubicBezTo>
                    <a:pt x="21600" y="18776"/>
                    <a:pt x="21600" y="19692"/>
                    <a:pt x="19440" y="20379"/>
                  </a:cubicBezTo>
                  <a:cubicBezTo>
                    <a:pt x="17280" y="21066"/>
                    <a:pt x="12960" y="21524"/>
                    <a:pt x="8640" y="21562"/>
                  </a:cubicBezTo>
                  <a:cubicBezTo>
                    <a:pt x="4320" y="21600"/>
                    <a:pt x="0" y="21218"/>
                    <a:pt x="0" y="20455"/>
                  </a:cubicBezTo>
                  <a:cubicBezTo>
                    <a:pt x="0" y="19692"/>
                    <a:pt x="4320" y="18547"/>
                    <a:pt x="8640" y="174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11467201" y="1245753"/>
              <a:ext cx="140121" cy="318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21" fill="norm" stroke="1" extrusionOk="0">
                  <a:moveTo>
                    <a:pt x="9818" y="4932"/>
                  </a:moveTo>
                  <a:cubicBezTo>
                    <a:pt x="7069" y="9771"/>
                    <a:pt x="4320" y="14609"/>
                    <a:pt x="2553" y="17547"/>
                  </a:cubicBezTo>
                  <a:cubicBezTo>
                    <a:pt x="785" y="20484"/>
                    <a:pt x="0" y="21521"/>
                    <a:pt x="0" y="21521"/>
                  </a:cubicBezTo>
                  <a:cubicBezTo>
                    <a:pt x="0" y="21521"/>
                    <a:pt x="785" y="20484"/>
                    <a:pt x="2553" y="17633"/>
                  </a:cubicBezTo>
                  <a:cubicBezTo>
                    <a:pt x="4320" y="14782"/>
                    <a:pt x="7069" y="10116"/>
                    <a:pt x="9033" y="7092"/>
                  </a:cubicBezTo>
                  <a:cubicBezTo>
                    <a:pt x="10996" y="4068"/>
                    <a:pt x="12175" y="2686"/>
                    <a:pt x="13353" y="1649"/>
                  </a:cubicBezTo>
                  <a:cubicBezTo>
                    <a:pt x="14531" y="612"/>
                    <a:pt x="15709" y="-79"/>
                    <a:pt x="16298" y="7"/>
                  </a:cubicBezTo>
                  <a:cubicBezTo>
                    <a:pt x="16887" y="94"/>
                    <a:pt x="16887" y="958"/>
                    <a:pt x="17476" y="3636"/>
                  </a:cubicBezTo>
                  <a:cubicBezTo>
                    <a:pt x="18065" y="6315"/>
                    <a:pt x="19244" y="10807"/>
                    <a:pt x="20029" y="13745"/>
                  </a:cubicBezTo>
                  <a:cubicBezTo>
                    <a:pt x="20815" y="16683"/>
                    <a:pt x="21207" y="18065"/>
                    <a:pt x="21404" y="19188"/>
                  </a:cubicBezTo>
                  <a:cubicBezTo>
                    <a:pt x="21600" y="20311"/>
                    <a:pt x="21600" y="21175"/>
                    <a:pt x="21207" y="21175"/>
                  </a:cubicBezTo>
                  <a:cubicBezTo>
                    <a:pt x="20815" y="21175"/>
                    <a:pt x="20029" y="20311"/>
                    <a:pt x="18655" y="19447"/>
                  </a:cubicBezTo>
                  <a:cubicBezTo>
                    <a:pt x="17280" y="18583"/>
                    <a:pt x="15316" y="17719"/>
                    <a:pt x="13353" y="168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11491398" y="1395364"/>
              <a:ext cx="17003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075" y="21600"/>
                  </a:moveTo>
                  <a:cubicBezTo>
                    <a:pt x="805" y="18720"/>
                    <a:pt x="-466" y="15840"/>
                    <a:pt x="169" y="13680"/>
                  </a:cubicBezTo>
                  <a:cubicBezTo>
                    <a:pt x="805" y="11520"/>
                    <a:pt x="3346" y="10080"/>
                    <a:pt x="6522" y="9000"/>
                  </a:cubicBezTo>
                  <a:cubicBezTo>
                    <a:pt x="9699" y="7920"/>
                    <a:pt x="13510" y="7200"/>
                    <a:pt x="16052" y="5760"/>
                  </a:cubicBezTo>
                  <a:cubicBezTo>
                    <a:pt x="18593" y="4320"/>
                    <a:pt x="19863" y="2160"/>
                    <a:pt x="2113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11699762" y="1142359"/>
              <a:ext cx="137351" cy="523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478" fill="norm" stroke="1" extrusionOk="0">
                  <a:moveTo>
                    <a:pt x="0" y="0"/>
                  </a:moveTo>
                  <a:cubicBezTo>
                    <a:pt x="6171" y="2097"/>
                    <a:pt x="12343" y="4194"/>
                    <a:pt x="16200" y="6711"/>
                  </a:cubicBezTo>
                  <a:cubicBezTo>
                    <a:pt x="20057" y="9227"/>
                    <a:pt x="21600" y="12163"/>
                    <a:pt x="20250" y="14680"/>
                  </a:cubicBezTo>
                  <a:cubicBezTo>
                    <a:pt x="18900" y="17196"/>
                    <a:pt x="14657" y="19293"/>
                    <a:pt x="11571" y="20394"/>
                  </a:cubicBezTo>
                  <a:cubicBezTo>
                    <a:pt x="8486" y="21495"/>
                    <a:pt x="6557" y="21600"/>
                    <a:pt x="5014" y="21390"/>
                  </a:cubicBezTo>
                  <a:cubicBezTo>
                    <a:pt x="3471" y="21181"/>
                    <a:pt x="2314" y="20656"/>
                    <a:pt x="1157" y="2013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9721717" y="2292385"/>
              <a:ext cx="168672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9767718" y="2392053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0106200" y="2098815"/>
              <a:ext cx="106216" cy="397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3" h="21253" fill="norm" stroke="1" extrusionOk="0">
                  <a:moveTo>
                    <a:pt x="4199" y="8304"/>
                  </a:moveTo>
                  <a:cubicBezTo>
                    <a:pt x="4199" y="11722"/>
                    <a:pt x="4199" y="15139"/>
                    <a:pt x="4445" y="17463"/>
                  </a:cubicBezTo>
                  <a:cubicBezTo>
                    <a:pt x="4690" y="19787"/>
                    <a:pt x="5181" y="21018"/>
                    <a:pt x="5181" y="21223"/>
                  </a:cubicBezTo>
                  <a:cubicBezTo>
                    <a:pt x="5181" y="21428"/>
                    <a:pt x="4690" y="20608"/>
                    <a:pt x="3463" y="17805"/>
                  </a:cubicBezTo>
                  <a:cubicBezTo>
                    <a:pt x="2236" y="15003"/>
                    <a:pt x="272" y="10218"/>
                    <a:pt x="26" y="6937"/>
                  </a:cubicBezTo>
                  <a:cubicBezTo>
                    <a:pt x="-219" y="3656"/>
                    <a:pt x="1254" y="1879"/>
                    <a:pt x="4445" y="922"/>
                  </a:cubicBezTo>
                  <a:cubicBezTo>
                    <a:pt x="7636" y="-35"/>
                    <a:pt x="12545" y="-172"/>
                    <a:pt x="15981" y="170"/>
                  </a:cubicBezTo>
                  <a:cubicBezTo>
                    <a:pt x="19417" y="512"/>
                    <a:pt x="21381" y="1332"/>
                    <a:pt x="19908" y="2699"/>
                  </a:cubicBezTo>
                  <a:cubicBezTo>
                    <a:pt x="18436" y="4066"/>
                    <a:pt x="13526" y="5980"/>
                    <a:pt x="10090" y="7142"/>
                  </a:cubicBezTo>
                  <a:cubicBezTo>
                    <a:pt x="6654" y="8304"/>
                    <a:pt x="4690" y="8714"/>
                    <a:pt x="2726" y="91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0250729" y="2284718"/>
              <a:ext cx="130337" cy="17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2817"/>
                  </a:moveTo>
                  <a:cubicBezTo>
                    <a:pt x="3388" y="7826"/>
                    <a:pt x="6777" y="12835"/>
                    <a:pt x="8471" y="16122"/>
                  </a:cubicBezTo>
                  <a:cubicBezTo>
                    <a:pt x="10165" y="19409"/>
                    <a:pt x="10165" y="20974"/>
                    <a:pt x="9106" y="21287"/>
                  </a:cubicBezTo>
                  <a:cubicBezTo>
                    <a:pt x="8047" y="21600"/>
                    <a:pt x="5929" y="20661"/>
                    <a:pt x="4659" y="19409"/>
                  </a:cubicBezTo>
                  <a:cubicBezTo>
                    <a:pt x="3388" y="18157"/>
                    <a:pt x="2965" y="16591"/>
                    <a:pt x="5929" y="13304"/>
                  </a:cubicBezTo>
                  <a:cubicBezTo>
                    <a:pt x="8894" y="10017"/>
                    <a:pt x="15247" y="50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0524530" y="2125009"/>
              <a:ext cx="109542" cy="389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389" fill="norm" stroke="1" extrusionOk="0">
                  <a:moveTo>
                    <a:pt x="21042" y="2454"/>
                  </a:moveTo>
                  <a:cubicBezTo>
                    <a:pt x="20060" y="1472"/>
                    <a:pt x="19078" y="490"/>
                    <a:pt x="17360" y="140"/>
                  </a:cubicBezTo>
                  <a:cubicBezTo>
                    <a:pt x="15642" y="-211"/>
                    <a:pt x="13187" y="70"/>
                    <a:pt x="10242" y="1332"/>
                  </a:cubicBezTo>
                  <a:cubicBezTo>
                    <a:pt x="7297" y="2594"/>
                    <a:pt x="3860" y="4838"/>
                    <a:pt x="1897" y="7503"/>
                  </a:cubicBezTo>
                  <a:cubicBezTo>
                    <a:pt x="-67" y="10168"/>
                    <a:pt x="-558" y="13254"/>
                    <a:pt x="669" y="15638"/>
                  </a:cubicBezTo>
                  <a:cubicBezTo>
                    <a:pt x="1897" y="18023"/>
                    <a:pt x="4842" y="19706"/>
                    <a:pt x="8278" y="20547"/>
                  </a:cubicBezTo>
                  <a:cubicBezTo>
                    <a:pt x="11715" y="21389"/>
                    <a:pt x="15642" y="21389"/>
                    <a:pt x="19569" y="213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10699558" y="2190642"/>
              <a:ext cx="117993" cy="289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6" h="21304" fill="norm" stroke="1" extrusionOk="0">
                  <a:moveTo>
                    <a:pt x="7369" y="6914"/>
                  </a:moveTo>
                  <a:cubicBezTo>
                    <a:pt x="6919" y="10107"/>
                    <a:pt x="6469" y="13300"/>
                    <a:pt x="6244" y="15836"/>
                  </a:cubicBezTo>
                  <a:cubicBezTo>
                    <a:pt x="6019" y="18372"/>
                    <a:pt x="6019" y="20250"/>
                    <a:pt x="5569" y="20532"/>
                  </a:cubicBezTo>
                  <a:cubicBezTo>
                    <a:pt x="5119" y="20814"/>
                    <a:pt x="4219" y="19499"/>
                    <a:pt x="3094" y="16306"/>
                  </a:cubicBezTo>
                  <a:cubicBezTo>
                    <a:pt x="1969" y="13113"/>
                    <a:pt x="619" y="8041"/>
                    <a:pt x="169" y="5036"/>
                  </a:cubicBezTo>
                  <a:cubicBezTo>
                    <a:pt x="-281" y="2031"/>
                    <a:pt x="169" y="1092"/>
                    <a:pt x="1519" y="528"/>
                  </a:cubicBezTo>
                  <a:cubicBezTo>
                    <a:pt x="2869" y="-35"/>
                    <a:pt x="5119" y="-223"/>
                    <a:pt x="7819" y="340"/>
                  </a:cubicBezTo>
                  <a:cubicBezTo>
                    <a:pt x="10519" y="904"/>
                    <a:pt x="13669" y="2219"/>
                    <a:pt x="15694" y="3346"/>
                  </a:cubicBezTo>
                  <a:cubicBezTo>
                    <a:pt x="17719" y="4473"/>
                    <a:pt x="18619" y="5412"/>
                    <a:pt x="18844" y="6351"/>
                  </a:cubicBezTo>
                  <a:cubicBezTo>
                    <a:pt x="19069" y="7290"/>
                    <a:pt x="18619" y="8229"/>
                    <a:pt x="17269" y="8793"/>
                  </a:cubicBezTo>
                  <a:cubicBezTo>
                    <a:pt x="15919" y="9356"/>
                    <a:pt x="13669" y="9544"/>
                    <a:pt x="12994" y="10107"/>
                  </a:cubicBezTo>
                  <a:cubicBezTo>
                    <a:pt x="12319" y="10671"/>
                    <a:pt x="13219" y="11610"/>
                    <a:pt x="15019" y="12455"/>
                  </a:cubicBezTo>
                  <a:cubicBezTo>
                    <a:pt x="16819" y="13300"/>
                    <a:pt x="19519" y="14052"/>
                    <a:pt x="20419" y="15367"/>
                  </a:cubicBezTo>
                  <a:cubicBezTo>
                    <a:pt x="21319" y="16681"/>
                    <a:pt x="20419" y="18560"/>
                    <a:pt x="18844" y="19687"/>
                  </a:cubicBezTo>
                  <a:cubicBezTo>
                    <a:pt x="17269" y="20814"/>
                    <a:pt x="15019" y="21189"/>
                    <a:pt x="12544" y="21283"/>
                  </a:cubicBezTo>
                  <a:cubicBezTo>
                    <a:pt x="10069" y="21377"/>
                    <a:pt x="7369" y="21189"/>
                    <a:pt x="6244" y="19968"/>
                  </a:cubicBezTo>
                  <a:cubicBezTo>
                    <a:pt x="5119" y="18747"/>
                    <a:pt x="5569" y="16494"/>
                    <a:pt x="6019" y="142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10973967" y="2070046"/>
              <a:ext cx="20447" cy="68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21600" y="0"/>
                  </a:moveTo>
                  <a:cubicBezTo>
                    <a:pt x="16200" y="2257"/>
                    <a:pt x="10800" y="4513"/>
                    <a:pt x="8100" y="7052"/>
                  </a:cubicBezTo>
                  <a:cubicBezTo>
                    <a:pt x="5400" y="9591"/>
                    <a:pt x="5400" y="12412"/>
                    <a:pt x="4050" y="14749"/>
                  </a:cubicBezTo>
                  <a:cubicBezTo>
                    <a:pt x="2700" y="17087"/>
                    <a:pt x="0" y="18940"/>
                    <a:pt x="0" y="20069"/>
                  </a:cubicBezTo>
                  <a:cubicBezTo>
                    <a:pt x="0" y="21197"/>
                    <a:pt x="2700" y="21600"/>
                    <a:pt x="6750" y="21439"/>
                  </a:cubicBezTo>
                  <a:cubicBezTo>
                    <a:pt x="10800" y="21278"/>
                    <a:pt x="16200" y="20552"/>
                    <a:pt x="21600" y="198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11148345" y="2262569"/>
              <a:ext cx="137408" cy="25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312" fill="norm" stroke="1" extrusionOk="0">
                  <a:moveTo>
                    <a:pt x="21116" y="576"/>
                  </a:moveTo>
                  <a:cubicBezTo>
                    <a:pt x="18760" y="144"/>
                    <a:pt x="16403" y="-288"/>
                    <a:pt x="13458" y="252"/>
                  </a:cubicBezTo>
                  <a:cubicBezTo>
                    <a:pt x="10512" y="792"/>
                    <a:pt x="6978" y="2304"/>
                    <a:pt x="4229" y="5004"/>
                  </a:cubicBezTo>
                  <a:cubicBezTo>
                    <a:pt x="1480" y="7704"/>
                    <a:pt x="-484" y="11592"/>
                    <a:pt x="105" y="14508"/>
                  </a:cubicBezTo>
                  <a:cubicBezTo>
                    <a:pt x="694" y="17424"/>
                    <a:pt x="3836" y="19368"/>
                    <a:pt x="6585" y="20340"/>
                  </a:cubicBezTo>
                  <a:cubicBezTo>
                    <a:pt x="9334" y="21312"/>
                    <a:pt x="11691" y="21312"/>
                    <a:pt x="14047" y="213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1381837" y="2268347"/>
              <a:ext cx="171817" cy="25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077" fill="norm" stroke="1" extrusionOk="0">
                  <a:moveTo>
                    <a:pt x="3256" y="5803"/>
                  </a:moveTo>
                  <a:cubicBezTo>
                    <a:pt x="2943" y="10250"/>
                    <a:pt x="2630" y="14697"/>
                    <a:pt x="2161" y="17450"/>
                  </a:cubicBezTo>
                  <a:cubicBezTo>
                    <a:pt x="1691" y="20203"/>
                    <a:pt x="1065" y="21262"/>
                    <a:pt x="596" y="21050"/>
                  </a:cubicBezTo>
                  <a:cubicBezTo>
                    <a:pt x="126" y="20838"/>
                    <a:pt x="-187" y="19356"/>
                    <a:pt x="126" y="16286"/>
                  </a:cubicBezTo>
                  <a:cubicBezTo>
                    <a:pt x="439" y="13215"/>
                    <a:pt x="1378" y="8556"/>
                    <a:pt x="3256" y="5486"/>
                  </a:cubicBezTo>
                  <a:cubicBezTo>
                    <a:pt x="5135" y="2415"/>
                    <a:pt x="7952" y="933"/>
                    <a:pt x="10300" y="297"/>
                  </a:cubicBezTo>
                  <a:cubicBezTo>
                    <a:pt x="12648" y="-338"/>
                    <a:pt x="14526" y="-126"/>
                    <a:pt x="16404" y="2627"/>
                  </a:cubicBezTo>
                  <a:cubicBezTo>
                    <a:pt x="18283" y="5380"/>
                    <a:pt x="20161" y="10674"/>
                    <a:pt x="20787" y="13850"/>
                  </a:cubicBezTo>
                  <a:cubicBezTo>
                    <a:pt x="21413" y="17027"/>
                    <a:pt x="20787" y="18086"/>
                    <a:pt x="20161" y="19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1643154" y="2233110"/>
              <a:ext cx="130721" cy="259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073" fill="norm" stroke="1" extrusionOk="0">
                  <a:moveTo>
                    <a:pt x="14185" y="5441"/>
                  </a:moveTo>
                  <a:cubicBezTo>
                    <a:pt x="11278" y="9179"/>
                    <a:pt x="8370" y="12918"/>
                    <a:pt x="6709" y="15306"/>
                  </a:cubicBezTo>
                  <a:cubicBezTo>
                    <a:pt x="5047" y="17695"/>
                    <a:pt x="4632" y="18733"/>
                    <a:pt x="3593" y="19668"/>
                  </a:cubicBezTo>
                  <a:cubicBezTo>
                    <a:pt x="2555" y="20602"/>
                    <a:pt x="893" y="21433"/>
                    <a:pt x="270" y="20914"/>
                  </a:cubicBezTo>
                  <a:cubicBezTo>
                    <a:pt x="-353" y="20395"/>
                    <a:pt x="62" y="18525"/>
                    <a:pt x="1932" y="15514"/>
                  </a:cubicBezTo>
                  <a:cubicBezTo>
                    <a:pt x="3801" y="12502"/>
                    <a:pt x="7124" y="8348"/>
                    <a:pt x="9409" y="5752"/>
                  </a:cubicBezTo>
                  <a:cubicBezTo>
                    <a:pt x="11693" y="3156"/>
                    <a:pt x="12939" y="2118"/>
                    <a:pt x="14601" y="1287"/>
                  </a:cubicBezTo>
                  <a:cubicBezTo>
                    <a:pt x="16262" y="456"/>
                    <a:pt x="18339" y="-167"/>
                    <a:pt x="19585" y="41"/>
                  </a:cubicBezTo>
                  <a:cubicBezTo>
                    <a:pt x="20832" y="248"/>
                    <a:pt x="21247" y="1287"/>
                    <a:pt x="21247" y="4091"/>
                  </a:cubicBezTo>
                  <a:cubicBezTo>
                    <a:pt x="21247" y="6895"/>
                    <a:pt x="20832" y="11464"/>
                    <a:pt x="20416" y="14268"/>
                  </a:cubicBezTo>
                  <a:cubicBezTo>
                    <a:pt x="20001" y="17071"/>
                    <a:pt x="19585" y="18110"/>
                    <a:pt x="19170" y="19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1707429" y="2384387"/>
              <a:ext cx="115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11830098" y="2100713"/>
              <a:ext cx="170693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600" fill="norm" stroke="1" extrusionOk="0">
                  <a:moveTo>
                    <a:pt x="8452" y="0"/>
                  </a:moveTo>
                  <a:cubicBezTo>
                    <a:pt x="12835" y="3314"/>
                    <a:pt x="17217" y="6629"/>
                    <a:pt x="19409" y="9371"/>
                  </a:cubicBezTo>
                  <a:cubicBezTo>
                    <a:pt x="21600" y="12114"/>
                    <a:pt x="21600" y="14286"/>
                    <a:pt x="18000" y="16229"/>
                  </a:cubicBezTo>
                  <a:cubicBezTo>
                    <a:pt x="14400" y="18171"/>
                    <a:pt x="72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9806052" y="3162231"/>
              <a:ext cx="184005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700" y="2735"/>
                    <a:pt x="11400" y="-1585"/>
                    <a:pt x="15000" y="575"/>
                  </a:cubicBezTo>
                  <a:cubicBezTo>
                    <a:pt x="18600" y="2735"/>
                    <a:pt x="201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9890388" y="3204738"/>
              <a:ext cx="145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10204728" y="2942594"/>
              <a:ext cx="123952" cy="42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2" h="21486" fill="norm" stroke="1" extrusionOk="0">
                  <a:moveTo>
                    <a:pt x="2541" y="6592"/>
                  </a:moveTo>
                  <a:cubicBezTo>
                    <a:pt x="2118" y="9787"/>
                    <a:pt x="1694" y="12983"/>
                    <a:pt x="1906" y="15219"/>
                  </a:cubicBezTo>
                  <a:cubicBezTo>
                    <a:pt x="2118" y="17456"/>
                    <a:pt x="2965" y="18734"/>
                    <a:pt x="3388" y="19757"/>
                  </a:cubicBezTo>
                  <a:cubicBezTo>
                    <a:pt x="3812" y="20779"/>
                    <a:pt x="3812" y="21546"/>
                    <a:pt x="3600" y="21482"/>
                  </a:cubicBezTo>
                  <a:cubicBezTo>
                    <a:pt x="3388" y="21418"/>
                    <a:pt x="2965" y="20524"/>
                    <a:pt x="2541" y="17839"/>
                  </a:cubicBezTo>
                  <a:cubicBezTo>
                    <a:pt x="2118" y="15155"/>
                    <a:pt x="1694" y="10682"/>
                    <a:pt x="1694" y="7806"/>
                  </a:cubicBezTo>
                  <a:cubicBezTo>
                    <a:pt x="1694" y="4931"/>
                    <a:pt x="2118" y="3653"/>
                    <a:pt x="2965" y="2694"/>
                  </a:cubicBezTo>
                  <a:cubicBezTo>
                    <a:pt x="3812" y="1735"/>
                    <a:pt x="5082" y="1096"/>
                    <a:pt x="6777" y="649"/>
                  </a:cubicBezTo>
                  <a:cubicBezTo>
                    <a:pt x="8471" y="202"/>
                    <a:pt x="10588" y="-54"/>
                    <a:pt x="12706" y="10"/>
                  </a:cubicBezTo>
                  <a:cubicBezTo>
                    <a:pt x="14824" y="74"/>
                    <a:pt x="16941" y="457"/>
                    <a:pt x="18635" y="1352"/>
                  </a:cubicBezTo>
                  <a:cubicBezTo>
                    <a:pt x="20329" y="2247"/>
                    <a:pt x="21600" y="3653"/>
                    <a:pt x="19271" y="4995"/>
                  </a:cubicBezTo>
                  <a:cubicBezTo>
                    <a:pt x="16941" y="6337"/>
                    <a:pt x="11012" y="7615"/>
                    <a:pt x="7200" y="8318"/>
                  </a:cubicBezTo>
                  <a:cubicBezTo>
                    <a:pt x="3388" y="9021"/>
                    <a:pt x="1694" y="9148"/>
                    <a:pt x="0" y="92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10273730" y="3120403"/>
              <a:ext cx="145671" cy="17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3757"/>
                  </a:moveTo>
                  <a:cubicBezTo>
                    <a:pt x="1895" y="3130"/>
                    <a:pt x="3789" y="2504"/>
                    <a:pt x="5495" y="2817"/>
                  </a:cubicBezTo>
                  <a:cubicBezTo>
                    <a:pt x="7200" y="3130"/>
                    <a:pt x="8716" y="4383"/>
                    <a:pt x="10042" y="7043"/>
                  </a:cubicBezTo>
                  <a:cubicBezTo>
                    <a:pt x="11368" y="9704"/>
                    <a:pt x="12505" y="13774"/>
                    <a:pt x="12884" y="16591"/>
                  </a:cubicBezTo>
                  <a:cubicBezTo>
                    <a:pt x="13263" y="19409"/>
                    <a:pt x="12884" y="20974"/>
                    <a:pt x="11937" y="21287"/>
                  </a:cubicBezTo>
                  <a:cubicBezTo>
                    <a:pt x="10989" y="21600"/>
                    <a:pt x="9474" y="20661"/>
                    <a:pt x="8716" y="19096"/>
                  </a:cubicBezTo>
                  <a:cubicBezTo>
                    <a:pt x="7958" y="17530"/>
                    <a:pt x="7958" y="15339"/>
                    <a:pt x="10232" y="12052"/>
                  </a:cubicBezTo>
                  <a:cubicBezTo>
                    <a:pt x="12505" y="8765"/>
                    <a:pt x="17053" y="438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10624769" y="2971917"/>
              <a:ext cx="124305" cy="353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61" fill="norm" stroke="1" extrusionOk="0">
                  <a:moveTo>
                    <a:pt x="19716" y="1558"/>
                  </a:moveTo>
                  <a:cubicBezTo>
                    <a:pt x="18420" y="941"/>
                    <a:pt x="17124" y="324"/>
                    <a:pt x="15396" y="92"/>
                  </a:cubicBezTo>
                  <a:cubicBezTo>
                    <a:pt x="13668" y="-139"/>
                    <a:pt x="11508" y="15"/>
                    <a:pt x="8916" y="1095"/>
                  </a:cubicBezTo>
                  <a:cubicBezTo>
                    <a:pt x="6324" y="2175"/>
                    <a:pt x="3300" y="4181"/>
                    <a:pt x="1572" y="7190"/>
                  </a:cubicBezTo>
                  <a:cubicBezTo>
                    <a:pt x="-156" y="10198"/>
                    <a:pt x="-588" y="14210"/>
                    <a:pt x="924" y="16755"/>
                  </a:cubicBezTo>
                  <a:cubicBezTo>
                    <a:pt x="2436" y="19301"/>
                    <a:pt x="5892" y="20381"/>
                    <a:pt x="8916" y="20921"/>
                  </a:cubicBezTo>
                  <a:cubicBezTo>
                    <a:pt x="11940" y="21461"/>
                    <a:pt x="14532" y="21461"/>
                    <a:pt x="16476" y="21152"/>
                  </a:cubicBezTo>
                  <a:cubicBezTo>
                    <a:pt x="18420" y="20844"/>
                    <a:pt x="19716" y="20227"/>
                    <a:pt x="21012" y="196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0791842" y="3006542"/>
              <a:ext cx="144122" cy="33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406" fill="norm" stroke="1" extrusionOk="0">
                  <a:moveTo>
                    <a:pt x="3823" y="6261"/>
                  </a:moveTo>
                  <a:cubicBezTo>
                    <a:pt x="2333" y="9184"/>
                    <a:pt x="843" y="12107"/>
                    <a:pt x="285" y="14381"/>
                  </a:cubicBezTo>
                  <a:cubicBezTo>
                    <a:pt x="-274" y="16655"/>
                    <a:pt x="98" y="18279"/>
                    <a:pt x="471" y="19497"/>
                  </a:cubicBezTo>
                  <a:cubicBezTo>
                    <a:pt x="843" y="20715"/>
                    <a:pt x="1216" y="21527"/>
                    <a:pt x="1402" y="21283"/>
                  </a:cubicBezTo>
                  <a:cubicBezTo>
                    <a:pt x="1588" y="21040"/>
                    <a:pt x="1588" y="19741"/>
                    <a:pt x="1402" y="16655"/>
                  </a:cubicBezTo>
                  <a:cubicBezTo>
                    <a:pt x="1216" y="13569"/>
                    <a:pt x="843" y="8697"/>
                    <a:pt x="843" y="5855"/>
                  </a:cubicBezTo>
                  <a:cubicBezTo>
                    <a:pt x="843" y="3013"/>
                    <a:pt x="1216" y="2201"/>
                    <a:pt x="2147" y="1470"/>
                  </a:cubicBezTo>
                  <a:cubicBezTo>
                    <a:pt x="3078" y="739"/>
                    <a:pt x="4567" y="89"/>
                    <a:pt x="6057" y="8"/>
                  </a:cubicBezTo>
                  <a:cubicBezTo>
                    <a:pt x="7547" y="-73"/>
                    <a:pt x="9036" y="414"/>
                    <a:pt x="10340" y="1551"/>
                  </a:cubicBezTo>
                  <a:cubicBezTo>
                    <a:pt x="11643" y="2688"/>
                    <a:pt x="12760" y="4474"/>
                    <a:pt x="13319" y="5774"/>
                  </a:cubicBezTo>
                  <a:cubicBezTo>
                    <a:pt x="13878" y="7073"/>
                    <a:pt x="13878" y="7885"/>
                    <a:pt x="12760" y="8778"/>
                  </a:cubicBezTo>
                  <a:cubicBezTo>
                    <a:pt x="11643" y="9671"/>
                    <a:pt x="9409" y="10646"/>
                    <a:pt x="9223" y="10971"/>
                  </a:cubicBezTo>
                  <a:cubicBezTo>
                    <a:pt x="9036" y="11295"/>
                    <a:pt x="10898" y="10971"/>
                    <a:pt x="12574" y="11133"/>
                  </a:cubicBezTo>
                  <a:cubicBezTo>
                    <a:pt x="14250" y="11295"/>
                    <a:pt x="15740" y="11945"/>
                    <a:pt x="17229" y="12595"/>
                  </a:cubicBezTo>
                  <a:cubicBezTo>
                    <a:pt x="18719" y="13244"/>
                    <a:pt x="20209" y="13894"/>
                    <a:pt x="20767" y="15112"/>
                  </a:cubicBezTo>
                  <a:cubicBezTo>
                    <a:pt x="21326" y="16330"/>
                    <a:pt x="20954" y="18116"/>
                    <a:pt x="18905" y="19335"/>
                  </a:cubicBezTo>
                  <a:cubicBezTo>
                    <a:pt x="16857" y="20553"/>
                    <a:pt x="13133" y="21202"/>
                    <a:pt x="10340" y="21365"/>
                  </a:cubicBezTo>
                  <a:cubicBezTo>
                    <a:pt x="7547" y="21527"/>
                    <a:pt x="5685" y="21202"/>
                    <a:pt x="4754" y="20390"/>
                  </a:cubicBezTo>
                  <a:cubicBezTo>
                    <a:pt x="3823" y="19578"/>
                    <a:pt x="3823" y="18279"/>
                    <a:pt x="3823" y="169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11063414" y="2890398"/>
              <a:ext cx="76669" cy="75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2343"/>
                    <a:pt x="1440" y="4686"/>
                    <a:pt x="2160" y="7322"/>
                  </a:cubicBezTo>
                  <a:cubicBezTo>
                    <a:pt x="2880" y="9958"/>
                    <a:pt x="3600" y="12887"/>
                    <a:pt x="4680" y="15193"/>
                  </a:cubicBezTo>
                  <a:cubicBezTo>
                    <a:pt x="5760" y="17500"/>
                    <a:pt x="7200" y="19184"/>
                    <a:pt x="8640" y="20209"/>
                  </a:cubicBezTo>
                  <a:cubicBezTo>
                    <a:pt x="10080" y="21234"/>
                    <a:pt x="11520" y="21600"/>
                    <a:pt x="12960" y="21600"/>
                  </a:cubicBezTo>
                  <a:cubicBezTo>
                    <a:pt x="14400" y="21600"/>
                    <a:pt x="15840" y="21234"/>
                    <a:pt x="17280" y="20648"/>
                  </a:cubicBezTo>
                  <a:cubicBezTo>
                    <a:pt x="18720" y="20062"/>
                    <a:pt x="20160" y="19257"/>
                    <a:pt x="21600" y="184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11285433" y="3059594"/>
              <a:ext cx="153657" cy="23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0789" fill="norm" stroke="1" extrusionOk="0">
                  <a:moveTo>
                    <a:pt x="18103" y="3963"/>
                  </a:moveTo>
                  <a:cubicBezTo>
                    <a:pt x="18811" y="2850"/>
                    <a:pt x="19519" y="1736"/>
                    <a:pt x="18988" y="957"/>
                  </a:cubicBezTo>
                  <a:cubicBezTo>
                    <a:pt x="18457" y="177"/>
                    <a:pt x="16687" y="-268"/>
                    <a:pt x="14208" y="177"/>
                  </a:cubicBezTo>
                  <a:cubicBezTo>
                    <a:pt x="11729" y="623"/>
                    <a:pt x="8542" y="1959"/>
                    <a:pt x="5710" y="4186"/>
                  </a:cubicBezTo>
                  <a:cubicBezTo>
                    <a:pt x="2877" y="6412"/>
                    <a:pt x="398" y="9530"/>
                    <a:pt x="44" y="12647"/>
                  </a:cubicBezTo>
                  <a:cubicBezTo>
                    <a:pt x="-310" y="15765"/>
                    <a:pt x="1461" y="18883"/>
                    <a:pt x="5356" y="20107"/>
                  </a:cubicBezTo>
                  <a:cubicBezTo>
                    <a:pt x="9251" y="21332"/>
                    <a:pt x="15270" y="20664"/>
                    <a:pt x="21290" y="199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11485091" y="3235406"/>
              <a:ext cx="53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11626640" y="3025451"/>
              <a:ext cx="142124" cy="306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068" fill="norm" stroke="1" extrusionOk="0">
                  <a:moveTo>
                    <a:pt x="7564" y="7578"/>
                  </a:moveTo>
                  <a:cubicBezTo>
                    <a:pt x="5636" y="10563"/>
                    <a:pt x="3707" y="13549"/>
                    <a:pt x="2357" y="16007"/>
                  </a:cubicBezTo>
                  <a:cubicBezTo>
                    <a:pt x="1007" y="18466"/>
                    <a:pt x="236" y="20397"/>
                    <a:pt x="43" y="20924"/>
                  </a:cubicBezTo>
                  <a:cubicBezTo>
                    <a:pt x="-150" y="21451"/>
                    <a:pt x="236" y="20573"/>
                    <a:pt x="2550" y="17588"/>
                  </a:cubicBezTo>
                  <a:cubicBezTo>
                    <a:pt x="4864" y="14602"/>
                    <a:pt x="9107" y="9510"/>
                    <a:pt x="11614" y="6436"/>
                  </a:cubicBezTo>
                  <a:cubicBezTo>
                    <a:pt x="14121" y="3363"/>
                    <a:pt x="14893" y="2310"/>
                    <a:pt x="15857" y="1431"/>
                  </a:cubicBezTo>
                  <a:cubicBezTo>
                    <a:pt x="16821" y="553"/>
                    <a:pt x="17979" y="-149"/>
                    <a:pt x="18557" y="27"/>
                  </a:cubicBezTo>
                  <a:cubicBezTo>
                    <a:pt x="19136" y="202"/>
                    <a:pt x="19136" y="1256"/>
                    <a:pt x="19521" y="3978"/>
                  </a:cubicBezTo>
                  <a:cubicBezTo>
                    <a:pt x="19907" y="6700"/>
                    <a:pt x="20679" y="11090"/>
                    <a:pt x="21064" y="13900"/>
                  </a:cubicBezTo>
                  <a:cubicBezTo>
                    <a:pt x="21450" y="16710"/>
                    <a:pt x="21450" y="17939"/>
                    <a:pt x="21450" y="191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11699762" y="3158737"/>
              <a:ext cx="10733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43" y="17486"/>
                    <a:pt x="3086" y="13371"/>
                    <a:pt x="6686" y="9771"/>
                  </a:cubicBezTo>
                  <a:cubicBezTo>
                    <a:pt x="10286" y="6171"/>
                    <a:pt x="15943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11883766" y="2951733"/>
              <a:ext cx="108359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600" fill="norm" stroke="1" extrusionOk="0">
                  <a:moveTo>
                    <a:pt x="4418" y="0"/>
                  </a:moveTo>
                  <a:cubicBezTo>
                    <a:pt x="9818" y="3720"/>
                    <a:pt x="15218" y="7440"/>
                    <a:pt x="18164" y="10560"/>
                  </a:cubicBezTo>
                  <a:cubicBezTo>
                    <a:pt x="21109" y="13680"/>
                    <a:pt x="21600" y="16200"/>
                    <a:pt x="19636" y="17940"/>
                  </a:cubicBezTo>
                  <a:cubicBezTo>
                    <a:pt x="17673" y="19680"/>
                    <a:pt x="13254" y="20640"/>
                    <a:pt x="9573" y="21120"/>
                  </a:cubicBezTo>
                  <a:cubicBezTo>
                    <a:pt x="5891" y="21600"/>
                    <a:pt x="294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9882721" y="4009757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5600"/>
                    <a:pt x="11917" y="9600"/>
                    <a:pt x="15517" y="6000"/>
                  </a:cubicBezTo>
                  <a:cubicBezTo>
                    <a:pt x="19117" y="2400"/>
                    <a:pt x="2035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9928722" y="4117092"/>
              <a:ext cx="24533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75" y="18000"/>
                    <a:pt x="8550" y="14400"/>
                    <a:pt x="12150" y="10800"/>
                  </a:cubicBezTo>
                  <a:cubicBezTo>
                    <a:pt x="15750" y="7200"/>
                    <a:pt x="1867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10519068" y="3835534"/>
              <a:ext cx="138005" cy="44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8" fill="norm" stroke="1" extrusionOk="0">
                  <a:moveTo>
                    <a:pt x="0" y="6703"/>
                  </a:moveTo>
                  <a:cubicBezTo>
                    <a:pt x="1200" y="10045"/>
                    <a:pt x="2400" y="13386"/>
                    <a:pt x="3400" y="15653"/>
                  </a:cubicBezTo>
                  <a:cubicBezTo>
                    <a:pt x="4400" y="17921"/>
                    <a:pt x="5200" y="19114"/>
                    <a:pt x="5600" y="20009"/>
                  </a:cubicBezTo>
                  <a:cubicBezTo>
                    <a:pt x="6000" y="20904"/>
                    <a:pt x="6000" y="21501"/>
                    <a:pt x="5800" y="19830"/>
                  </a:cubicBezTo>
                  <a:cubicBezTo>
                    <a:pt x="5600" y="18160"/>
                    <a:pt x="5200" y="14221"/>
                    <a:pt x="4800" y="11059"/>
                  </a:cubicBezTo>
                  <a:cubicBezTo>
                    <a:pt x="4400" y="7897"/>
                    <a:pt x="4000" y="5510"/>
                    <a:pt x="4200" y="4018"/>
                  </a:cubicBezTo>
                  <a:cubicBezTo>
                    <a:pt x="4400" y="2526"/>
                    <a:pt x="5200" y="1930"/>
                    <a:pt x="6400" y="1393"/>
                  </a:cubicBezTo>
                  <a:cubicBezTo>
                    <a:pt x="7600" y="856"/>
                    <a:pt x="9200" y="378"/>
                    <a:pt x="11000" y="140"/>
                  </a:cubicBezTo>
                  <a:cubicBezTo>
                    <a:pt x="12800" y="-99"/>
                    <a:pt x="14800" y="-99"/>
                    <a:pt x="17000" y="677"/>
                  </a:cubicBezTo>
                  <a:cubicBezTo>
                    <a:pt x="19200" y="1452"/>
                    <a:pt x="21600" y="3004"/>
                    <a:pt x="21600" y="4495"/>
                  </a:cubicBezTo>
                  <a:cubicBezTo>
                    <a:pt x="21600" y="5987"/>
                    <a:pt x="19200" y="7419"/>
                    <a:pt x="16000" y="8434"/>
                  </a:cubicBezTo>
                  <a:cubicBezTo>
                    <a:pt x="12800" y="9448"/>
                    <a:pt x="8800" y="10045"/>
                    <a:pt x="4800" y="106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10641738" y="4009757"/>
              <a:ext cx="184005" cy="208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6322"/>
                  </a:moveTo>
                  <a:cubicBezTo>
                    <a:pt x="1500" y="6059"/>
                    <a:pt x="3000" y="5795"/>
                    <a:pt x="4350" y="6322"/>
                  </a:cubicBezTo>
                  <a:cubicBezTo>
                    <a:pt x="5700" y="6849"/>
                    <a:pt x="6900" y="8166"/>
                    <a:pt x="8100" y="10273"/>
                  </a:cubicBezTo>
                  <a:cubicBezTo>
                    <a:pt x="9300" y="12380"/>
                    <a:pt x="10500" y="15278"/>
                    <a:pt x="10950" y="17517"/>
                  </a:cubicBezTo>
                  <a:cubicBezTo>
                    <a:pt x="11400" y="19756"/>
                    <a:pt x="11100" y="21337"/>
                    <a:pt x="10500" y="21468"/>
                  </a:cubicBezTo>
                  <a:cubicBezTo>
                    <a:pt x="9900" y="21600"/>
                    <a:pt x="9000" y="20283"/>
                    <a:pt x="8550" y="18044"/>
                  </a:cubicBezTo>
                  <a:cubicBezTo>
                    <a:pt x="8100" y="15805"/>
                    <a:pt x="8100" y="12644"/>
                    <a:pt x="9750" y="10010"/>
                  </a:cubicBezTo>
                  <a:cubicBezTo>
                    <a:pt x="11400" y="7376"/>
                    <a:pt x="14700" y="5268"/>
                    <a:pt x="16950" y="3688"/>
                  </a:cubicBezTo>
                  <a:cubicBezTo>
                    <a:pt x="19200" y="2107"/>
                    <a:pt x="20400" y="10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10876855" y="3894754"/>
              <a:ext cx="14055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353" y="1108"/>
                  </a:moveTo>
                  <a:cubicBezTo>
                    <a:pt x="11782" y="554"/>
                    <a:pt x="10211" y="0"/>
                    <a:pt x="8640" y="0"/>
                  </a:cubicBezTo>
                  <a:cubicBezTo>
                    <a:pt x="7069" y="0"/>
                    <a:pt x="5498" y="554"/>
                    <a:pt x="3731" y="3138"/>
                  </a:cubicBezTo>
                  <a:cubicBezTo>
                    <a:pt x="1964" y="5723"/>
                    <a:pt x="0" y="10338"/>
                    <a:pt x="0" y="13754"/>
                  </a:cubicBezTo>
                  <a:cubicBezTo>
                    <a:pt x="0" y="17169"/>
                    <a:pt x="1964" y="19385"/>
                    <a:pt x="5891" y="20492"/>
                  </a:cubicBezTo>
                  <a:cubicBezTo>
                    <a:pt x="9818" y="21600"/>
                    <a:pt x="15709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11078748" y="3941896"/>
              <a:ext cx="125709" cy="25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176" fill="norm" stroke="1" extrusionOk="0">
                  <a:moveTo>
                    <a:pt x="0" y="4310"/>
                  </a:moveTo>
                  <a:cubicBezTo>
                    <a:pt x="864" y="8504"/>
                    <a:pt x="1728" y="12698"/>
                    <a:pt x="2160" y="15739"/>
                  </a:cubicBezTo>
                  <a:cubicBezTo>
                    <a:pt x="2592" y="18780"/>
                    <a:pt x="2592" y="20667"/>
                    <a:pt x="2376" y="21087"/>
                  </a:cubicBezTo>
                  <a:cubicBezTo>
                    <a:pt x="2160" y="21506"/>
                    <a:pt x="1728" y="20457"/>
                    <a:pt x="1296" y="17626"/>
                  </a:cubicBezTo>
                  <a:cubicBezTo>
                    <a:pt x="864" y="14795"/>
                    <a:pt x="432" y="10182"/>
                    <a:pt x="216" y="7246"/>
                  </a:cubicBezTo>
                  <a:cubicBezTo>
                    <a:pt x="0" y="4310"/>
                    <a:pt x="0" y="3052"/>
                    <a:pt x="648" y="2003"/>
                  </a:cubicBezTo>
                  <a:cubicBezTo>
                    <a:pt x="1296" y="955"/>
                    <a:pt x="2592" y="116"/>
                    <a:pt x="4320" y="11"/>
                  </a:cubicBezTo>
                  <a:cubicBezTo>
                    <a:pt x="6048" y="-94"/>
                    <a:pt x="8208" y="535"/>
                    <a:pt x="9720" y="2003"/>
                  </a:cubicBezTo>
                  <a:cubicBezTo>
                    <a:pt x="11232" y="3471"/>
                    <a:pt x="12096" y="5778"/>
                    <a:pt x="12096" y="7456"/>
                  </a:cubicBezTo>
                  <a:cubicBezTo>
                    <a:pt x="12096" y="9133"/>
                    <a:pt x="11232" y="10182"/>
                    <a:pt x="11880" y="10706"/>
                  </a:cubicBezTo>
                  <a:cubicBezTo>
                    <a:pt x="12528" y="11230"/>
                    <a:pt x="14688" y="11230"/>
                    <a:pt x="16632" y="11964"/>
                  </a:cubicBezTo>
                  <a:cubicBezTo>
                    <a:pt x="18576" y="12698"/>
                    <a:pt x="20304" y="14166"/>
                    <a:pt x="20952" y="15529"/>
                  </a:cubicBezTo>
                  <a:cubicBezTo>
                    <a:pt x="21600" y="16892"/>
                    <a:pt x="21168" y="18151"/>
                    <a:pt x="19872" y="18989"/>
                  </a:cubicBezTo>
                  <a:cubicBezTo>
                    <a:pt x="18576" y="19828"/>
                    <a:pt x="16416" y="20248"/>
                    <a:pt x="13608" y="20457"/>
                  </a:cubicBezTo>
                  <a:cubicBezTo>
                    <a:pt x="10800" y="20667"/>
                    <a:pt x="7344" y="20667"/>
                    <a:pt x="5184" y="20143"/>
                  </a:cubicBezTo>
                  <a:cubicBezTo>
                    <a:pt x="3024" y="19619"/>
                    <a:pt x="2160" y="18570"/>
                    <a:pt x="2808" y="17417"/>
                  </a:cubicBezTo>
                  <a:cubicBezTo>
                    <a:pt x="3456" y="16263"/>
                    <a:pt x="5616" y="15005"/>
                    <a:pt x="7776" y="137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11316419" y="3802752"/>
              <a:ext cx="46002" cy="66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0" y="0"/>
                  </a:moveTo>
                  <a:cubicBezTo>
                    <a:pt x="0" y="3323"/>
                    <a:pt x="0" y="6646"/>
                    <a:pt x="600" y="9762"/>
                  </a:cubicBezTo>
                  <a:cubicBezTo>
                    <a:pt x="1200" y="12877"/>
                    <a:pt x="2400" y="15785"/>
                    <a:pt x="3000" y="17488"/>
                  </a:cubicBezTo>
                  <a:cubicBezTo>
                    <a:pt x="3600" y="19191"/>
                    <a:pt x="3600" y="19689"/>
                    <a:pt x="4800" y="20271"/>
                  </a:cubicBezTo>
                  <a:cubicBezTo>
                    <a:pt x="6000" y="20852"/>
                    <a:pt x="8400" y="21517"/>
                    <a:pt x="10800" y="21558"/>
                  </a:cubicBezTo>
                  <a:cubicBezTo>
                    <a:pt x="13200" y="21600"/>
                    <a:pt x="15600" y="21018"/>
                    <a:pt x="17400" y="20437"/>
                  </a:cubicBezTo>
                  <a:cubicBezTo>
                    <a:pt x="19200" y="19855"/>
                    <a:pt x="20400" y="19274"/>
                    <a:pt x="21600" y="186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11470974" y="3906147"/>
              <a:ext cx="129120" cy="310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19" fill="norm" stroke="1" extrusionOk="0">
                  <a:moveTo>
                    <a:pt x="8692" y="6647"/>
                  </a:moveTo>
                  <a:cubicBezTo>
                    <a:pt x="6998" y="10896"/>
                    <a:pt x="5304" y="15145"/>
                    <a:pt x="3821" y="17801"/>
                  </a:cubicBezTo>
                  <a:cubicBezTo>
                    <a:pt x="2339" y="20457"/>
                    <a:pt x="1069" y="21519"/>
                    <a:pt x="433" y="21519"/>
                  </a:cubicBezTo>
                  <a:cubicBezTo>
                    <a:pt x="-202" y="21519"/>
                    <a:pt x="-202" y="20457"/>
                    <a:pt x="857" y="17624"/>
                  </a:cubicBezTo>
                  <a:cubicBezTo>
                    <a:pt x="1916" y="14791"/>
                    <a:pt x="4033" y="10188"/>
                    <a:pt x="5727" y="7178"/>
                  </a:cubicBezTo>
                  <a:cubicBezTo>
                    <a:pt x="7422" y="4168"/>
                    <a:pt x="8692" y="2752"/>
                    <a:pt x="10175" y="1689"/>
                  </a:cubicBezTo>
                  <a:cubicBezTo>
                    <a:pt x="11657" y="627"/>
                    <a:pt x="13351" y="-81"/>
                    <a:pt x="14622" y="8"/>
                  </a:cubicBezTo>
                  <a:cubicBezTo>
                    <a:pt x="15892" y="96"/>
                    <a:pt x="16739" y="981"/>
                    <a:pt x="17374" y="3726"/>
                  </a:cubicBezTo>
                  <a:cubicBezTo>
                    <a:pt x="18010" y="6470"/>
                    <a:pt x="18433" y="11073"/>
                    <a:pt x="19069" y="14083"/>
                  </a:cubicBezTo>
                  <a:cubicBezTo>
                    <a:pt x="19704" y="17093"/>
                    <a:pt x="20551" y="18509"/>
                    <a:pt x="21398" y="199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11500424" y="4101759"/>
              <a:ext cx="99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11646094" y="4186094"/>
              <a:ext cx="53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11804705" y="3956089"/>
              <a:ext cx="140396" cy="21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85" fill="norm" stroke="1" extrusionOk="0">
                  <a:moveTo>
                    <a:pt x="14247" y="1543"/>
                  </a:moveTo>
                  <a:cubicBezTo>
                    <a:pt x="12704" y="771"/>
                    <a:pt x="11161" y="0"/>
                    <a:pt x="9619" y="0"/>
                  </a:cubicBezTo>
                  <a:cubicBezTo>
                    <a:pt x="8076" y="0"/>
                    <a:pt x="6533" y="771"/>
                    <a:pt x="4797" y="3471"/>
                  </a:cubicBezTo>
                  <a:cubicBezTo>
                    <a:pt x="3061" y="6171"/>
                    <a:pt x="1133" y="10800"/>
                    <a:pt x="361" y="13886"/>
                  </a:cubicBezTo>
                  <a:cubicBezTo>
                    <a:pt x="-410" y="16971"/>
                    <a:pt x="-24" y="18514"/>
                    <a:pt x="2290" y="19671"/>
                  </a:cubicBezTo>
                  <a:cubicBezTo>
                    <a:pt x="4604" y="20829"/>
                    <a:pt x="8847" y="21600"/>
                    <a:pt x="12319" y="21471"/>
                  </a:cubicBezTo>
                  <a:cubicBezTo>
                    <a:pt x="15790" y="21343"/>
                    <a:pt x="18490" y="20314"/>
                    <a:pt x="21190" y="192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12014102" y="3856420"/>
              <a:ext cx="103029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600" fill="norm" stroke="1" extrusionOk="0">
                  <a:moveTo>
                    <a:pt x="1543" y="0"/>
                  </a:moveTo>
                  <a:cubicBezTo>
                    <a:pt x="8228" y="3333"/>
                    <a:pt x="14914" y="6667"/>
                    <a:pt x="18257" y="9667"/>
                  </a:cubicBezTo>
                  <a:cubicBezTo>
                    <a:pt x="21600" y="12667"/>
                    <a:pt x="21600" y="15333"/>
                    <a:pt x="18000" y="17267"/>
                  </a:cubicBezTo>
                  <a:cubicBezTo>
                    <a:pt x="14400" y="19200"/>
                    <a:pt x="720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9591381" y="4546874"/>
              <a:ext cx="2836731" cy="23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0" fill="norm" stroke="1" extrusionOk="0">
                  <a:moveTo>
                    <a:pt x="0" y="21560"/>
                  </a:moveTo>
                  <a:cubicBezTo>
                    <a:pt x="662" y="19934"/>
                    <a:pt x="1323" y="18308"/>
                    <a:pt x="1965" y="17147"/>
                  </a:cubicBezTo>
                  <a:cubicBezTo>
                    <a:pt x="2608" y="15986"/>
                    <a:pt x="3230" y="15289"/>
                    <a:pt x="3950" y="14476"/>
                  </a:cubicBezTo>
                  <a:cubicBezTo>
                    <a:pt x="4670" y="13663"/>
                    <a:pt x="5488" y="12734"/>
                    <a:pt x="6266" y="12037"/>
                  </a:cubicBezTo>
                  <a:cubicBezTo>
                    <a:pt x="7044" y="11341"/>
                    <a:pt x="7784" y="10876"/>
                    <a:pt x="8582" y="10179"/>
                  </a:cubicBezTo>
                  <a:cubicBezTo>
                    <a:pt x="9379" y="9483"/>
                    <a:pt x="10236" y="8554"/>
                    <a:pt x="11024" y="7741"/>
                  </a:cubicBezTo>
                  <a:cubicBezTo>
                    <a:pt x="11812" y="6928"/>
                    <a:pt x="12532" y="6231"/>
                    <a:pt x="13252" y="5650"/>
                  </a:cubicBezTo>
                  <a:cubicBezTo>
                    <a:pt x="13972" y="5070"/>
                    <a:pt x="14692" y="4605"/>
                    <a:pt x="15392" y="4025"/>
                  </a:cubicBezTo>
                  <a:cubicBezTo>
                    <a:pt x="16093" y="3444"/>
                    <a:pt x="16774" y="2747"/>
                    <a:pt x="17465" y="2166"/>
                  </a:cubicBezTo>
                  <a:cubicBezTo>
                    <a:pt x="18156" y="1586"/>
                    <a:pt x="18856" y="1121"/>
                    <a:pt x="19498" y="773"/>
                  </a:cubicBezTo>
                  <a:cubicBezTo>
                    <a:pt x="20141" y="425"/>
                    <a:pt x="20724" y="192"/>
                    <a:pt x="21065" y="76"/>
                  </a:cubicBezTo>
                  <a:cubicBezTo>
                    <a:pt x="21405" y="-40"/>
                    <a:pt x="21503" y="-40"/>
                    <a:pt x="21551" y="192"/>
                  </a:cubicBezTo>
                  <a:cubicBezTo>
                    <a:pt x="21600" y="425"/>
                    <a:pt x="21600" y="889"/>
                    <a:pt x="21600" y="13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9767718" y="4580596"/>
              <a:ext cx="2875066" cy="26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21104"/>
                  </a:moveTo>
                  <a:cubicBezTo>
                    <a:pt x="787" y="21313"/>
                    <a:pt x="1574" y="21523"/>
                    <a:pt x="2333" y="21104"/>
                  </a:cubicBezTo>
                  <a:cubicBezTo>
                    <a:pt x="3091" y="20684"/>
                    <a:pt x="3821" y="19636"/>
                    <a:pt x="4570" y="18482"/>
                  </a:cubicBezTo>
                  <a:cubicBezTo>
                    <a:pt x="5318" y="17329"/>
                    <a:pt x="6086" y="16071"/>
                    <a:pt x="6816" y="14917"/>
                  </a:cubicBezTo>
                  <a:cubicBezTo>
                    <a:pt x="7546" y="13764"/>
                    <a:pt x="8237" y="12715"/>
                    <a:pt x="8966" y="11667"/>
                  </a:cubicBezTo>
                  <a:cubicBezTo>
                    <a:pt x="9696" y="10618"/>
                    <a:pt x="10464" y="9570"/>
                    <a:pt x="11232" y="8521"/>
                  </a:cubicBezTo>
                  <a:cubicBezTo>
                    <a:pt x="12000" y="7473"/>
                    <a:pt x="12768" y="6424"/>
                    <a:pt x="13517" y="5480"/>
                  </a:cubicBezTo>
                  <a:cubicBezTo>
                    <a:pt x="14266" y="4537"/>
                    <a:pt x="14995" y="3698"/>
                    <a:pt x="15696" y="2964"/>
                  </a:cubicBezTo>
                  <a:cubicBezTo>
                    <a:pt x="16397" y="2230"/>
                    <a:pt x="17069" y="1601"/>
                    <a:pt x="17789" y="1076"/>
                  </a:cubicBezTo>
                  <a:cubicBezTo>
                    <a:pt x="18509" y="552"/>
                    <a:pt x="19277" y="133"/>
                    <a:pt x="19920" y="28"/>
                  </a:cubicBezTo>
                  <a:cubicBezTo>
                    <a:pt x="20563" y="-77"/>
                    <a:pt x="21082" y="133"/>
                    <a:pt x="21600" y="3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9967056" y="5141003"/>
              <a:ext cx="158623" cy="52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359" fill="norm" stroke="1" extrusionOk="0">
                  <a:moveTo>
                    <a:pt x="0" y="5436"/>
                  </a:moveTo>
                  <a:cubicBezTo>
                    <a:pt x="1350" y="7824"/>
                    <a:pt x="2700" y="10213"/>
                    <a:pt x="3712" y="12445"/>
                  </a:cubicBezTo>
                  <a:cubicBezTo>
                    <a:pt x="4725" y="14678"/>
                    <a:pt x="5400" y="16755"/>
                    <a:pt x="5738" y="18365"/>
                  </a:cubicBezTo>
                  <a:cubicBezTo>
                    <a:pt x="6075" y="19974"/>
                    <a:pt x="6075" y="21117"/>
                    <a:pt x="5906" y="21324"/>
                  </a:cubicBezTo>
                  <a:cubicBezTo>
                    <a:pt x="5738" y="21532"/>
                    <a:pt x="5400" y="20805"/>
                    <a:pt x="4556" y="18780"/>
                  </a:cubicBezTo>
                  <a:cubicBezTo>
                    <a:pt x="3713" y="16755"/>
                    <a:pt x="2363" y="13432"/>
                    <a:pt x="1856" y="10576"/>
                  </a:cubicBezTo>
                  <a:cubicBezTo>
                    <a:pt x="1350" y="7720"/>
                    <a:pt x="1687" y="5332"/>
                    <a:pt x="3037" y="3670"/>
                  </a:cubicBezTo>
                  <a:cubicBezTo>
                    <a:pt x="4387" y="2009"/>
                    <a:pt x="6750" y="1074"/>
                    <a:pt x="8775" y="555"/>
                  </a:cubicBezTo>
                  <a:cubicBezTo>
                    <a:pt x="10800" y="36"/>
                    <a:pt x="12487" y="-68"/>
                    <a:pt x="14344" y="36"/>
                  </a:cubicBezTo>
                  <a:cubicBezTo>
                    <a:pt x="16200" y="140"/>
                    <a:pt x="18225" y="451"/>
                    <a:pt x="19575" y="1334"/>
                  </a:cubicBezTo>
                  <a:cubicBezTo>
                    <a:pt x="20925" y="2217"/>
                    <a:pt x="21600" y="3670"/>
                    <a:pt x="20081" y="5072"/>
                  </a:cubicBezTo>
                  <a:cubicBezTo>
                    <a:pt x="18563" y="6474"/>
                    <a:pt x="14850" y="7824"/>
                    <a:pt x="11981" y="8655"/>
                  </a:cubicBezTo>
                  <a:cubicBezTo>
                    <a:pt x="9113" y="9486"/>
                    <a:pt x="7087" y="9797"/>
                    <a:pt x="5906" y="10005"/>
                  </a:cubicBezTo>
                  <a:cubicBezTo>
                    <a:pt x="4725" y="10213"/>
                    <a:pt x="4387" y="10317"/>
                    <a:pt x="4050" y="104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0097392" y="5366787"/>
              <a:ext cx="191673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20"/>
                  </a:moveTo>
                  <a:cubicBezTo>
                    <a:pt x="1440" y="6920"/>
                    <a:pt x="2880" y="6920"/>
                    <a:pt x="4896" y="8493"/>
                  </a:cubicBezTo>
                  <a:cubicBezTo>
                    <a:pt x="6912" y="10066"/>
                    <a:pt x="9504" y="13212"/>
                    <a:pt x="10800" y="15309"/>
                  </a:cubicBezTo>
                  <a:cubicBezTo>
                    <a:pt x="12096" y="17406"/>
                    <a:pt x="12096" y="18454"/>
                    <a:pt x="11664" y="19503"/>
                  </a:cubicBezTo>
                  <a:cubicBezTo>
                    <a:pt x="11232" y="20551"/>
                    <a:pt x="10368" y="21600"/>
                    <a:pt x="9504" y="21600"/>
                  </a:cubicBezTo>
                  <a:cubicBezTo>
                    <a:pt x="8640" y="21600"/>
                    <a:pt x="7776" y="20551"/>
                    <a:pt x="7776" y="18245"/>
                  </a:cubicBezTo>
                  <a:cubicBezTo>
                    <a:pt x="7776" y="15938"/>
                    <a:pt x="8640" y="12373"/>
                    <a:pt x="10944" y="9227"/>
                  </a:cubicBezTo>
                  <a:cubicBezTo>
                    <a:pt x="13248" y="6082"/>
                    <a:pt x="16992" y="3355"/>
                    <a:pt x="19008" y="1887"/>
                  </a:cubicBezTo>
                  <a:cubicBezTo>
                    <a:pt x="21024" y="419"/>
                    <a:pt x="21312" y="21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0405820" y="5200222"/>
              <a:ext cx="136250" cy="34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53" fill="norm" stroke="1" extrusionOk="0">
                  <a:moveTo>
                    <a:pt x="15325" y="1775"/>
                  </a:moveTo>
                  <a:cubicBezTo>
                    <a:pt x="15325" y="981"/>
                    <a:pt x="15325" y="187"/>
                    <a:pt x="14325" y="28"/>
                  </a:cubicBezTo>
                  <a:cubicBezTo>
                    <a:pt x="13325" y="-131"/>
                    <a:pt x="11325" y="345"/>
                    <a:pt x="8725" y="2490"/>
                  </a:cubicBezTo>
                  <a:cubicBezTo>
                    <a:pt x="6125" y="4634"/>
                    <a:pt x="2925" y="8445"/>
                    <a:pt x="1325" y="11622"/>
                  </a:cubicBezTo>
                  <a:cubicBezTo>
                    <a:pt x="-275" y="14798"/>
                    <a:pt x="-275" y="17340"/>
                    <a:pt x="525" y="18928"/>
                  </a:cubicBezTo>
                  <a:cubicBezTo>
                    <a:pt x="1325" y="20516"/>
                    <a:pt x="2925" y="21151"/>
                    <a:pt x="6525" y="21310"/>
                  </a:cubicBezTo>
                  <a:cubicBezTo>
                    <a:pt x="10125" y="21469"/>
                    <a:pt x="15725" y="21151"/>
                    <a:pt x="21325" y="208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10611845" y="5249622"/>
              <a:ext cx="125128" cy="3102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316" fill="norm" stroke="1" extrusionOk="0">
                  <a:moveTo>
                    <a:pt x="10237" y="2782"/>
                  </a:moveTo>
                  <a:cubicBezTo>
                    <a:pt x="8941" y="5768"/>
                    <a:pt x="7645" y="8753"/>
                    <a:pt x="6349" y="11563"/>
                  </a:cubicBezTo>
                  <a:cubicBezTo>
                    <a:pt x="5053" y="14373"/>
                    <a:pt x="3757" y="17007"/>
                    <a:pt x="2677" y="18763"/>
                  </a:cubicBezTo>
                  <a:cubicBezTo>
                    <a:pt x="1597" y="20519"/>
                    <a:pt x="733" y="21397"/>
                    <a:pt x="301" y="21309"/>
                  </a:cubicBezTo>
                  <a:cubicBezTo>
                    <a:pt x="-131" y="21221"/>
                    <a:pt x="-131" y="20168"/>
                    <a:pt x="517" y="17621"/>
                  </a:cubicBezTo>
                  <a:cubicBezTo>
                    <a:pt x="1165" y="15075"/>
                    <a:pt x="2461" y="11036"/>
                    <a:pt x="3757" y="8226"/>
                  </a:cubicBezTo>
                  <a:cubicBezTo>
                    <a:pt x="5053" y="5417"/>
                    <a:pt x="6349" y="3836"/>
                    <a:pt x="7429" y="2607"/>
                  </a:cubicBezTo>
                  <a:cubicBezTo>
                    <a:pt x="8509" y="1377"/>
                    <a:pt x="9373" y="499"/>
                    <a:pt x="10885" y="148"/>
                  </a:cubicBezTo>
                  <a:cubicBezTo>
                    <a:pt x="12397" y="-203"/>
                    <a:pt x="14557" y="-27"/>
                    <a:pt x="16501" y="1729"/>
                  </a:cubicBezTo>
                  <a:cubicBezTo>
                    <a:pt x="18445" y="3485"/>
                    <a:pt x="20173" y="6821"/>
                    <a:pt x="20821" y="9719"/>
                  </a:cubicBezTo>
                  <a:cubicBezTo>
                    <a:pt x="21469" y="12617"/>
                    <a:pt x="21037" y="15075"/>
                    <a:pt x="20605" y="175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10618737" y="5389788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6800"/>
                    <a:pt x="2541" y="12000"/>
                    <a:pt x="6141" y="8400"/>
                  </a:cubicBezTo>
                  <a:cubicBezTo>
                    <a:pt x="9741" y="4800"/>
                    <a:pt x="15671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10859903" y="5266616"/>
              <a:ext cx="175577" cy="27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146" fill="norm" stroke="1" extrusionOk="0">
                  <a:moveTo>
                    <a:pt x="1430" y="4239"/>
                  </a:moveTo>
                  <a:cubicBezTo>
                    <a:pt x="1430" y="9039"/>
                    <a:pt x="1430" y="13839"/>
                    <a:pt x="1276" y="16839"/>
                  </a:cubicBezTo>
                  <a:cubicBezTo>
                    <a:pt x="1121" y="19839"/>
                    <a:pt x="813" y="21039"/>
                    <a:pt x="504" y="21139"/>
                  </a:cubicBezTo>
                  <a:cubicBezTo>
                    <a:pt x="196" y="21239"/>
                    <a:pt x="-113" y="20239"/>
                    <a:pt x="41" y="17439"/>
                  </a:cubicBezTo>
                  <a:cubicBezTo>
                    <a:pt x="196" y="14639"/>
                    <a:pt x="813" y="10039"/>
                    <a:pt x="1738" y="6739"/>
                  </a:cubicBezTo>
                  <a:cubicBezTo>
                    <a:pt x="2664" y="3439"/>
                    <a:pt x="3898" y="1439"/>
                    <a:pt x="6367" y="539"/>
                  </a:cubicBezTo>
                  <a:cubicBezTo>
                    <a:pt x="8836" y="-361"/>
                    <a:pt x="12538" y="-161"/>
                    <a:pt x="15316" y="1339"/>
                  </a:cubicBezTo>
                  <a:cubicBezTo>
                    <a:pt x="18093" y="2839"/>
                    <a:pt x="19944" y="5639"/>
                    <a:pt x="20716" y="8039"/>
                  </a:cubicBezTo>
                  <a:cubicBezTo>
                    <a:pt x="21487" y="10439"/>
                    <a:pt x="21178" y="12439"/>
                    <a:pt x="20870" y="144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11170750" y="5170478"/>
              <a:ext cx="170498" cy="327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160" fill="norm" stroke="1" extrusionOk="0">
                  <a:moveTo>
                    <a:pt x="0" y="8214"/>
                  </a:moveTo>
                  <a:cubicBezTo>
                    <a:pt x="1271" y="9863"/>
                    <a:pt x="2541" y="11512"/>
                    <a:pt x="3176" y="13408"/>
                  </a:cubicBezTo>
                  <a:cubicBezTo>
                    <a:pt x="3812" y="15304"/>
                    <a:pt x="3812" y="17448"/>
                    <a:pt x="3812" y="18932"/>
                  </a:cubicBezTo>
                  <a:cubicBezTo>
                    <a:pt x="3812" y="20416"/>
                    <a:pt x="3812" y="21240"/>
                    <a:pt x="3812" y="20993"/>
                  </a:cubicBezTo>
                  <a:cubicBezTo>
                    <a:pt x="3812" y="20745"/>
                    <a:pt x="3812" y="19426"/>
                    <a:pt x="3653" y="16541"/>
                  </a:cubicBezTo>
                  <a:cubicBezTo>
                    <a:pt x="3494" y="13655"/>
                    <a:pt x="3176" y="9203"/>
                    <a:pt x="3653" y="6153"/>
                  </a:cubicBezTo>
                  <a:cubicBezTo>
                    <a:pt x="4129" y="3103"/>
                    <a:pt x="5400" y="1454"/>
                    <a:pt x="6829" y="629"/>
                  </a:cubicBezTo>
                  <a:cubicBezTo>
                    <a:pt x="8259" y="-195"/>
                    <a:pt x="9847" y="-195"/>
                    <a:pt x="11276" y="547"/>
                  </a:cubicBezTo>
                  <a:cubicBezTo>
                    <a:pt x="12706" y="1289"/>
                    <a:pt x="13976" y="2773"/>
                    <a:pt x="14612" y="4339"/>
                  </a:cubicBezTo>
                  <a:cubicBezTo>
                    <a:pt x="15247" y="5906"/>
                    <a:pt x="15247" y="7555"/>
                    <a:pt x="14135" y="8791"/>
                  </a:cubicBezTo>
                  <a:cubicBezTo>
                    <a:pt x="13024" y="10028"/>
                    <a:pt x="10800" y="10852"/>
                    <a:pt x="10482" y="11265"/>
                  </a:cubicBezTo>
                  <a:cubicBezTo>
                    <a:pt x="10165" y="11677"/>
                    <a:pt x="11753" y="11677"/>
                    <a:pt x="13818" y="12254"/>
                  </a:cubicBezTo>
                  <a:cubicBezTo>
                    <a:pt x="15882" y="12831"/>
                    <a:pt x="18424" y="13985"/>
                    <a:pt x="19853" y="15057"/>
                  </a:cubicBezTo>
                  <a:cubicBezTo>
                    <a:pt x="21282" y="16129"/>
                    <a:pt x="21600" y="17118"/>
                    <a:pt x="20647" y="18272"/>
                  </a:cubicBezTo>
                  <a:cubicBezTo>
                    <a:pt x="19694" y="19426"/>
                    <a:pt x="17471" y="20745"/>
                    <a:pt x="14771" y="21075"/>
                  </a:cubicBezTo>
                  <a:cubicBezTo>
                    <a:pt x="12071" y="21405"/>
                    <a:pt x="8894" y="20745"/>
                    <a:pt x="7306" y="19674"/>
                  </a:cubicBezTo>
                  <a:cubicBezTo>
                    <a:pt x="5718" y="18602"/>
                    <a:pt x="5718" y="17118"/>
                    <a:pt x="5718" y="1563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11538758" y="4952778"/>
              <a:ext cx="69003" cy="83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6" fill="norm" stroke="1" extrusionOk="0">
                  <a:moveTo>
                    <a:pt x="0" y="0"/>
                  </a:moveTo>
                  <a:cubicBezTo>
                    <a:pt x="3200" y="1651"/>
                    <a:pt x="6400" y="3303"/>
                    <a:pt x="9200" y="5251"/>
                  </a:cubicBezTo>
                  <a:cubicBezTo>
                    <a:pt x="12000" y="7200"/>
                    <a:pt x="14400" y="9446"/>
                    <a:pt x="16000" y="11890"/>
                  </a:cubicBezTo>
                  <a:cubicBezTo>
                    <a:pt x="17600" y="14334"/>
                    <a:pt x="18400" y="16976"/>
                    <a:pt x="18800" y="18495"/>
                  </a:cubicBezTo>
                  <a:cubicBezTo>
                    <a:pt x="19200" y="20015"/>
                    <a:pt x="19200" y="20411"/>
                    <a:pt x="19200" y="20807"/>
                  </a:cubicBezTo>
                  <a:cubicBezTo>
                    <a:pt x="19200" y="21204"/>
                    <a:pt x="19200" y="21600"/>
                    <a:pt x="19600" y="21501"/>
                  </a:cubicBezTo>
                  <a:cubicBezTo>
                    <a:pt x="20000" y="21402"/>
                    <a:pt x="20800" y="20807"/>
                    <a:pt x="21600" y="202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11734522" y="5251785"/>
              <a:ext cx="210579" cy="211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315" fill="norm" stroke="1" extrusionOk="0">
                  <a:moveTo>
                    <a:pt x="14245" y="1543"/>
                  </a:moveTo>
                  <a:cubicBezTo>
                    <a:pt x="13217" y="771"/>
                    <a:pt x="12188" y="0"/>
                    <a:pt x="11031" y="0"/>
                  </a:cubicBezTo>
                  <a:cubicBezTo>
                    <a:pt x="9874" y="0"/>
                    <a:pt x="8588" y="771"/>
                    <a:pt x="6659" y="3471"/>
                  </a:cubicBezTo>
                  <a:cubicBezTo>
                    <a:pt x="4731" y="6171"/>
                    <a:pt x="2159" y="10800"/>
                    <a:pt x="874" y="13886"/>
                  </a:cubicBezTo>
                  <a:cubicBezTo>
                    <a:pt x="-412" y="16971"/>
                    <a:pt x="-412" y="18514"/>
                    <a:pt x="1774" y="19671"/>
                  </a:cubicBezTo>
                  <a:cubicBezTo>
                    <a:pt x="3959" y="20829"/>
                    <a:pt x="8331" y="21600"/>
                    <a:pt x="11931" y="21214"/>
                  </a:cubicBezTo>
                  <a:cubicBezTo>
                    <a:pt x="15531" y="20829"/>
                    <a:pt x="18359" y="19286"/>
                    <a:pt x="21188" y="177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11975768" y="5062681"/>
              <a:ext cx="153823" cy="433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417" fill="norm" stroke="1" extrusionOk="0">
                  <a:moveTo>
                    <a:pt x="1045" y="1768"/>
                  </a:moveTo>
                  <a:cubicBezTo>
                    <a:pt x="2090" y="1136"/>
                    <a:pt x="3136" y="505"/>
                    <a:pt x="5052" y="189"/>
                  </a:cubicBezTo>
                  <a:cubicBezTo>
                    <a:pt x="6968" y="-127"/>
                    <a:pt x="9755" y="-127"/>
                    <a:pt x="12542" y="820"/>
                  </a:cubicBezTo>
                  <a:cubicBezTo>
                    <a:pt x="15329" y="1768"/>
                    <a:pt x="18116" y="3662"/>
                    <a:pt x="19684" y="6062"/>
                  </a:cubicBezTo>
                  <a:cubicBezTo>
                    <a:pt x="21252" y="8462"/>
                    <a:pt x="21600" y="11368"/>
                    <a:pt x="19510" y="13894"/>
                  </a:cubicBezTo>
                  <a:cubicBezTo>
                    <a:pt x="17419" y="16420"/>
                    <a:pt x="12890" y="18568"/>
                    <a:pt x="9755" y="19831"/>
                  </a:cubicBezTo>
                  <a:cubicBezTo>
                    <a:pt x="6619" y="21094"/>
                    <a:pt x="4877" y="21473"/>
                    <a:pt x="3484" y="21410"/>
                  </a:cubicBezTo>
                  <a:cubicBezTo>
                    <a:pt x="2090" y="21347"/>
                    <a:pt x="1045" y="20841"/>
                    <a:pt x="0" y="203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9813719" y="6364754"/>
              <a:ext cx="176338" cy="2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939" y="13500"/>
                    <a:pt x="1878" y="6300"/>
                    <a:pt x="4070" y="2700"/>
                  </a:cubicBezTo>
                  <a:cubicBezTo>
                    <a:pt x="6261" y="-900"/>
                    <a:pt x="9704" y="-900"/>
                    <a:pt x="12835" y="2700"/>
                  </a:cubicBezTo>
                  <a:cubicBezTo>
                    <a:pt x="15965" y="6300"/>
                    <a:pt x="18783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9737051" y="6447812"/>
              <a:ext cx="245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5" y="20800"/>
                    <a:pt x="4950" y="20000"/>
                    <a:pt x="8550" y="16400"/>
                  </a:cubicBezTo>
                  <a:cubicBezTo>
                    <a:pt x="12150" y="12800"/>
                    <a:pt x="16875" y="6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9800040" y="6126946"/>
              <a:ext cx="136350" cy="148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948" fill="norm" stroke="1" extrusionOk="0">
                  <a:moveTo>
                    <a:pt x="12941" y="8479"/>
                  </a:moveTo>
                  <a:cubicBezTo>
                    <a:pt x="12541" y="6679"/>
                    <a:pt x="12141" y="4879"/>
                    <a:pt x="11341" y="3259"/>
                  </a:cubicBezTo>
                  <a:cubicBezTo>
                    <a:pt x="10541" y="1639"/>
                    <a:pt x="9341" y="199"/>
                    <a:pt x="7941" y="19"/>
                  </a:cubicBezTo>
                  <a:cubicBezTo>
                    <a:pt x="6541" y="-161"/>
                    <a:pt x="4941" y="919"/>
                    <a:pt x="3541" y="3439"/>
                  </a:cubicBezTo>
                  <a:cubicBezTo>
                    <a:pt x="2141" y="5959"/>
                    <a:pt x="941" y="9919"/>
                    <a:pt x="341" y="12799"/>
                  </a:cubicBezTo>
                  <a:cubicBezTo>
                    <a:pt x="-259" y="15679"/>
                    <a:pt x="-259" y="17479"/>
                    <a:pt x="1941" y="18919"/>
                  </a:cubicBezTo>
                  <a:cubicBezTo>
                    <a:pt x="4141" y="20359"/>
                    <a:pt x="8541" y="21439"/>
                    <a:pt x="12141" y="20719"/>
                  </a:cubicBezTo>
                  <a:cubicBezTo>
                    <a:pt x="15741" y="19999"/>
                    <a:pt x="18541" y="17479"/>
                    <a:pt x="21341" y="1495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9962914" y="5949467"/>
              <a:ext cx="103812" cy="323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21" fill="norm" stroke="1" extrusionOk="0">
                  <a:moveTo>
                    <a:pt x="4015" y="0"/>
                  </a:moveTo>
                  <a:cubicBezTo>
                    <a:pt x="4015" y="5783"/>
                    <a:pt x="4015" y="11565"/>
                    <a:pt x="4015" y="14882"/>
                  </a:cubicBezTo>
                  <a:cubicBezTo>
                    <a:pt x="4015" y="18198"/>
                    <a:pt x="4015" y="19049"/>
                    <a:pt x="3751" y="19899"/>
                  </a:cubicBezTo>
                  <a:cubicBezTo>
                    <a:pt x="3488" y="20750"/>
                    <a:pt x="2961" y="21600"/>
                    <a:pt x="2171" y="21515"/>
                  </a:cubicBezTo>
                  <a:cubicBezTo>
                    <a:pt x="1381" y="21430"/>
                    <a:pt x="327" y="20409"/>
                    <a:pt x="63" y="19219"/>
                  </a:cubicBezTo>
                  <a:cubicBezTo>
                    <a:pt x="-200" y="18028"/>
                    <a:pt x="327" y="16668"/>
                    <a:pt x="2171" y="15902"/>
                  </a:cubicBezTo>
                  <a:cubicBezTo>
                    <a:pt x="4015" y="15137"/>
                    <a:pt x="7176" y="14967"/>
                    <a:pt x="9283" y="15392"/>
                  </a:cubicBezTo>
                  <a:cubicBezTo>
                    <a:pt x="11390" y="15817"/>
                    <a:pt x="12444" y="16838"/>
                    <a:pt x="13234" y="17858"/>
                  </a:cubicBezTo>
                  <a:cubicBezTo>
                    <a:pt x="14024" y="18879"/>
                    <a:pt x="14551" y="19899"/>
                    <a:pt x="15868" y="20494"/>
                  </a:cubicBezTo>
                  <a:cubicBezTo>
                    <a:pt x="17185" y="21090"/>
                    <a:pt x="19293" y="21260"/>
                    <a:pt x="21400" y="214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0075350" y="6187129"/>
              <a:ext cx="114045" cy="9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018" fill="norm" stroke="1" extrusionOk="0">
                  <a:moveTo>
                    <a:pt x="9900" y="7007"/>
                  </a:moveTo>
                  <a:cubicBezTo>
                    <a:pt x="9900" y="4088"/>
                    <a:pt x="9900" y="1169"/>
                    <a:pt x="8700" y="294"/>
                  </a:cubicBezTo>
                  <a:cubicBezTo>
                    <a:pt x="7500" y="-582"/>
                    <a:pt x="5100" y="586"/>
                    <a:pt x="3420" y="2629"/>
                  </a:cubicBezTo>
                  <a:cubicBezTo>
                    <a:pt x="1740" y="4672"/>
                    <a:pt x="780" y="7591"/>
                    <a:pt x="300" y="10802"/>
                  </a:cubicBezTo>
                  <a:cubicBezTo>
                    <a:pt x="-180" y="14013"/>
                    <a:pt x="-180" y="17515"/>
                    <a:pt x="1020" y="18975"/>
                  </a:cubicBezTo>
                  <a:cubicBezTo>
                    <a:pt x="2220" y="20434"/>
                    <a:pt x="4620" y="19850"/>
                    <a:pt x="6300" y="18099"/>
                  </a:cubicBezTo>
                  <a:cubicBezTo>
                    <a:pt x="7980" y="16348"/>
                    <a:pt x="8940" y="13429"/>
                    <a:pt x="10140" y="13137"/>
                  </a:cubicBezTo>
                  <a:cubicBezTo>
                    <a:pt x="11340" y="12845"/>
                    <a:pt x="12780" y="15180"/>
                    <a:pt x="14460" y="14888"/>
                  </a:cubicBezTo>
                  <a:cubicBezTo>
                    <a:pt x="16140" y="14596"/>
                    <a:pt x="18060" y="11677"/>
                    <a:pt x="19260" y="12261"/>
                  </a:cubicBezTo>
                  <a:cubicBezTo>
                    <a:pt x="20460" y="12845"/>
                    <a:pt x="20940" y="16932"/>
                    <a:pt x="21420" y="210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10181727" y="6136285"/>
              <a:ext cx="53669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10240507" y="6148805"/>
              <a:ext cx="11406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1920" y="0"/>
                  </a:moveTo>
                  <a:cubicBezTo>
                    <a:pt x="1920" y="3000"/>
                    <a:pt x="1920" y="6000"/>
                    <a:pt x="1440" y="10200"/>
                  </a:cubicBezTo>
                  <a:cubicBezTo>
                    <a:pt x="960" y="14400"/>
                    <a:pt x="0" y="19800"/>
                    <a:pt x="0" y="20400"/>
                  </a:cubicBezTo>
                  <a:cubicBezTo>
                    <a:pt x="0" y="21000"/>
                    <a:pt x="960" y="16800"/>
                    <a:pt x="2160" y="13500"/>
                  </a:cubicBezTo>
                  <a:cubicBezTo>
                    <a:pt x="3360" y="10200"/>
                    <a:pt x="4800" y="7800"/>
                    <a:pt x="7680" y="5700"/>
                  </a:cubicBezTo>
                  <a:cubicBezTo>
                    <a:pt x="10560" y="3600"/>
                    <a:pt x="14880" y="1800"/>
                    <a:pt x="17520" y="2400"/>
                  </a:cubicBezTo>
                  <a:cubicBezTo>
                    <a:pt x="20160" y="3000"/>
                    <a:pt x="21120" y="6000"/>
                    <a:pt x="21360" y="9600"/>
                  </a:cubicBezTo>
                  <a:cubicBezTo>
                    <a:pt x="21600" y="13200"/>
                    <a:pt x="21120" y="17400"/>
                    <a:pt x="2064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10611070" y="6099834"/>
              <a:ext cx="163288" cy="51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379" fill="norm" stroke="1" extrusionOk="0">
                  <a:moveTo>
                    <a:pt x="0" y="6158"/>
                  </a:moveTo>
                  <a:cubicBezTo>
                    <a:pt x="997" y="9335"/>
                    <a:pt x="1994" y="12511"/>
                    <a:pt x="2492" y="14735"/>
                  </a:cubicBezTo>
                  <a:cubicBezTo>
                    <a:pt x="2991" y="16958"/>
                    <a:pt x="2991" y="18229"/>
                    <a:pt x="2991" y="19287"/>
                  </a:cubicBezTo>
                  <a:cubicBezTo>
                    <a:pt x="2991" y="20346"/>
                    <a:pt x="2991" y="21193"/>
                    <a:pt x="2991" y="21352"/>
                  </a:cubicBezTo>
                  <a:cubicBezTo>
                    <a:pt x="2991" y="21511"/>
                    <a:pt x="2991" y="20982"/>
                    <a:pt x="3157" y="18970"/>
                  </a:cubicBezTo>
                  <a:cubicBezTo>
                    <a:pt x="3323" y="16958"/>
                    <a:pt x="3655" y="13464"/>
                    <a:pt x="4486" y="10446"/>
                  </a:cubicBezTo>
                  <a:cubicBezTo>
                    <a:pt x="5317" y="7429"/>
                    <a:pt x="6646" y="4887"/>
                    <a:pt x="8142" y="3246"/>
                  </a:cubicBezTo>
                  <a:cubicBezTo>
                    <a:pt x="9637" y="1605"/>
                    <a:pt x="11298" y="864"/>
                    <a:pt x="12960" y="440"/>
                  </a:cubicBezTo>
                  <a:cubicBezTo>
                    <a:pt x="14622" y="17"/>
                    <a:pt x="16283" y="-89"/>
                    <a:pt x="17612" y="70"/>
                  </a:cubicBezTo>
                  <a:cubicBezTo>
                    <a:pt x="18942" y="229"/>
                    <a:pt x="19939" y="652"/>
                    <a:pt x="20603" y="1393"/>
                  </a:cubicBezTo>
                  <a:cubicBezTo>
                    <a:pt x="21268" y="2135"/>
                    <a:pt x="21600" y="3193"/>
                    <a:pt x="20603" y="4093"/>
                  </a:cubicBezTo>
                  <a:cubicBezTo>
                    <a:pt x="19606" y="4993"/>
                    <a:pt x="17280" y="5735"/>
                    <a:pt x="14289" y="6317"/>
                  </a:cubicBezTo>
                  <a:cubicBezTo>
                    <a:pt x="11299" y="6899"/>
                    <a:pt x="7643" y="7323"/>
                    <a:pt x="3988" y="77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10718406" y="6340476"/>
              <a:ext cx="207006" cy="20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8588"/>
                  </a:moveTo>
                  <a:cubicBezTo>
                    <a:pt x="800" y="7547"/>
                    <a:pt x="1600" y="6506"/>
                    <a:pt x="2667" y="6116"/>
                  </a:cubicBezTo>
                  <a:cubicBezTo>
                    <a:pt x="3733" y="5725"/>
                    <a:pt x="5067" y="5986"/>
                    <a:pt x="6800" y="7417"/>
                  </a:cubicBezTo>
                  <a:cubicBezTo>
                    <a:pt x="8533" y="8848"/>
                    <a:pt x="10667" y="11451"/>
                    <a:pt x="11733" y="13402"/>
                  </a:cubicBezTo>
                  <a:cubicBezTo>
                    <a:pt x="12800" y="15354"/>
                    <a:pt x="12800" y="16655"/>
                    <a:pt x="12667" y="17957"/>
                  </a:cubicBezTo>
                  <a:cubicBezTo>
                    <a:pt x="12533" y="19258"/>
                    <a:pt x="12267" y="20559"/>
                    <a:pt x="11467" y="21080"/>
                  </a:cubicBezTo>
                  <a:cubicBezTo>
                    <a:pt x="10667" y="21600"/>
                    <a:pt x="9333" y="21340"/>
                    <a:pt x="8533" y="20429"/>
                  </a:cubicBezTo>
                  <a:cubicBezTo>
                    <a:pt x="7733" y="19518"/>
                    <a:pt x="7467" y="17957"/>
                    <a:pt x="7600" y="15614"/>
                  </a:cubicBezTo>
                  <a:cubicBezTo>
                    <a:pt x="7733" y="13272"/>
                    <a:pt x="8267" y="10149"/>
                    <a:pt x="10667" y="7417"/>
                  </a:cubicBezTo>
                  <a:cubicBezTo>
                    <a:pt x="13067" y="4684"/>
                    <a:pt x="17333" y="23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10965023" y="6220362"/>
              <a:ext cx="90725" cy="307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87" fill="norm" stroke="1" extrusionOk="0">
                  <a:moveTo>
                    <a:pt x="17700" y="1428"/>
                  </a:moveTo>
                  <a:cubicBezTo>
                    <a:pt x="15900" y="714"/>
                    <a:pt x="14100" y="0"/>
                    <a:pt x="12300" y="0"/>
                  </a:cubicBezTo>
                  <a:cubicBezTo>
                    <a:pt x="10500" y="0"/>
                    <a:pt x="8700" y="714"/>
                    <a:pt x="6600" y="3213"/>
                  </a:cubicBezTo>
                  <a:cubicBezTo>
                    <a:pt x="4500" y="5712"/>
                    <a:pt x="2100" y="9997"/>
                    <a:pt x="900" y="13121"/>
                  </a:cubicBezTo>
                  <a:cubicBezTo>
                    <a:pt x="-300" y="16245"/>
                    <a:pt x="-300" y="18208"/>
                    <a:pt x="900" y="19458"/>
                  </a:cubicBezTo>
                  <a:cubicBezTo>
                    <a:pt x="2100" y="20707"/>
                    <a:pt x="4500" y="21243"/>
                    <a:pt x="7200" y="21421"/>
                  </a:cubicBezTo>
                  <a:cubicBezTo>
                    <a:pt x="9900" y="21600"/>
                    <a:pt x="12900" y="21421"/>
                    <a:pt x="15300" y="20797"/>
                  </a:cubicBezTo>
                  <a:cubicBezTo>
                    <a:pt x="17700" y="20172"/>
                    <a:pt x="19500" y="19101"/>
                    <a:pt x="21300" y="1803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11117856" y="6238251"/>
              <a:ext cx="121896" cy="302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15" fill="norm" stroke="1" extrusionOk="0">
                  <a:moveTo>
                    <a:pt x="6614" y="2360"/>
                  </a:moveTo>
                  <a:cubicBezTo>
                    <a:pt x="5714" y="6716"/>
                    <a:pt x="4814" y="11072"/>
                    <a:pt x="4139" y="13886"/>
                  </a:cubicBezTo>
                  <a:cubicBezTo>
                    <a:pt x="3464" y="16699"/>
                    <a:pt x="3014" y="17970"/>
                    <a:pt x="2339" y="19150"/>
                  </a:cubicBezTo>
                  <a:cubicBezTo>
                    <a:pt x="1664" y="20329"/>
                    <a:pt x="764" y="21418"/>
                    <a:pt x="314" y="21509"/>
                  </a:cubicBezTo>
                  <a:cubicBezTo>
                    <a:pt x="-136" y="21600"/>
                    <a:pt x="-136" y="20692"/>
                    <a:pt x="539" y="17879"/>
                  </a:cubicBezTo>
                  <a:cubicBezTo>
                    <a:pt x="1214" y="15066"/>
                    <a:pt x="2564" y="10346"/>
                    <a:pt x="3689" y="7351"/>
                  </a:cubicBezTo>
                  <a:cubicBezTo>
                    <a:pt x="4814" y="4356"/>
                    <a:pt x="5714" y="3086"/>
                    <a:pt x="7064" y="1997"/>
                  </a:cubicBezTo>
                  <a:cubicBezTo>
                    <a:pt x="8414" y="908"/>
                    <a:pt x="10214" y="0"/>
                    <a:pt x="11564" y="0"/>
                  </a:cubicBezTo>
                  <a:cubicBezTo>
                    <a:pt x="12914" y="0"/>
                    <a:pt x="13814" y="908"/>
                    <a:pt x="15389" y="3903"/>
                  </a:cubicBezTo>
                  <a:cubicBezTo>
                    <a:pt x="16964" y="6897"/>
                    <a:pt x="19214" y="11980"/>
                    <a:pt x="21464" y="170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11101748" y="6394144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52" y="16800"/>
                    <a:pt x="2504" y="12000"/>
                    <a:pt x="6104" y="8400"/>
                  </a:cubicBezTo>
                  <a:cubicBezTo>
                    <a:pt x="9704" y="4800"/>
                    <a:pt x="1565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12136772" y="653214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10591555" y="6846487"/>
              <a:ext cx="98740" cy="393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330" fill="norm" stroke="1" extrusionOk="0">
                  <a:moveTo>
                    <a:pt x="884" y="9554"/>
                  </a:moveTo>
                  <a:cubicBezTo>
                    <a:pt x="884" y="13015"/>
                    <a:pt x="884" y="16477"/>
                    <a:pt x="884" y="18623"/>
                  </a:cubicBezTo>
                  <a:cubicBezTo>
                    <a:pt x="884" y="20769"/>
                    <a:pt x="884" y="21600"/>
                    <a:pt x="614" y="21254"/>
                  </a:cubicBezTo>
                  <a:cubicBezTo>
                    <a:pt x="344" y="20908"/>
                    <a:pt x="-196" y="19385"/>
                    <a:pt x="74" y="16200"/>
                  </a:cubicBezTo>
                  <a:cubicBezTo>
                    <a:pt x="344" y="13015"/>
                    <a:pt x="1424" y="8169"/>
                    <a:pt x="2774" y="5331"/>
                  </a:cubicBezTo>
                  <a:cubicBezTo>
                    <a:pt x="4124" y="2492"/>
                    <a:pt x="5744" y="1662"/>
                    <a:pt x="7634" y="1038"/>
                  </a:cubicBezTo>
                  <a:cubicBezTo>
                    <a:pt x="9524" y="415"/>
                    <a:pt x="11684" y="0"/>
                    <a:pt x="14114" y="0"/>
                  </a:cubicBezTo>
                  <a:cubicBezTo>
                    <a:pt x="16544" y="0"/>
                    <a:pt x="19244" y="415"/>
                    <a:pt x="20324" y="1869"/>
                  </a:cubicBezTo>
                  <a:cubicBezTo>
                    <a:pt x="21404" y="3323"/>
                    <a:pt x="20864" y="5815"/>
                    <a:pt x="18704" y="7338"/>
                  </a:cubicBezTo>
                  <a:cubicBezTo>
                    <a:pt x="16544" y="8862"/>
                    <a:pt x="12764" y="9415"/>
                    <a:pt x="8984" y="99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10680072" y="7030492"/>
              <a:ext cx="184005" cy="204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3" fill="norm" stroke="1" extrusionOk="0">
                  <a:moveTo>
                    <a:pt x="0" y="4000"/>
                  </a:moveTo>
                  <a:cubicBezTo>
                    <a:pt x="1500" y="3733"/>
                    <a:pt x="3000" y="3467"/>
                    <a:pt x="4200" y="4000"/>
                  </a:cubicBezTo>
                  <a:cubicBezTo>
                    <a:pt x="5400" y="4533"/>
                    <a:pt x="6300" y="5867"/>
                    <a:pt x="7050" y="8400"/>
                  </a:cubicBezTo>
                  <a:cubicBezTo>
                    <a:pt x="7800" y="10933"/>
                    <a:pt x="8400" y="14667"/>
                    <a:pt x="8550" y="17200"/>
                  </a:cubicBezTo>
                  <a:cubicBezTo>
                    <a:pt x="8700" y="19733"/>
                    <a:pt x="8400" y="21067"/>
                    <a:pt x="7650" y="21333"/>
                  </a:cubicBezTo>
                  <a:cubicBezTo>
                    <a:pt x="6900" y="21600"/>
                    <a:pt x="5700" y="20800"/>
                    <a:pt x="4950" y="18533"/>
                  </a:cubicBezTo>
                  <a:cubicBezTo>
                    <a:pt x="4200" y="16267"/>
                    <a:pt x="3900" y="12533"/>
                    <a:pt x="4800" y="9600"/>
                  </a:cubicBezTo>
                  <a:cubicBezTo>
                    <a:pt x="5700" y="6667"/>
                    <a:pt x="7800" y="4533"/>
                    <a:pt x="10800" y="3067"/>
                  </a:cubicBezTo>
                  <a:cubicBezTo>
                    <a:pt x="13800" y="1600"/>
                    <a:pt x="177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10935112" y="6900155"/>
              <a:ext cx="97636" cy="289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0" h="21282" fill="norm" stroke="1" extrusionOk="0">
                  <a:moveTo>
                    <a:pt x="19010" y="0"/>
                  </a:moveTo>
                  <a:cubicBezTo>
                    <a:pt x="13070" y="2254"/>
                    <a:pt x="7130" y="4508"/>
                    <a:pt x="3620" y="7231"/>
                  </a:cubicBezTo>
                  <a:cubicBezTo>
                    <a:pt x="110" y="9955"/>
                    <a:pt x="-970" y="13148"/>
                    <a:pt x="920" y="15683"/>
                  </a:cubicBezTo>
                  <a:cubicBezTo>
                    <a:pt x="2810" y="18219"/>
                    <a:pt x="7670" y="20097"/>
                    <a:pt x="11450" y="20849"/>
                  </a:cubicBezTo>
                  <a:cubicBezTo>
                    <a:pt x="15230" y="21600"/>
                    <a:pt x="17930" y="21224"/>
                    <a:pt x="20630" y="208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11171188" y="6907868"/>
              <a:ext cx="93033" cy="28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316" fill="norm" stroke="1" extrusionOk="0">
                  <a:moveTo>
                    <a:pt x="3403" y="4584"/>
                  </a:moveTo>
                  <a:cubicBezTo>
                    <a:pt x="3403" y="9363"/>
                    <a:pt x="3403" y="14141"/>
                    <a:pt x="3403" y="17104"/>
                  </a:cubicBezTo>
                  <a:cubicBezTo>
                    <a:pt x="3403" y="20067"/>
                    <a:pt x="3403" y="21214"/>
                    <a:pt x="3111" y="21309"/>
                  </a:cubicBezTo>
                  <a:cubicBezTo>
                    <a:pt x="2819" y="21405"/>
                    <a:pt x="2235" y="20449"/>
                    <a:pt x="1651" y="17869"/>
                  </a:cubicBezTo>
                  <a:cubicBezTo>
                    <a:pt x="1067" y="15288"/>
                    <a:pt x="484" y="11083"/>
                    <a:pt x="192" y="8216"/>
                  </a:cubicBezTo>
                  <a:cubicBezTo>
                    <a:pt x="-100" y="5348"/>
                    <a:pt x="-100" y="3819"/>
                    <a:pt x="484" y="2577"/>
                  </a:cubicBezTo>
                  <a:cubicBezTo>
                    <a:pt x="1068" y="1334"/>
                    <a:pt x="2235" y="378"/>
                    <a:pt x="4570" y="92"/>
                  </a:cubicBezTo>
                  <a:cubicBezTo>
                    <a:pt x="6905" y="-195"/>
                    <a:pt x="10408" y="187"/>
                    <a:pt x="13327" y="1239"/>
                  </a:cubicBezTo>
                  <a:cubicBezTo>
                    <a:pt x="16246" y="2290"/>
                    <a:pt x="18581" y="4010"/>
                    <a:pt x="19457" y="5348"/>
                  </a:cubicBezTo>
                  <a:cubicBezTo>
                    <a:pt x="20333" y="6686"/>
                    <a:pt x="19749" y="7642"/>
                    <a:pt x="17705" y="8120"/>
                  </a:cubicBezTo>
                  <a:cubicBezTo>
                    <a:pt x="15662" y="8598"/>
                    <a:pt x="12159" y="8598"/>
                    <a:pt x="11868" y="8693"/>
                  </a:cubicBezTo>
                  <a:cubicBezTo>
                    <a:pt x="11576" y="8789"/>
                    <a:pt x="14495" y="8980"/>
                    <a:pt x="16830" y="9649"/>
                  </a:cubicBezTo>
                  <a:cubicBezTo>
                    <a:pt x="19165" y="10318"/>
                    <a:pt x="20916" y="11465"/>
                    <a:pt x="21208" y="12994"/>
                  </a:cubicBezTo>
                  <a:cubicBezTo>
                    <a:pt x="21500" y="14524"/>
                    <a:pt x="20332" y="16435"/>
                    <a:pt x="17414" y="17678"/>
                  </a:cubicBezTo>
                  <a:cubicBezTo>
                    <a:pt x="14495" y="18920"/>
                    <a:pt x="9824" y="19493"/>
                    <a:pt x="6613" y="19398"/>
                  </a:cubicBezTo>
                  <a:cubicBezTo>
                    <a:pt x="3403" y="19302"/>
                    <a:pt x="1651" y="18538"/>
                    <a:pt x="2235" y="17869"/>
                  </a:cubicBezTo>
                  <a:cubicBezTo>
                    <a:pt x="2819" y="17200"/>
                    <a:pt x="5738" y="16626"/>
                    <a:pt x="8657" y="160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11362420" y="6831153"/>
              <a:ext cx="15335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2548"/>
                    <a:pt x="14400" y="5095"/>
                    <a:pt x="18000" y="8640"/>
                  </a:cubicBezTo>
                  <a:cubicBezTo>
                    <a:pt x="21600" y="12185"/>
                    <a:pt x="21600" y="16726"/>
                    <a:pt x="21600" y="19052"/>
                  </a:cubicBezTo>
                  <a:cubicBezTo>
                    <a:pt x="21600" y="21378"/>
                    <a:pt x="21600" y="214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11447783" y="6912566"/>
              <a:ext cx="129310" cy="280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43" fill="norm" stroke="1" extrusionOk="0">
                  <a:moveTo>
                    <a:pt x="3642" y="8395"/>
                  </a:moveTo>
                  <a:cubicBezTo>
                    <a:pt x="3218" y="11898"/>
                    <a:pt x="2795" y="15401"/>
                    <a:pt x="2159" y="17736"/>
                  </a:cubicBezTo>
                  <a:cubicBezTo>
                    <a:pt x="1524" y="20071"/>
                    <a:pt x="677" y="21238"/>
                    <a:pt x="254" y="21336"/>
                  </a:cubicBezTo>
                  <a:cubicBezTo>
                    <a:pt x="-170" y="21433"/>
                    <a:pt x="-170" y="20460"/>
                    <a:pt x="1101" y="17152"/>
                  </a:cubicBezTo>
                  <a:cubicBezTo>
                    <a:pt x="2371" y="13844"/>
                    <a:pt x="4912" y="8201"/>
                    <a:pt x="6818" y="4795"/>
                  </a:cubicBezTo>
                  <a:cubicBezTo>
                    <a:pt x="8724" y="1390"/>
                    <a:pt x="9995" y="222"/>
                    <a:pt x="11477" y="28"/>
                  </a:cubicBezTo>
                  <a:cubicBezTo>
                    <a:pt x="12959" y="-167"/>
                    <a:pt x="14654" y="611"/>
                    <a:pt x="16348" y="3725"/>
                  </a:cubicBezTo>
                  <a:cubicBezTo>
                    <a:pt x="18042" y="6838"/>
                    <a:pt x="19736" y="12287"/>
                    <a:pt x="21430" y="177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11446756" y="7030492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11531092" y="6133471"/>
              <a:ext cx="53668" cy="54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0" y="0"/>
                  </a:moveTo>
                  <a:cubicBezTo>
                    <a:pt x="0" y="2210"/>
                    <a:pt x="0" y="4420"/>
                    <a:pt x="1543" y="7033"/>
                  </a:cubicBezTo>
                  <a:cubicBezTo>
                    <a:pt x="3086" y="9645"/>
                    <a:pt x="6171" y="12659"/>
                    <a:pt x="8229" y="14969"/>
                  </a:cubicBezTo>
                  <a:cubicBezTo>
                    <a:pt x="10286" y="17280"/>
                    <a:pt x="11314" y="18887"/>
                    <a:pt x="11829" y="19942"/>
                  </a:cubicBezTo>
                  <a:cubicBezTo>
                    <a:pt x="12343" y="20997"/>
                    <a:pt x="12343" y="21500"/>
                    <a:pt x="13886" y="21550"/>
                  </a:cubicBezTo>
                  <a:cubicBezTo>
                    <a:pt x="15429" y="21600"/>
                    <a:pt x="18514" y="21198"/>
                    <a:pt x="21600" y="207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11698693" y="6308177"/>
              <a:ext cx="185074" cy="231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081" fill="norm" stroke="1" extrusionOk="0">
                  <a:moveTo>
                    <a:pt x="13944" y="3632"/>
                  </a:moveTo>
                  <a:cubicBezTo>
                    <a:pt x="13656" y="2471"/>
                    <a:pt x="13368" y="1310"/>
                    <a:pt x="12360" y="613"/>
                  </a:cubicBezTo>
                  <a:cubicBezTo>
                    <a:pt x="11352" y="-84"/>
                    <a:pt x="9624" y="-316"/>
                    <a:pt x="7608" y="613"/>
                  </a:cubicBezTo>
                  <a:cubicBezTo>
                    <a:pt x="5592" y="1542"/>
                    <a:pt x="3288" y="3632"/>
                    <a:pt x="1704" y="6652"/>
                  </a:cubicBezTo>
                  <a:cubicBezTo>
                    <a:pt x="120" y="9671"/>
                    <a:pt x="-744" y="13620"/>
                    <a:pt x="840" y="16407"/>
                  </a:cubicBezTo>
                  <a:cubicBezTo>
                    <a:pt x="2424" y="19194"/>
                    <a:pt x="6456" y="20819"/>
                    <a:pt x="10200" y="21052"/>
                  </a:cubicBezTo>
                  <a:cubicBezTo>
                    <a:pt x="13944" y="21284"/>
                    <a:pt x="17400" y="20123"/>
                    <a:pt x="20856" y="189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11899099" y="6202473"/>
              <a:ext cx="128266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fill="norm" stroke="1" extrusionOk="0">
                  <a:moveTo>
                    <a:pt x="1271" y="0"/>
                  </a:moveTo>
                  <a:cubicBezTo>
                    <a:pt x="3388" y="164"/>
                    <a:pt x="5506" y="327"/>
                    <a:pt x="8471" y="1555"/>
                  </a:cubicBezTo>
                  <a:cubicBezTo>
                    <a:pt x="11435" y="2782"/>
                    <a:pt x="15247" y="5073"/>
                    <a:pt x="17788" y="7364"/>
                  </a:cubicBezTo>
                  <a:cubicBezTo>
                    <a:pt x="20329" y="9655"/>
                    <a:pt x="21600" y="11945"/>
                    <a:pt x="21176" y="13991"/>
                  </a:cubicBezTo>
                  <a:cubicBezTo>
                    <a:pt x="20753" y="16036"/>
                    <a:pt x="18635" y="17836"/>
                    <a:pt x="14824" y="19064"/>
                  </a:cubicBezTo>
                  <a:cubicBezTo>
                    <a:pt x="11012" y="20291"/>
                    <a:pt x="5506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11807097" y="6800486"/>
              <a:ext cx="61336" cy="567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0"/>
                  </a:moveTo>
                  <a:cubicBezTo>
                    <a:pt x="1800" y="1937"/>
                    <a:pt x="3600" y="3874"/>
                    <a:pt x="5850" y="6441"/>
                  </a:cubicBezTo>
                  <a:cubicBezTo>
                    <a:pt x="8100" y="9008"/>
                    <a:pt x="10800" y="12204"/>
                    <a:pt x="12600" y="14674"/>
                  </a:cubicBezTo>
                  <a:cubicBezTo>
                    <a:pt x="14400" y="17144"/>
                    <a:pt x="15300" y="18888"/>
                    <a:pt x="15750" y="20002"/>
                  </a:cubicBezTo>
                  <a:cubicBezTo>
                    <a:pt x="16200" y="21116"/>
                    <a:pt x="16200" y="21600"/>
                    <a:pt x="17100" y="21503"/>
                  </a:cubicBezTo>
                  <a:cubicBezTo>
                    <a:pt x="18000" y="21406"/>
                    <a:pt x="19800" y="20728"/>
                    <a:pt x="21600" y="200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11945192" y="7015158"/>
              <a:ext cx="145580" cy="18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03" fill="norm" stroke="1" extrusionOk="0">
                  <a:moveTo>
                    <a:pt x="14511" y="1728"/>
                  </a:moveTo>
                  <a:cubicBezTo>
                    <a:pt x="13021" y="864"/>
                    <a:pt x="11531" y="0"/>
                    <a:pt x="9855" y="0"/>
                  </a:cubicBezTo>
                  <a:cubicBezTo>
                    <a:pt x="8180" y="0"/>
                    <a:pt x="6317" y="864"/>
                    <a:pt x="4455" y="2736"/>
                  </a:cubicBezTo>
                  <a:cubicBezTo>
                    <a:pt x="2593" y="4608"/>
                    <a:pt x="731" y="7488"/>
                    <a:pt x="173" y="10800"/>
                  </a:cubicBezTo>
                  <a:cubicBezTo>
                    <a:pt x="-386" y="14112"/>
                    <a:pt x="359" y="17856"/>
                    <a:pt x="3152" y="19728"/>
                  </a:cubicBezTo>
                  <a:cubicBezTo>
                    <a:pt x="5945" y="21600"/>
                    <a:pt x="10786" y="21600"/>
                    <a:pt x="14138" y="21168"/>
                  </a:cubicBezTo>
                  <a:cubicBezTo>
                    <a:pt x="17490" y="20736"/>
                    <a:pt x="19352" y="19872"/>
                    <a:pt x="21214" y="190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12152105" y="6827921"/>
              <a:ext cx="161315" cy="44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510" fill="norm" stroke="1" extrusionOk="0">
                  <a:moveTo>
                    <a:pt x="0" y="155"/>
                  </a:moveTo>
                  <a:cubicBezTo>
                    <a:pt x="1636" y="33"/>
                    <a:pt x="3273" y="-90"/>
                    <a:pt x="4582" y="94"/>
                  </a:cubicBezTo>
                  <a:cubicBezTo>
                    <a:pt x="5891" y="278"/>
                    <a:pt x="6873" y="769"/>
                    <a:pt x="9818" y="2978"/>
                  </a:cubicBezTo>
                  <a:cubicBezTo>
                    <a:pt x="12764" y="5187"/>
                    <a:pt x="17673" y="9115"/>
                    <a:pt x="19636" y="12060"/>
                  </a:cubicBezTo>
                  <a:cubicBezTo>
                    <a:pt x="21600" y="15005"/>
                    <a:pt x="20618" y="16969"/>
                    <a:pt x="17673" y="18380"/>
                  </a:cubicBezTo>
                  <a:cubicBezTo>
                    <a:pt x="14727" y="19792"/>
                    <a:pt x="9818" y="20651"/>
                    <a:pt x="4909" y="215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9568380" y="575012"/>
              <a:ext cx="69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9599047" y="552012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9614381" y="506011"/>
              <a:ext cx="6133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9626996" y="575012"/>
              <a:ext cx="110056" cy="8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45" fill="norm" stroke="1" extrusionOk="0">
                  <a:moveTo>
                    <a:pt x="21140" y="0"/>
                  </a:moveTo>
                  <a:cubicBezTo>
                    <a:pt x="16231" y="675"/>
                    <a:pt x="11322" y="1350"/>
                    <a:pt x="7885" y="3038"/>
                  </a:cubicBezTo>
                  <a:cubicBezTo>
                    <a:pt x="4449" y="4725"/>
                    <a:pt x="2485" y="7425"/>
                    <a:pt x="1258" y="10462"/>
                  </a:cubicBezTo>
                  <a:cubicBezTo>
                    <a:pt x="31" y="13500"/>
                    <a:pt x="-460" y="16875"/>
                    <a:pt x="522" y="18900"/>
                  </a:cubicBezTo>
                  <a:cubicBezTo>
                    <a:pt x="1504" y="20925"/>
                    <a:pt x="3958" y="21600"/>
                    <a:pt x="7640" y="21262"/>
                  </a:cubicBezTo>
                  <a:cubicBezTo>
                    <a:pt x="11322" y="20925"/>
                    <a:pt x="16231" y="19575"/>
                    <a:pt x="21140" y="18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9629715" y="536678"/>
              <a:ext cx="15333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150"/>
                    <a:pt x="21600" y="6300"/>
                    <a:pt x="18900" y="9562"/>
                  </a:cubicBezTo>
                  <a:cubicBezTo>
                    <a:pt x="16200" y="12825"/>
                    <a:pt x="10800" y="16200"/>
                    <a:pt x="7380" y="18225"/>
                  </a:cubicBezTo>
                  <a:cubicBezTo>
                    <a:pt x="3960" y="20250"/>
                    <a:pt x="2520" y="20925"/>
                    <a:pt x="1620" y="21263"/>
                  </a:cubicBezTo>
                  <a:cubicBezTo>
                    <a:pt x="720" y="21600"/>
                    <a:pt x="36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9637382" y="508065"/>
              <a:ext cx="169274" cy="30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55" fill="norm" stroke="1" extrusionOk="0">
                  <a:moveTo>
                    <a:pt x="18376" y="935"/>
                  </a:moveTo>
                  <a:cubicBezTo>
                    <a:pt x="19666" y="395"/>
                    <a:pt x="20955" y="-145"/>
                    <a:pt x="21278" y="35"/>
                  </a:cubicBezTo>
                  <a:cubicBezTo>
                    <a:pt x="21600" y="215"/>
                    <a:pt x="20955" y="1115"/>
                    <a:pt x="18215" y="3545"/>
                  </a:cubicBezTo>
                  <a:cubicBezTo>
                    <a:pt x="15475" y="5975"/>
                    <a:pt x="10639" y="9935"/>
                    <a:pt x="7254" y="13175"/>
                  </a:cubicBezTo>
                  <a:cubicBezTo>
                    <a:pt x="3869" y="16415"/>
                    <a:pt x="1934" y="18935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23165" y="851019"/>
              <a:ext cx="945321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" y="20800"/>
                    <a:pt x="339" y="20000"/>
                    <a:pt x="520" y="19200"/>
                  </a:cubicBezTo>
                  <a:cubicBezTo>
                    <a:pt x="701" y="18400"/>
                    <a:pt x="893" y="17600"/>
                    <a:pt x="1095" y="16700"/>
                  </a:cubicBezTo>
                  <a:cubicBezTo>
                    <a:pt x="1296" y="15800"/>
                    <a:pt x="1507" y="14800"/>
                    <a:pt x="1726" y="13700"/>
                  </a:cubicBezTo>
                  <a:cubicBezTo>
                    <a:pt x="1945" y="12600"/>
                    <a:pt x="2172" y="11400"/>
                    <a:pt x="2412" y="10300"/>
                  </a:cubicBezTo>
                  <a:cubicBezTo>
                    <a:pt x="2651" y="9200"/>
                    <a:pt x="2902" y="8200"/>
                    <a:pt x="3139" y="7500"/>
                  </a:cubicBezTo>
                  <a:cubicBezTo>
                    <a:pt x="3375" y="6800"/>
                    <a:pt x="3597" y="6400"/>
                    <a:pt x="3828" y="6000"/>
                  </a:cubicBezTo>
                  <a:cubicBezTo>
                    <a:pt x="4058" y="5600"/>
                    <a:pt x="4298" y="5200"/>
                    <a:pt x="4543" y="4800"/>
                  </a:cubicBezTo>
                  <a:cubicBezTo>
                    <a:pt x="4788" y="4400"/>
                    <a:pt x="5039" y="4000"/>
                    <a:pt x="5264" y="3700"/>
                  </a:cubicBezTo>
                  <a:cubicBezTo>
                    <a:pt x="5489" y="3400"/>
                    <a:pt x="5688" y="3200"/>
                    <a:pt x="5886" y="2900"/>
                  </a:cubicBezTo>
                  <a:cubicBezTo>
                    <a:pt x="6085" y="2600"/>
                    <a:pt x="6283" y="2200"/>
                    <a:pt x="6488" y="1900"/>
                  </a:cubicBezTo>
                  <a:cubicBezTo>
                    <a:pt x="6692" y="1600"/>
                    <a:pt x="6902" y="1400"/>
                    <a:pt x="7112" y="1200"/>
                  </a:cubicBezTo>
                  <a:cubicBezTo>
                    <a:pt x="7323" y="1000"/>
                    <a:pt x="7533" y="800"/>
                    <a:pt x="7743" y="600"/>
                  </a:cubicBezTo>
                  <a:cubicBezTo>
                    <a:pt x="7953" y="400"/>
                    <a:pt x="8164" y="200"/>
                    <a:pt x="8368" y="100"/>
                  </a:cubicBezTo>
                  <a:cubicBezTo>
                    <a:pt x="8572" y="0"/>
                    <a:pt x="8771" y="0"/>
                    <a:pt x="8972" y="0"/>
                  </a:cubicBezTo>
                  <a:cubicBezTo>
                    <a:pt x="9174" y="0"/>
                    <a:pt x="9378" y="0"/>
                    <a:pt x="9580" y="0"/>
                  </a:cubicBezTo>
                  <a:cubicBezTo>
                    <a:pt x="9781" y="0"/>
                    <a:pt x="9980" y="0"/>
                    <a:pt x="10181" y="0"/>
                  </a:cubicBezTo>
                  <a:cubicBezTo>
                    <a:pt x="10382" y="0"/>
                    <a:pt x="10587" y="0"/>
                    <a:pt x="10788" y="0"/>
                  </a:cubicBezTo>
                  <a:cubicBezTo>
                    <a:pt x="10990" y="0"/>
                    <a:pt x="11188" y="0"/>
                    <a:pt x="11390" y="100"/>
                  </a:cubicBezTo>
                  <a:cubicBezTo>
                    <a:pt x="11591" y="200"/>
                    <a:pt x="11796" y="400"/>
                    <a:pt x="11997" y="500"/>
                  </a:cubicBezTo>
                  <a:cubicBezTo>
                    <a:pt x="12199" y="600"/>
                    <a:pt x="12397" y="600"/>
                    <a:pt x="12596" y="700"/>
                  </a:cubicBezTo>
                  <a:cubicBezTo>
                    <a:pt x="12794" y="800"/>
                    <a:pt x="12993" y="1000"/>
                    <a:pt x="13188" y="1200"/>
                  </a:cubicBezTo>
                  <a:cubicBezTo>
                    <a:pt x="13384" y="1400"/>
                    <a:pt x="13577" y="1600"/>
                    <a:pt x="13772" y="1800"/>
                  </a:cubicBezTo>
                  <a:cubicBezTo>
                    <a:pt x="13968" y="2000"/>
                    <a:pt x="14166" y="2200"/>
                    <a:pt x="14388" y="2500"/>
                  </a:cubicBezTo>
                  <a:cubicBezTo>
                    <a:pt x="14610" y="2800"/>
                    <a:pt x="14855" y="3200"/>
                    <a:pt x="15098" y="3600"/>
                  </a:cubicBezTo>
                  <a:cubicBezTo>
                    <a:pt x="15340" y="4000"/>
                    <a:pt x="15580" y="4400"/>
                    <a:pt x="15816" y="4900"/>
                  </a:cubicBezTo>
                  <a:cubicBezTo>
                    <a:pt x="16053" y="5400"/>
                    <a:pt x="16286" y="6000"/>
                    <a:pt x="16520" y="6400"/>
                  </a:cubicBezTo>
                  <a:cubicBezTo>
                    <a:pt x="16753" y="6800"/>
                    <a:pt x="16987" y="7000"/>
                    <a:pt x="17218" y="7200"/>
                  </a:cubicBezTo>
                  <a:cubicBezTo>
                    <a:pt x="17448" y="7400"/>
                    <a:pt x="17676" y="7600"/>
                    <a:pt x="17895" y="7800"/>
                  </a:cubicBezTo>
                  <a:cubicBezTo>
                    <a:pt x="18114" y="8000"/>
                    <a:pt x="18324" y="8200"/>
                    <a:pt x="18552" y="8300"/>
                  </a:cubicBezTo>
                  <a:cubicBezTo>
                    <a:pt x="18780" y="8400"/>
                    <a:pt x="19025" y="8400"/>
                    <a:pt x="19261" y="8400"/>
                  </a:cubicBezTo>
                  <a:cubicBezTo>
                    <a:pt x="19498" y="8400"/>
                    <a:pt x="19726" y="8400"/>
                    <a:pt x="19962" y="8400"/>
                  </a:cubicBezTo>
                  <a:cubicBezTo>
                    <a:pt x="20199" y="8400"/>
                    <a:pt x="20444" y="8400"/>
                    <a:pt x="20674" y="8600"/>
                  </a:cubicBezTo>
                  <a:cubicBezTo>
                    <a:pt x="20905" y="8800"/>
                    <a:pt x="21121" y="9200"/>
                    <a:pt x="21273" y="10100"/>
                  </a:cubicBezTo>
                  <a:cubicBezTo>
                    <a:pt x="21425" y="11000"/>
                    <a:pt x="21512" y="12400"/>
                    <a:pt x="21600" y="13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207864" y="1199375"/>
              <a:ext cx="132681" cy="27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7" h="21009" fill="norm" stroke="1" extrusionOk="0">
                  <a:moveTo>
                    <a:pt x="20291" y="5634"/>
                  </a:moveTo>
                  <a:cubicBezTo>
                    <a:pt x="17491" y="3670"/>
                    <a:pt x="14691" y="1707"/>
                    <a:pt x="12291" y="725"/>
                  </a:cubicBezTo>
                  <a:cubicBezTo>
                    <a:pt x="9891" y="-257"/>
                    <a:pt x="7891" y="-257"/>
                    <a:pt x="5691" y="823"/>
                  </a:cubicBezTo>
                  <a:cubicBezTo>
                    <a:pt x="3491" y="1903"/>
                    <a:pt x="1091" y="4063"/>
                    <a:pt x="291" y="5634"/>
                  </a:cubicBezTo>
                  <a:cubicBezTo>
                    <a:pt x="-509" y="7205"/>
                    <a:pt x="291" y="8187"/>
                    <a:pt x="3291" y="9463"/>
                  </a:cubicBezTo>
                  <a:cubicBezTo>
                    <a:pt x="6291" y="10739"/>
                    <a:pt x="11491" y="12310"/>
                    <a:pt x="14891" y="13390"/>
                  </a:cubicBezTo>
                  <a:cubicBezTo>
                    <a:pt x="18291" y="14470"/>
                    <a:pt x="19891" y="15059"/>
                    <a:pt x="20491" y="15845"/>
                  </a:cubicBezTo>
                  <a:cubicBezTo>
                    <a:pt x="21091" y="16630"/>
                    <a:pt x="20691" y="17612"/>
                    <a:pt x="19491" y="18496"/>
                  </a:cubicBezTo>
                  <a:cubicBezTo>
                    <a:pt x="18291" y="19379"/>
                    <a:pt x="16291" y="20165"/>
                    <a:pt x="13891" y="20656"/>
                  </a:cubicBezTo>
                  <a:cubicBezTo>
                    <a:pt x="11491" y="21147"/>
                    <a:pt x="8691" y="21343"/>
                    <a:pt x="7691" y="19772"/>
                  </a:cubicBezTo>
                  <a:cubicBezTo>
                    <a:pt x="6691" y="18201"/>
                    <a:pt x="7491" y="14863"/>
                    <a:pt x="8291" y="1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414174" y="1165359"/>
              <a:ext cx="53669" cy="30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0"/>
                  </a:moveTo>
                  <a:cubicBezTo>
                    <a:pt x="1029" y="5264"/>
                    <a:pt x="2057" y="10528"/>
                    <a:pt x="3600" y="13886"/>
                  </a:cubicBezTo>
                  <a:cubicBezTo>
                    <a:pt x="5143" y="17244"/>
                    <a:pt x="7200" y="18696"/>
                    <a:pt x="9771" y="19785"/>
                  </a:cubicBezTo>
                  <a:cubicBezTo>
                    <a:pt x="12343" y="20874"/>
                    <a:pt x="15429" y="21600"/>
                    <a:pt x="17486" y="21237"/>
                  </a:cubicBezTo>
                  <a:cubicBezTo>
                    <a:pt x="19543" y="20874"/>
                    <a:pt x="20571" y="19422"/>
                    <a:pt x="21600" y="17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396284" y="1270036"/>
              <a:ext cx="370565" cy="36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1490" y="4265"/>
                  </a:moveTo>
                  <a:cubicBezTo>
                    <a:pt x="745" y="4113"/>
                    <a:pt x="0" y="3961"/>
                    <a:pt x="0" y="3809"/>
                  </a:cubicBezTo>
                  <a:cubicBezTo>
                    <a:pt x="0" y="3657"/>
                    <a:pt x="745" y="3505"/>
                    <a:pt x="2309" y="3277"/>
                  </a:cubicBezTo>
                  <a:cubicBezTo>
                    <a:pt x="3873" y="3048"/>
                    <a:pt x="6257" y="2744"/>
                    <a:pt x="7672" y="2288"/>
                  </a:cubicBezTo>
                  <a:cubicBezTo>
                    <a:pt x="9087" y="1831"/>
                    <a:pt x="9534" y="1223"/>
                    <a:pt x="9385" y="919"/>
                  </a:cubicBezTo>
                  <a:cubicBezTo>
                    <a:pt x="9236" y="615"/>
                    <a:pt x="8491" y="615"/>
                    <a:pt x="7821" y="843"/>
                  </a:cubicBezTo>
                  <a:cubicBezTo>
                    <a:pt x="7150" y="1071"/>
                    <a:pt x="6554" y="1527"/>
                    <a:pt x="6257" y="2136"/>
                  </a:cubicBezTo>
                  <a:cubicBezTo>
                    <a:pt x="5959" y="2744"/>
                    <a:pt x="5959" y="3505"/>
                    <a:pt x="6554" y="4417"/>
                  </a:cubicBezTo>
                  <a:cubicBezTo>
                    <a:pt x="7150" y="5330"/>
                    <a:pt x="8342" y="6395"/>
                    <a:pt x="9832" y="6471"/>
                  </a:cubicBezTo>
                  <a:cubicBezTo>
                    <a:pt x="11321" y="6547"/>
                    <a:pt x="13109" y="5634"/>
                    <a:pt x="14152" y="4798"/>
                  </a:cubicBezTo>
                  <a:cubicBezTo>
                    <a:pt x="15194" y="3961"/>
                    <a:pt x="15492" y="3200"/>
                    <a:pt x="15567" y="3200"/>
                  </a:cubicBezTo>
                  <a:cubicBezTo>
                    <a:pt x="15641" y="3200"/>
                    <a:pt x="15492" y="3961"/>
                    <a:pt x="15343" y="6775"/>
                  </a:cubicBezTo>
                  <a:cubicBezTo>
                    <a:pt x="15194" y="9589"/>
                    <a:pt x="15046" y="14457"/>
                    <a:pt x="15046" y="17423"/>
                  </a:cubicBezTo>
                  <a:cubicBezTo>
                    <a:pt x="15046" y="20389"/>
                    <a:pt x="15194" y="21454"/>
                    <a:pt x="15343" y="21454"/>
                  </a:cubicBezTo>
                  <a:cubicBezTo>
                    <a:pt x="15492" y="21454"/>
                    <a:pt x="15641" y="20389"/>
                    <a:pt x="15716" y="17423"/>
                  </a:cubicBezTo>
                  <a:cubicBezTo>
                    <a:pt x="15790" y="14457"/>
                    <a:pt x="15790" y="9589"/>
                    <a:pt x="15865" y="6775"/>
                  </a:cubicBezTo>
                  <a:cubicBezTo>
                    <a:pt x="15939" y="3961"/>
                    <a:pt x="16088" y="3200"/>
                    <a:pt x="16386" y="2440"/>
                  </a:cubicBezTo>
                  <a:cubicBezTo>
                    <a:pt x="16684" y="1679"/>
                    <a:pt x="17131" y="919"/>
                    <a:pt x="17727" y="462"/>
                  </a:cubicBezTo>
                  <a:cubicBezTo>
                    <a:pt x="18323" y="6"/>
                    <a:pt x="19068" y="-146"/>
                    <a:pt x="19887" y="158"/>
                  </a:cubicBezTo>
                  <a:cubicBezTo>
                    <a:pt x="20706" y="462"/>
                    <a:pt x="21600" y="1223"/>
                    <a:pt x="21600" y="2440"/>
                  </a:cubicBezTo>
                  <a:cubicBezTo>
                    <a:pt x="21600" y="3657"/>
                    <a:pt x="20706" y="5330"/>
                    <a:pt x="19887" y="6015"/>
                  </a:cubicBezTo>
                  <a:cubicBezTo>
                    <a:pt x="19068" y="6699"/>
                    <a:pt x="18323" y="6395"/>
                    <a:pt x="17578" y="6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820516" y="1242028"/>
              <a:ext cx="176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1062271" y="1119358"/>
              <a:ext cx="86643" cy="259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99" fill="norm" stroke="1" extrusionOk="0">
                  <a:moveTo>
                    <a:pt x="6420" y="0"/>
                  </a:moveTo>
                  <a:cubicBezTo>
                    <a:pt x="5802" y="4871"/>
                    <a:pt x="5185" y="9741"/>
                    <a:pt x="4877" y="12706"/>
                  </a:cubicBezTo>
                  <a:cubicBezTo>
                    <a:pt x="4568" y="15671"/>
                    <a:pt x="4568" y="16729"/>
                    <a:pt x="3951" y="17788"/>
                  </a:cubicBezTo>
                  <a:cubicBezTo>
                    <a:pt x="3334" y="18847"/>
                    <a:pt x="2100" y="19906"/>
                    <a:pt x="1174" y="19800"/>
                  </a:cubicBezTo>
                  <a:cubicBezTo>
                    <a:pt x="248" y="19694"/>
                    <a:pt x="-369" y="18424"/>
                    <a:pt x="248" y="17259"/>
                  </a:cubicBezTo>
                  <a:cubicBezTo>
                    <a:pt x="865" y="16094"/>
                    <a:pt x="2717" y="15035"/>
                    <a:pt x="5185" y="14294"/>
                  </a:cubicBezTo>
                  <a:cubicBezTo>
                    <a:pt x="7654" y="13553"/>
                    <a:pt x="10740" y="13129"/>
                    <a:pt x="13517" y="13341"/>
                  </a:cubicBezTo>
                  <a:cubicBezTo>
                    <a:pt x="16294" y="13553"/>
                    <a:pt x="18762" y="14400"/>
                    <a:pt x="19997" y="15565"/>
                  </a:cubicBezTo>
                  <a:cubicBezTo>
                    <a:pt x="21231" y="16729"/>
                    <a:pt x="21231" y="18212"/>
                    <a:pt x="19997" y="19271"/>
                  </a:cubicBezTo>
                  <a:cubicBezTo>
                    <a:pt x="18762" y="20329"/>
                    <a:pt x="16294" y="20965"/>
                    <a:pt x="13517" y="21282"/>
                  </a:cubicBezTo>
                  <a:cubicBezTo>
                    <a:pt x="10740" y="21600"/>
                    <a:pt x="7654" y="21600"/>
                    <a:pt x="5494" y="21071"/>
                  </a:cubicBezTo>
                  <a:cubicBezTo>
                    <a:pt x="3334" y="20541"/>
                    <a:pt x="2100" y="19482"/>
                    <a:pt x="865" y="18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1196191" y="1272695"/>
              <a:ext cx="167713" cy="309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0" y="0"/>
                  </a:moveTo>
                  <a:cubicBezTo>
                    <a:pt x="1309" y="536"/>
                    <a:pt x="2618" y="1071"/>
                    <a:pt x="3927" y="1607"/>
                  </a:cubicBezTo>
                  <a:cubicBezTo>
                    <a:pt x="5236" y="2142"/>
                    <a:pt x="6545" y="2678"/>
                    <a:pt x="8345" y="2588"/>
                  </a:cubicBezTo>
                  <a:cubicBezTo>
                    <a:pt x="10145" y="2499"/>
                    <a:pt x="12436" y="1785"/>
                    <a:pt x="13582" y="1874"/>
                  </a:cubicBezTo>
                  <a:cubicBezTo>
                    <a:pt x="14727" y="1964"/>
                    <a:pt x="14727" y="2856"/>
                    <a:pt x="15545" y="5266"/>
                  </a:cubicBezTo>
                  <a:cubicBezTo>
                    <a:pt x="16364" y="7676"/>
                    <a:pt x="18000" y="11603"/>
                    <a:pt x="19145" y="14013"/>
                  </a:cubicBezTo>
                  <a:cubicBezTo>
                    <a:pt x="20291" y="16423"/>
                    <a:pt x="20945" y="17316"/>
                    <a:pt x="21273" y="18208"/>
                  </a:cubicBezTo>
                  <a:cubicBezTo>
                    <a:pt x="21600" y="19101"/>
                    <a:pt x="21600" y="19993"/>
                    <a:pt x="20782" y="20618"/>
                  </a:cubicBezTo>
                  <a:cubicBezTo>
                    <a:pt x="19964" y="21243"/>
                    <a:pt x="18327" y="21600"/>
                    <a:pt x="16691" y="21600"/>
                  </a:cubicBezTo>
                  <a:cubicBezTo>
                    <a:pt x="15055" y="21600"/>
                    <a:pt x="13418" y="21243"/>
                    <a:pt x="11455" y="19726"/>
                  </a:cubicBezTo>
                  <a:cubicBezTo>
                    <a:pt x="9491" y="18208"/>
                    <a:pt x="7200" y="15531"/>
                    <a:pt x="4909" y="12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1518199" y="1280362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1722484" y="1209888"/>
              <a:ext cx="64055" cy="13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247" fill="norm" stroke="1" extrusionOk="0">
                  <a:moveTo>
                    <a:pt x="20822" y="2630"/>
                  </a:moveTo>
                  <a:cubicBezTo>
                    <a:pt x="17499" y="1430"/>
                    <a:pt x="14176" y="230"/>
                    <a:pt x="10437" y="30"/>
                  </a:cubicBezTo>
                  <a:cubicBezTo>
                    <a:pt x="6699" y="-170"/>
                    <a:pt x="2545" y="630"/>
                    <a:pt x="884" y="2030"/>
                  </a:cubicBezTo>
                  <a:cubicBezTo>
                    <a:pt x="-778" y="3430"/>
                    <a:pt x="53" y="5430"/>
                    <a:pt x="2130" y="7030"/>
                  </a:cubicBezTo>
                  <a:cubicBezTo>
                    <a:pt x="4207" y="8630"/>
                    <a:pt x="7530" y="9830"/>
                    <a:pt x="10437" y="11430"/>
                  </a:cubicBezTo>
                  <a:cubicBezTo>
                    <a:pt x="13345" y="13030"/>
                    <a:pt x="15837" y="15030"/>
                    <a:pt x="16253" y="17030"/>
                  </a:cubicBezTo>
                  <a:cubicBezTo>
                    <a:pt x="16668" y="19030"/>
                    <a:pt x="15007" y="21030"/>
                    <a:pt x="12514" y="21230"/>
                  </a:cubicBezTo>
                  <a:cubicBezTo>
                    <a:pt x="10022" y="21430"/>
                    <a:pt x="6699" y="19830"/>
                    <a:pt x="5868" y="17430"/>
                  </a:cubicBezTo>
                  <a:cubicBezTo>
                    <a:pt x="5037" y="15030"/>
                    <a:pt x="6699" y="11830"/>
                    <a:pt x="8360" y="8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1866700" y="1111691"/>
              <a:ext cx="34842" cy="255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419" fill="norm" stroke="1" extrusionOk="0">
                  <a:moveTo>
                    <a:pt x="2520" y="0"/>
                  </a:moveTo>
                  <a:cubicBezTo>
                    <a:pt x="977" y="3850"/>
                    <a:pt x="-566" y="7699"/>
                    <a:pt x="205" y="10800"/>
                  </a:cubicBezTo>
                  <a:cubicBezTo>
                    <a:pt x="977" y="13901"/>
                    <a:pt x="4063" y="16253"/>
                    <a:pt x="6377" y="18071"/>
                  </a:cubicBezTo>
                  <a:cubicBezTo>
                    <a:pt x="8691" y="19889"/>
                    <a:pt x="10234" y="21172"/>
                    <a:pt x="12548" y="21386"/>
                  </a:cubicBezTo>
                  <a:cubicBezTo>
                    <a:pt x="14863" y="21600"/>
                    <a:pt x="17948" y="20745"/>
                    <a:pt x="21034" y="19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1840206" y="1272695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980765" y="1182117"/>
              <a:ext cx="225610" cy="294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075" fill="norm" stroke="1" extrusionOk="0">
                  <a:moveTo>
                    <a:pt x="1942" y="7586"/>
                  </a:moveTo>
                  <a:cubicBezTo>
                    <a:pt x="2670" y="6854"/>
                    <a:pt x="3398" y="6122"/>
                    <a:pt x="3155" y="5847"/>
                  </a:cubicBezTo>
                  <a:cubicBezTo>
                    <a:pt x="2912" y="5573"/>
                    <a:pt x="1699" y="5756"/>
                    <a:pt x="971" y="6305"/>
                  </a:cubicBezTo>
                  <a:cubicBezTo>
                    <a:pt x="243" y="6854"/>
                    <a:pt x="0" y="7769"/>
                    <a:pt x="0" y="8684"/>
                  </a:cubicBezTo>
                  <a:cubicBezTo>
                    <a:pt x="0" y="9600"/>
                    <a:pt x="243" y="10515"/>
                    <a:pt x="971" y="11156"/>
                  </a:cubicBezTo>
                  <a:cubicBezTo>
                    <a:pt x="1699" y="11796"/>
                    <a:pt x="2912" y="12162"/>
                    <a:pt x="4126" y="12254"/>
                  </a:cubicBezTo>
                  <a:cubicBezTo>
                    <a:pt x="5339" y="12345"/>
                    <a:pt x="6553" y="12162"/>
                    <a:pt x="7645" y="11613"/>
                  </a:cubicBezTo>
                  <a:cubicBezTo>
                    <a:pt x="8737" y="11064"/>
                    <a:pt x="9708" y="10149"/>
                    <a:pt x="10193" y="10332"/>
                  </a:cubicBezTo>
                  <a:cubicBezTo>
                    <a:pt x="10679" y="10515"/>
                    <a:pt x="10679" y="11796"/>
                    <a:pt x="10557" y="14542"/>
                  </a:cubicBezTo>
                  <a:cubicBezTo>
                    <a:pt x="10436" y="17288"/>
                    <a:pt x="10193" y="21498"/>
                    <a:pt x="10315" y="21040"/>
                  </a:cubicBezTo>
                  <a:cubicBezTo>
                    <a:pt x="10436" y="20583"/>
                    <a:pt x="10921" y="15457"/>
                    <a:pt x="11407" y="11522"/>
                  </a:cubicBezTo>
                  <a:cubicBezTo>
                    <a:pt x="11892" y="7586"/>
                    <a:pt x="12378" y="4840"/>
                    <a:pt x="12984" y="3101"/>
                  </a:cubicBezTo>
                  <a:cubicBezTo>
                    <a:pt x="13591" y="1362"/>
                    <a:pt x="14319" y="630"/>
                    <a:pt x="15290" y="264"/>
                  </a:cubicBezTo>
                  <a:cubicBezTo>
                    <a:pt x="16261" y="-102"/>
                    <a:pt x="17474" y="-102"/>
                    <a:pt x="18566" y="356"/>
                  </a:cubicBezTo>
                  <a:cubicBezTo>
                    <a:pt x="19658" y="813"/>
                    <a:pt x="20629" y="1729"/>
                    <a:pt x="21115" y="2644"/>
                  </a:cubicBezTo>
                  <a:cubicBezTo>
                    <a:pt x="21600" y="3559"/>
                    <a:pt x="21600" y="4474"/>
                    <a:pt x="20508" y="5939"/>
                  </a:cubicBezTo>
                  <a:cubicBezTo>
                    <a:pt x="19416" y="7403"/>
                    <a:pt x="17231" y="9417"/>
                    <a:pt x="15290" y="10606"/>
                  </a:cubicBezTo>
                  <a:cubicBezTo>
                    <a:pt x="13348" y="11796"/>
                    <a:pt x="11649" y="12162"/>
                    <a:pt x="9951" y="12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559844" y="1502700"/>
              <a:ext cx="1272696" cy="8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20366"/>
                  </a:moveTo>
                  <a:cubicBezTo>
                    <a:pt x="1475" y="20983"/>
                    <a:pt x="2949" y="21600"/>
                    <a:pt x="4467" y="20366"/>
                  </a:cubicBezTo>
                  <a:cubicBezTo>
                    <a:pt x="5986" y="19131"/>
                    <a:pt x="7547" y="16046"/>
                    <a:pt x="9239" y="12960"/>
                  </a:cubicBezTo>
                  <a:cubicBezTo>
                    <a:pt x="10930" y="9874"/>
                    <a:pt x="12752" y="6789"/>
                    <a:pt x="14465" y="4937"/>
                  </a:cubicBezTo>
                  <a:cubicBezTo>
                    <a:pt x="16178" y="3086"/>
                    <a:pt x="17783" y="2469"/>
                    <a:pt x="18954" y="1851"/>
                  </a:cubicBezTo>
                  <a:cubicBezTo>
                    <a:pt x="20125" y="1234"/>
                    <a:pt x="20863" y="6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879198" y="1502700"/>
              <a:ext cx="815339" cy="137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63" fill="norm" stroke="1" extrusionOk="0">
                  <a:moveTo>
                    <a:pt x="6126" y="15600"/>
                  </a:moveTo>
                  <a:cubicBezTo>
                    <a:pt x="4646" y="16800"/>
                    <a:pt x="3165" y="18000"/>
                    <a:pt x="2055" y="19000"/>
                  </a:cubicBezTo>
                  <a:cubicBezTo>
                    <a:pt x="945" y="20000"/>
                    <a:pt x="204" y="20800"/>
                    <a:pt x="36" y="21200"/>
                  </a:cubicBezTo>
                  <a:cubicBezTo>
                    <a:pt x="-132" y="21600"/>
                    <a:pt x="272" y="21600"/>
                    <a:pt x="1550" y="20800"/>
                  </a:cubicBezTo>
                  <a:cubicBezTo>
                    <a:pt x="2829" y="20000"/>
                    <a:pt x="4982" y="18400"/>
                    <a:pt x="7169" y="16200"/>
                  </a:cubicBezTo>
                  <a:cubicBezTo>
                    <a:pt x="9356" y="14000"/>
                    <a:pt x="11576" y="11200"/>
                    <a:pt x="13965" y="8400"/>
                  </a:cubicBezTo>
                  <a:cubicBezTo>
                    <a:pt x="16354" y="5600"/>
                    <a:pt x="18911" y="2800"/>
                    <a:pt x="214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525865" y="1288029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0" y="2018476"/>
              <a:ext cx="126774" cy="340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1468" fill="norm" stroke="1" extrusionOk="0">
                  <a:moveTo>
                    <a:pt x="16227" y="4704"/>
                  </a:moveTo>
                  <a:cubicBezTo>
                    <a:pt x="16227" y="3898"/>
                    <a:pt x="16227" y="3092"/>
                    <a:pt x="16434" y="2286"/>
                  </a:cubicBezTo>
                  <a:cubicBezTo>
                    <a:pt x="16642" y="1480"/>
                    <a:pt x="17058" y="674"/>
                    <a:pt x="16019" y="271"/>
                  </a:cubicBezTo>
                  <a:cubicBezTo>
                    <a:pt x="14981" y="-132"/>
                    <a:pt x="12488" y="-132"/>
                    <a:pt x="9581" y="593"/>
                  </a:cubicBezTo>
                  <a:cubicBezTo>
                    <a:pt x="6673" y="1319"/>
                    <a:pt x="3350" y="2769"/>
                    <a:pt x="1481" y="4381"/>
                  </a:cubicBezTo>
                  <a:cubicBezTo>
                    <a:pt x="-389" y="5993"/>
                    <a:pt x="-804" y="7767"/>
                    <a:pt x="2104" y="9620"/>
                  </a:cubicBezTo>
                  <a:cubicBezTo>
                    <a:pt x="5011" y="11474"/>
                    <a:pt x="11242" y="13408"/>
                    <a:pt x="15188" y="14698"/>
                  </a:cubicBezTo>
                  <a:cubicBezTo>
                    <a:pt x="19134" y="15987"/>
                    <a:pt x="20796" y="16632"/>
                    <a:pt x="20588" y="17599"/>
                  </a:cubicBezTo>
                  <a:cubicBezTo>
                    <a:pt x="20381" y="18567"/>
                    <a:pt x="18304" y="19856"/>
                    <a:pt x="16227" y="20581"/>
                  </a:cubicBezTo>
                  <a:cubicBezTo>
                    <a:pt x="14150" y="21307"/>
                    <a:pt x="12073" y="21468"/>
                    <a:pt x="9996" y="21468"/>
                  </a:cubicBezTo>
                  <a:cubicBezTo>
                    <a:pt x="7919" y="21468"/>
                    <a:pt x="5842" y="21307"/>
                    <a:pt x="5427" y="20178"/>
                  </a:cubicBezTo>
                  <a:cubicBezTo>
                    <a:pt x="5011" y="19050"/>
                    <a:pt x="6258" y="16955"/>
                    <a:pt x="8127" y="15504"/>
                  </a:cubicBezTo>
                  <a:cubicBezTo>
                    <a:pt x="9996" y="14053"/>
                    <a:pt x="12488" y="13247"/>
                    <a:pt x="14981" y="12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199502" y="2039258"/>
              <a:ext cx="92003" cy="268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3643"/>
                  </a:moveTo>
                  <a:cubicBezTo>
                    <a:pt x="1800" y="2836"/>
                    <a:pt x="3600" y="2028"/>
                    <a:pt x="5400" y="1221"/>
                  </a:cubicBezTo>
                  <a:cubicBezTo>
                    <a:pt x="7200" y="413"/>
                    <a:pt x="9000" y="-394"/>
                    <a:pt x="9900" y="212"/>
                  </a:cubicBezTo>
                  <a:cubicBezTo>
                    <a:pt x="10800" y="817"/>
                    <a:pt x="10800" y="2836"/>
                    <a:pt x="12600" y="6570"/>
                  </a:cubicBezTo>
                  <a:cubicBezTo>
                    <a:pt x="14400" y="10305"/>
                    <a:pt x="18000" y="15756"/>
                    <a:pt x="21600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11883" y="2158925"/>
              <a:ext cx="341691" cy="346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03" fill="norm" stroke="1" extrusionOk="0">
                  <a:moveTo>
                    <a:pt x="1137" y="4922"/>
                  </a:moveTo>
                  <a:cubicBezTo>
                    <a:pt x="501" y="4449"/>
                    <a:pt x="-134" y="3976"/>
                    <a:pt x="25" y="3740"/>
                  </a:cubicBezTo>
                  <a:cubicBezTo>
                    <a:pt x="184" y="3503"/>
                    <a:pt x="1137" y="3503"/>
                    <a:pt x="2804" y="3188"/>
                  </a:cubicBezTo>
                  <a:cubicBezTo>
                    <a:pt x="4472" y="2873"/>
                    <a:pt x="6854" y="2242"/>
                    <a:pt x="8442" y="1611"/>
                  </a:cubicBezTo>
                  <a:cubicBezTo>
                    <a:pt x="10031" y="981"/>
                    <a:pt x="10825" y="350"/>
                    <a:pt x="10825" y="113"/>
                  </a:cubicBezTo>
                  <a:cubicBezTo>
                    <a:pt x="10825" y="-123"/>
                    <a:pt x="10031" y="35"/>
                    <a:pt x="9237" y="350"/>
                  </a:cubicBezTo>
                  <a:cubicBezTo>
                    <a:pt x="8442" y="665"/>
                    <a:pt x="7648" y="1138"/>
                    <a:pt x="7331" y="2242"/>
                  </a:cubicBezTo>
                  <a:cubicBezTo>
                    <a:pt x="7013" y="3346"/>
                    <a:pt x="7172" y="5080"/>
                    <a:pt x="7648" y="6026"/>
                  </a:cubicBezTo>
                  <a:cubicBezTo>
                    <a:pt x="8125" y="6972"/>
                    <a:pt x="8919" y="7130"/>
                    <a:pt x="10031" y="6972"/>
                  </a:cubicBezTo>
                  <a:cubicBezTo>
                    <a:pt x="11142" y="6814"/>
                    <a:pt x="12572" y="6341"/>
                    <a:pt x="13525" y="5789"/>
                  </a:cubicBezTo>
                  <a:cubicBezTo>
                    <a:pt x="14478" y="5238"/>
                    <a:pt x="14954" y="4607"/>
                    <a:pt x="15113" y="4686"/>
                  </a:cubicBezTo>
                  <a:cubicBezTo>
                    <a:pt x="15272" y="4765"/>
                    <a:pt x="15113" y="5553"/>
                    <a:pt x="14954" y="8154"/>
                  </a:cubicBezTo>
                  <a:cubicBezTo>
                    <a:pt x="14795" y="10756"/>
                    <a:pt x="14637" y="15170"/>
                    <a:pt x="14557" y="17851"/>
                  </a:cubicBezTo>
                  <a:cubicBezTo>
                    <a:pt x="14478" y="20531"/>
                    <a:pt x="14478" y="21477"/>
                    <a:pt x="14398" y="21398"/>
                  </a:cubicBezTo>
                  <a:cubicBezTo>
                    <a:pt x="14319" y="21319"/>
                    <a:pt x="14160" y="20216"/>
                    <a:pt x="14001" y="17220"/>
                  </a:cubicBezTo>
                  <a:cubicBezTo>
                    <a:pt x="13842" y="14224"/>
                    <a:pt x="13684" y="9337"/>
                    <a:pt x="13922" y="6184"/>
                  </a:cubicBezTo>
                  <a:cubicBezTo>
                    <a:pt x="14160" y="3030"/>
                    <a:pt x="14795" y="1611"/>
                    <a:pt x="15510" y="823"/>
                  </a:cubicBezTo>
                  <a:cubicBezTo>
                    <a:pt x="16225" y="35"/>
                    <a:pt x="17019" y="-123"/>
                    <a:pt x="17972" y="350"/>
                  </a:cubicBezTo>
                  <a:cubicBezTo>
                    <a:pt x="18925" y="823"/>
                    <a:pt x="20037" y="1927"/>
                    <a:pt x="20672" y="2951"/>
                  </a:cubicBezTo>
                  <a:cubicBezTo>
                    <a:pt x="21307" y="3976"/>
                    <a:pt x="21466" y="4922"/>
                    <a:pt x="20831" y="5868"/>
                  </a:cubicBezTo>
                  <a:cubicBezTo>
                    <a:pt x="20195" y="6814"/>
                    <a:pt x="18766" y="7760"/>
                    <a:pt x="17575" y="8076"/>
                  </a:cubicBezTo>
                  <a:cubicBezTo>
                    <a:pt x="16384" y="8391"/>
                    <a:pt x="15431" y="8076"/>
                    <a:pt x="14795" y="7445"/>
                  </a:cubicBezTo>
                  <a:cubicBezTo>
                    <a:pt x="14160" y="6814"/>
                    <a:pt x="13842" y="5868"/>
                    <a:pt x="13525" y="4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651846" y="2047046"/>
              <a:ext cx="1533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145834" y="2430388"/>
              <a:ext cx="36801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00" y="14400"/>
                    <a:pt x="7800" y="7200"/>
                    <a:pt x="11400" y="3600"/>
                  </a:cubicBezTo>
                  <a:cubicBezTo>
                    <a:pt x="15000" y="0"/>
                    <a:pt x="183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383506" y="2369053"/>
              <a:ext cx="27600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6200"/>
                    <a:pt x="12000" y="10800"/>
                    <a:pt x="15600" y="7200"/>
                  </a:cubicBezTo>
                  <a:cubicBezTo>
                    <a:pt x="19200" y="3600"/>
                    <a:pt x="204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828183" y="2192716"/>
              <a:ext cx="7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851184" y="2361386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1226859" y="1973326"/>
              <a:ext cx="76669" cy="38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7" fill="norm" stroke="1" extrusionOk="0">
                  <a:moveTo>
                    <a:pt x="21600" y="4496"/>
                  </a:moveTo>
                  <a:cubicBezTo>
                    <a:pt x="21600" y="3790"/>
                    <a:pt x="21600" y="3084"/>
                    <a:pt x="20880" y="2308"/>
                  </a:cubicBezTo>
                  <a:cubicBezTo>
                    <a:pt x="20160" y="1531"/>
                    <a:pt x="18720" y="684"/>
                    <a:pt x="16200" y="261"/>
                  </a:cubicBezTo>
                  <a:cubicBezTo>
                    <a:pt x="13680" y="-163"/>
                    <a:pt x="10080" y="-163"/>
                    <a:pt x="6840" y="966"/>
                  </a:cubicBezTo>
                  <a:cubicBezTo>
                    <a:pt x="3600" y="2096"/>
                    <a:pt x="720" y="4355"/>
                    <a:pt x="720" y="6966"/>
                  </a:cubicBezTo>
                  <a:cubicBezTo>
                    <a:pt x="720" y="9578"/>
                    <a:pt x="3600" y="12543"/>
                    <a:pt x="3960" y="15013"/>
                  </a:cubicBezTo>
                  <a:cubicBezTo>
                    <a:pt x="4320" y="17484"/>
                    <a:pt x="2160" y="19461"/>
                    <a:pt x="0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119523" y="2185049"/>
              <a:ext cx="245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6200"/>
                    <a:pt x="9450" y="10800"/>
                    <a:pt x="13050" y="7200"/>
                  </a:cubicBezTo>
                  <a:cubicBezTo>
                    <a:pt x="16650" y="3600"/>
                    <a:pt x="1912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429747" y="2007053"/>
              <a:ext cx="103786" cy="30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61" fill="norm" stroke="1" extrusionOk="0">
                  <a:moveTo>
                    <a:pt x="21395" y="115"/>
                  </a:moveTo>
                  <a:cubicBezTo>
                    <a:pt x="18761" y="-62"/>
                    <a:pt x="16127" y="-239"/>
                    <a:pt x="12966" y="1266"/>
                  </a:cubicBezTo>
                  <a:cubicBezTo>
                    <a:pt x="9805" y="2771"/>
                    <a:pt x="6117" y="5958"/>
                    <a:pt x="3746" y="9056"/>
                  </a:cubicBezTo>
                  <a:cubicBezTo>
                    <a:pt x="1375" y="12154"/>
                    <a:pt x="322" y="15164"/>
                    <a:pt x="58" y="17112"/>
                  </a:cubicBezTo>
                  <a:cubicBezTo>
                    <a:pt x="-205" y="19059"/>
                    <a:pt x="322" y="19945"/>
                    <a:pt x="3746" y="20476"/>
                  </a:cubicBezTo>
                  <a:cubicBezTo>
                    <a:pt x="7171" y="21007"/>
                    <a:pt x="13493" y="21184"/>
                    <a:pt x="19814" y="21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589737" y="2056883"/>
              <a:ext cx="204469" cy="27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33" fill="norm" stroke="1" extrusionOk="0">
                  <a:moveTo>
                    <a:pt x="14135" y="3368"/>
                  </a:moveTo>
                  <a:cubicBezTo>
                    <a:pt x="13335" y="2189"/>
                    <a:pt x="12535" y="1011"/>
                    <a:pt x="11602" y="717"/>
                  </a:cubicBezTo>
                  <a:cubicBezTo>
                    <a:pt x="10668" y="422"/>
                    <a:pt x="9602" y="1011"/>
                    <a:pt x="7602" y="3662"/>
                  </a:cubicBezTo>
                  <a:cubicBezTo>
                    <a:pt x="5602" y="6313"/>
                    <a:pt x="2668" y="11026"/>
                    <a:pt x="1202" y="13873"/>
                  </a:cubicBezTo>
                  <a:cubicBezTo>
                    <a:pt x="-265" y="16720"/>
                    <a:pt x="-265" y="17702"/>
                    <a:pt x="535" y="18880"/>
                  </a:cubicBezTo>
                  <a:cubicBezTo>
                    <a:pt x="1335" y="20058"/>
                    <a:pt x="2935" y="21433"/>
                    <a:pt x="5068" y="21433"/>
                  </a:cubicBezTo>
                  <a:cubicBezTo>
                    <a:pt x="7202" y="21433"/>
                    <a:pt x="9868" y="20058"/>
                    <a:pt x="12268" y="17604"/>
                  </a:cubicBezTo>
                  <a:cubicBezTo>
                    <a:pt x="14668" y="15149"/>
                    <a:pt x="16802" y="11615"/>
                    <a:pt x="16668" y="8473"/>
                  </a:cubicBezTo>
                  <a:cubicBezTo>
                    <a:pt x="16535" y="5331"/>
                    <a:pt x="14135" y="2582"/>
                    <a:pt x="12002" y="1208"/>
                  </a:cubicBezTo>
                  <a:cubicBezTo>
                    <a:pt x="9868" y="-167"/>
                    <a:pt x="8002" y="-167"/>
                    <a:pt x="6668" y="226"/>
                  </a:cubicBezTo>
                  <a:cubicBezTo>
                    <a:pt x="5335" y="618"/>
                    <a:pt x="4535" y="1404"/>
                    <a:pt x="4268" y="2288"/>
                  </a:cubicBezTo>
                  <a:cubicBezTo>
                    <a:pt x="4002" y="3171"/>
                    <a:pt x="4268" y="4153"/>
                    <a:pt x="6535" y="4840"/>
                  </a:cubicBezTo>
                  <a:cubicBezTo>
                    <a:pt x="8802" y="5528"/>
                    <a:pt x="13068" y="5920"/>
                    <a:pt x="15868" y="5920"/>
                  </a:cubicBezTo>
                  <a:cubicBezTo>
                    <a:pt x="18668" y="5920"/>
                    <a:pt x="20002" y="5528"/>
                    <a:pt x="21335" y="5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878540" y="1934177"/>
              <a:ext cx="30669" cy="58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760"/>
                  </a:moveTo>
                  <a:cubicBezTo>
                    <a:pt x="1800" y="295"/>
                    <a:pt x="3600" y="-171"/>
                    <a:pt x="4500" y="62"/>
                  </a:cubicBezTo>
                  <a:cubicBezTo>
                    <a:pt x="5400" y="295"/>
                    <a:pt x="5400" y="1226"/>
                    <a:pt x="4500" y="3413"/>
                  </a:cubicBezTo>
                  <a:cubicBezTo>
                    <a:pt x="3600" y="5601"/>
                    <a:pt x="1800" y="9046"/>
                    <a:pt x="1800" y="11979"/>
                  </a:cubicBezTo>
                  <a:cubicBezTo>
                    <a:pt x="1800" y="14912"/>
                    <a:pt x="3600" y="17332"/>
                    <a:pt x="5400" y="18776"/>
                  </a:cubicBezTo>
                  <a:cubicBezTo>
                    <a:pt x="7200" y="20219"/>
                    <a:pt x="9000" y="20684"/>
                    <a:pt x="11700" y="20963"/>
                  </a:cubicBezTo>
                  <a:cubicBezTo>
                    <a:pt x="14400" y="21243"/>
                    <a:pt x="18000" y="21336"/>
                    <a:pt x="21600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2026766" y="2093047"/>
              <a:ext cx="5112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39"/>
                    <a:pt x="0" y="12077"/>
                    <a:pt x="0" y="15677"/>
                  </a:cubicBezTo>
                  <a:cubicBezTo>
                    <a:pt x="0" y="19277"/>
                    <a:pt x="10800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2039544" y="2045041"/>
              <a:ext cx="113453" cy="24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1121" fill="norm" stroke="1" extrusionOk="0">
                  <a:moveTo>
                    <a:pt x="0" y="169"/>
                  </a:moveTo>
                  <a:cubicBezTo>
                    <a:pt x="2348" y="-47"/>
                    <a:pt x="4696" y="-263"/>
                    <a:pt x="7983" y="925"/>
                  </a:cubicBezTo>
                  <a:cubicBezTo>
                    <a:pt x="11270" y="2113"/>
                    <a:pt x="15496" y="4705"/>
                    <a:pt x="18078" y="7621"/>
                  </a:cubicBezTo>
                  <a:cubicBezTo>
                    <a:pt x="20661" y="10537"/>
                    <a:pt x="21600" y="13777"/>
                    <a:pt x="20191" y="16153"/>
                  </a:cubicBezTo>
                  <a:cubicBezTo>
                    <a:pt x="18783" y="18529"/>
                    <a:pt x="15026" y="20041"/>
                    <a:pt x="11739" y="20689"/>
                  </a:cubicBezTo>
                  <a:cubicBezTo>
                    <a:pt x="8452" y="21337"/>
                    <a:pt x="5635" y="21121"/>
                    <a:pt x="2817" y="20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2223548" y="2246383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2346217" y="1970377"/>
              <a:ext cx="113756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600" fill="norm" stroke="1" extrusionOk="0">
                  <a:moveTo>
                    <a:pt x="0" y="0"/>
                  </a:moveTo>
                  <a:cubicBezTo>
                    <a:pt x="6574" y="2700"/>
                    <a:pt x="13148" y="5400"/>
                    <a:pt x="16904" y="8357"/>
                  </a:cubicBezTo>
                  <a:cubicBezTo>
                    <a:pt x="20661" y="11314"/>
                    <a:pt x="21600" y="14529"/>
                    <a:pt x="20426" y="16779"/>
                  </a:cubicBezTo>
                  <a:cubicBezTo>
                    <a:pt x="19252" y="19029"/>
                    <a:pt x="15965" y="20314"/>
                    <a:pt x="12913" y="20957"/>
                  </a:cubicBezTo>
                  <a:cubicBezTo>
                    <a:pt x="9861" y="21600"/>
                    <a:pt x="7043" y="21600"/>
                    <a:pt x="4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2617112" y="2008712"/>
              <a:ext cx="311786" cy="302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15757" y="0"/>
                  </a:moveTo>
                  <a:cubicBezTo>
                    <a:pt x="16289" y="726"/>
                    <a:pt x="16820" y="1452"/>
                    <a:pt x="16731" y="2995"/>
                  </a:cubicBezTo>
                  <a:cubicBezTo>
                    <a:pt x="16643" y="4538"/>
                    <a:pt x="15934" y="6897"/>
                    <a:pt x="14784" y="9348"/>
                  </a:cubicBezTo>
                  <a:cubicBezTo>
                    <a:pt x="13633" y="11798"/>
                    <a:pt x="12039" y="14339"/>
                    <a:pt x="10003" y="16155"/>
                  </a:cubicBezTo>
                  <a:cubicBezTo>
                    <a:pt x="7967" y="17970"/>
                    <a:pt x="5489" y="19059"/>
                    <a:pt x="3807" y="19513"/>
                  </a:cubicBezTo>
                  <a:cubicBezTo>
                    <a:pt x="2125" y="19966"/>
                    <a:pt x="1239" y="19785"/>
                    <a:pt x="708" y="19240"/>
                  </a:cubicBezTo>
                  <a:cubicBezTo>
                    <a:pt x="177" y="18696"/>
                    <a:pt x="0" y="17788"/>
                    <a:pt x="0" y="16881"/>
                  </a:cubicBezTo>
                  <a:cubicBezTo>
                    <a:pt x="0" y="15973"/>
                    <a:pt x="177" y="15066"/>
                    <a:pt x="1151" y="14158"/>
                  </a:cubicBezTo>
                  <a:cubicBezTo>
                    <a:pt x="2125" y="13250"/>
                    <a:pt x="3895" y="12343"/>
                    <a:pt x="6108" y="12161"/>
                  </a:cubicBezTo>
                  <a:cubicBezTo>
                    <a:pt x="8321" y="11980"/>
                    <a:pt x="10977" y="12524"/>
                    <a:pt x="13102" y="13886"/>
                  </a:cubicBezTo>
                  <a:cubicBezTo>
                    <a:pt x="15226" y="15247"/>
                    <a:pt x="16820" y="17425"/>
                    <a:pt x="17882" y="18877"/>
                  </a:cubicBezTo>
                  <a:cubicBezTo>
                    <a:pt x="18944" y="20329"/>
                    <a:pt x="19475" y="21055"/>
                    <a:pt x="20007" y="21328"/>
                  </a:cubicBezTo>
                  <a:cubicBezTo>
                    <a:pt x="20538" y="21600"/>
                    <a:pt x="21069" y="21418"/>
                    <a:pt x="21600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3089901" y="1920439"/>
              <a:ext cx="145671" cy="402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3491"/>
                  </a:moveTo>
                  <a:cubicBezTo>
                    <a:pt x="20842" y="2808"/>
                    <a:pt x="20084" y="2124"/>
                    <a:pt x="19326" y="1441"/>
                  </a:cubicBezTo>
                  <a:cubicBezTo>
                    <a:pt x="18568" y="757"/>
                    <a:pt x="17811" y="74"/>
                    <a:pt x="15726" y="5"/>
                  </a:cubicBezTo>
                  <a:cubicBezTo>
                    <a:pt x="13642" y="-63"/>
                    <a:pt x="10232" y="484"/>
                    <a:pt x="7579" y="2603"/>
                  </a:cubicBezTo>
                  <a:cubicBezTo>
                    <a:pt x="4926" y="4722"/>
                    <a:pt x="3032" y="8413"/>
                    <a:pt x="2274" y="11489"/>
                  </a:cubicBezTo>
                  <a:cubicBezTo>
                    <a:pt x="1516" y="14565"/>
                    <a:pt x="1895" y="17026"/>
                    <a:pt x="1705" y="18598"/>
                  </a:cubicBezTo>
                  <a:cubicBezTo>
                    <a:pt x="1516" y="20170"/>
                    <a:pt x="758" y="20853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3020899" y="2146715"/>
              <a:ext cx="191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3305713" y="2009858"/>
              <a:ext cx="90863" cy="290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15" fill="norm" stroke="1" extrusionOk="0">
                  <a:moveTo>
                    <a:pt x="17732" y="1620"/>
                  </a:moveTo>
                  <a:cubicBezTo>
                    <a:pt x="15932" y="862"/>
                    <a:pt x="14132" y="104"/>
                    <a:pt x="12032" y="10"/>
                  </a:cubicBezTo>
                  <a:cubicBezTo>
                    <a:pt x="9932" y="-85"/>
                    <a:pt x="7532" y="483"/>
                    <a:pt x="5132" y="2947"/>
                  </a:cubicBezTo>
                  <a:cubicBezTo>
                    <a:pt x="2732" y="5410"/>
                    <a:pt x="332" y="9768"/>
                    <a:pt x="32" y="12989"/>
                  </a:cubicBezTo>
                  <a:cubicBezTo>
                    <a:pt x="-268" y="16210"/>
                    <a:pt x="1532" y="18294"/>
                    <a:pt x="5432" y="19526"/>
                  </a:cubicBezTo>
                  <a:cubicBezTo>
                    <a:pt x="9332" y="20757"/>
                    <a:pt x="15332" y="21136"/>
                    <a:pt x="21332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3457909" y="2018934"/>
              <a:ext cx="118946" cy="31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46" fill="norm" stroke="1" extrusionOk="0">
                  <a:moveTo>
                    <a:pt x="8272" y="864"/>
                  </a:moveTo>
                  <a:cubicBezTo>
                    <a:pt x="6894" y="2765"/>
                    <a:pt x="5515" y="4666"/>
                    <a:pt x="4826" y="7344"/>
                  </a:cubicBezTo>
                  <a:cubicBezTo>
                    <a:pt x="4136" y="10022"/>
                    <a:pt x="4136" y="13478"/>
                    <a:pt x="4136" y="15638"/>
                  </a:cubicBezTo>
                  <a:cubicBezTo>
                    <a:pt x="4136" y="17798"/>
                    <a:pt x="4136" y="18662"/>
                    <a:pt x="4366" y="19613"/>
                  </a:cubicBezTo>
                  <a:cubicBezTo>
                    <a:pt x="4596" y="20563"/>
                    <a:pt x="5055" y="21600"/>
                    <a:pt x="5285" y="21427"/>
                  </a:cubicBezTo>
                  <a:cubicBezTo>
                    <a:pt x="5515" y="21254"/>
                    <a:pt x="5515" y="19872"/>
                    <a:pt x="5285" y="16848"/>
                  </a:cubicBezTo>
                  <a:cubicBezTo>
                    <a:pt x="5055" y="13824"/>
                    <a:pt x="4596" y="9158"/>
                    <a:pt x="4596" y="6307"/>
                  </a:cubicBezTo>
                  <a:cubicBezTo>
                    <a:pt x="4596" y="3456"/>
                    <a:pt x="5055" y="2419"/>
                    <a:pt x="6434" y="1555"/>
                  </a:cubicBezTo>
                  <a:cubicBezTo>
                    <a:pt x="7813" y="691"/>
                    <a:pt x="10111" y="0"/>
                    <a:pt x="12179" y="0"/>
                  </a:cubicBezTo>
                  <a:cubicBezTo>
                    <a:pt x="14247" y="0"/>
                    <a:pt x="16085" y="691"/>
                    <a:pt x="17923" y="2938"/>
                  </a:cubicBezTo>
                  <a:cubicBezTo>
                    <a:pt x="19762" y="5184"/>
                    <a:pt x="21600" y="8986"/>
                    <a:pt x="21370" y="11750"/>
                  </a:cubicBezTo>
                  <a:cubicBezTo>
                    <a:pt x="21140" y="14515"/>
                    <a:pt x="18843" y="16243"/>
                    <a:pt x="14936" y="17626"/>
                  </a:cubicBezTo>
                  <a:cubicBezTo>
                    <a:pt x="11030" y="19008"/>
                    <a:pt x="5515" y="20045"/>
                    <a:pt x="0" y="21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3641913" y="2277051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3795250" y="1870708"/>
              <a:ext cx="5112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553"/>
                    <a:pt x="21600" y="7106"/>
                    <a:pt x="21600" y="10706"/>
                  </a:cubicBezTo>
                  <a:cubicBezTo>
                    <a:pt x="21600" y="14306"/>
                    <a:pt x="10800" y="1795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3927579" y="2017519"/>
              <a:ext cx="151345" cy="286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874" fill="norm" stroke="1" extrusionOk="0">
                  <a:moveTo>
                    <a:pt x="11599" y="7738"/>
                  </a:moveTo>
                  <a:cubicBezTo>
                    <a:pt x="10879" y="6620"/>
                    <a:pt x="10159" y="5503"/>
                    <a:pt x="9079" y="5410"/>
                  </a:cubicBezTo>
                  <a:cubicBezTo>
                    <a:pt x="7999" y="5317"/>
                    <a:pt x="6559" y="6248"/>
                    <a:pt x="4939" y="8296"/>
                  </a:cubicBezTo>
                  <a:cubicBezTo>
                    <a:pt x="3319" y="10345"/>
                    <a:pt x="1519" y="13510"/>
                    <a:pt x="619" y="15651"/>
                  </a:cubicBezTo>
                  <a:cubicBezTo>
                    <a:pt x="-281" y="17793"/>
                    <a:pt x="-281" y="18910"/>
                    <a:pt x="1159" y="19841"/>
                  </a:cubicBezTo>
                  <a:cubicBezTo>
                    <a:pt x="2599" y="20772"/>
                    <a:pt x="5479" y="21517"/>
                    <a:pt x="9079" y="20027"/>
                  </a:cubicBezTo>
                  <a:cubicBezTo>
                    <a:pt x="12679" y="18538"/>
                    <a:pt x="16999" y="14814"/>
                    <a:pt x="18799" y="11369"/>
                  </a:cubicBezTo>
                  <a:cubicBezTo>
                    <a:pt x="20599" y="7924"/>
                    <a:pt x="19879" y="4758"/>
                    <a:pt x="17359" y="2803"/>
                  </a:cubicBezTo>
                  <a:cubicBezTo>
                    <a:pt x="14839" y="848"/>
                    <a:pt x="10519" y="103"/>
                    <a:pt x="7639" y="10"/>
                  </a:cubicBezTo>
                  <a:cubicBezTo>
                    <a:pt x="4759" y="-83"/>
                    <a:pt x="3319" y="476"/>
                    <a:pt x="2779" y="1686"/>
                  </a:cubicBezTo>
                  <a:cubicBezTo>
                    <a:pt x="2239" y="2896"/>
                    <a:pt x="2599" y="4758"/>
                    <a:pt x="5839" y="5783"/>
                  </a:cubicBezTo>
                  <a:cubicBezTo>
                    <a:pt x="9079" y="6807"/>
                    <a:pt x="15199" y="6993"/>
                    <a:pt x="21319" y="7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4124924" y="1870708"/>
              <a:ext cx="10899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600" fill="norm" stroke="1" extrusionOk="0">
                  <a:moveTo>
                    <a:pt x="0" y="0"/>
                  </a:moveTo>
                  <a:cubicBezTo>
                    <a:pt x="3927" y="1953"/>
                    <a:pt x="7855" y="3905"/>
                    <a:pt x="12273" y="5980"/>
                  </a:cubicBezTo>
                  <a:cubicBezTo>
                    <a:pt x="16691" y="8054"/>
                    <a:pt x="21600" y="10251"/>
                    <a:pt x="20864" y="12875"/>
                  </a:cubicBezTo>
                  <a:cubicBezTo>
                    <a:pt x="20127" y="15498"/>
                    <a:pt x="13745" y="18549"/>
                    <a:pt x="73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4316595" y="2215716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4615602" y="1970377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4623269" y="1874437"/>
              <a:ext cx="134465" cy="402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37" fill="norm" stroke="1" extrusionOk="0">
                  <a:moveTo>
                    <a:pt x="14672" y="5132"/>
                  </a:moveTo>
                  <a:cubicBezTo>
                    <a:pt x="16302" y="4722"/>
                    <a:pt x="17932" y="4312"/>
                    <a:pt x="19155" y="3696"/>
                  </a:cubicBezTo>
                  <a:cubicBezTo>
                    <a:pt x="20377" y="3081"/>
                    <a:pt x="21192" y="2261"/>
                    <a:pt x="21396" y="1509"/>
                  </a:cubicBezTo>
                  <a:cubicBezTo>
                    <a:pt x="21600" y="757"/>
                    <a:pt x="21192" y="74"/>
                    <a:pt x="19155" y="5"/>
                  </a:cubicBezTo>
                  <a:cubicBezTo>
                    <a:pt x="17117" y="-63"/>
                    <a:pt x="13449" y="484"/>
                    <a:pt x="10392" y="2124"/>
                  </a:cubicBezTo>
                  <a:cubicBezTo>
                    <a:pt x="7336" y="3765"/>
                    <a:pt x="4891" y="6499"/>
                    <a:pt x="4279" y="9575"/>
                  </a:cubicBezTo>
                  <a:cubicBezTo>
                    <a:pt x="3668" y="12651"/>
                    <a:pt x="4891" y="16069"/>
                    <a:pt x="5094" y="18119"/>
                  </a:cubicBezTo>
                  <a:cubicBezTo>
                    <a:pt x="5298" y="20170"/>
                    <a:pt x="4483" y="20853"/>
                    <a:pt x="3464" y="21195"/>
                  </a:cubicBezTo>
                  <a:cubicBezTo>
                    <a:pt x="2445" y="21537"/>
                    <a:pt x="1223" y="21537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4560749" y="2085380"/>
              <a:ext cx="21585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1623" y="21600"/>
                  </a:moveTo>
                  <a:cubicBezTo>
                    <a:pt x="1121" y="19600"/>
                    <a:pt x="619" y="17600"/>
                    <a:pt x="242" y="15600"/>
                  </a:cubicBezTo>
                  <a:cubicBezTo>
                    <a:pt x="-135" y="13600"/>
                    <a:pt x="-386" y="11600"/>
                    <a:pt x="2000" y="9600"/>
                  </a:cubicBezTo>
                  <a:cubicBezTo>
                    <a:pt x="4386" y="7600"/>
                    <a:pt x="9409" y="5600"/>
                    <a:pt x="13051" y="4000"/>
                  </a:cubicBezTo>
                  <a:cubicBezTo>
                    <a:pt x="16693" y="2400"/>
                    <a:pt x="18954" y="1200"/>
                    <a:pt x="212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4816138" y="1942418"/>
              <a:ext cx="144473" cy="334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265" fill="norm" stroke="1" extrusionOk="0">
                  <a:moveTo>
                    <a:pt x="21053" y="315"/>
                  </a:moveTo>
                  <a:cubicBezTo>
                    <a:pt x="18819" y="-10"/>
                    <a:pt x="16584" y="-335"/>
                    <a:pt x="13232" y="721"/>
                  </a:cubicBezTo>
                  <a:cubicBezTo>
                    <a:pt x="9881" y="1776"/>
                    <a:pt x="5412" y="4212"/>
                    <a:pt x="2805" y="6892"/>
                  </a:cubicBezTo>
                  <a:cubicBezTo>
                    <a:pt x="198" y="9572"/>
                    <a:pt x="-547" y="12495"/>
                    <a:pt x="384" y="14931"/>
                  </a:cubicBezTo>
                  <a:cubicBezTo>
                    <a:pt x="1315" y="17367"/>
                    <a:pt x="3922" y="19316"/>
                    <a:pt x="6529" y="20291"/>
                  </a:cubicBezTo>
                  <a:cubicBezTo>
                    <a:pt x="9136" y="21265"/>
                    <a:pt x="11743" y="21265"/>
                    <a:pt x="1435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4982504" y="2029156"/>
              <a:ext cx="192778" cy="24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092" fill="norm" stroke="1" extrusionOk="0">
                  <a:moveTo>
                    <a:pt x="13586" y="3456"/>
                  </a:moveTo>
                  <a:cubicBezTo>
                    <a:pt x="12744" y="2592"/>
                    <a:pt x="11903" y="1728"/>
                    <a:pt x="10781" y="1296"/>
                  </a:cubicBezTo>
                  <a:cubicBezTo>
                    <a:pt x="9659" y="864"/>
                    <a:pt x="8256" y="864"/>
                    <a:pt x="6292" y="3024"/>
                  </a:cubicBezTo>
                  <a:cubicBezTo>
                    <a:pt x="4329" y="5184"/>
                    <a:pt x="1804" y="9504"/>
                    <a:pt x="682" y="12744"/>
                  </a:cubicBezTo>
                  <a:cubicBezTo>
                    <a:pt x="-440" y="15984"/>
                    <a:pt x="-159" y="18144"/>
                    <a:pt x="1383" y="19548"/>
                  </a:cubicBezTo>
                  <a:cubicBezTo>
                    <a:pt x="2926" y="20952"/>
                    <a:pt x="5731" y="21600"/>
                    <a:pt x="8957" y="20628"/>
                  </a:cubicBezTo>
                  <a:cubicBezTo>
                    <a:pt x="12183" y="19656"/>
                    <a:pt x="15830" y="17064"/>
                    <a:pt x="17373" y="13716"/>
                  </a:cubicBezTo>
                  <a:cubicBezTo>
                    <a:pt x="18916" y="10368"/>
                    <a:pt x="18355" y="6264"/>
                    <a:pt x="16531" y="3672"/>
                  </a:cubicBezTo>
                  <a:cubicBezTo>
                    <a:pt x="14708" y="1080"/>
                    <a:pt x="11622" y="0"/>
                    <a:pt x="8957" y="0"/>
                  </a:cubicBezTo>
                  <a:cubicBezTo>
                    <a:pt x="6292" y="0"/>
                    <a:pt x="4048" y="1080"/>
                    <a:pt x="2926" y="2160"/>
                  </a:cubicBezTo>
                  <a:cubicBezTo>
                    <a:pt x="1804" y="3240"/>
                    <a:pt x="1804" y="4320"/>
                    <a:pt x="4329" y="5724"/>
                  </a:cubicBezTo>
                  <a:cubicBezTo>
                    <a:pt x="6854" y="7128"/>
                    <a:pt x="11903" y="8856"/>
                    <a:pt x="15129" y="9504"/>
                  </a:cubicBezTo>
                  <a:cubicBezTo>
                    <a:pt x="18355" y="10152"/>
                    <a:pt x="19757" y="9720"/>
                    <a:pt x="21160" y="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5205949" y="1924376"/>
              <a:ext cx="129532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7" h="21600" fill="norm" stroke="1" extrusionOk="0">
                  <a:moveTo>
                    <a:pt x="0" y="0"/>
                  </a:moveTo>
                  <a:cubicBezTo>
                    <a:pt x="6928" y="2800"/>
                    <a:pt x="13857" y="5600"/>
                    <a:pt x="17525" y="8267"/>
                  </a:cubicBezTo>
                  <a:cubicBezTo>
                    <a:pt x="21192" y="10933"/>
                    <a:pt x="21600" y="13467"/>
                    <a:pt x="18951" y="15667"/>
                  </a:cubicBezTo>
                  <a:cubicBezTo>
                    <a:pt x="16302" y="17867"/>
                    <a:pt x="10596" y="19733"/>
                    <a:pt x="4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1380196" y="2561498"/>
              <a:ext cx="659349" cy="22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0" y="20873"/>
                  </a:moveTo>
                  <a:cubicBezTo>
                    <a:pt x="2428" y="20873"/>
                    <a:pt x="4856" y="20873"/>
                    <a:pt x="7409" y="17273"/>
                  </a:cubicBezTo>
                  <a:cubicBezTo>
                    <a:pt x="9963" y="13673"/>
                    <a:pt x="12642" y="6473"/>
                    <a:pt x="14902" y="2873"/>
                  </a:cubicBezTo>
                  <a:cubicBezTo>
                    <a:pt x="17163" y="-727"/>
                    <a:pt x="19005" y="-727"/>
                    <a:pt x="20051" y="1673"/>
                  </a:cubicBezTo>
                  <a:cubicBezTo>
                    <a:pt x="21098" y="4073"/>
                    <a:pt x="21349" y="8873"/>
                    <a:pt x="21600" y="136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1543483" y="2637392"/>
              <a:ext cx="342725" cy="45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59" fill="norm" stroke="1" extrusionOk="0">
                  <a:moveTo>
                    <a:pt x="2737" y="18000"/>
                  </a:moveTo>
                  <a:cubicBezTo>
                    <a:pt x="1457" y="19200"/>
                    <a:pt x="177" y="20400"/>
                    <a:pt x="17" y="21000"/>
                  </a:cubicBezTo>
                  <a:cubicBezTo>
                    <a:pt x="-143" y="21600"/>
                    <a:pt x="817" y="21600"/>
                    <a:pt x="3217" y="19800"/>
                  </a:cubicBezTo>
                  <a:cubicBezTo>
                    <a:pt x="5617" y="18000"/>
                    <a:pt x="9457" y="14400"/>
                    <a:pt x="12737" y="10800"/>
                  </a:cubicBezTo>
                  <a:cubicBezTo>
                    <a:pt x="16017" y="7200"/>
                    <a:pt x="18737" y="3600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1701349" y="2816360"/>
              <a:ext cx="269194" cy="320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012" fill="norm" stroke="1" extrusionOk="0">
                  <a:moveTo>
                    <a:pt x="9757" y="5354"/>
                  </a:moveTo>
                  <a:cubicBezTo>
                    <a:pt x="9959" y="4516"/>
                    <a:pt x="10161" y="3679"/>
                    <a:pt x="9959" y="2926"/>
                  </a:cubicBezTo>
                  <a:cubicBezTo>
                    <a:pt x="9757" y="2172"/>
                    <a:pt x="9152" y="1502"/>
                    <a:pt x="8344" y="1419"/>
                  </a:cubicBezTo>
                  <a:cubicBezTo>
                    <a:pt x="7537" y="1335"/>
                    <a:pt x="6528" y="1837"/>
                    <a:pt x="5014" y="4014"/>
                  </a:cubicBezTo>
                  <a:cubicBezTo>
                    <a:pt x="3500" y="6191"/>
                    <a:pt x="1481" y="10042"/>
                    <a:pt x="572" y="12888"/>
                  </a:cubicBezTo>
                  <a:cubicBezTo>
                    <a:pt x="-336" y="15735"/>
                    <a:pt x="-134" y="17577"/>
                    <a:pt x="976" y="19000"/>
                  </a:cubicBezTo>
                  <a:cubicBezTo>
                    <a:pt x="2086" y="20423"/>
                    <a:pt x="4105" y="21428"/>
                    <a:pt x="6225" y="20842"/>
                  </a:cubicBezTo>
                  <a:cubicBezTo>
                    <a:pt x="8344" y="20256"/>
                    <a:pt x="10565" y="18079"/>
                    <a:pt x="11776" y="14814"/>
                  </a:cubicBezTo>
                  <a:cubicBezTo>
                    <a:pt x="12987" y="11549"/>
                    <a:pt x="13189" y="7195"/>
                    <a:pt x="12987" y="4516"/>
                  </a:cubicBezTo>
                  <a:cubicBezTo>
                    <a:pt x="12785" y="1837"/>
                    <a:pt x="12180" y="833"/>
                    <a:pt x="10868" y="330"/>
                  </a:cubicBezTo>
                  <a:cubicBezTo>
                    <a:pt x="9556" y="-172"/>
                    <a:pt x="7537" y="-172"/>
                    <a:pt x="5821" y="833"/>
                  </a:cubicBezTo>
                  <a:cubicBezTo>
                    <a:pt x="4105" y="1837"/>
                    <a:pt x="2692" y="3847"/>
                    <a:pt x="2086" y="5437"/>
                  </a:cubicBezTo>
                  <a:cubicBezTo>
                    <a:pt x="1481" y="7028"/>
                    <a:pt x="1683" y="8200"/>
                    <a:pt x="2894" y="8786"/>
                  </a:cubicBezTo>
                  <a:cubicBezTo>
                    <a:pt x="4105" y="9372"/>
                    <a:pt x="6326" y="9372"/>
                    <a:pt x="9556" y="8451"/>
                  </a:cubicBezTo>
                  <a:cubicBezTo>
                    <a:pt x="12786" y="7530"/>
                    <a:pt x="17025" y="5688"/>
                    <a:pt x="21264" y="38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1993543" y="2668060"/>
              <a:ext cx="61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320"/>
                    <a:pt x="9000" y="8640"/>
                    <a:pt x="5400" y="12240"/>
                  </a:cubicBezTo>
                  <a:cubicBezTo>
                    <a:pt x="1800" y="15840"/>
                    <a:pt x="90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94441" y="3598135"/>
              <a:ext cx="138567" cy="344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258" fill="norm" stroke="1" extrusionOk="0">
                  <a:moveTo>
                    <a:pt x="18171" y="3164"/>
                  </a:moveTo>
                  <a:cubicBezTo>
                    <a:pt x="15471" y="2060"/>
                    <a:pt x="12771" y="957"/>
                    <a:pt x="10457" y="405"/>
                  </a:cubicBezTo>
                  <a:cubicBezTo>
                    <a:pt x="8143" y="-147"/>
                    <a:pt x="6214" y="-147"/>
                    <a:pt x="4093" y="484"/>
                  </a:cubicBezTo>
                  <a:cubicBezTo>
                    <a:pt x="1971" y="1114"/>
                    <a:pt x="-343" y="2376"/>
                    <a:pt x="43" y="4031"/>
                  </a:cubicBezTo>
                  <a:cubicBezTo>
                    <a:pt x="428" y="5687"/>
                    <a:pt x="3514" y="7736"/>
                    <a:pt x="7371" y="9707"/>
                  </a:cubicBezTo>
                  <a:cubicBezTo>
                    <a:pt x="11228" y="11678"/>
                    <a:pt x="15857" y="13570"/>
                    <a:pt x="18364" y="14989"/>
                  </a:cubicBezTo>
                  <a:cubicBezTo>
                    <a:pt x="20871" y="16408"/>
                    <a:pt x="21257" y="17354"/>
                    <a:pt x="20678" y="18142"/>
                  </a:cubicBezTo>
                  <a:cubicBezTo>
                    <a:pt x="20100" y="18930"/>
                    <a:pt x="18557" y="19561"/>
                    <a:pt x="16821" y="20034"/>
                  </a:cubicBezTo>
                  <a:cubicBezTo>
                    <a:pt x="15086" y="20507"/>
                    <a:pt x="13157" y="20822"/>
                    <a:pt x="10843" y="21059"/>
                  </a:cubicBezTo>
                  <a:cubicBezTo>
                    <a:pt x="8528" y="21295"/>
                    <a:pt x="5828" y="21453"/>
                    <a:pt x="4286" y="20744"/>
                  </a:cubicBezTo>
                  <a:cubicBezTo>
                    <a:pt x="2743" y="20034"/>
                    <a:pt x="2357" y="18457"/>
                    <a:pt x="1971" y="16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322146" y="3572747"/>
              <a:ext cx="76695" cy="36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537" fill="norm" stroke="1" extrusionOk="0">
                  <a:moveTo>
                    <a:pt x="8368" y="0"/>
                  </a:moveTo>
                  <a:cubicBezTo>
                    <a:pt x="4884" y="3426"/>
                    <a:pt x="1400" y="6852"/>
                    <a:pt x="355" y="10279"/>
                  </a:cubicBezTo>
                  <a:cubicBezTo>
                    <a:pt x="-690" y="13705"/>
                    <a:pt x="704" y="17131"/>
                    <a:pt x="2794" y="19068"/>
                  </a:cubicBezTo>
                  <a:cubicBezTo>
                    <a:pt x="4884" y="21004"/>
                    <a:pt x="7671" y="21451"/>
                    <a:pt x="10807" y="21526"/>
                  </a:cubicBezTo>
                  <a:cubicBezTo>
                    <a:pt x="13942" y="21600"/>
                    <a:pt x="17426" y="21302"/>
                    <a:pt x="20910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291504" y="3708031"/>
              <a:ext cx="374027" cy="28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530" fill="norm" stroke="1" extrusionOk="0">
                  <a:moveTo>
                    <a:pt x="0" y="7883"/>
                  </a:moveTo>
                  <a:cubicBezTo>
                    <a:pt x="3065" y="6602"/>
                    <a:pt x="6130" y="5321"/>
                    <a:pt x="8027" y="4405"/>
                  </a:cubicBezTo>
                  <a:cubicBezTo>
                    <a:pt x="9924" y="3490"/>
                    <a:pt x="10654" y="2941"/>
                    <a:pt x="11019" y="2209"/>
                  </a:cubicBezTo>
                  <a:cubicBezTo>
                    <a:pt x="11384" y="1476"/>
                    <a:pt x="11384" y="561"/>
                    <a:pt x="11019" y="195"/>
                  </a:cubicBezTo>
                  <a:cubicBezTo>
                    <a:pt x="10654" y="-171"/>
                    <a:pt x="9924" y="12"/>
                    <a:pt x="9341" y="470"/>
                  </a:cubicBezTo>
                  <a:cubicBezTo>
                    <a:pt x="8757" y="927"/>
                    <a:pt x="8319" y="1660"/>
                    <a:pt x="8027" y="3032"/>
                  </a:cubicBezTo>
                  <a:cubicBezTo>
                    <a:pt x="7735" y="4405"/>
                    <a:pt x="7589" y="6419"/>
                    <a:pt x="8319" y="7700"/>
                  </a:cubicBezTo>
                  <a:cubicBezTo>
                    <a:pt x="9049" y="8982"/>
                    <a:pt x="10654" y="9531"/>
                    <a:pt x="12041" y="9165"/>
                  </a:cubicBezTo>
                  <a:cubicBezTo>
                    <a:pt x="13427" y="8798"/>
                    <a:pt x="14595" y="7517"/>
                    <a:pt x="15324" y="6419"/>
                  </a:cubicBezTo>
                  <a:cubicBezTo>
                    <a:pt x="16054" y="5321"/>
                    <a:pt x="16346" y="4405"/>
                    <a:pt x="16346" y="4588"/>
                  </a:cubicBezTo>
                  <a:cubicBezTo>
                    <a:pt x="16346" y="4771"/>
                    <a:pt x="16054" y="6053"/>
                    <a:pt x="15908" y="9165"/>
                  </a:cubicBezTo>
                  <a:cubicBezTo>
                    <a:pt x="15762" y="12276"/>
                    <a:pt x="15762" y="17219"/>
                    <a:pt x="15762" y="19324"/>
                  </a:cubicBezTo>
                  <a:cubicBezTo>
                    <a:pt x="15762" y="21429"/>
                    <a:pt x="15762" y="20697"/>
                    <a:pt x="15835" y="17768"/>
                  </a:cubicBezTo>
                  <a:cubicBezTo>
                    <a:pt x="15908" y="14839"/>
                    <a:pt x="16054" y="9714"/>
                    <a:pt x="16346" y="6785"/>
                  </a:cubicBezTo>
                  <a:cubicBezTo>
                    <a:pt x="16638" y="3856"/>
                    <a:pt x="17076" y="3124"/>
                    <a:pt x="17586" y="2483"/>
                  </a:cubicBezTo>
                  <a:cubicBezTo>
                    <a:pt x="18097" y="1843"/>
                    <a:pt x="18681" y="1293"/>
                    <a:pt x="19265" y="1293"/>
                  </a:cubicBezTo>
                  <a:cubicBezTo>
                    <a:pt x="19849" y="1293"/>
                    <a:pt x="20432" y="1843"/>
                    <a:pt x="20870" y="3124"/>
                  </a:cubicBezTo>
                  <a:cubicBezTo>
                    <a:pt x="21308" y="4405"/>
                    <a:pt x="21600" y="6419"/>
                    <a:pt x="21089" y="8158"/>
                  </a:cubicBezTo>
                  <a:cubicBezTo>
                    <a:pt x="20578" y="9897"/>
                    <a:pt x="19265" y="11361"/>
                    <a:pt x="18243" y="12002"/>
                  </a:cubicBezTo>
                  <a:cubicBezTo>
                    <a:pt x="17222" y="12643"/>
                    <a:pt x="16492" y="12460"/>
                    <a:pt x="15762" y="12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801242" y="3649415"/>
              <a:ext cx="111277" cy="21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04" fill="norm" stroke="1" extrusionOk="0">
                  <a:moveTo>
                    <a:pt x="757" y="0"/>
                  </a:moveTo>
                  <a:cubicBezTo>
                    <a:pt x="3211" y="514"/>
                    <a:pt x="5666" y="1029"/>
                    <a:pt x="8120" y="2571"/>
                  </a:cubicBezTo>
                  <a:cubicBezTo>
                    <a:pt x="10575" y="4114"/>
                    <a:pt x="13030" y="6686"/>
                    <a:pt x="12293" y="9643"/>
                  </a:cubicBezTo>
                  <a:cubicBezTo>
                    <a:pt x="11557" y="12600"/>
                    <a:pt x="7630" y="15943"/>
                    <a:pt x="4684" y="18000"/>
                  </a:cubicBezTo>
                  <a:cubicBezTo>
                    <a:pt x="1739" y="20057"/>
                    <a:pt x="-225" y="20829"/>
                    <a:pt x="20" y="21214"/>
                  </a:cubicBezTo>
                  <a:cubicBezTo>
                    <a:pt x="266" y="21600"/>
                    <a:pt x="2720" y="21600"/>
                    <a:pt x="6648" y="21214"/>
                  </a:cubicBezTo>
                  <a:cubicBezTo>
                    <a:pt x="10575" y="20829"/>
                    <a:pt x="15975" y="20057"/>
                    <a:pt x="21375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529176" y="3887087"/>
              <a:ext cx="7668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371"/>
                    <a:pt x="21600" y="8743"/>
                    <a:pt x="18000" y="12343"/>
                  </a:cubicBezTo>
                  <a:cubicBezTo>
                    <a:pt x="14400" y="15943"/>
                    <a:pt x="7200" y="187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237836" y="4009757"/>
              <a:ext cx="61334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8635"/>
                    <a:pt x="2880" y="15671"/>
                    <a:pt x="5040" y="12706"/>
                  </a:cubicBezTo>
                  <a:cubicBezTo>
                    <a:pt x="7200" y="9741"/>
                    <a:pt x="10080" y="6776"/>
                    <a:pt x="12960" y="4659"/>
                  </a:cubicBezTo>
                  <a:cubicBezTo>
                    <a:pt x="15840" y="2541"/>
                    <a:pt x="1872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475508" y="4009757"/>
              <a:ext cx="398677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7169"/>
                    <a:pt x="9969" y="12738"/>
                    <a:pt x="13569" y="9138"/>
                  </a:cubicBezTo>
                  <a:cubicBezTo>
                    <a:pt x="17169" y="5538"/>
                    <a:pt x="19385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1050522" y="3779751"/>
              <a:ext cx="3833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1050522" y="3933088"/>
              <a:ext cx="766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1479177" y="3647784"/>
              <a:ext cx="77357" cy="39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10" fill="norm" stroke="1" extrusionOk="0">
                  <a:moveTo>
                    <a:pt x="21091" y="4269"/>
                  </a:moveTo>
                  <a:cubicBezTo>
                    <a:pt x="21091" y="3573"/>
                    <a:pt x="21091" y="2876"/>
                    <a:pt x="21091" y="2179"/>
                  </a:cubicBezTo>
                  <a:cubicBezTo>
                    <a:pt x="21091" y="1482"/>
                    <a:pt x="21091" y="785"/>
                    <a:pt x="18652" y="367"/>
                  </a:cubicBezTo>
                  <a:cubicBezTo>
                    <a:pt x="16214" y="-51"/>
                    <a:pt x="11336" y="-190"/>
                    <a:pt x="7504" y="367"/>
                  </a:cubicBezTo>
                  <a:cubicBezTo>
                    <a:pt x="3672" y="925"/>
                    <a:pt x="885" y="2179"/>
                    <a:pt x="188" y="4548"/>
                  </a:cubicBezTo>
                  <a:cubicBezTo>
                    <a:pt x="-509" y="6917"/>
                    <a:pt x="885" y="10401"/>
                    <a:pt x="1930" y="13397"/>
                  </a:cubicBezTo>
                  <a:cubicBezTo>
                    <a:pt x="2975" y="16393"/>
                    <a:pt x="3672" y="18902"/>
                    <a:pt x="4368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1403196" y="3841086"/>
              <a:ext cx="207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7280"/>
                    <a:pt x="4800" y="12960"/>
                    <a:pt x="8400" y="9360"/>
                  </a:cubicBezTo>
                  <a:cubicBezTo>
                    <a:pt x="12000" y="5760"/>
                    <a:pt x="16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1666897" y="3673563"/>
              <a:ext cx="127309" cy="365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14" fill="norm" stroke="1" extrusionOk="0">
                  <a:moveTo>
                    <a:pt x="21098" y="1274"/>
                  </a:moveTo>
                  <a:cubicBezTo>
                    <a:pt x="19827" y="678"/>
                    <a:pt x="18557" y="82"/>
                    <a:pt x="17074" y="7"/>
                  </a:cubicBezTo>
                  <a:cubicBezTo>
                    <a:pt x="15592" y="-67"/>
                    <a:pt x="13898" y="380"/>
                    <a:pt x="10933" y="2391"/>
                  </a:cubicBezTo>
                  <a:cubicBezTo>
                    <a:pt x="7969" y="4402"/>
                    <a:pt x="3733" y="7977"/>
                    <a:pt x="1616" y="10882"/>
                  </a:cubicBezTo>
                  <a:cubicBezTo>
                    <a:pt x="-502" y="13787"/>
                    <a:pt x="-502" y="16021"/>
                    <a:pt x="1404" y="17734"/>
                  </a:cubicBezTo>
                  <a:cubicBezTo>
                    <a:pt x="3310" y="19447"/>
                    <a:pt x="7122" y="20639"/>
                    <a:pt x="10086" y="21086"/>
                  </a:cubicBezTo>
                  <a:cubicBezTo>
                    <a:pt x="13051" y="21533"/>
                    <a:pt x="15169" y="21235"/>
                    <a:pt x="17286" y="20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1880609" y="3766777"/>
              <a:ext cx="181936" cy="250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134" fill="norm" stroke="1" extrusionOk="0">
                  <a:moveTo>
                    <a:pt x="15057" y="3041"/>
                  </a:moveTo>
                  <a:cubicBezTo>
                    <a:pt x="14757" y="1961"/>
                    <a:pt x="14457" y="881"/>
                    <a:pt x="13407" y="341"/>
                  </a:cubicBezTo>
                  <a:cubicBezTo>
                    <a:pt x="12357" y="-199"/>
                    <a:pt x="10557" y="-199"/>
                    <a:pt x="8457" y="1097"/>
                  </a:cubicBezTo>
                  <a:cubicBezTo>
                    <a:pt x="6357" y="2393"/>
                    <a:pt x="3957" y="4985"/>
                    <a:pt x="2307" y="7901"/>
                  </a:cubicBezTo>
                  <a:cubicBezTo>
                    <a:pt x="657" y="10817"/>
                    <a:pt x="-243" y="14057"/>
                    <a:pt x="57" y="16541"/>
                  </a:cubicBezTo>
                  <a:cubicBezTo>
                    <a:pt x="357" y="19025"/>
                    <a:pt x="1857" y="20753"/>
                    <a:pt x="4407" y="21077"/>
                  </a:cubicBezTo>
                  <a:cubicBezTo>
                    <a:pt x="6957" y="21401"/>
                    <a:pt x="10557" y="20321"/>
                    <a:pt x="13407" y="18593"/>
                  </a:cubicBezTo>
                  <a:cubicBezTo>
                    <a:pt x="16257" y="16865"/>
                    <a:pt x="18357" y="14489"/>
                    <a:pt x="18657" y="11465"/>
                  </a:cubicBezTo>
                  <a:cubicBezTo>
                    <a:pt x="18957" y="8441"/>
                    <a:pt x="17457" y="4769"/>
                    <a:pt x="15057" y="2609"/>
                  </a:cubicBezTo>
                  <a:cubicBezTo>
                    <a:pt x="12657" y="449"/>
                    <a:pt x="9357" y="-199"/>
                    <a:pt x="6657" y="341"/>
                  </a:cubicBezTo>
                  <a:cubicBezTo>
                    <a:pt x="3957" y="881"/>
                    <a:pt x="1857" y="2609"/>
                    <a:pt x="807" y="4337"/>
                  </a:cubicBezTo>
                  <a:cubicBezTo>
                    <a:pt x="-243" y="6065"/>
                    <a:pt x="-243" y="7793"/>
                    <a:pt x="1707" y="8873"/>
                  </a:cubicBezTo>
                  <a:cubicBezTo>
                    <a:pt x="3657" y="9953"/>
                    <a:pt x="7557" y="10385"/>
                    <a:pt x="11157" y="9845"/>
                  </a:cubicBezTo>
                  <a:cubicBezTo>
                    <a:pt x="14757" y="9305"/>
                    <a:pt x="18057" y="7793"/>
                    <a:pt x="21357" y="6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2054878" y="3603414"/>
              <a:ext cx="53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2223548" y="3549746"/>
              <a:ext cx="15335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022"/>
                    <a:pt x="14400" y="6044"/>
                    <a:pt x="10800" y="9244"/>
                  </a:cubicBezTo>
                  <a:cubicBezTo>
                    <a:pt x="7200" y="12444"/>
                    <a:pt x="3600" y="15822"/>
                    <a:pt x="1800" y="17733"/>
                  </a:cubicBezTo>
                  <a:cubicBezTo>
                    <a:pt x="0" y="19644"/>
                    <a:pt x="0" y="20089"/>
                    <a:pt x="0" y="20578"/>
                  </a:cubicBezTo>
                  <a:cubicBezTo>
                    <a:pt x="0" y="21067"/>
                    <a:pt x="0" y="21600"/>
                    <a:pt x="3600" y="21600"/>
                  </a:cubicBezTo>
                  <a:cubicBezTo>
                    <a:pt x="7200" y="21600"/>
                    <a:pt x="14400" y="21067"/>
                    <a:pt x="21600" y="20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2335600" y="3712668"/>
              <a:ext cx="136238" cy="34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237" fill="norm" stroke="1" extrusionOk="0">
                  <a:moveTo>
                    <a:pt x="2810" y="2214"/>
                  </a:moveTo>
                  <a:cubicBezTo>
                    <a:pt x="2810" y="7497"/>
                    <a:pt x="2810" y="12781"/>
                    <a:pt x="2613" y="16122"/>
                  </a:cubicBezTo>
                  <a:cubicBezTo>
                    <a:pt x="2417" y="19463"/>
                    <a:pt x="2024" y="20861"/>
                    <a:pt x="1632" y="21172"/>
                  </a:cubicBezTo>
                  <a:cubicBezTo>
                    <a:pt x="1239" y="21483"/>
                    <a:pt x="846" y="20706"/>
                    <a:pt x="650" y="18142"/>
                  </a:cubicBezTo>
                  <a:cubicBezTo>
                    <a:pt x="453" y="15578"/>
                    <a:pt x="453" y="11227"/>
                    <a:pt x="453" y="8197"/>
                  </a:cubicBezTo>
                  <a:cubicBezTo>
                    <a:pt x="453" y="5166"/>
                    <a:pt x="453" y="3457"/>
                    <a:pt x="1043" y="2292"/>
                  </a:cubicBezTo>
                  <a:cubicBezTo>
                    <a:pt x="1632" y="1126"/>
                    <a:pt x="2810" y="505"/>
                    <a:pt x="4577" y="194"/>
                  </a:cubicBezTo>
                  <a:cubicBezTo>
                    <a:pt x="6344" y="-117"/>
                    <a:pt x="8701" y="-117"/>
                    <a:pt x="11057" y="660"/>
                  </a:cubicBezTo>
                  <a:cubicBezTo>
                    <a:pt x="13413" y="1437"/>
                    <a:pt x="15770" y="2991"/>
                    <a:pt x="17733" y="5089"/>
                  </a:cubicBezTo>
                  <a:cubicBezTo>
                    <a:pt x="19697" y="7187"/>
                    <a:pt x="21268" y="9828"/>
                    <a:pt x="20875" y="12159"/>
                  </a:cubicBezTo>
                  <a:cubicBezTo>
                    <a:pt x="20483" y="14490"/>
                    <a:pt x="18126" y="16510"/>
                    <a:pt x="15181" y="17831"/>
                  </a:cubicBezTo>
                  <a:cubicBezTo>
                    <a:pt x="12235" y="19152"/>
                    <a:pt x="8701" y="19774"/>
                    <a:pt x="5952" y="19929"/>
                  </a:cubicBezTo>
                  <a:cubicBezTo>
                    <a:pt x="3203" y="20084"/>
                    <a:pt x="1239" y="19774"/>
                    <a:pt x="453" y="19463"/>
                  </a:cubicBezTo>
                  <a:cubicBezTo>
                    <a:pt x="-332" y="19152"/>
                    <a:pt x="61" y="18841"/>
                    <a:pt x="453" y="18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2507221" y="3970743"/>
              <a:ext cx="153338" cy="125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1" fill="norm" stroke="1" extrusionOk="0">
                  <a:moveTo>
                    <a:pt x="0" y="1383"/>
                  </a:moveTo>
                  <a:cubicBezTo>
                    <a:pt x="1800" y="536"/>
                    <a:pt x="3600" y="-311"/>
                    <a:pt x="5040" y="113"/>
                  </a:cubicBezTo>
                  <a:cubicBezTo>
                    <a:pt x="6480" y="536"/>
                    <a:pt x="7560" y="2230"/>
                    <a:pt x="7740" y="4136"/>
                  </a:cubicBezTo>
                  <a:cubicBezTo>
                    <a:pt x="7920" y="6042"/>
                    <a:pt x="7200" y="8160"/>
                    <a:pt x="6300" y="10065"/>
                  </a:cubicBezTo>
                  <a:cubicBezTo>
                    <a:pt x="5400" y="11971"/>
                    <a:pt x="4320" y="13665"/>
                    <a:pt x="3240" y="15571"/>
                  </a:cubicBezTo>
                  <a:cubicBezTo>
                    <a:pt x="2160" y="17477"/>
                    <a:pt x="1080" y="19595"/>
                    <a:pt x="1440" y="20442"/>
                  </a:cubicBezTo>
                  <a:cubicBezTo>
                    <a:pt x="1800" y="21289"/>
                    <a:pt x="3600" y="20865"/>
                    <a:pt x="7200" y="18748"/>
                  </a:cubicBezTo>
                  <a:cubicBezTo>
                    <a:pt x="10800" y="16630"/>
                    <a:pt x="16200" y="12818"/>
                    <a:pt x="21600" y="9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2645224" y="3657082"/>
              <a:ext cx="114406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600" fill="norm" stroke="1" extrusionOk="0">
                  <a:moveTo>
                    <a:pt x="0" y="0"/>
                  </a:moveTo>
                  <a:cubicBezTo>
                    <a:pt x="5974" y="1671"/>
                    <a:pt x="11949" y="3343"/>
                    <a:pt x="15855" y="5657"/>
                  </a:cubicBezTo>
                  <a:cubicBezTo>
                    <a:pt x="19762" y="7971"/>
                    <a:pt x="21600" y="10929"/>
                    <a:pt x="19991" y="13693"/>
                  </a:cubicBezTo>
                  <a:cubicBezTo>
                    <a:pt x="18383" y="16457"/>
                    <a:pt x="13328" y="19029"/>
                    <a:pt x="82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2903384" y="3695416"/>
              <a:ext cx="286187" cy="252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525" fill="norm" stroke="1" extrusionOk="0">
                  <a:moveTo>
                    <a:pt x="19686" y="0"/>
                  </a:moveTo>
                  <a:cubicBezTo>
                    <a:pt x="19494" y="2182"/>
                    <a:pt x="19303" y="4364"/>
                    <a:pt x="17870" y="7745"/>
                  </a:cubicBezTo>
                  <a:cubicBezTo>
                    <a:pt x="16436" y="11127"/>
                    <a:pt x="13760" y="15709"/>
                    <a:pt x="11466" y="18218"/>
                  </a:cubicBezTo>
                  <a:cubicBezTo>
                    <a:pt x="9172" y="20727"/>
                    <a:pt x="7261" y="21164"/>
                    <a:pt x="5732" y="21382"/>
                  </a:cubicBezTo>
                  <a:cubicBezTo>
                    <a:pt x="4202" y="21600"/>
                    <a:pt x="3056" y="21600"/>
                    <a:pt x="2195" y="21164"/>
                  </a:cubicBezTo>
                  <a:cubicBezTo>
                    <a:pt x="1335" y="20727"/>
                    <a:pt x="762" y="19855"/>
                    <a:pt x="379" y="18873"/>
                  </a:cubicBezTo>
                  <a:cubicBezTo>
                    <a:pt x="-3" y="17891"/>
                    <a:pt x="-194" y="16800"/>
                    <a:pt x="284" y="16036"/>
                  </a:cubicBezTo>
                  <a:cubicBezTo>
                    <a:pt x="762" y="15273"/>
                    <a:pt x="1909" y="14836"/>
                    <a:pt x="4680" y="15273"/>
                  </a:cubicBezTo>
                  <a:cubicBezTo>
                    <a:pt x="7452" y="15709"/>
                    <a:pt x="11848" y="17018"/>
                    <a:pt x="14907" y="18000"/>
                  </a:cubicBezTo>
                  <a:cubicBezTo>
                    <a:pt x="17965" y="18982"/>
                    <a:pt x="19686" y="19636"/>
                    <a:pt x="21406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3485344" y="3562041"/>
              <a:ext cx="110569" cy="44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500" fill="norm" stroke="1" extrusionOk="0">
                  <a:moveTo>
                    <a:pt x="21239" y="3091"/>
                  </a:moveTo>
                  <a:cubicBezTo>
                    <a:pt x="21239" y="2477"/>
                    <a:pt x="21239" y="1864"/>
                    <a:pt x="20503" y="1311"/>
                  </a:cubicBezTo>
                  <a:cubicBezTo>
                    <a:pt x="19766" y="759"/>
                    <a:pt x="18294" y="268"/>
                    <a:pt x="16330" y="84"/>
                  </a:cubicBezTo>
                  <a:cubicBezTo>
                    <a:pt x="14366" y="-100"/>
                    <a:pt x="11912" y="23"/>
                    <a:pt x="9948" y="391"/>
                  </a:cubicBezTo>
                  <a:cubicBezTo>
                    <a:pt x="7984" y="759"/>
                    <a:pt x="6512" y="1373"/>
                    <a:pt x="4794" y="3152"/>
                  </a:cubicBezTo>
                  <a:cubicBezTo>
                    <a:pt x="3075" y="4932"/>
                    <a:pt x="1112" y="7877"/>
                    <a:pt x="375" y="11130"/>
                  </a:cubicBezTo>
                  <a:cubicBezTo>
                    <a:pt x="-361" y="14382"/>
                    <a:pt x="130" y="17941"/>
                    <a:pt x="621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3440998" y="3818086"/>
              <a:ext cx="14724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600" fill="norm" stroke="1" extrusionOk="0">
                  <a:moveTo>
                    <a:pt x="226" y="21600"/>
                  </a:moveTo>
                  <a:cubicBezTo>
                    <a:pt x="-140" y="17788"/>
                    <a:pt x="-506" y="13976"/>
                    <a:pt x="2972" y="10376"/>
                  </a:cubicBezTo>
                  <a:cubicBezTo>
                    <a:pt x="6450" y="6776"/>
                    <a:pt x="13772" y="3388"/>
                    <a:pt x="210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3668439" y="3604552"/>
              <a:ext cx="103812" cy="320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58" fill="norm" stroke="1" extrusionOk="0">
                  <a:moveTo>
                    <a:pt x="21400" y="944"/>
                  </a:moveTo>
                  <a:cubicBezTo>
                    <a:pt x="19293" y="434"/>
                    <a:pt x="17185" y="-76"/>
                    <a:pt x="15341" y="9"/>
                  </a:cubicBezTo>
                  <a:cubicBezTo>
                    <a:pt x="13498" y="94"/>
                    <a:pt x="11917" y="774"/>
                    <a:pt x="9546" y="3155"/>
                  </a:cubicBezTo>
                  <a:cubicBezTo>
                    <a:pt x="7176" y="5537"/>
                    <a:pt x="4015" y="9618"/>
                    <a:pt x="2171" y="12595"/>
                  </a:cubicBezTo>
                  <a:cubicBezTo>
                    <a:pt x="327" y="15571"/>
                    <a:pt x="-200" y="17442"/>
                    <a:pt x="63" y="18803"/>
                  </a:cubicBezTo>
                  <a:cubicBezTo>
                    <a:pt x="327" y="20163"/>
                    <a:pt x="1381" y="21014"/>
                    <a:pt x="4278" y="21269"/>
                  </a:cubicBezTo>
                  <a:cubicBezTo>
                    <a:pt x="7176" y="21524"/>
                    <a:pt x="11917" y="21184"/>
                    <a:pt x="16659" y="20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3810584" y="3631132"/>
              <a:ext cx="103769" cy="35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332" fill="norm" stroke="1" extrusionOk="0">
                  <a:moveTo>
                    <a:pt x="6171" y="5270"/>
                  </a:moveTo>
                  <a:cubicBezTo>
                    <a:pt x="4114" y="7584"/>
                    <a:pt x="2057" y="9899"/>
                    <a:pt x="1286" y="12290"/>
                  </a:cubicBezTo>
                  <a:cubicBezTo>
                    <a:pt x="514" y="14681"/>
                    <a:pt x="1029" y="17150"/>
                    <a:pt x="1543" y="18847"/>
                  </a:cubicBezTo>
                  <a:cubicBezTo>
                    <a:pt x="2057" y="20544"/>
                    <a:pt x="2571" y="21470"/>
                    <a:pt x="2829" y="21316"/>
                  </a:cubicBezTo>
                  <a:cubicBezTo>
                    <a:pt x="3086" y="21161"/>
                    <a:pt x="3086" y="19927"/>
                    <a:pt x="3086" y="16841"/>
                  </a:cubicBezTo>
                  <a:cubicBezTo>
                    <a:pt x="3086" y="13756"/>
                    <a:pt x="3086" y="8819"/>
                    <a:pt x="3086" y="5887"/>
                  </a:cubicBezTo>
                  <a:cubicBezTo>
                    <a:pt x="3086" y="2956"/>
                    <a:pt x="3086" y="2030"/>
                    <a:pt x="4114" y="1259"/>
                  </a:cubicBezTo>
                  <a:cubicBezTo>
                    <a:pt x="5143" y="487"/>
                    <a:pt x="7200" y="-130"/>
                    <a:pt x="8743" y="24"/>
                  </a:cubicBezTo>
                  <a:cubicBezTo>
                    <a:pt x="10286" y="179"/>
                    <a:pt x="11314" y="1104"/>
                    <a:pt x="13629" y="3496"/>
                  </a:cubicBezTo>
                  <a:cubicBezTo>
                    <a:pt x="15943" y="5887"/>
                    <a:pt x="19543" y="9744"/>
                    <a:pt x="20571" y="12444"/>
                  </a:cubicBezTo>
                  <a:cubicBezTo>
                    <a:pt x="21600" y="15144"/>
                    <a:pt x="20057" y="16687"/>
                    <a:pt x="16200" y="17690"/>
                  </a:cubicBezTo>
                  <a:cubicBezTo>
                    <a:pt x="12343" y="18693"/>
                    <a:pt x="6171" y="19156"/>
                    <a:pt x="0" y="19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3902586" y="3927977"/>
              <a:ext cx="130337" cy="115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7" fill="norm" stroke="1" extrusionOk="0">
                  <a:moveTo>
                    <a:pt x="0" y="939"/>
                  </a:moveTo>
                  <a:cubicBezTo>
                    <a:pt x="2118" y="470"/>
                    <a:pt x="4235" y="0"/>
                    <a:pt x="6353" y="0"/>
                  </a:cubicBezTo>
                  <a:cubicBezTo>
                    <a:pt x="8471" y="0"/>
                    <a:pt x="10588" y="470"/>
                    <a:pt x="11647" y="3052"/>
                  </a:cubicBezTo>
                  <a:cubicBezTo>
                    <a:pt x="12706" y="5635"/>
                    <a:pt x="12706" y="10330"/>
                    <a:pt x="11224" y="13617"/>
                  </a:cubicBezTo>
                  <a:cubicBezTo>
                    <a:pt x="9741" y="16904"/>
                    <a:pt x="6776" y="18783"/>
                    <a:pt x="6565" y="19957"/>
                  </a:cubicBezTo>
                  <a:cubicBezTo>
                    <a:pt x="6353" y="21130"/>
                    <a:pt x="8894" y="21600"/>
                    <a:pt x="11859" y="20896"/>
                  </a:cubicBezTo>
                  <a:cubicBezTo>
                    <a:pt x="14824" y="20191"/>
                    <a:pt x="18212" y="18313"/>
                    <a:pt x="21600" y="16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4147925" y="3465411"/>
              <a:ext cx="30668" cy="62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2722"/>
                    <a:pt x="18000" y="5444"/>
                    <a:pt x="17100" y="8341"/>
                  </a:cubicBezTo>
                  <a:cubicBezTo>
                    <a:pt x="16200" y="11239"/>
                    <a:pt x="16200" y="14312"/>
                    <a:pt x="13500" y="16551"/>
                  </a:cubicBezTo>
                  <a:cubicBezTo>
                    <a:pt x="10800" y="18790"/>
                    <a:pt x="5400" y="201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4243653" y="3704558"/>
              <a:ext cx="187946" cy="28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051" fill="norm" stroke="1" extrusionOk="0">
                  <a:moveTo>
                    <a:pt x="13585" y="3904"/>
                  </a:moveTo>
                  <a:cubicBezTo>
                    <a:pt x="13293" y="2566"/>
                    <a:pt x="13001" y="1228"/>
                    <a:pt x="12125" y="559"/>
                  </a:cubicBezTo>
                  <a:cubicBezTo>
                    <a:pt x="11250" y="-110"/>
                    <a:pt x="9790" y="-110"/>
                    <a:pt x="8185" y="1037"/>
                  </a:cubicBezTo>
                  <a:cubicBezTo>
                    <a:pt x="6580" y="2184"/>
                    <a:pt x="4828" y="4478"/>
                    <a:pt x="3223" y="7154"/>
                  </a:cubicBezTo>
                  <a:cubicBezTo>
                    <a:pt x="1617" y="9830"/>
                    <a:pt x="158" y="12888"/>
                    <a:pt x="12" y="15469"/>
                  </a:cubicBezTo>
                  <a:cubicBezTo>
                    <a:pt x="-134" y="18049"/>
                    <a:pt x="1034" y="20152"/>
                    <a:pt x="3223" y="20821"/>
                  </a:cubicBezTo>
                  <a:cubicBezTo>
                    <a:pt x="5412" y="21490"/>
                    <a:pt x="8623" y="20725"/>
                    <a:pt x="11250" y="18240"/>
                  </a:cubicBezTo>
                  <a:cubicBezTo>
                    <a:pt x="13877" y="15755"/>
                    <a:pt x="15920" y="11550"/>
                    <a:pt x="16650" y="8492"/>
                  </a:cubicBezTo>
                  <a:cubicBezTo>
                    <a:pt x="17380" y="5433"/>
                    <a:pt x="16796" y="3522"/>
                    <a:pt x="15044" y="2279"/>
                  </a:cubicBezTo>
                  <a:cubicBezTo>
                    <a:pt x="13293" y="1037"/>
                    <a:pt x="10374" y="463"/>
                    <a:pt x="8185" y="177"/>
                  </a:cubicBezTo>
                  <a:cubicBezTo>
                    <a:pt x="5996" y="-110"/>
                    <a:pt x="4536" y="-110"/>
                    <a:pt x="3223" y="655"/>
                  </a:cubicBezTo>
                  <a:cubicBezTo>
                    <a:pt x="1909" y="1419"/>
                    <a:pt x="742" y="2948"/>
                    <a:pt x="1763" y="4000"/>
                  </a:cubicBezTo>
                  <a:cubicBezTo>
                    <a:pt x="2785" y="5051"/>
                    <a:pt x="5996" y="5625"/>
                    <a:pt x="9061" y="5816"/>
                  </a:cubicBezTo>
                  <a:cubicBezTo>
                    <a:pt x="12125" y="6007"/>
                    <a:pt x="15044" y="5816"/>
                    <a:pt x="17088" y="5338"/>
                  </a:cubicBezTo>
                  <a:cubicBezTo>
                    <a:pt x="19131" y="4860"/>
                    <a:pt x="20298" y="4095"/>
                    <a:pt x="21466" y="3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4431598" y="3519079"/>
              <a:ext cx="38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200"/>
                    <a:pt x="7200" y="10400"/>
                    <a:pt x="3600" y="14000"/>
                  </a:cubicBezTo>
                  <a:cubicBezTo>
                    <a:pt x="0" y="17600"/>
                    <a:pt x="0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4492932" y="3557413"/>
              <a:ext cx="97394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600" fill="norm" stroke="1" extrusionOk="0">
                  <a:moveTo>
                    <a:pt x="11631" y="0"/>
                  </a:moveTo>
                  <a:cubicBezTo>
                    <a:pt x="16062" y="2880"/>
                    <a:pt x="20492" y="5760"/>
                    <a:pt x="21046" y="8820"/>
                  </a:cubicBezTo>
                  <a:cubicBezTo>
                    <a:pt x="21600" y="11880"/>
                    <a:pt x="18277" y="15120"/>
                    <a:pt x="14123" y="17280"/>
                  </a:cubicBezTo>
                  <a:cubicBezTo>
                    <a:pt x="9969" y="19440"/>
                    <a:pt x="4985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4699302" y="404809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4929942" y="3543223"/>
              <a:ext cx="102402" cy="40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427" fill="norm" stroke="1" extrusionOk="0">
                  <a:moveTo>
                    <a:pt x="20546" y="3160"/>
                  </a:moveTo>
                  <a:cubicBezTo>
                    <a:pt x="21073" y="2489"/>
                    <a:pt x="21600" y="1818"/>
                    <a:pt x="20283" y="1215"/>
                  </a:cubicBezTo>
                  <a:cubicBezTo>
                    <a:pt x="18966" y="611"/>
                    <a:pt x="15805" y="74"/>
                    <a:pt x="13171" y="7"/>
                  </a:cubicBezTo>
                  <a:cubicBezTo>
                    <a:pt x="10537" y="-60"/>
                    <a:pt x="8429" y="342"/>
                    <a:pt x="6585" y="1617"/>
                  </a:cubicBezTo>
                  <a:cubicBezTo>
                    <a:pt x="4741" y="2892"/>
                    <a:pt x="3161" y="5038"/>
                    <a:pt x="2371" y="8191"/>
                  </a:cubicBezTo>
                  <a:cubicBezTo>
                    <a:pt x="1581" y="11344"/>
                    <a:pt x="1581" y="15503"/>
                    <a:pt x="1844" y="17918"/>
                  </a:cubicBezTo>
                  <a:cubicBezTo>
                    <a:pt x="2107" y="20333"/>
                    <a:pt x="2634" y="21003"/>
                    <a:pt x="2371" y="21272"/>
                  </a:cubicBezTo>
                  <a:cubicBezTo>
                    <a:pt x="2107" y="21540"/>
                    <a:pt x="1054" y="21406"/>
                    <a:pt x="0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4868608" y="3810419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5103334" y="3628503"/>
              <a:ext cx="133283" cy="375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15" fill="norm" stroke="1" extrusionOk="0">
                  <a:moveTo>
                    <a:pt x="21255" y="1622"/>
                  </a:moveTo>
                  <a:cubicBezTo>
                    <a:pt x="20847" y="897"/>
                    <a:pt x="20440" y="172"/>
                    <a:pt x="19217" y="27"/>
                  </a:cubicBezTo>
                  <a:cubicBezTo>
                    <a:pt x="17995" y="-118"/>
                    <a:pt x="15957" y="317"/>
                    <a:pt x="13104" y="1694"/>
                  </a:cubicBezTo>
                  <a:cubicBezTo>
                    <a:pt x="10251" y="3071"/>
                    <a:pt x="6583" y="5391"/>
                    <a:pt x="3934" y="8145"/>
                  </a:cubicBezTo>
                  <a:cubicBezTo>
                    <a:pt x="1285" y="10899"/>
                    <a:pt x="-345" y="14089"/>
                    <a:pt x="63" y="16408"/>
                  </a:cubicBezTo>
                  <a:cubicBezTo>
                    <a:pt x="470" y="18728"/>
                    <a:pt x="2915" y="20177"/>
                    <a:pt x="6176" y="20830"/>
                  </a:cubicBezTo>
                  <a:cubicBezTo>
                    <a:pt x="9436" y="21482"/>
                    <a:pt x="13512" y="21337"/>
                    <a:pt x="17587" y="21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5291833" y="3689942"/>
              <a:ext cx="182456" cy="32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360" fill="norm" stroke="1" extrusionOk="0">
                  <a:moveTo>
                    <a:pt x="16018" y="2368"/>
                  </a:moveTo>
                  <a:cubicBezTo>
                    <a:pt x="16318" y="1530"/>
                    <a:pt x="16618" y="693"/>
                    <a:pt x="16018" y="275"/>
                  </a:cubicBezTo>
                  <a:cubicBezTo>
                    <a:pt x="15418" y="-144"/>
                    <a:pt x="13918" y="-144"/>
                    <a:pt x="11968" y="693"/>
                  </a:cubicBezTo>
                  <a:cubicBezTo>
                    <a:pt x="10018" y="1530"/>
                    <a:pt x="7618" y="3205"/>
                    <a:pt x="5518" y="5382"/>
                  </a:cubicBezTo>
                  <a:cubicBezTo>
                    <a:pt x="3418" y="7558"/>
                    <a:pt x="1618" y="10237"/>
                    <a:pt x="718" y="12749"/>
                  </a:cubicBezTo>
                  <a:cubicBezTo>
                    <a:pt x="-182" y="15261"/>
                    <a:pt x="-182" y="17605"/>
                    <a:pt x="418" y="19028"/>
                  </a:cubicBezTo>
                  <a:cubicBezTo>
                    <a:pt x="1018" y="20451"/>
                    <a:pt x="2218" y="20954"/>
                    <a:pt x="3568" y="21205"/>
                  </a:cubicBezTo>
                  <a:cubicBezTo>
                    <a:pt x="4918" y="21456"/>
                    <a:pt x="6418" y="21456"/>
                    <a:pt x="8368" y="20786"/>
                  </a:cubicBezTo>
                  <a:cubicBezTo>
                    <a:pt x="10318" y="20116"/>
                    <a:pt x="12718" y="18777"/>
                    <a:pt x="14668" y="16014"/>
                  </a:cubicBezTo>
                  <a:cubicBezTo>
                    <a:pt x="16618" y="13251"/>
                    <a:pt x="18118" y="9065"/>
                    <a:pt x="18568" y="6554"/>
                  </a:cubicBezTo>
                  <a:cubicBezTo>
                    <a:pt x="19018" y="4042"/>
                    <a:pt x="18418" y="3205"/>
                    <a:pt x="17368" y="2535"/>
                  </a:cubicBezTo>
                  <a:cubicBezTo>
                    <a:pt x="16318" y="1865"/>
                    <a:pt x="14818" y="1363"/>
                    <a:pt x="13168" y="1112"/>
                  </a:cubicBezTo>
                  <a:cubicBezTo>
                    <a:pt x="11518" y="861"/>
                    <a:pt x="9718" y="861"/>
                    <a:pt x="8218" y="1112"/>
                  </a:cubicBezTo>
                  <a:cubicBezTo>
                    <a:pt x="6718" y="1363"/>
                    <a:pt x="5518" y="1865"/>
                    <a:pt x="4918" y="2619"/>
                  </a:cubicBezTo>
                  <a:cubicBezTo>
                    <a:pt x="4318" y="3372"/>
                    <a:pt x="4318" y="4377"/>
                    <a:pt x="5068" y="5047"/>
                  </a:cubicBezTo>
                  <a:cubicBezTo>
                    <a:pt x="5818" y="5716"/>
                    <a:pt x="7318" y="6051"/>
                    <a:pt x="10168" y="6051"/>
                  </a:cubicBezTo>
                  <a:cubicBezTo>
                    <a:pt x="13018" y="6051"/>
                    <a:pt x="17218" y="5716"/>
                    <a:pt x="21418" y="5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5535623" y="3549746"/>
              <a:ext cx="53669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653"/>
                    <a:pt x="11314" y="5305"/>
                    <a:pt x="7714" y="8432"/>
                  </a:cubicBezTo>
                  <a:cubicBezTo>
                    <a:pt x="4114" y="11558"/>
                    <a:pt x="2057" y="15158"/>
                    <a:pt x="1029" y="17242"/>
                  </a:cubicBezTo>
                  <a:cubicBezTo>
                    <a:pt x="0" y="19326"/>
                    <a:pt x="0" y="19895"/>
                    <a:pt x="0" y="20463"/>
                  </a:cubicBezTo>
                  <a:cubicBezTo>
                    <a:pt x="0" y="21032"/>
                    <a:pt x="0" y="21600"/>
                    <a:pt x="1543" y="21600"/>
                  </a:cubicBezTo>
                  <a:cubicBezTo>
                    <a:pt x="3086" y="21600"/>
                    <a:pt x="6171" y="21032"/>
                    <a:pt x="9257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5650625" y="3764418"/>
              <a:ext cx="7668" cy="185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21600" y="0"/>
                  </a:moveTo>
                  <a:cubicBezTo>
                    <a:pt x="21600" y="7297"/>
                    <a:pt x="21600" y="14595"/>
                    <a:pt x="18000" y="18097"/>
                  </a:cubicBezTo>
                  <a:cubicBezTo>
                    <a:pt x="14400" y="21600"/>
                    <a:pt x="7200" y="21308"/>
                    <a:pt x="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5642958" y="3664186"/>
              <a:ext cx="127100" cy="35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46" fill="norm" stroke="1" extrusionOk="0">
                  <a:moveTo>
                    <a:pt x="2541" y="4170"/>
                  </a:moveTo>
                  <a:cubicBezTo>
                    <a:pt x="2541" y="3251"/>
                    <a:pt x="2541" y="2332"/>
                    <a:pt x="3176" y="1566"/>
                  </a:cubicBezTo>
                  <a:cubicBezTo>
                    <a:pt x="3812" y="800"/>
                    <a:pt x="5082" y="187"/>
                    <a:pt x="6776" y="34"/>
                  </a:cubicBezTo>
                  <a:cubicBezTo>
                    <a:pt x="8471" y="-119"/>
                    <a:pt x="10588" y="187"/>
                    <a:pt x="13553" y="2255"/>
                  </a:cubicBezTo>
                  <a:cubicBezTo>
                    <a:pt x="16518" y="4324"/>
                    <a:pt x="20329" y="8153"/>
                    <a:pt x="20965" y="11447"/>
                  </a:cubicBezTo>
                  <a:cubicBezTo>
                    <a:pt x="21600" y="14741"/>
                    <a:pt x="19059" y="17498"/>
                    <a:pt x="16518" y="19030"/>
                  </a:cubicBezTo>
                  <a:cubicBezTo>
                    <a:pt x="13976" y="20562"/>
                    <a:pt x="11435" y="20868"/>
                    <a:pt x="9106" y="21098"/>
                  </a:cubicBezTo>
                  <a:cubicBezTo>
                    <a:pt x="6776" y="21328"/>
                    <a:pt x="4659" y="21481"/>
                    <a:pt x="2965" y="21175"/>
                  </a:cubicBezTo>
                  <a:cubicBezTo>
                    <a:pt x="1271" y="20868"/>
                    <a:pt x="0" y="20102"/>
                    <a:pt x="0" y="19260"/>
                  </a:cubicBezTo>
                  <a:cubicBezTo>
                    <a:pt x="0" y="18417"/>
                    <a:pt x="1271" y="17498"/>
                    <a:pt x="2541" y="16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5826963" y="3879420"/>
              <a:ext cx="766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5872964" y="3603414"/>
              <a:ext cx="119767" cy="408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9" h="21424" fill="norm" stroke="1" extrusionOk="0">
                  <a:moveTo>
                    <a:pt x="7935" y="0"/>
                  </a:moveTo>
                  <a:cubicBezTo>
                    <a:pt x="11902" y="1744"/>
                    <a:pt x="15869" y="3488"/>
                    <a:pt x="18294" y="6037"/>
                  </a:cubicBezTo>
                  <a:cubicBezTo>
                    <a:pt x="20718" y="8586"/>
                    <a:pt x="21600" y="11940"/>
                    <a:pt x="19396" y="14691"/>
                  </a:cubicBezTo>
                  <a:cubicBezTo>
                    <a:pt x="17192" y="17441"/>
                    <a:pt x="11902" y="19588"/>
                    <a:pt x="8155" y="20594"/>
                  </a:cubicBezTo>
                  <a:cubicBezTo>
                    <a:pt x="4408" y="21600"/>
                    <a:pt x="2204" y="21466"/>
                    <a:pt x="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3269752" y="4489348"/>
              <a:ext cx="99389" cy="38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506" fill="norm" stroke="1" extrusionOk="0">
                  <a:moveTo>
                    <a:pt x="20317" y="3174"/>
                  </a:moveTo>
                  <a:cubicBezTo>
                    <a:pt x="20857" y="2464"/>
                    <a:pt x="21397" y="1753"/>
                    <a:pt x="20587" y="1185"/>
                  </a:cubicBezTo>
                  <a:cubicBezTo>
                    <a:pt x="19777" y="617"/>
                    <a:pt x="17617" y="190"/>
                    <a:pt x="15187" y="48"/>
                  </a:cubicBezTo>
                  <a:cubicBezTo>
                    <a:pt x="12757" y="-94"/>
                    <a:pt x="10057" y="48"/>
                    <a:pt x="7627" y="901"/>
                  </a:cubicBezTo>
                  <a:cubicBezTo>
                    <a:pt x="5197" y="1753"/>
                    <a:pt x="3037" y="3317"/>
                    <a:pt x="1687" y="5519"/>
                  </a:cubicBezTo>
                  <a:cubicBezTo>
                    <a:pt x="337" y="7722"/>
                    <a:pt x="-203" y="10564"/>
                    <a:pt x="67" y="13335"/>
                  </a:cubicBezTo>
                  <a:cubicBezTo>
                    <a:pt x="337" y="16106"/>
                    <a:pt x="1417" y="18806"/>
                    <a:pt x="2497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3197675" y="4684438"/>
              <a:ext cx="19890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fill="norm" stroke="1" extrusionOk="0">
                  <a:moveTo>
                    <a:pt x="774" y="21600"/>
                  </a:moveTo>
                  <a:cubicBezTo>
                    <a:pt x="227" y="18600"/>
                    <a:pt x="-320" y="15600"/>
                    <a:pt x="227" y="13500"/>
                  </a:cubicBezTo>
                  <a:cubicBezTo>
                    <a:pt x="774" y="11400"/>
                    <a:pt x="2414" y="10200"/>
                    <a:pt x="6105" y="8100"/>
                  </a:cubicBezTo>
                  <a:cubicBezTo>
                    <a:pt x="9796" y="6000"/>
                    <a:pt x="15538" y="3000"/>
                    <a:pt x="212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3473920" y="4515768"/>
              <a:ext cx="137327" cy="307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69" fill="norm" stroke="1" extrusionOk="0">
                  <a:moveTo>
                    <a:pt x="12856" y="0"/>
                  </a:moveTo>
                  <a:cubicBezTo>
                    <a:pt x="10499" y="0"/>
                    <a:pt x="8143" y="0"/>
                    <a:pt x="5787" y="1874"/>
                  </a:cubicBezTo>
                  <a:cubicBezTo>
                    <a:pt x="3430" y="3749"/>
                    <a:pt x="1074" y="7498"/>
                    <a:pt x="288" y="10800"/>
                  </a:cubicBezTo>
                  <a:cubicBezTo>
                    <a:pt x="-497" y="14102"/>
                    <a:pt x="288" y="16959"/>
                    <a:pt x="3038" y="18744"/>
                  </a:cubicBezTo>
                  <a:cubicBezTo>
                    <a:pt x="5787" y="20529"/>
                    <a:pt x="10499" y="21243"/>
                    <a:pt x="13838" y="21421"/>
                  </a:cubicBezTo>
                  <a:cubicBezTo>
                    <a:pt x="17176" y="21600"/>
                    <a:pt x="19139" y="21243"/>
                    <a:pt x="21103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2838444" y="4552736"/>
              <a:ext cx="266792" cy="254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499" fill="norm" stroke="1" extrusionOk="0">
                  <a:moveTo>
                    <a:pt x="13452" y="2059"/>
                  </a:moveTo>
                  <a:cubicBezTo>
                    <a:pt x="13658" y="979"/>
                    <a:pt x="13864" y="-101"/>
                    <a:pt x="14069" y="7"/>
                  </a:cubicBezTo>
                  <a:cubicBezTo>
                    <a:pt x="14275" y="115"/>
                    <a:pt x="14481" y="1411"/>
                    <a:pt x="13555" y="4435"/>
                  </a:cubicBezTo>
                  <a:cubicBezTo>
                    <a:pt x="12629" y="7459"/>
                    <a:pt x="10572" y="12211"/>
                    <a:pt x="8721" y="15235"/>
                  </a:cubicBezTo>
                  <a:cubicBezTo>
                    <a:pt x="6869" y="18259"/>
                    <a:pt x="5224" y="19555"/>
                    <a:pt x="3784" y="20095"/>
                  </a:cubicBezTo>
                  <a:cubicBezTo>
                    <a:pt x="2344" y="20635"/>
                    <a:pt x="1109" y="20419"/>
                    <a:pt x="492" y="19555"/>
                  </a:cubicBezTo>
                  <a:cubicBezTo>
                    <a:pt x="-125" y="18691"/>
                    <a:pt x="-125" y="17179"/>
                    <a:pt x="286" y="15991"/>
                  </a:cubicBezTo>
                  <a:cubicBezTo>
                    <a:pt x="698" y="14803"/>
                    <a:pt x="1521" y="13939"/>
                    <a:pt x="4401" y="13831"/>
                  </a:cubicBezTo>
                  <a:cubicBezTo>
                    <a:pt x="7281" y="13723"/>
                    <a:pt x="12218" y="14371"/>
                    <a:pt x="15406" y="15775"/>
                  </a:cubicBezTo>
                  <a:cubicBezTo>
                    <a:pt x="18595" y="17179"/>
                    <a:pt x="20035" y="19339"/>
                    <a:pt x="21475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3703248" y="4507248"/>
              <a:ext cx="113860" cy="325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321" fill="norm" stroke="1" extrusionOk="0">
                  <a:moveTo>
                    <a:pt x="0" y="4074"/>
                  </a:moveTo>
                  <a:cubicBezTo>
                    <a:pt x="1409" y="9265"/>
                    <a:pt x="2817" y="14456"/>
                    <a:pt x="3522" y="17470"/>
                  </a:cubicBezTo>
                  <a:cubicBezTo>
                    <a:pt x="4226" y="20484"/>
                    <a:pt x="4226" y="21321"/>
                    <a:pt x="3757" y="21321"/>
                  </a:cubicBezTo>
                  <a:cubicBezTo>
                    <a:pt x="3287" y="21321"/>
                    <a:pt x="2348" y="20484"/>
                    <a:pt x="1643" y="17637"/>
                  </a:cubicBezTo>
                  <a:cubicBezTo>
                    <a:pt x="939" y="14791"/>
                    <a:pt x="470" y="9935"/>
                    <a:pt x="1174" y="6670"/>
                  </a:cubicBezTo>
                  <a:cubicBezTo>
                    <a:pt x="1878" y="3405"/>
                    <a:pt x="3756" y="1730"/>
                    <a:pt x="5870" y="809"/>
                  </a:cubicBezTo>
                  <a:cubicBezTo>
                    <a:pt x="7983" y="-112"/>
                    <a:pt x="10330" y="-279"/>
                    <a:pt x="13148" y="474"/>
                  </a:cubicBezTo>
                  <a:cubicBezTo>
                    <a:pt x="15965" y="1228"/>
                    <a:pt x="19252" y="2902"/>
                    <a:pt x="20426" y="5916"/>
                  </a:cubicBezTo>
                  <a:cubicBezTo>
                    <a:pt x="21600" y="8930"/>
                    <a:pt x="20661" y="13284"/>
                    <a:pt x="17843" y="15963"/>
                  </a:cubicBezTo>
                  <a:cubicBezTo>
                    <a:pt x="15026" y="18642"/>
                    <a:pt x="10330" y="19647"/>
                    <a:pt x="5635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3848918" y="4762244"/>
              <a:ext cx="145671" cy="158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1904"/>
                  </a:moveTo>
                  <a:cubicBezTo>
                    <a:pt x="1895" y="876"/>
                    <a:pt x="3789" y="-153"/>
                    <a:pt x="5684" y="18"/>
                  </a:cubicBezTo>
                  <a:cubicBezTo>
                    <a:pt x="7579" y="190"/>
                    <a:pt x="9474" y="1561"/>
                    <a:pt x="10232" y="4304"/>
                  </a:cubicBezTo>
                  <a:cubicBezTo>
                    <a:pt x="10989" y="7047"/>
                    <a:pt x="10611" y="11161"/>
                    <a:pt x="9853" y="13904"/>
                  </a:cubicBezTo>
                  <a:cubicBezTo>
                    <a:pt x="9095" y="16647"/>
                    <a:pt x="7958" y="18018"/>
                    <a:pt x="6442" y="19218"/>
                  </a:cubicBezTo>
                  <a:cubicBezTo>
                    <a:pt x="4926" y="20418"/>
                    <a:pt x="3032" y="21447"/>
                    <a:pt x="3032" y="21276"/>
                  </a:cubicBezTo>
                  <a:cubicBezTo>
                    <a:pt x="3032" y="21104"/>
                    <a:pt x="4926" y="19733"/>
                    <a:pt x="8337" y="18190"/>
                  </a:cubicBezTo>
                  <a:cubicBezTo>
                    <a:pt x="11747" y="16647"/>
                    <a:pt x="16674" y="14933"/>
                    <a:pt x="21600" y="13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4071256" y="4454433"/>
              <a:ext cx="61336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00" y="2688"/>
                    <a:pt x="5400" y="5376"/>
                    <a:pt x="7650" y="8352"/>
                  </a:cubicBezTo>
                  <a:cubicBezTo>
                    <a:pt x="9900" y="11328"/>
                    <a:pt x="11700" y="14592"/>
                    <a:pt x="13950" y="16848"/>
                  </a:cubicBezTo>
                  <a:cubicBezTo>
                    <a:pt x="16200" y="19104"/>
                    <a:pt x="18900" y="203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4202693" y="4565842"/>
              <a:ext cx="182905" cy="289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899" fill="norm" stroke="1" extrusionOk="0">
                  <a:moveTo>
                    <a:pt x="10671" y="5244"/>
                  </a:moveTo>
                  <a:cubicBezTo>
                    <a:pt x="9471" y="4691"/>
                    <a:pt x="8271" y="4137"/>
                    <a:pt x="7071" y="4137"/>
                  </a:cubicBezTo>
                  <a:cubicBezTo>
                    <a:pt x="5871" y="4137"/>
                    <a:pt x="4671" y="4691"/>
                    <a:pt x="3471" y="6721"/>
                  </a:cubicBezTo>
                  <a:cubicBezTo>
                    <a:pt x="2271" y="8752"/>
                    <a:pt x="1071" y="12260"/>
                    <a:pt x="471" y="14568"/>
                  </a:cubicBezTo>
                  <a:cubicBezTo>
                    <a:pt x="-129" y="16875"/>
                    <a:pt x="-129" y="17983"/>
                    <a:pt x="321" y="19091"/>
                  </a:cubicBezTo>
                  <a:cubicBezTo>
                    <a:pt x="771" y="20198"/>
                    <a:pt x="1671" y="21306"/>
                    <a:pt x="4221" y="20752"/>
                  </a:cubicBezTo>
                  <a:cubicBezTo>
                    <a:pt x="6771" y="20198"/>
                    <a:pt x="10971" y="17983"/>
                    <a:pt x="13371" y="14844"/>
                  </a:cubicBezTo>
                  <a:cubicBezTo>
                    <a:pt x="15771" y="11706"/>
                    <a:pt x="16371" y="7644"/>
                    <a:pt x="15771" y="4875"/>
                  </a:cubicBezTo>
                  <a:cubicBezTo>
                    <a:pt x="15171" y="2106"/>
                    <a:pt x="13371" y="629"/>
                    <a:pt x="11121" y="168"/>
                  </a:cubicBezTo>
                  <a:cubicBezTo>
                    <a:pt x="8871" y="-294"/>
                    <a:pt x="6171" y="260"/>
                    <a:pt x="4521" y="1091"/>
                  </a:cubicBezTo>
                  <a:cubicBezTo>
                    <a:pt x="2871" y="1921"/>
                    <a:pt x="2271" y="3029"/>
                    <a:pt x="3171" y="4137"/>
                  </a:cubicBezTo>
                  <a:cubicBezTo>
                    <a:pt x="4071" y="5244"/>
                    <a:pt x="6471" y="6352"/>
                    <a:pt x="9771" y="6537"/>
                  </a:cubicBezTo>
                  <a:cubicBezTo>
                    <a:pt x="13071" y="6721"/>
                    <a:pt x="17271" y="5983"/>
                    <a:pt x="21471" y="5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4385597" y="4408432"/>
              <a:ext cx="2300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4477599" y="4377765"/>
              <a:ext cx="98117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600" fill="norm" stroke="1" extrusionOk="0">
                  <a:moveTo>
                    <a:pt x="0" y="0"/>
                  </a:moveTo>
                  <a:cubicBezTo>
                    <a:pt x="5795" y="2563"/>
                    <a:pt x="11590" y="5125"/>
                    <a:pt x="15541" y="7688"/>
                  </a:cubicBezTo>
                  <a:cubicBezTo>
                    <a:pt x="19493" y="10251"/>
                    <a:pt x="21600" y="12814"/>
                    <a:pt x="19229" y="15132"/>
                  </a:cubicBezTo>
                  <a:cubicBezTo>
                    <a:pt x="16859" y="17451"/>
                    <a:pt x="10010" y="19525"/>
                    <a:pt x="31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4722938" y="4715106"/>
              <a:ext cx="766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4960610" y="4425820"/>
              <a:ext cx="70479" cy="388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87" fill="norm" stroke="1" extrusionOk="0">
                  <a:moveTo>
                    <a:pt x="18514" y="3699"/>
                  </a:moveTo>
                  <a:cubicBezTo>
                    <a:pt x="20057" y="2993"/>
                    <a:pt x="21600" y="2287"/>
                    <a:pt x="21214" y="1652"/>
                  </a:cubicBezTo>
                  <a:cubicBezTo>
                    <a:pt x="20829" y="1016"/>
                    <a:pt x="18514" y="452"/>
                    <a:pt x="15429" y="169"/>
                  </a:cubicBezTo>
                  <a:cubicBezTo>
                    <a:pt x="12343" y="-113"/>
                    <a:pt x="8486" y="-113"/>
                    <a:pt x="5400" y="734"/>
                  </a:cubicBezTo>
                  <a:cubicBezTo>
                    <a:pt x="2314" y="1581"/>
                    <a:pt x="0" y="3275"/>
                    <a:pt x="0" y="6240"/>
                  </a:cubicBezTo>
                  <a:cubicBezTo>
                    <a:pt x="0" y="9205"/>
                    <a:pt x="2314" y="13440"/>
                    <a:pt x="3471" y="16193"/>
                  </a:cubicBezTo>
                  <a:cubicBezTo>
                    <a:pt x="4629" y="18946"/>
                    <a:pt x="4629" y="20216"/>
                    <a:pt x="4629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4914609" y="4676772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5111845" y="4482757"/>
              <a:ext cx="117105" cy="28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175" fill="norm" stroke="1" extrusionOk="0">
                  <a:moveTo>
                    <a:pt x="15544" y="2990"/>
                  </a:moveTo>
                  <a:cubicBezTo>
                    <a:pt x="15544" y="2051"/>
                    <a:pt x="15544" y="1112"/>
                    <a:pt x="14395" y="548"/>
                  </a:cubicBezTo>
                  <a:cubicBezTo>
                    <a:pt x="13246" y="-15"/>
                    <a:pt x="10948" y="-203"/>
                    <a:pt x="8880" y="267"/>
                  </a:cubicBezTo>
                  <a:cubicBezTo>
                    <a:pt x="6812" y="736"/>
                    <a:pt x="4974" y="1863"/>
                    <a:pt x="3136" y="4962"/>
                  </a:cubicBezTo>
                  <a:cubicBezTo>
                    <a:pt x="1297" y="8061"/>
                    <a:pt x="-541" y="13133"/>
                    <a:pt x="148" y="16326"/>
                  </a:cubicBezTo>
                  <a:cubicBezTo>
                    <a:pt x="838" y="19519"/>
                    <a:pt x="4055" y="20834"/>
                    <a:pt x="7961" y="21115"/>
                  </a:cubicBezTo>
                  <a:cubicBezTo>
                    <a:pt x="11867" y="21397"/>
                    <a:pt x="16463" y="20646"/>
                    <a:pt x="21059" y="19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5251950" y="4513163"/>
              <a:ext cx="113866" cy="293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17" fill="norm" stroke="1" extrusionOk="0">
                  <a:moveTo>
                    <a:pt x="8640" y="1865"/>
                  </a:moveTo>
                  <a:cubicBezTo>
                    <a:pt x="6720" y="5403"/>
                    <a:pt x="4800" y="8941"/>
                    <a:pt x="4080" y="11827"/>
                  </a:cubicBezTo>
                  <a:cubicBezTo>
                    <a:pt x="3360" y="14714"/>
                    <a:pt x="3840" y="16948"/>
                    <a:pt x="4080" y="18531"/>
                  </a:cubicBezTo>
                  <a:cubicBezTo>
                    <a:pt x="4320" y="20114"/>
                    <a:pt x="4320" y="21045"/>
                    <a:pt x="4560" y="21045"/>
                  </a:cubicBezTo>
                  <a:cubicBezTo>
                    <a:pt x="4800" y="21045"/>
                    <a:pt x="5280" y="20114"/>
                    <a:pt x="5520" y="17041"/>
                  </a:cubicBezTo>
                  <a:cubicBezTo>
                    <a:pt x="5760" y="13969"/>
                    <a:pt x="5760" y="8755"/>
                    <a:pt x="6000" y="5589"/>
                  </a:cubicBezTo>
                  <a:cubicBezTo>
                    <a:pt x="6240" y="2424"/>
                    <a:pt x="6720" y="1307"/>
                    <a:pt x="8160" y="655"/>
                  </a:cubicBezTo>
                  <a:cubicBezTo>
                    <a:pt x="9600" y="3"/>
                    <a:pt x="12000" y="-183"/>
                    <a:pt x="13920" y="189"/>
                  </a:cubicBezTo>
                  <a:cubicBezTo>
                    <a:pt x="15840" y="562"/>
                    <a:pt x="17280" y="1493"/>
                    <a:pt x="18720" y="4100"/>
                  </a:cubicBezTo>
                  <a:cubicBezTo>
                    <a:pt x="20160" y="6707"/>
                    <a:pt x="21600" y="10989"/>
                    <a:pt x="21360" y="13969"/>
                  </a:cubicBezTo>
                  <a:cubicBezTo>
                    <a:pt x="21120" y="16948"/>
                    <a:pt x="19200" y="18624"/>
                    <a:pt x="15360" y="19648"/>
                  </a:cubicBezTo>
                  <a:cubicBezTo>
                    <a:pt x="11520" y="20672"/>
                    <a:pt x="5760" y="21045"/>
                    <a:pt x="0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5466621" y="4745773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5653181" y="4316430"/>
              <a:ext cx="20446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032"/>
                    <a:pt x="10800" y="6063"/>
                    <a:pt x="6750" y="9332"/>
                  </a:cubicBezTo>
                  <a:cubicBezTo>
                    <a:pt x="2700" y="12600"/>
                    <a:pt x="0" y="16105"/>
                    <a:pt x="0" y="18189"/>
                  </a:cubicBezTo>
                  <a:cubicBezTo>
                    <a:pt x="0" y="20274"/>
                    <a:pt x="2700" y="20937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5730808" y="4496302"/>
              <a:ext cx="157490" cy="255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42" fill="norm" stroke="1" extrusionOk="0">
                  <a:moveTo>
                    <a:pt x="9972" y="5478"/>
                  </a:moveTo>
                  <a:cubicBezTo>
                    <a:pt x="8230" y="5478"/>
                    <a:pt x="6488" y="5478"/>
                    <a:pt x="4921" y="6868"/>
                  </a:cubicBezTo>
                  <a:cubicBezTo>
                    <a:pt x="3353" y="8259"/>
                    <a:pt x="1959" y="11039"/>
                    <a:pt x="1088" y="13284"/>
                  </a:cubicBezTo>
                  <a:cubicBezTo>
                    <a:pt x="217" y="15530"/>
                    <a:pt x="-131" y="17241"/>
                    <a:pt x="43" y="18631"/>
                  </a:cubicBezTo>
                  <a:cubicBezTo>
                    <a:pt x="217" y="20021"/>
                    <a:pt x="914" y="21090"/>
                    <a:pt x="2830" y="21304"/>
                  </a:cubicBezTo>
                  <a:cubicBezTo>
                    <a:pt x="4746" y="21518"/>
                    <a:pt x="7882" y="20876"/>
                    <a:pt x="10495" y="18096"/>
                  </a:cubicBezTo>
                  <a:cubicBezTo>
                    <a:pt x="13108" y="15316"/>
                    <a:pt x="15198" y="10397"/>
                    <a:pt x="15372" y="7082"/>
                  </a:cubicBezTo>
                  <a:cubicBezTo>
                    <a:pt x="15546" y="3768"/>
                    <a:pt x="13804" y="2057"/>
                    <a:pt x="12063" y="1094"/>
                  </a:cubicBezTo>
                  <a:cubicBezTo>
                    <a:pt x="10321" y="132"/>
                    <a:pt x="8579" y="-82"/>
                    <a:pt x="6837" y="25"/>
                  </a:cubicBezTo>
                  <a:cubicBezTo>
                    <a:pt x="5095" y="132"/>
                    <a:pt x="3353" y="560"/>
                    <a:pt x="2308" y="1308"/>
                  </a:cubicBezTo>
                  <a:cubicBezTo>
                    <a:pt x="1263" y="2057"/>
                    <a:pt x="914" y="3126"/>
                    <a:pt x="2308" y="4409"/>
                  </a:cubicBezTo>
                  <a:cubicBezTo>
                    <a:pt x="3701" y="5692"/>
                    <a:pt x="6837" y="7189"/>
                    <a:pt x="10321" y="7510"/>
                  </a:cubicBezTo>
                  <a:cubicBezTo>
                    <a:pt x="13804" y="7831"/>
                    <a:pt x="17637" y="6975"/>
                    <a:pt x="21469" y="6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5903631" y="4347098"/>
              <a:ext cx="9735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8" h="21600" fill="norm" stroke="1" extrusionOk="0">
                  <a:moveTo>
                    <a:pt x="3161" y="0"/>
                  </a:moveTo>
                  <a:cubicBezTo>
                    <a:pt x="7902" y="2267"/>
                    <a:pt x="12644" y="4533"/>
                    <a:pt x="16068" y="7067"/>
                  </a:cubicBezTo>
                  <a:cubicBezTo>
                    <a:pt x="19493" y="9600"/>
                    <a:pt x="21600" y="12400"/>
                    <a:pt x="18702" y="14867"/>
                  </a:cubicBezTo>
                  <a:cubicBezTo>
                    <a:pt x="15805" y="17333"/>
                    <a:pt x="7902" y="194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6118303" y="4661438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6271639" y="4320105"/>
              <a:ext cx="138004" cy="41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21600" y="4525"/>
                  </a:moveTo>
                  <a:cubicBezTo>
                    <a:pt x="21600" y="3739"/>
                    <a:pt x="21600" y="2954"/>
                    <a:pt x="21000" y="2103"/>
                  </a:cubicBezTo>
                  <a:cubicBezTo>
                    <a:pt x="20400" y="1252"/>
                    <a:pt x="19200" y="336"/>
                    <a:pt x="17000" y="74"/>
                  </a:cubicBezTo>
                  <a:cubicBezTo>
                    <a:pt x="14800" y="-188"/>
                    <a:pt x="11600" y="205"/>
                    <a:pt x="9000" y="1972"/>
                  </a:cubicBezTo>
                  <a:cubicBezTo>
                    <a:pt x="6400" y="3739"/>
                    <a:pt x="4400" y="6881"/>
                    <a:pt x="3400" y="10088"/>
                  </a:cubicBezTo>
                  <a:cubicBezTo>
                    <a:pt x="2400" y="13296"/>
                    <a:pt x="2400" y="16568"/>
                    <a:pt x="2000" y="18467"/>
                  </a:cubicBezTo>
                  <a:cubicBezTo>
                    <a:pt x="1600" y="20365"/>
                    <a:pt x="800" y="20888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6207072" y="4500434"/>
              <a:ext cx="286906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600" fill="norm" stroke="1" extrusionOk="0">
                  <a:moveTo>
                    <a:pt x="241" y="21600"/>
                  </a:moveTo>
                  <a:cubicBezTo>
                    <a:pt x="50" y="19482"/>
                    <a:pt x="-141" y="17365"/>
                    <a:pt x="146" y="15671"/>
                  </a:cubicBezTo>
                  <a:cubicBezTo>
                    <a:pt x="432" y="13976"/>
                    <a:pt x="1197" y="12706"/>
                    <a:pt x="4638" y="10376"/>
                  </a:cubicBezTo>
                  <a:cubicBezTo>
                    <a:pt x="8078" y="8047"/>
                    <a:pt x="14195" y="4659"/>
                    <a:pt x="17445" y="2753"/>
                  </a:cubicBezTo>
                  <a:cubicBezTo>
                    <a:pt x="20694" y="847"/>
                    <a:pt x="21077" y="424"/>
                    <a:pt x="214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6420834" y="4409579"/>
              <a:ext cx="157479" cy="338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36" fill="norm" stroke="1" extrusionOk="0">
                  <a:moveTo>
                    <a:pt x="21468" y="1379"/>
                  </a:moveTo>
                  <a:cubicBezTo>
                    <a:pt x="20423" y="734"/>
                    <a:pt x="19378" y="89"/>
                    <a:pt x="17984" y="9"/>
                  </a:cubicBezTo>
                  <a:cubicBezTo>
                    <a:pt x="16591" y="-72"/>
                    <a:pt x="14849" y="412"/>
                    <a:pt x="12062" y="2588"/>
                  </a:cubicBezTo>
                  <a:cubicBezTo>
                    <a:pt x="9274" y="4764"/>
                    <a:pt x="5442" y="8632"/>
                    <a:pt x="3178" y="11615"/>
                  </a:cubicBezTo>
                  <a:cubicBezTo>
                    <a:pt x="913" y="14597"/>
                    <a:pt x="216" y="16692"/>
                    <a:pt x="42" y="18143"/>
                  </a:cubicBezTo>
                  <a:cubicBezTo>
                    <a:pt x="-132" y="19594"/>
                    <a:pt x="216" y="20400"/>
                    <a:pt x="1436" y="20883"/>
                  </a:cubicBezTo>
                  <a:cubicBezTo>
                    <a:pt x="2655" y="21367"/>
                    <a:pt x="4745" y="21528"/>
                    <a:pt x="7358" y="21044"/>
                  </a:cubicBezTo>
                  <a:cubicBezTo>
                    <a:pt x="9971" y="20561"/>
                    <a:pt x="13107" y="19432"/>
                    <a:pt x="16242" y="18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6561671" y="4466253"/>
              <a:ext cx="177647" cy="232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1348" fill="norm" stroke="1" extrusionOk="0">
                  <a:moveTo>
                    <a:pt x="12020" y="10183"/>
                  </a:moveTo>
                  <a:cubicBezTo>
                    <a:pt x="12629" y="8775"/>
                    <a:pt x="13237" y="7366"/>
                    <a:pt x="13389" y="5723"/>
                  </a:cubicBezTo>
                  <a:cubicBezTo>
                    <a:pt x="13541" y="4079"/>
                    <a:pt x="13237" y="2201"/>
                    <a:pt x="12324" y="1379"/>
                  </a:cubicBezTo>
                  <a:cubicBezTo>
                    <a:pt x="11412" y="557"/>
                    <a:pt x="9891" y="792"/>
                    <a:pt x="8065" y="2201"/>
                  </a:cubicBezTo>
                  <a:cubicBezTo>
                    <a:pt x="6240" y="3610"/>
                    <a:pt x="4110" y="6192"/>
                    <a:pt x="2741" y="9244"/>
                  </a:cubicBezTo>
                  <a:cubicBezTo>
                    <a:pt x="1372" y="12296"/>
                    <a:pt x="764" y="15818"/>
                    <a:pt x="916" y="18049"/>
                  </a:cubicBezTo>
                  <a:cubicBezTo>
                    <a:pt x="1068" y="20279"/>
                    <a:pt x="1981" y="21218"/>
                    <a:pt x="3806" y="21336"/>
                  </a:cubicBezTo>
                  <a:cubicBezTo>
                    <a:pt x="5631" y="21453"/>
                    <a:pt x="8370" y="20749"/>
                    <a:pt x="10955" y="17696"/>
                  </a:cubicBezTo>
                  <a:cubicBezTo>
                    <a:pt x="13541" y="14644"/>
                    <a:pt x="15975" y="9244"/>
                    <a:pt x="17040" y="5957"/>
                  </a:cubicBezTo>
                  <a:cubicBezTo>
                    <a:pt x="18105" y="2670"/>
                    <a:pt x="17800" y="1496"/>
                    <a:pt x="15367" y="792"/>
                  </a:cubicBezTo>
                  <a:cubicBezTo>
                    <a:pt x="12933" y="88"/>
                    <a:pt x="8370" y="-147"/>
                    <a:pt x="5479" y="88"/>
                  </a:cubicBezTo>
                  <a:cubicBezTo>
                    <a:pt x="2589" y="323"/>
                    <a:pt x="1372" y="1027"/>
                    <a:pt x="612" y="2083"/>
                  </a:cubicBezTo>
                  <a:cubicBezTo>
                    <a:pt x="-149" y="3140"/>
                    <a:pt x="-453" y="4549"/>
                    <a:pt x="1220" y="5605"/>
                  </a:cubicBezTo>
                  <a:cubicBezTo>
                    <a:pt x="2893" y="6662"/>
                    <a:pt x="6544" y="7366"/>
                    <a:pt x="10195" y="7366"/>
                  </a:cubicBezTo>
                  <a:cubicBezTo>
                    <a:pt x="13846" y="7366"/>
                    <a:pt x="17496" y="6662"/>
                    <a:pt x="21147" y="5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6685649" y="4377765"/>
              <a:ext cx="136860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18000" y="0"/>
                  </a:moveTo>
                  <a:cubicBezTo>
                    <a:pt x="19600" y="2933"/>
                    <a:pt x="21200" y="5867"/>
                    <a:pt x="21400" y="8800"/>
                  </a:cubicBezTo>
                  <a:cubicBezTo>
                    <a:pt x="21600" y="11733"/>
                    <a:pt x="20400" y="14667"/>
                    <a:pt x="16600" y="16800"/>
                  </a:cubicBezTo>
                  <a:cubicBezTo>
                    <a:pt x="12800" y="18933"/>
                    <a:pt x="6400" y="202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3146808" y="5029446"/>
              <a:ext cx="1246457" cy="152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455" fill="norm" stroke="1" extrusionOk="0">
                  <a:moveTo>
                    <a:pt x="474" y="9720"/>
                  </a:moveTo>
                  <a:cubicBezTo>
                    <a:pt x="1490" y="7920"/>
                    <a:pt x="2506" y="6120"/>
                    <a:pt x="3787" y="4860"/>
                  </a:cubicBezTo>
                  <a:cubicBezTo>
                    <a:pt x="5068" y="3600"/>
                    <a:pt x="6614" y="2880"/>
                    <a:pt x="8359" y="2520"/>
                  </a:cubicBezTo>
                  <a:cubicBezTo>
                    <a:pt x="10104" y="2160"/>
                    <a:pt x="12047" y="2160"/>
                    <a:pt x="13924" y="1980"/>
                  </a:cubicBezTo>
                  <a:cubicBezTo>
                    <a:pt x="15802" y="1800"/>
                    <a:pt x="17613" y="1440"/>
                    <a:pt x="18783" y="1260"/>
                  </a:cubicBezTo>
                  <a:cubicBezTo>
                    <a:pt x="19954" y="1080"/>
                    <a:pt x="20484" y="1080"/>
                    <a:pt x="20881" y="900"/>
                  </a:cubicBezTo>
                  <a:cubicBezTo>
                    <a:pt x="21279" y="720"/>
                    <a:pt x="21544" y="360"/>
                    <a:pt x="21544" y="180"/>
                  </a:cubicBezTo>
                  <a:cubicBezTo>
                    <a:pt x="21544" y="0"/>
                    <a:pt x="21279" y="0"/>
                    <a:pt x="20285" y="0"/>
                  </a:cubicBezTo>
                  <a:cubicBezTo>
                    <a:pt x="19291" y="0"/>
                    <a:pt x="17569" y="0"/>
                    <a:pt x="15934" y="720"/>
                  </a:cubicBezTo>
                  <a:cubicBezTo>
                    <a:pt x="14300" y="1440"/>
                    <a:pt x="12754" y="2880"/>
                    <a:pt x="11119" y="4680"/>
                  </a:cubicBezTo>
                  <a:cubicBezTo>
                    <a:pt x="9485" y="6480"/>
                    <a:pt x="7762" y="8640"/>
                    <a:pt x="6128" y="10980"/>
                  </a:cubicBezTo>
                  <a:cubicBezTo>
                    <a:pt x="4494" y="13320"/>
                    <a:pt x="2948" y="15840"/>
                    <a:pt x="2020" y="17280"/>
                  </a:cubicBezTo>
                  <a:cubicBezTo>
                    <a:pt x="1092" y="18720"/>
                    <a:pt x="783" y="19080"/>
                    <a:pt x="496" y="19620"/>
                  </a:cubicBezTo>
                  <a:cubicBezTo>
                    <a:pt x="209" y="20160"/>
                    <a:pt x="-56" y="20880"/>
                    <a:pt x="10" y="21240"/>
                  </a:cubicBezTo>
                  <a:cubicBezTo>
                    <a:pt x="77" y="21600"/>
                    <a:pt x="474" y="21600"/>
                    <a:pt x="1424" y="20520"/>
                  </a:cubicBezTo>
                  <a:cubicBezTo>
                    <a:pt x="2373" y="19440"/>
                    <a:pt x="3875" y="17280"/>
                    <a:pt x="5488" y="15120"/>
                  </a:cubicBezTo>
                  <a:cubicBezTo>
                    <a:pt x="7100" y="12960"/>
                    <a:pt x="8823" y="10800"/>
                    <a:pt x="10545" y="9000"/>
                  </a:cubicBezTo>
                  <a:cubicBezTo>
                    <a:pt x="12268" y="7200"/>
                    <a:pt x="13991" y="5760"/>
                    <a:pt x="15713" y="4860"/>
                  </a:cubicBezTo>
                  <a:cubicBezTo>
                    <a:pt x="17436" y="3960"/>
                    <a:pt x="19159" y="3600"/>
                    <a:pt x="20131" y="3420"/>
                  </a:cubicBezTo>
                  <a:cubicBezTo>
                    <a:pt x="21102" y="3240"/>
                    <a:pt x="21323" y="3240"/>
                    <a:pt x="21279" y="3600"/>
                  </a:cubicBezTo>
                  <a:cubicBezTo>
                    <a:pt x="21235" y="3960"/>
                    <a:pt x="20926" y="4680"/>
                    <a:pt x="20108" y="5580"/>
                  </a:cubicBezTo>
                  <a:cubicBezTo>
                    <a:pt x="19291" y="6480"/>
                    <a:pt x="17966" y="7560"/>
                    <a:pt x="16531" y="8820"/>
                  </a:cubicBezTo>
                  <a:cubicBezTo>
                    <a:pt x="15095" y="10080"/>
                    <a:pt x="13549" y="11520"/>
                    <a:pt x="12091" y="13140"/>
                  </a:cubicBezTo>
                  <a:cubicBezTo>
                    <a:pt x="10634" y="14760"/>
                    <a:pt x="9264" y="16560"/>
                    <a:pt x="8403" y="17640"/>
                  </a:cubicBezTo>
                  <a:cubicBezTo>
                    <a:pt x="7542" y="18720"/>
                    <a:pt x="7188" y="19080"/>
                    <a:pt x="7210" y="18900"/>
                  </a:cubicBezTo>
                  <a:cubicBezTo>
                    <a:pt x="7232" y="18720"/>
                    <a:pt x="7630" y="18000"/>
                    <a:pt x="8557" y="16920"/>
                  </a:cubicBezTo>
                  <a:cubicBezTo>
                    <a:pt x="9485" y="15840"/>
                    <a:pt x="10943" y="14400"/>
                    <a:pt x="12467" y="13320"/>
                  </a:cubicBezTo>
                  <a:cubicBezTo>
                    <a:pt x="13991" y="12240"/>
                    <a:pt x="15581" y="11520"/>
                    <a:pt x="16531" y="11520"/>
                  </a:cubicBezTo>
                  <a:cubicBezTo>
                    <a:pt x="17480" y="11520"/>
                    <a:pt x="17789" y="12240"/>
                    <a:pt x="18099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2335599" y="5175116"/>
              <a:ext cx="1330792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600" fill="norm" stroke="1" extrusionOk="0">
                  <a:moveTo>
                    <a:pt x="21399" y="0"/>
                  </a:moveTo>
                  <a:cubicBezTo>
                    <a:pt x="21482" y="2209"/>
                    <a:pt x="21565" y="4418"/>
                    <a:pt x="21544" y="5932"/>
                  </a:cubicBezTo>
                  <a:cubicBezTo>
                    <a:pt x="21524" y="7445"/>
                    <a:pt x="21399" y="8264"/>
                    <a:pt x="21131" y="8918"/>
                  </a:cubicBezTo>
                  <a:cubicBezTo>
                    <a:pt x="20862" y="9573"/>
                    <a:pt x="20448" y="10064"/>
                    <a:pt x="19744" y="10268"/>
                  </a:cubicBezTo>
                  <a:cubicBezTo>
                    <a:pt x="19041" y="10473"/>
                    <a:pt x="18048" y="10391"/>
                    <a:pt x="16765" y="10227"/>
                  </a:cubicBezTo>
                  <a:cubicBezTo>
                    <a:pt x="15482" y="10064"/>
                    <a:pt x="13910" y="9818"/>
                    <a:pt x="12213" y="9695"/>
                  </a:cubicBezTo>
                  <a:cubicBezTo>
                    <a:pt x="10517" y="9573"/>
                    <a:pt x="8696" y="9573"/>
                    <a:pt x="6937" y="9695"/>
                  </a:cubicBezTo>
                  <a:cubicBezTo>
                    <a:pt x="5179" y="9818"/>
                    <a:pt x="3482" y="10064"/>
                    <a:pt x="2427" y="10227"/>
                  </a:cubicBezTo>
                  <a:cubicBezTo>
                    <a:pt x="1372" y="10391"/>
                    <a:pt x="958" y="10473"/>
                    <a:pt x="627" y="10555"/>
                  </a:cubicBezTo>
                  <a:cubicBezTo>
                    <a:pt x="296" y="10636"/>
                    <a:pt x="48" y="10718"/>
                    <a:pt x="6" y="10882"/>
                  </a:cubicBezTo>
                  <a:cubicBezTo>
                    <a:pt x="-35" y="11045"/>
                    <a:pt x="131" y="11291"/>
                    <a:pt x="317" y="12068"/>
                  </a:cubicBezTo>
                  <a:cubicBezTo>
                    <a:pt x="503" y="12845"/>
                    <a:pt x="710" y="14155"/>
                    <a:pt x="731" y="15832"/>
                  </a:cubicBezTo>
                  <a:cubicBezTo>
                    <a:pt x="751" y="17509"/>
                    <a:pt x="586" y="19555"/>
                    <a:pt x="4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2235931" y="5780797"/>
              <a:ext cx="7962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779" y="0"/>
                  </a:moveTo>
                  <a:cubicBezTo>
                    <a:pt x="104" y="3273"/>
                    <a:pt x="-571" y="6545"/>
                    <a:pt x="779" y="9491"/>
                  </a:cubicBezTo>
                  <a:cubicBezTo>
                    <a:pt x="2129" y="12436"/>
                    <a:pt x="5504" y="15055"/>
                    <a:pt x="9216" y="17018"/>
                  </a:cubicBezTo>
                  <a:cubicBezTo>
                    <a:pt x="12929" y="18982"/>
                    <a:pt x="16979" y="20291"/>
                    <a:pt x="210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2392218" y="5811464"/>
              <a:ext cx="13033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1303527" y="5865132"/>
              <a:ext cx="19024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600" fill="norm" stroke="1" extrusionOk="0">
                  <a:moveTo>
                    <a:pt x="18144" y="5829"/>
                  </a:moveTo>
                  <a:cubicBezTo>
                    <a:pt x="19296" y="4686"/>
                    <a:pt x="20448" y="3543"/>
                    <a:pt x="21024" y="2571"/>
                  </a:cubicBezTo>
                  <a:cubicBezTo>
                    <a:pt x="21600" y="1600"/>
                    <a:pt x="21600" y="800"/>
                    <a:pt x="20880" y="400"/>
                  </a:cubicBezTo>
                  <a:cubicBezTo>
                    <a:pt x="20160" y="0"/>
                    <a:pt x="18720" y="0"/>
                    <a:pt x="17136" y="0"/>
                  </a:cubicBezTo>
                  <a:cubicBezTo>
                    <a:pt x="15552" y="0"/>
                    <a:pt x="13824" y="0"/>
                    <a:pt x="11664" y="800"/>
                  </a:cubicBezTo>
                  <a:cubicBezTo>
                    <a:pt x="9504" y="1600"/>
                    <a:pt x="6912" y="3200"/>
                    <a:pt x="5472" y="5829"/>
                  </a:cubicBezTo>
                  <a:cubicBezTo>
                    <a:pt x="4032" y="8457"/>
                    <a:pt x="3744" y="12114"/>
                    <a:pt x="3744" y="14857"/>
                  </a:cubicBezTo>
                  <a:cubicBezTo>
                    <a:pt x="3744" y="17600"/>
                    <a:pt x="4032" y="19429"/>
                    <a:pt x="3456" y="20400"/>
                  </a:cubicBezTo>
                  <a:cubicBezTo>
                    <a:pt x="2880" y="21371"/>
                    <a:pt x="1440" y="21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1226859" y="6133471"/>
              <a:ext cx="237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5" y="17280"/>
                    <a:pt x="929" y="12960"/>
                    <a:pt x="3948" y="9720"/>
                  </a:cubicBezTo>
                  <a:cubicBezTo>
                    <a:pt x="6968" y="6480"/>
                    <a:pt x="12542" y="4320"/>
                    <a:pt x="15910" y="2880"/>
                  </a:cubicBezTo>
                  <a:cubicBezTo>
                    <a:pt x="19277" y="1440"/>
                    <a:pt x="20439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1514258" y="5962614"/>
              <a:ext cx="180279" cy="385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437" fill="norm" stroke="1" extrusionOk="0">
                  <a:moveTo>
                    <a:pt x="21461" y="1826"/>
                  </a:moveTo>
                  <a:cubicBezTo>
                    <a:pt x="20548" y="1116"/>
                    <a:pt x="19636" y="405"/>
                    <a:pt x="18267" y="121"/>
                  </a:cubicBezTo>
                  <a:cubicBezTo>
                    <a:pt x="16898" y="-163"/>
                    <a:pt x="15072" y="-21"/>
                    <a:pt x="12486" y="1329"/>
                  </a:cubicBezTo>
                  <a:cubicBezTo>
                    <a:pt x="9900" y="2679"/>
                    <a:pt x="6554" y="5237"/>
                    <a:pt x="4120" y="7937"/>
                  </a:cubicBezTo>
                  <a:cubicBezTo>
                    <a:pt x="1686" y="10637"/>
                    <a:pt x="165" y="13479"/>
                    <a:pt x="13" y="15682"/>
                  </a:cubicBezTo>
                  <a:cubicBezTo>
                    <a:pt x="-139" y="17884"/>
                    <a:pt x="1078" y="19448"/>
                    <a:pt x="3055" y="20300"/>
                  </a:cubicBezTo>
                  <a:cubicBezTo>
                    <a:pt x="5033" y="21153"/>
                    <a:pt x="7771" y="21295"/>
                    <a:pt x="10509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1763538" y="5980134"/>
              <a:ext cx="138896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3" h="21600" fill="norm" stroke="1" extrusionOk="0">
                  <a:moveTo>
                    <a:pt x="1157" y="6612"/>
                  </a:moveTo>
                  <a:cubicBezTo>
                    <a:pt x="1543" y="10580"/>
                    <a:pt x="1929" y="14547"/>
                    <a:pt x="1736" y="17045"/>
                  </a:cubicBezTo>
                  <a:cubicBezTo>
                    <a:pt x="1543" y="19543"/>
                    <a:pt x="771" y="20571"/>
                    <a:pt x="386" y="20498"/>
                  </a:cubicBezTo>
                  <a:cubicBezTo>
                    <a:pt x="0" y="20424"/>
                    <a:pt x="0" y="19249"/>
                    <a:pt x="0" y="16751"/>
                  </a:cubicBezTo>
                  <a:cubicBezTo>
                    <a:pt x="0" y="14253"/>
                    <a:pt x="0" y="10433"/>
                    <a:pt x="1157" y="7567"/>
                  </a:cubicBezTo>
                  <a:cubicBezTo>
                    <a:pt x="2314" y="4702"/>
                    <a:pt x="4629" y="2792"/>
                    <a:pt x="6557" y="1616"/>
                  </a:cubicBezTo>
                  <a:cubicBezTo>
                    <a:pt x="8486" y="441"/>
                    <a:pt x="10029" y="0"/>
                    <a:pt x="11571" y="0"/>
                  </a:cubicBezTo>
                  <a:cubicBezTo>
                    <a:pt x="13114" y="0"/>
                    <a:pt x="14657" y="441"/>
                    <a:pt x="16779" y="2204"/>
                  </a:cubicBezTo>
                  <a:cubicBezTo>
                    <a:pt x="18900" y="3967"/>
                    <a:pt x="21600" y="7053"/>
                    <a:pt x="20829" y="10139"/>
                  </a:cubicBezTo>
                  <a:cubicBezTo>
                    <a:pt x="20057" y="13224"/>
                    <a:pt x="15814" y="16310"/>
                    <a:pt x="11957" y="18220"/>
                  </a:cubicBezTo>
                  <a:cubicBezTo>
                    <a:pt x="8100" y="20131"/>
                    <a:pt x="4629" y="20865"/>
                    <a:pt x="1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1893874" y="6291436"/>
              <a:ext cx="176338" cy="15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3493"/>
                  </a:moveTo>
                  <a:cubicBezTo>
                    <a:pt x="939" y="2122"/>
                    <a:pt x="1878" y="751"/>
                    <a:pt x="3130" y="236"/>
                  </a:cubicBezTo>
                  <a:cubicBezTo>
                    <a:pt x="4383" y="-278"/>
                    <a:pt x="5948" y="65"/>
                    <a:pt x="7043" y="1093"/>
                  </a:cubicBezTo>
                  <a:cubicBezTo>
                    <a:pt x="8139" y="2122"/>
                    <a:pt x="8765" y="3836"/>
                    <a:pt x="8452" y="6579"/>
                  </a:cubicBezTo>
                  <a:cubicBezTo>
                    <a:pt x="8139" y="9322"/>
                    <a:pt x="6887" y="13093"/>
                    <a:pt x="5635" y="15493"/>
                  </a:cubicBezTo>
                  <a:cubicBezTo>
                    <a:pt x="4383" y="17893"/>
                    <a:pt x="3130" y="18922"/>
                    <a:pt x="3287" y="19779"/>
                  </a:cubicBezTo>
                  <a:cubicBezTo>
                    <a:pt x="3443" y="20636"/>
                    <a:pt x="5009" y="21322"/>
                    <a:pt x="8296" y="20979"/>
                  </a:cubicBezTo>
                  <a:cubicBezTo>
                    <a:pt x="11583" y="20636"/>
                    <a:pt x="16591" y="19265"/>
                    <a:pt x="21600" y="17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2116212" y="5865132"/>
              <a:ext cx="47479" cy="66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600" fill="norm" stroke="1" extrusionOk="0">
                  <a:moveTo>
                    <a:pt x="0" y="0"/>
                  </a:moveTo>
                  <a:cubicBezTo>
                    <a:pt x="4547" y="1738"/>
                    <a:pt x="9095" y="3476"/>
                    <a:pt x="13074" y="5669"/>
                  </a:cubicBezTo>
                  <a:cubicBezTo>
                    <a:pt x="17053" y="7862"/>
                    <a:pt x="20463" y="10510"/>
                    <a:pt x="21032" y="13034"/>
                  </a:cubicBezTo>
                  <a:cubicBezTo>
                    <a:pt x="21600" y="15559"/>
                    <a:pt x="19326" y="17959"/>
                    <a:pt x="17053" y="19366"/>
                  </a:cubicBezTo>
                  <a:cubicBezTo>
                    <a:pt x="14779" y="20772"/>
                    <a:pt x="12505" y="21186"/>
                    <a:pt x="102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2323217" y="6070566"/>
              <a:ext cx="237673" cy="31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4" fill="norm" stroke="1" extrusionOk="0">
                  <a:moveTo>
                    <a:pt x="13935" y="6277"/>
                  </a:moveTo>
                  <a:cubicBezTo>
                    <a:pt x="14168" y="5420"/>
                    <a:pt x="14400" y="4562"/>
                    <a:pt x="14516" y="3534"/>
                  </a:cubicBezTo>
                  <a:cubicBezTo>
                    <a:pt x="14632" y="2505"/>
                    <a:pt x="14632" y="1305"/>
                    <a:pt x="14052" y="791"/>
                  </a:cubicBezTo>
                  <a:cubicBezTo>
                    <a:pt x="13471" y="277"/>
                    <a:pt x="12310" y="448"/>
                    <a:pt x="10103" y="2505"/>
                  </a:cubicBezTo>
                  <a:cubicBezTo>
                    <a:pt x="7897" y="4562"/>
                    <a:pt x="4645" y="8505"/>
                    <a:pt x="2671" y="11677"/>
                  </a:cubicBezTo>
                  <a:cubicBezTo>
                    <a:pt x="697" y="14848"/>
                    <a:pt x="0" y="17248"/>
                    <a:pt x="0" y="18791"/>
                  </a:cubicBezTo>
                  <a:cubicBezTo>
                    <a:pt x="0" y="20334"/>
                    <a:pt x="697" y="21020"/>
                    <a:pt x="2323" y="21105"/>
                  </a:cubicBezTo>
                  <a:cubicBezTo>
                    <a:pt x="3948" y="21191"/>
                    <a:pt x="6503" y="20677"/>
                    <a:pt x="9290" y="18191"/>
                  </a:cubicBezTo>
                  <a:cubicBezTo>
                    <a:pt x="12077" y="15705"/>
                    <a:pt x="15097" y="11248"/>
                    <a:pt x="16142" y="7991"/>
                  </a:cubicBezTo>
                  <a:cubicBezTo>
                    <a:pt x="17187" y="4734"/>
                    <a:pt x="16258" y="2677"/>
                    <a:pt x="14632" y="1391"/>
                  </a:cubicBezTo>
                  <a:cubicBezTo>
                    <a:pt x="13006" y="105"/>
                    <a:pt x="10684" y="-409"/>
                    <a:pt x="8361" y="362"/>
                  </a:cubicBezTo>
                  <a:cubicBezTo>
                    <a:pt x="6039" y="1134"/>
                    <a:pt x="3716" y="3191"/>
                    <a:pt x="2555" y="4648"/>
                  </a:cubicBezTo>
                  <a:cubicBezTo>
                    <a:pt x="1394" y="6105"/>
                    <a:pt x="1394" y="6962"/>
                    <a:pt x="3368" y="7648"/>
                  </a:cubicBezTo>
                  <a:cubicBezTo>
                    <a:pt x="5342" y="8334"/>
                    <a:pt x="9290" y="8848"/>
                    <a:pt x="12658" y="8762"/>
                  </a:cubicBezTo>
                  <a:cubicBezTo>
                    <a:pt x="16026" y="8677"/>
                    <a:pt x="18813" y="7991"/>
                    <a:pt x="21600" y="7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2668225" y="5895799"/>
              <a:ext cx="46002" cy="54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4" fill="norm" stroke="1" extrusionOk="0">
                  <a:moveTo>
                    <a:pt x="21600" y="0"/>
                  </a:moveTo>
                  <a:cubicBezTo>
                    <a:pt x="15600" y="1407"/>
                    <a:pt x="9600" y="2813"/>
                    <a:pt x="6000" y="5425"/>
                  </a:cubicBezTo>
                  <a:cubicBezTo>
                    <a:pt x="2400" y="8037"/>
                    <a:pt x="1200" y="11855"/>
                    <a:pt x="600" y="14567"/>
                  </a:cubicBezTo>
                  <a:cubicBezTo>
                    <a:pt x="0" y="17280"/>
                    <a:pt x="0" y="18887"/>
                    <a:pt x="0" y="19942"/>
                  </a:cubicBezTo>
                  <a:cubicBezTo>
                    <a:pt x="0" y="20997"/>
                    <a:pt x="0" y="21500"/>
                    <a:pt x="1800" y="21550"/>
                  </a:cubicBezTo>
                  <a:cubicBezTo>
                    <a:pt x="3600" y="21600"/>
                    <a:pt x="7200" y="21198"/>
                    <a:pt x="10800" y="20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2760227" y="6079803"/>
              <a:ext cx="23001" cy="253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21600" y="0"/>
                  </a:moveTo>
                  <a:cubicBezTo>
                    <a:pt x="16800" y="6264"/>
                    <a:pt x="12000" y="12528"/>
                    <a:pt x="9600" y="16200"/>
                  </a:cubicBezTo>
                  <a:cubicBezTo>
                    <a:pt x="7200" y="19872"/>
                    <a:pt x="7200" y="20952"/>
                    <a:pt x="6000" y="21276"/>
                  </a:cubicBezTo>
                  <a:cubicBezTo>
                    <a:pt x="4800" y="21600"/>
                    <a:pt x="2400" y="21168"/>
                    <a:pt x="0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2744893" y="6062393"/>
              <a:ext cx="192240" cy="30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1" h="21169" fill="norm" stroke="1" extrusionOk="0">
                  <a:moveTo>
                    <a:pt x="0" y="2306"/>
                  </a:moveTo>
                  <a:cubicBezTo>
                    <a:pt x="831" y="1406"/>
                    <a:pt x="1662" y="506"/>
                    <a:pt x="3462" y="146"/>
                  </a:cubicBezTo>
                  <a:cubicBezTo>
                    <a:pt x="5262" y="-214"/>
                    <a:pt x="8031" y="-34"/>
                    <a:pt x="11354" y="2126"/>
                  </a:cubicBezTo>
                  <a:cubicBezTo>
                    <a:pt x="14677" y="4286"/>
                    <a:pt x="18554" y="8426"/>
                    <a:pt x="20077" y="11486"/>
                  </a:cubicBezTo>
                  <a:cubicBezTo>
                    <a:pt x="21600" y="14546"/>
                    <a:pt x="20769" y="16526"/>
                    <a:pt x="18000" y="18056"/>
                  </a:cubicBezTo>
                  <a:cubicBezTo>
                    <a:pt x="15231" y="19586"/>
                    <a:pt x="10523" y="20666"/>
                    <a:pt x="7477" y="21026"/>
                  </a:cubicBezTo>
                  <a:cubicBezTo>
                    <a:pt x="4431" y="21386"/>
                    <a:pt x="3046" y="21026"/>
                    <a:pt x="2492" y="20396"/>
                  </a:cubicBezTo>
                  <a:cubicBezTo>
                    <a:pt x="1938" y="19766"/>
                    <a:pt x="2215" y="18866"/>
                    <a:pt x="2492" y="17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2982565" y="6309808"/>
              <a:ext cx="15335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3074567" y="6018469"/>
              <a:ext cx="118544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0" y="0"/>
                  </a:moveTo>
                  <a:cubicBezTo>
                    <a:pt x="5400" y="2563"/>
                    <a:pt x="10800" y="5125"/>
                    <a:pt x="14850" y="7993"/>
                  </a:cubicBezTo>
                  <a:cubicBezTo>
                    <a:pt x="18900" y="10861"/>
                    <a:pt x="21600" y="14034"/>
                    <a:pt x="20700" y="16292"/>
                  </a:cubicBezTo>
                  <a:cubicBezTo>
                    <a:pt x="19800" y="18549"/>
                    <a:pt x="15300" y="19892"/>
                    <a:pt x="11475" y="20624"/>
                  </a:cubicBezTo>
                  <a:cubicBezTo>
                    <a:pt x="7650" y="21356"/>
                    <a:pt x="4500" y="21478"/>
                    <a:pt x="1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3396575" y="6229198"/>
              <a:ext cx="130337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5506" y="6957"/>
                    <a:pt x="11012" y="-898"/>
                    <a:pt x="14612" y="84"/>
                  </a:cubicBezTo>
                  <a:cubicBezTo>
                    <a:pt x="18212" y="1066"/>
                    <a:pt x="19906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3396575" y="6340476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3914687" y="5844229"/>
              <a:ext cx="130076" cy="52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514" fill="norm" stroke="1" extrusionOk="0">
                  <a:moveTo>
                    <a:pt x="20464" y="4610"/>
                  </a:moveTo>
                  <a:cubicBezTo>
                    <a:pt x="20880" y="3566"/>
                    <a:pt x="21295" y="2523"/>
                    <a:pt x="21087" y="1740"/>
                  </a:cubicBezTo>
                  <a:cubicBezTo>
                    <a:pt x="20880" y="957"/>
                    <a:pt x="20049" y="436"/>
                    <a:pt x="18387" y="175"/>
                  </a:cubicBezTo>
                  <a:cubicBezTo>
                    <a:pt x="16726" y="-86"/>
                    <a:pt x="14233" y="-86"/>
                    <a:pt x="11741" y="384"/>
                  </a:cubicBezTo>
                  <a:cubicBezTo>
                    <a:pt x="9249" y="853"/>
                    <a:pt x="6757" y="1792"/>
                    <a:pt x="4680" y="3879"/>
                  </a:cubicBezTo>
                  <a:cubicBezTo>
                    <a:pt x="2603" y="5966"/>
                    <a:pt x="941" y="9201"/>
                    <a:pt x="318" y="12331"/>
                  </a:cubicBezTo>
                  <a:cubicBezTo>
                    <a:pt x="-305" y="15462"/>
                    <a:pt x="110" y="18488"/>
                    <a:pt x="526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3787583" y="6194806"/>
              <a:ext cx="207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840"/>
                    <a:pt x="11733" y="10080"/>
                    <a:pt x="15333" y="6480"/>
                  </a:cubicBezTo>
                  <a:cubicBezTo>
                    <a:pt x="18933" y="2880"/>
                    <a:pt x="202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4150204" y="5932109"/>
              <a:ext cx="120391" cy="386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225" fill="norm" stroke="1" extrusionOk="0">
                  <a:moveTo>
                    <a:pt x="21199" y="2215"/>
                  </a:moveTo>
                  <a:cubicBezTo>
                    <a:pt x="20299" y="1234"/>
                    <a:pt x="19399" y="252"/>
                    <a:pt x="18274" y="41"/>
                  </a:cubicBezTo>
                  <a:cubicBezTo>
                    <a:pt x="17149" y="-169"/>
                    <a:pt x="15799" y="392"/>
                    <a:pt x="12649" y="2636"/>
                  </a:cubicBezTo>
                  <a:cubicBezTo>
                    <a:pt x="9499" y="4880"/>
                    <a:pt x="4549" y="8808"/>
                    <a:pt x="2074" y="11753"/>
                  </a:cubicBezTo>
                  <a:cubicBezTo>
                    <a:pt x="-401" y="14699"/>
                    <a:pt x="-401" y="16662"/>
                    <a:pt x="724" y="18205"/>
                  </a:cubicBezTo>
                  <a:cubicBezTo>
                    <a:pt x="1849" y="19748"/>
                    <a:pt x="4099" y="20870"/>
                    <a:pt x="7699" y="21150"/>
                  </a:cubicBezTo>
                  <a:cubicBezTo>
                    <a:pt x="11299" y="21431"/>
                    <a:pt x="16249" y="20870"/>
                    <a:pt x="21199" y="2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4322784" y="6037636"/>
              <a:ext cx="141561" cy="27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0884" fill="norm" stroke="1" extrusionOk="0">
                  <a:moveTo>
                    <a:pt x="2493" y="2007"/>
                  </a:moveTo>
                  <a:cubicBezTo>
                    <a:pt x="2493" y="7168"/>
                    <a:pt x="2493" y="12329"/>
                    <a:pt x="2493" y="15674"/>
                  </a:cubicBezTo>
                  <a:cubicBezTo>
                    <a:pt x="2493" y="19019"/>
                    <a:pt x="2493" y="20549"/>
                    <a:pt x="2303" y="20835"/>
                  </a:cubicBezTo>
                  <a:cubicBezTo>
                    <a:pt x="2114" y="21122"/>
                    <a:pt x="1735" y="20166"/>
                    <a:pt x="1166" y="17108"/>
                  </a:cubicBezTo>
                  <a:cubicBezTo>
                    <a:pt x="598" y="14049"/>
                    <a:pt x="-160" y="8888"/>
                    <a:pt x="29" y="5734"/>
                  </a:cubicBezTo>
                  <a:cubicBezTo>
                    <a:pt x="219" y="2580"/>
                    <a:pt x="1356" y="1433"/>
                    <a:pt x="4008" y="669"/>
                  </a:cubicBezTo>
                  <a:cubicBezTo>
                    <a:pt x="6661" y="-96"/>
                    <a:pt x="10829" y="-478"/>
                    <a:pt x="14240" y="1051"/>
                  </a:cubicBezTo>
                  <a:cubicBezTo>
                    <a:pt x="17651" y="2580"/>
                    <a:pt x="20303" y="6021"/>
                    <a:pt x="20872" y="8984"/>
                  </a:cubicBezTo>
                  <a:cubicBezTo>
                    <a:pt x="21440" y="11947"/>
                    <a:pt x="19924" y="14432"/>
                    <a:pt x="17272" y="16057"/>
                  </a:cubicBezTo>
                  <a:cubicBezTo>
                    <a:pt x="14619" y="17681"/>
                    <a:pt x="10829" y="18446"/>
                    <a:pt x="7040" y="19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4515933" y="6242024"/>
              <a:ext cx="145671" cy="12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3610"/>
                  </a:moveTo>
                  <a:cubicBezTo>
                    <a:pt x="1516" y="2339"/>
                    <a:pt x="3032" y="1069"/>
                    <a:pt x="4737" y="433"/>
                  </a:cubicBezTo>
                  <a:cubicBezTo>
                    <a:pt x="6442" y="-202"/>
                    <a:pt x="8337" y="-202"/>
                    <a:pt x="9663" y="857"/>
                  </a:cubicBezTo>
                  <a:cubicBezTo>
                    <a:pt x="10989" y="1916"/>
                    <a:pt x="11747" y="4033"/>
                    <a:pt x="11937" y="6151"/>
                  </a:cubicBezTo>
                  <a:cubicBezTo>
                    <a:pt x="12126" y="8269"/>
                    <a:pt x="11747" y="10386"/>
                    <a:pt x="10232" y="12927"/>
                  </a:cubicBezTo>
                  <a:cubicBezTo>
                    <a:pt x="8716" y="15469"/>
                    <a:pt x="6063" y="18433"/>
                    <a:pt x="5684" y="19916"/>
                  </a:cubicBezTo>
                  <a:cubicBezTo>
                    <a:pt x="5305" y="21398"/>
                    <a:pt x="7200" y="21398"/>
                    <a:pt x="10232" y="20763"/>
                  </a:cubicBezTo>
                  <a:cubicBezTo>
                    <a:pt x="13263" y="20127"/>
                    <a:pt x="17432" y="18857"/>
                    <a:pt x="21600" y="17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4764757" y="5826798"/>
              <a:ext cx="34850" cy="697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6410" y="2769"/>
                    <a:pt x="11782" y="5538"/>
                    <a:pt x="7925" y="8466"/>
                  </a:cubicBezTo>
                  <a:cubicBezTo>
                    <a:pt x="4068" y="11393"/>
                    <a:pt x="982" y="14479"/>
                    <a:pt x="210" y="16457"/>
                  </a:cubicBezTo>
                  <a:cubicBezTo>
                    <a:pt x="-561" y="18435"/>
                    <a:pt x="982" y="19305"/>
                    <a:pt x="1753" y="19938"/>
                  </a:cubicBezTo>
                  <a:cubicBezTo>
                    <a:pt x="2525" y="20571"/>
                    <a:pt x="2525" y="20967"/>
                    <a:pt x="3296" y="21204"/>
                  </a:cubicBezTo>
                  <a:cubicBezTo>
                    <a:pt x="4068" y="21442"/>
                    <a:pt x="5610" y="21521"/>
                    <a:pt x="71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4886002" y="6061142"/>
              <a:ext cx="126002" cy="2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2" h="21462" fill="norm" stroke="1" extrusionOk="0">
                  <a:moveTo>
                    <a:pt x="4741" y="1447"/>
                  </a:moveTo>
                  <a:cubicBezTo>
                    <a:pt x="4318" y="6600"/>
                    <a:pt x="3894" y="11752"/>
                    <a:pt x="3047" y="13337"/>
                  </a:cubicBezTo>
                  <a:cubicBezTo>
                    <a:pt x="2200" y="14923"/>
                    <a:pt x="930" y="12941"/>
                    <a:pt x="718" y="10365"/>
                  </a:cubicBezTo>
                  <a:cubicBezTo>
                    <a:pt x="506" y="7789"/>
                    <a:pt x="1353" y="4618"/>
                    <a:pt x="2624" y="2735"/>
                  </a:cubicBezTo>
                  <a:cubicBezTo>
                    <a:pt x="3894" y="853"/>
                    <a:pt x="5588" y="258"/>
                    <a:pt x="7494" y="60"/>
                  </a:cubicBezTo>
                  <a:cubicBezTo>
                    <a:pt x="9400" y="-138"/>
                    <a:pt x="11518" y="60"/>
                    <a:pt x="14271" y="2141"/>
                  </a:cubicBezTo>
                  <a:cubicBezTo>
                    <a:pt x="17024" y="4222"/>
                    <a:pt x="20412" y="8185"/>
                    <a:pt x="20835" y="11653"/>
                  </a:cubicBezTo>
                  <a:cubicBezTo>
                    <a:pt x="21259" y="15121"/>
                    <a:pt x="18718" y="18093"/>
                    <a:pt x="16177" y="19679"/>
                  </a:cubicBezTo>
                  <a:cubicBezTo>
                    <a:pt x="13635" y="21264"/>
                    <a:pt x="11094" y="21462"/>
                    <a:pt x="8765" y="21462"/>
                  </a:cubicBezTo>
                  <a:cubicBezTo>
                    <a:pt x="6435" y="21462"/>
                    <a:pt x="4318" y="21264"/>
                    <a:pt x="2624" y="20768"/>
                  </a:cubicBezTo>
                  <a:cubicBezTo>
                    <a:pt x="930" y="20273"/>
                    <a:pt x="-341" y="19480"/>
                    <a:pt x="83" y="18886"/>
                  </a:cubicBezTo>
                  <a:cubicBezTo>
                    <a:pt x="506" y="18291"/>
                    <a:pt x="2624" y="17895"/>
                    <a:pt x="4741" y="17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4891608" y="6225473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5098613" y="6294475"/>
              <a:ext cx="766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5229269" y="6093803"/>
              <a:ext cx="140240" cy="25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97" fill="norm" stroke="1" extrusionOk="0">
                  <a:moveTo>
                    <a:pt x="4581" y="5297"/>
                  </a:moveTo>
                  <a:cubicBezTo>
                    <a:pt x="3423" y="9401"/>
                    <a:pt x="2266" y="13505"/>
                    <a:pt x="1495" y="16097"/>
                  </a:cubicBezTo>
                  <a:cubicBezTo>
                    <a:pt x="723" y="18689"/>
                    <a:pt x="338" y="19769"/>
                    <a:pt x="145" y="19661"/>
                  </a:cubicBezTo>
                  <a:cubicBezTo>
                    <a:pt x="-48" y="19553"/>
                    <a:pt x="-48" y="18257"/>
                    <a:pt x="145" y="15341"/>
                  </a:cubicBezTo>
                  <a:cubicBezTo>
                    <a:pt x="338" y="12425"/>
                    <a:pt x="723" y="7889"/>
                    <a:pt x="3038" y="4757"/>
                  </a:cubicBezTo>
                  <a:cubicBezTo>
                    <a:pt x="5352" y="1625"/>
                    <a:pt x="9595" y="-103"/>
                    <a:pt x="13066" y="5"/>
                  </a:cubicBezTo>
                  <a:cubicBezTo>
                    <a:pt x="16538" y="113"/>
                    <a:pt x="19238" y="2057"/>
                    <a:pt x="20395" y="5945"/>
                  </a:cubicBezTo>
                  <a:cubicBezTo>
                    <a:pt x="21552" y="9833"/>
                    <a:pt x="21166" y="15665"/>
                    <a:pt x="20781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5525297" y="6091523"/>
              <a:ext cx="194331" cy="235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948" fill="norm" stroke="1" extrusionOk="0">
                  <a:moveTo>
                    <a:pt x="12074" y="1685"/>
                  </a:moveTo>
                  <a:cubicBezTo>
                    <a:pt x="10671" y="1231"/>
                    <a:pt x="9269" y="776"/>
                    <a:pt x="7866" y="1003"/>
                  </a:cubicBezTo>
                  <a:cubicBezTo>
                    <a:pt x="6463" y="1231"/>
                    <a:pt x="5061" y="2140"/>
                    <a:pt x="3658" y="4982"/>
                  </a:cubicBezTo>
                  <a:cubicBezTo>
                    <a:pt x="2256" y="7824"/>
                    <a:pt x="853" y="12599"/>
                    <a:pt x="292" y="15555"/>
                  </a:cubicBezTo>
                  <a:cubicBezTo>
                    <a:pt x="-269" y="18511"/>
                    <a:pt x="12" y="19647"/>
                    <a:pt x="853" y="20330"/>
                  </a:cubicBezTo>
                  <a:cubicBezTo>
                    <a:pt x="1695" y="21012"/>
                    <a:pt x="3097" y="21239"/>
                    <a:pt x="5061" y="20443"/>
                  </a:cubicBezTo>
                  <a:cubicBezTo>
                    <a:pt x="7025" y="19647"/>
                    <a:pt x="9549" y="17828"/>
                    <a:pt x="11232" y="14986"/>
                  </a:cubicBezTo>
                  <a:cubicBezTo>
                    <a:pt x="12915" y="12144"/>
                    <a:pt x="13757" y="8279"/>
                    <a:pt x="14178" y="5778"/>
                  </a:cubicBezTo>
                  <a:cubicBezTo>
                    <a:pt x="14599" y="3277"/>
                    <a:pt x="14599" y="2140"/>
                    <a:pt x="13336" y="1231"/>
                  </a:cubicBezTo>
                  <a:cubicBezTo>
                    <a:pt x="12074" y="321"/>
                    <a:pt x="9549" y="-361"/>
                    <a:pt x="7305" y="207"/>
                  </a:cubicBezTo>
                  <a:cubicBezTo>
                    <a:pt x="5061" y="776"/>
                    <a:pt x="3097" y="2595"/>
                    <a:pt x="2115" y="4073"/>
                  </a:cubicBezTo>
                  <a:cubicBezTo>
                    <a:pt x="1134" y="5551"/>
                    <a:pt x="1134" y="6687"/>
                    <a:pt x="2817" y="7597"/>
                  </a:cubicBezTo>
                  <a:cubicBezTo>
                    <a:pt x="4500" y="8506"/>
                    <a:pt x="7866" y="9188"/>
                    <a:pt x="11232" y="8734"/>
                  </a:cubicBezTo>
                  <a:cubicBezTo>
                    <a:pt x="14599" y="8279"/>
                    <a:pt x="17965" y="6687"/>
                    <a:pt x="21331" y="5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5673626" y="5911133"/>
              <a:ext cx="151261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7560" y="0"/>
                  </a:moveTo>
                  <a:cubicBezTo>
                    <a:pt x="11520" y="1858"/>
                    <a:pt x="15480" y="3716"/>
                    <a:pt x="18000" y="6155"/>
                  </a:cubicBezTo>
                  <a:cubicBezTo>
                    <a:pt x="20520" y="8594"/>
                    <a:pt x="21600" y="11613"/>
                    <a:pt x="21240" y="14226"/>
                  </a:cubicBezTo>
                  <a:cubicBezTo>
                    <a:pt x="20880" y="16839"/>
                    <a:pt x="19080" y="19045"/>
                    <a:pt x="15300" y="20206"/>
                  </a:cubicBezTo>
                  <a:cubicBezTo>
                    <a:pt x="11520" y="21368"/>
                    <a:pt x="5760" y="21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3411908" y="7144814"/>
              <a:ext cx="237673" cy="23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39" y="11375"/>
                    <a:pt x="12077" y="2735"/>
                    <a:pt x="15677" y="575"/>
                  </a:cubicBezTo>
                  <a:cubicBezTo>
                    <a:pt x="19277" y="-1585"/>
                    <a:pt x="2043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3450242" y="7298831"/>
              <a:ext cx="184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4095031" y="6858818"/>
              <a:ext cx="98896" cy="42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93" fill="norm" stroke="1" extrusionOk="0">
                  <a:moveTo>
                    <a:pt x="21432" y="3256"/>
                  </a:moveTo>
                  <a:cubicBezTo>
                    <a:pt x="20324" y="2609"/>
                    <a:pt x="19217" y="1962"/>
                    <a:pt x="17832" y="1380"/>
                  </a:cubicBezTo>
                  <a:cubicBezTo>
                    <a:pt x="16447" y="798"/>
                    <a:pt x="14786" y="281"/>
                    <a:pt x="12570" y="87"/>
                  </a:cubicBezTo>
                  <a:cubicBezTo>
                    <a:pt x="10355" y="-107"/>
                    <a:pt x="7586" y="22"/>
                    <a:pt x="5370" y="475"/>
                  </a:cubicBezTo>
                  <a:cubicBezTo>
                    <a:pt x="3155" y="928"/>
                    <a:pt x="1494" y="1704"/>
                    <a:pt x="663" y="3515"/>
                  </a:cubicBezTo>
                  <a:cubicBezTo>
                    <a:pt x="-168" y="5325"/>
                    <a:pt x="-168" y="8171"/>
                    <a:pt x="386" y="11340"/>
                  </a:cubicBezTo>
                  <a:cubicBezTo>
                    <a:pt x="940" y="14509"/>
                    <a:pt x="2047" y="18001"/>
                    <a:pt x="3155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3986921" y="7084159"/>
              <a:ext cx="268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5429"/>
                    <a:pt x="7406" y="9257"/>
                    <a:pt x="11006" y="5657"/>
                  </a:cubicBezTo>
                  <a:cubicBezTo>
                    <a:pt x="14606" y="2057"/>
                    <a:pt x="1810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4421571" y="6891809"/>
              <a:ext cx="132697" cy="376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493" fill="norm" stroke="1" extrusionOk="0">
                  <a:moveTo>
                    <a:pt x="20769" y="477"/>
                  </a:moveTo>
                  <a:cubicBezTo>
                    <a:pt x="18769" y="185"/>
                    <a:pt x="16769" y="-107"/>
                    <a:pt x="14969" y="39"/>
                  </a:cubicBezTo>
                  <a:cubicBezTo>
                    <a:pt x="13169" y="185"/>
                    <a:pt x="11569" y="769"/>
                    <a:pt x="8769" y="2812"/>
                  </a:cubicBezTo>
                  <a:cubicBezTo>
                    <a:pt x="5969" y="4855"/>
                    <a:pt x="1969" y="8358"/>
                    <a:pt x="569" y="11058"/>
                  </a:cubicBezTo>
                  <a:cubicBezTo>
                    <a:pt x="-831" y="13758"/>
                    <a:pt x="369" y="15655"/>
                    <a:pt x="3969" y="17261"/>
                  </a:cubicBezTo>
                  <a:cubicBezTo>
                    <a:pt x="7569" y="18866"/>
                    <a:pt x="13569" y="20179"/>
                    <a:pt x="19569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4654375" y="6926399"/>
              <a:ext cx="150355" cy="31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202" fill="norm" stroke="1" extrusionOk="0">
                  <a:moveTo>
                    <a:pt x="3126" y="2353"/>
                  </a:moveTo>
                  <a:cubicBezTo>
                    <a:pt x="2418" y="6296"/>
                    <a:pt x="1709" y="10239"/>
                    <a:pt x="1178" y="12639"/>
                  </a:cubicBezTo>
                  <a:cubicBezTo>
                    <a:pt x="647" y="15039"/>
                    <a:pt x="293" y="15896"/>
                    <a:pt x="116" y="16753"/>
                  </a:cubicBezTo>
                  <a:cubicBezTo>
                    <a:pt x="-61" y="17611"/>
                    <a:pt x="-61" y="18468"/>
                    <a:pt x="293" y="16839"/>
                  </a:cubicBezTo>
                  <a:cubicBezTo>
                    <a:pt x="647" y="15211"/>
                    <a:pt x="1355" y="11096"/>
                    <a:pt x="2241" y="8182"/>
                  </a:cubicBezTo>
                  <a:cubicBezTo>
                    <a:pt x="3126" y="5268"/>
                    <a:pt x="4188" y="3553"/>
                    <a:pt x="6313" y="2182"/>
                  </a:cubicBezTo>
                  <a:cubicBezTo>
                    <a:pt x="8437" y="811"/>
                    <a:pt x="11624" y="-218"/>
                    <a:pt x="14103" y="39"/>
                  </a:cubicBezTo>
                  <a:cubicBezTo>
                    <a:pt x="16582" y="296"/>
                    <a:pt x="18352" y="1839"/>
                    <a:pt x="19591" y="4153"/>
                  </a:cubicBezTo>
                  <a:cubicBezTo>
                    <a:pt x="20831" y="6468"/>
                    <a:pt x="21539" y="9553"/>
                    <a:pt x="19769" y="12553"/>
                  </a:cubicBezTo>
                  <a:cubicBezTo>
                    <a:pt x="17998" y="15553"/>
                    <a:pt x="13749" y="18468"/>
                    <a:pt x="10739" y="19925"/>
                  </a:cubicBezTo>
                  <a:cubicBezTo>
                    <a:pt x="7729" y="21382"/>
                    <a:pt x="5959" y="21382"/>
                    <a:pt x="4719" y="20953"/>
                  </a:cubicBezTo>
                  <a:cubicBezTo>
                    <a:pt x="3480" y="20525"/>
                    <a:pt x="2772" y="19668"/>
                    <a:pt x="2064" y="18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4822606" y="7183148"/>
              <a:ext cx="138005" cy="137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074" fill="norm" stroke="1" extrusionOk="0">
                  <a:moveTo>
                    <a:pt x="0" y="1283"/>
                  </a:moveTo>
                  <a:cubicBezTo>
                    <a:pt x="1963" y="497"/>
                    <a:pt x="3927" y="-288"/>
                    <a:pt x="5498" y="105"/>
                  </a:cubicBezTo>
                  <a:cubicBezTo>
                    <a:pt x="7069" y="497"/>
                    <a:pt x="8247" y="2068"/>
                    <a:pt x="8640" y="3836"/>
                  </a:cubicBezTo>
                  <a:cubicBezTo>
                    <a:pt x="9032" y="5603"/>
                    <a:pt x="8640" y="7567"/>
                    <a:pt x="7658" y="9334"/>
                  </a:cubicBezTo>
                  <a:cubicBezTo>
                    <a:pt x="6676" y="11101"/>
                    <a:pt x="5105" y="12672"/>
                    <a:pt x="3338" y="14636"/>
                  </a:cubicBezTo>
                  <a:cubicBezTo>
                    <a:pt x="1571" y="16599"/>
                    <a:pt x="-393" y="18956"/>
                    <a:pt x="196" y="20134"/>
                  </a:cubicBezTo>
                  <a:cubicBezTo>
                    <a:pt x="785" y="21312"/>
                    <a:pt x="3927" y="21312"/>
                    <a:pt x="7854" y="20527"/>
                  </a:cubicBezTo>
                  <a:cubicBezTo>
                    <a:pt x="11782" y="19741"/>
                    <a:pt x="16494" y="18170"/>
                    <a:pt x="21207" y="16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4960610" y="6984491"/>
              <a:ext cx="30100" cy="21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286" fill="norm" stroke="1" extrusionOk="0">
                  <a:moveTo>
                    <a:pt x="0" y="0"/>
                  </a:moveTo>
                  <a:cubicBezTo>
                    <a:pt x="5400" y="3812"/>
                    <a:pt x="10800" y="7624"/>
                    <a:pt x="14400" y="10800"/>
                  </a:cubicBezTo>
                  <a:cubicBezTo>
                    <a:pt x="18000" y="13976"/>
                    <a:pt x="19800" y="16518"/>
                    <a:pt x="20700" y="18423"/>
                  </a:cubicBezTo>
                  <a:cubicBezTo>
                    <a:pt x="21600" y="20329"/>
                    <a:pt x="21600" y="21600"/>
                    <a:pt x="18000" y="21219"/>
                  </a:cubicBezTo>
                  <a:cubicBezTo>
                    <a:pt x="14400" y="20838"/>
                    <a:pt x="7200" y="18805"/>
                    <a:pt x="0" y="16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4952943" y="6956715"/>
              <a:ext cx="176338" cy="211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11280"/>
                  </a:moveTo>
                  <a:cubicBezTo>
                    <a:pt x="0" y="8709"/>
                    <a:pt x="0" y="6138"/>
                    <a:pt x="1252" y="4080"/>
                  </a:cubicBezTo>
                  <a:cubicBezTo>
                    <a:pt x="2504" y="2023"/>
                    <a:pt x="5009" y="480"/>
                    <a:pt x="7670" y="95"/>
                  </a:cubicBezTo>
                  <a:cubicBezTo>
                    <a:pt x="10330" y="-291"/>
                    <a:pt x="13148" y="480"/>
                    <a:pt x="15339" y="2795"/>
                  </a:cubicBezTo>
                  <a:cubicBezTo>
                    <a:pt x="17530" y="5109"/>
                    <a:pt x="19096" y="8966"/>
                    <a:pt x="20035" y="12309"/>
                  </a:cubicBezTo>
                  <a:cubicBezTo>
                    <a:pt x="20974" y="15652"/>
                    <a:pt x="21287" y="18480"/>
                    <a:pt x="21600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5216171" y="6918903"/>
              <a:ext cx="111950" cy="263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237" fill="norm" stroke="1" extrusionOk="0">
                  <a:moveTo>
                    <a:pt x="5280" y="7748"/>
                  </a:moveTo>
                  <a:cubicBezTo>
                    <a:pt x="5280" y="11039"/>
                    <a:pt x="5280" y="14331"/>
                    <a:pt x="5040" y="16491"/>
                  </a:cubicBezTo>
                  <a:cubicBezTo>
                    <a:pt x="4800" y="18651"/>
                    <a:pt x="4320" y="19679"/>
                    <a:pt x="3840" y="19679"/>
                  </a:cubicBezTo>
                  <a:cubicBezTo>
                    <a:pt x="3360" y="19679"/>
                    <a:pt x="2880" y="18651"/>
                    <a:pt x="2640" y="15976"/>
                  </a:cubicBezTo>
                  <a:cubicBezTo>
                    <a:pt x="2400" y="13302"/>
                    <a:pt x="2400" y="8982"/>
                    <a:pt x="3120" y="5999"/>
                  </a:cubicBezTo>
                  <a:cubicBezTo>
                    <a:pt x="3840" y="3016"/>
                    <a:pt x="5280" y="1371"/>
                    <a:pt x="7200" y="548"/>
                  </a:cubicBezTo>
                  <a:cubicBezTo>
                    <a:pt x="9120" y="-275"/>
                    <a:pt x="11520" y="-275"/>
                    <a:pt x="14160" y="1268"/>
                  </a:cubicBezTo>
                  <a:cubicBezTo>
                    <a:pt x="16800" y="2811"/>
                    <a:pt x="19680" y="5896"/>
                    <a:pt x="20640" y="9085"/>
                  </a:cubicBezTo>
                  <a:cubicBezTo>
                    <a:pt x="21600" y="12274"/>
                    <a:pt x="20640" y="15565"/>
                    <a:pt x="19200" y="17622"/>
                  </a:cubicBezTo>
                  <a:cubicBezTo>
                    <a:pt x="17760" y="19679"/>
                    <a:pt x="15840" y="20502"/>
                    <a:pt x="13200" y="20914"/>
                  </a:cubicBezTo>
                  <a:cubicBezTo>
                    <a:pt x="10560" y="21325"/>
                    <a:pt x="7200" y="21325"/>
                    <a:pt x="4560" y="21016"/>
                  </a:cubicBezTo>
                  <a:cubicBezTo>
                    <a:pt x="1920" y="20708"/>
                    <a:pt x="0" y="20091"/>
                    <a:pt x="0" y="19474"/>
                  </a:cubicBezTo>
                  <a:cubicBezTo>
                    <a:pt x="0" y="18856"/>
                    <a:pt x="1920" y="18239"/>
                    <a:pt x="3840" y="17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5382286" y="7137827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5573957" y="6792819"/>
              <a:ext cx="38335" cy="542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0" y="0"/>
                  </a:moveTo>
                  <a:cubicBezTo>
                    <a:pt x="4320" y="2839"/>
                    <a:pt x="8640" y="5679"/>
                    <a:pt x="12240" y="8417"/>
                  </a:cubicBezTo>
                  <a:cubicBezTo>
                    <a:pt x="15840" y="11155"/>
                    <a:pt x="18720" y="13792"/>
                    <a:pt x="20160" y="15769"/>
                  </a:cubicBezTo>
                  <a:cubicBezTo>
                    <a:pt x="21600" y="17746"/>
                    <a:pt x="21600" y="19065"/>
                    <a:pt x="21600" y="19977"/>
                  </a:cubicBezTo>
                  <a:cubicBezTo>
                    <a:pt x="21600" y="20890"/>
                    <a:pt x="21600" y="21397"/>
                    <a:pt x="21600" y="21499"/>
                  </a:cubicBezTo>
                  <a:cubicBezTo>
                    <a:pt x="21600" y="21600"/>
                    <a:pt x="21600" y="21296"/>
                    <a:pt x="21600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5685540" y="6962629"/>
              <a:ext cx="179758" cy="24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38" fill="norm" stroke="1" extrusionOk="0">
                  <a:moveTo>
                    <a:pt x="10447" y="4625"/>
                  </a:moveTo>
                  <a:cubicBezTo>
                    <a:pt x="8926" y="4400"/>
                    <a:pt x="7405" y="4175"/>
                    <a:pt x="6036" y="4625"/>
                  </a:cubicBezTo>
                  <a:cubicBezTo>
                    <a:pt x="4667" y="5075"/>
                    <a:pt x="3450" y="6200"/>
                    <a:pt x="2385" y="8562"/>
                  </a:cubicBezTo>
                  <a:cubicBezTo>
                    <a:pt x="1320" y="10925"/>
                    <a:pt x="407" y="14525"/>
                    <a:pt x="103" y="16888"/>
                  </a:cubicBezTo>
                  <a:cubicBezTo>
                    <a:pt x="-201" y="19250"/>
                    <a:pt x="103" y="20375"/>
                    <a:pt x="1929" y="20938"/>
                  </a:cubicBezTo>
                  <a:cubicBezTo>
                    <a:pt x="3754" y="21500"/>
                    <a:pt x="7100" y="21500"/>
                    <a:pt x="9838" y="18913"/>
                  </a:cubicBezTo>
                  <a:cubicBezTo>
                    <a:pt x="12576" y="16325"/>
                    <a:pt x="14706" y="11150"/>
                    <a:pt x="15619" y="7888"/>
                  </a:cubicBezTo>
                  <a:cubicBezTo>
                    <a:pt x="16531" y="4625"/>
                    <a:pt x="16227" y="3275"/>
                    <a:pt x="14706" y="2150"/>
                  </a:cubicBezTo>
                  <a:cubicBezTo>
                    <a:pt x="13185" y="1025"/>
                    <a:pt x="10447" y="125"/>
                    <a:pt x="8469" y="13"/>
                  </a:cubicBezTo>
                  <a:cubicBezTo>
                    <a:pt x="6492" y="-100"/>
                    <a:pt x="5275" y="575"/>
                    <a:pt x="4667" y="1588"/>
                  </a:cubicBezTo>
                  <a:cubicBezTo>
                    <a:pt x="4058" y="2600"/>
                    <a:pt x="4058" y="3950"/>
                    <a:pt x="6948" y="4850"/>
                  </a:cubicBezTo>
                  <a:cubicBezTo>
                    <a:pt x="9838" y="5750"/>
                    <a:pt x="15619" y="6200"/>
                    <a:pt x="21399" y="6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5880630" y="6869487"/>
              <a:ext cx="161807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1" h="21600" fill="norm" stroke="1" extrusionOk="0">
                  <a:moveTo>
                    <a:pt x="982" y="0"/>
                  </a:moveTo>
                  <a:cubicBezTo>
                    <a:pt x="7855" y="2359"/>
                    <a:pt x="14727" y="4717"/>
                    <a:pt x="18164" y="7262"/>
                  </a:cubicBezTo>
                  <a:cubicBezTo>
                    <a:pt x="21600" y="9807"/>
                    <a:pt x="21600" y="12538"/>
                    <a:pt x="18000" y="14959"/>
                  </a:cubicBezTo>
                  <a:cubicBezTo>
                    <a:pt x="14400" y="17379"/>
                    <a:pt x="7200" y="194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4017589" y="7501662"/>
              <a:ext cx="1458577" cy="73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327" fill="norm" stroke="1" extrusionOk="0">
                  <a:moveTo>
                    <a:pt x="0" y="21327"/>
                  </a:moveTo>
                  <a:cubicBezTo>
                    <a:pt x="1546" y="20582"/>
                    <a:pt x="3091" y="19837"/>
                    <a:pt x="4561" y="18720"/>
                  </a:cubicBezTo>
                  <a:cubicBezTo>
                    <a:pt x="6031" y="17603"/>
                    <a:pt x="7426" y="16113"/>
                    <a:pt x="8877" y="14251"/>
                  </a:cubicBezTo>
                  <a:cubicBezTo>
                    <a:pt x="10329" y="12389"/>
                    <a:pt x="11837" y="10155"/>
                    <a:pt x="13307" y="8293"/>
                  </a:cubicBezTo>
                  <a:cubicBezTo>
                    <a:pt x="14777" y="6430"/>
                    <a:pt x="16209" y="4941"/>
                    <a:pt x="17510" y="3824"/>
                  </a:cubicBezTo>
                  <a:cubicBezTo>
                    <a:pt x="18810" y="2706"/>
                    <a:pt x="19979" y="1962"/>
                    <a:pt x="20676" y="1217"/>
                  </a:cubicBezTo>
                  <a:cubicBezTo>
                    <a:pt x="21374" y="472"/>
                    <a:pt x="21600" y="-273"/>
                    <a:pt x="21487" y="99"/>
                  </a:cubicBezTo>
                  <a:cubicBezTo>
                    <a:pt x="21374" y="472"/>
                    <a:pt x="20921" y="1962"/>
                    <a:pt x="20469" y="3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4308928" y="7713634"/>
              <a:ext cx="138004" cy="30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21600" y="4649"/>
                  </a:moveTo>
                  <a:cubicBezTo>
                    <a:pt x="20000" y="2732"/>
                    <a:pt x="18400" y="816"/>
                    <a:pt x="17000" y="207"/>
                  </a:cubicBezTo>
                  <a:cubicBezTo>
                    <a:pt x="15600" y="-403"/>
                    <a:pt x="14400" y="294"/>
                    <a:pt x="12800" y="2820"/>
                  </a:cubicBezTo>
                  <a:cubicBezTo>
                    <a:pt x="11200" y="5345"/>
                    <a:pt x="9200" y="9700"/>
                    <a:pt x="8400" y="12749"/>
                  </a:cubicBezTo>
                  <a:cubicBezTo>
                    <a:pt x="7600" y="15797"/>
                    <a:pt x="8000" y="17539"/>
                    <a:pt x="8000" y="18845"/>
                  </a:cubicBezTo>
                  <a:cubicBezTo>
                    <a:pt x="8000" y="20152"/>
                    <a:pt x="7600" y="21023"/>
                    <a:pt x="6200" y="21110"/>
                  </a:cubicBezTo>
                  <a:cubicBezTo>
                    <a:pt x="4800" y="21197"/>
                    <a:pt x="2400" y="20500"/>
                    <a:pt x="0" y="19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4266980" y="7873844"/>
              <a:ext cx="21062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368" y="21600"/>
                  </a:moveTo>
                  <a:cubicBezTo>
                    <a:pt x="108" y="18327"/>
                    <a:pt x="-152" y="15055"/>
                    <a:pt x="108" y="12109"/>
                  </a:cubicBezTo>
                  <a:cubicBezTo>
                    <a:pt x="368" y="9164"/>
                    <a:pt x="1149" y="6545"/>
                    <a:pt x="4793" y="4582"/>
                  </a:cubicBezTo>
                  <a:cubicBezTo>
                    <a:pt x="8436" y="2618"/>
                    <a:pt x="14942" y="1309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4531851" y="7767652"/>
              <a:ext cx="99086" cy="259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505" fill="norm" stroke="1" extrusionOk="0">
                  <a:moveTo>
                    <a:pt x="16077" y="1811"/>
                  </a:moveTo>
                  <a:cubicBezTo>
                    <a:pt x="14457" y="964"/>
                    <a:pt x="12837" y="117"/>
                    <a:pt x="10947" y="11"/>
                  </a:cubicBezTo>
                  <a:cubicBezTo>
                    <a:pt x="9057" y="-95"/>
                    <a:pt x="6897" y="540"/>
                    <a:pt x="4467" y="2764"/>
                  </a:cubicBezTo>
                  <a:cubicBezTo>
                    <a:pt x="2037" y="4987"/>
                    <a:pt x="-663" y="8799"/>
                    <a:pt x="147" y="12187"/>
                  </a:cubicBezTo>
                  <a:cubicBezTo>
                    <a:pt x="957" y="15576"/>
                    <a:pt x="5277" y="18540"/>
                    <a:pt x="9327" y="20023"/>
                  </a:cubicBezTo>
                  <a:cubicBezTo>
                    <a:pt x="13377" y="21505"/>
                    <a:pt x="17157" y="21505"/>
                    <a:pt x="20937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4716695" y="7738147"/>
              <a:ext cx="110551" cy="29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178" fill="norm" stroke="1" extrusionOk="0">
                  <a:moveTo>
                    <a:pt x="4053" y="4193"/>
                  </a:moveTo>
                  <a:cubicBezTo>
                    <a:pt x="2613" y="7460"/>
                    <a:pt x="1173" y="10727"/>
                    <a:pt x="693" y="12996"/>
                  </a:cubicBezTo>
                  <a:cubicBezTo>
                    <a:pt x="213" y="15265"/>
                    <a:pt x="693" y="16536"/>
                    <a:pt x="1413" y="17625"/>
                  </a:cubicBezTo>
                  <a:cubicBezTo>
                    <a:pt x="2133" y="18714"/>
                    <a:pt x="3093" y="19621"/>
                    <a:pt x="3813" y="19531"/>
                  </a:cubicBezTo>
                  <a:cubicBezTo>
                    <a:pt x="4533" y="19440"/>
                    <a:pt x="5013" y="18351"/>
                    <a:pt x="4293" y="15628"/>
                  </a:cubicBezTo>
                  <a:cubicBezTo>
                    <a:pt x="3573" y="12905"/>
                    <a:pt x="1653" y="8549"/>
                    <a:pt x="693" y="5554"/>
                  </a:cubicBezTo>
                  <a:cubicBezTo>
                    <a:pt x="-267" y="2559"/>
                    <a:pt x="-267" y="926"/>
                    <a:pt x="933" y="290"/>
                  </a:cubicBezTo>
                  <a:cubicBezTo>
                    <a:pt x="2133" y="-345"/>
                    <a:pt x="4533" y="18"/>
                    <a:pt x="8133" y="1833"/>
                  </a:cubicBezTo>
                  <a:cubicBezTo>
                    <a:pt x="11733" y="3648"/>
                    <a:pt x="16533" y="6915"/>
                    <a:pt x="18933" y="9457"/>
                  </a:cubicBezTo>
                  <a:cubicBezTo>
                    <a:pt x="21333" y="11998"/>
                    <a:pt x="21333" y="13813"/>
                    <a:pt x="19173" y="15447"/>
                  </a:cubicBezTo>
                  <a:cubicBezTo>
                    <a:pt x="17013" y="17080"/>
                    <a:pt x="12693" y="18532"/>
                    <a:pt x="9333" y="19531"/>
                  </a:cubicBezTo>
                  <a:cubicBezTo>
                    <a:pt x="5973" y="20529"/>
                    <a:pt x="3573" y="21073"/>
                    <a:pt x="2613" y="21164"/>
                  </a:cubicBezTo>
                  <a:cubicBezTo>
                    <a:pt x="1653" y="21255"/>
                    <a:pt x="2133" y="20892"/>
                    <a:pt x="2613" y="20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4906942" y="7950512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5060278" y="7666839"/>
              <a:ext cx="23002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00"/>
                    <a:pt x="9600" y="7200"/>
                    <a:pt x="13200" y="10800"/>
                  </a:cubicBezTo>
                  <a:cubicBezTo>
                    <a:pt x="16800" y="14400"/>
                    <a:pt x="192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5131026" y="7746486"/>
              <a:ext cx="159259" cy="263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17" fill="norm" stroke="1" extrusionOk="0">
                  <a:moveTo>
                    <a:pt x="12109" y="2820"/>
                  </a:moveTo>
                  <a:cubicBezTo>
                    <a:pt x="11080" y="2004"/>
                    <a:pt x="10052" y="1189"/>
                    <a:pt x="9023" y="1393"/>
                  </a:cubicBezTo>
                  <a:cubicBezTo>
                    <a:pt x="7995" y="1597"/>
                    <a:pt x="6966" y="2820"/>
                    <a:pt x="5423" y="5571"/>
                  </a:cubicBezTo>
                  <a:cubicBezTo>
                    <a:pt x="3880" y="8321"/>
                    <a:pt x="1823" y="12601"/>
                    <a:pt x="795" y="15352"/>
                  </a:cubicBezTo>
                  <a:cubicBezTo>
                    <a:pt x="-234" y="18103"/>
                    <a:pt x="-234" y="19325"/>
                    <a:pt x="623" y="20140"/>
                  </a:cubicBezTo>
                  <a:cubicBezTo>
                    <a:pt x="1480" y="20955"/>
                    <a:pt x="3195" y="21363"/>
                    <a:pt x="5595" y="20650"/>
                  </a:cubicBezTo>
                  <a:cubicBezTo>
                    <a:pt x="7995" y="19937"/>
                    <a:pt x="11080" y="18103"/>
                    <a:pt x="13309" y="15250"/>
                  </a:cubicBezTo>
                  <a:cubicBezTo>
                    <a:pt x="15537" y="12397"/>
                    <a:pt x="16909" y="8525"/>
                    <a:pt x="16223" y="5774"/>
                  </a:cubicBezTo>
                  <a:cubicBezTo>
                    <a:pt x="15537" y="3023"/>
                    <a:pt x="12795" y="1393"/>
                    <a:pt x="10566" y="578"/>
                  </a:cubicBezTo>
                  <a:cubicBezTo>
                    <a:pt x="8337" y="-237"/>
                    <a:pt x="6623" y="-237"/>
                    <a:pt x="4737" y="884"/>
                  </a:cubicBezTo>
                  <a:cubicBezTo>
                    <a:pt x="2852" y="2005"/>
                    <a:pt x="795" y="4246"/>
                    <a:pt x="623" y="5774"/>
                  </a:cubicBezTo>
                  <a:cubicBezTo>
                    <a:pt x="452" y="7303"/>
                    <a:pt x="2166" y="8118"/>
                    <a:pt x="5937" y="8627"/>
                  </a:cubicBezTo>
                  <a:cubicBezTo>
                    <a:pt x="9709" y="9137"/>
                    <a:pt x="15537" y="9340"/>
                    <a:pt x="21366" y="9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5320951" y="7666839"/>
              <a:ext cx="12263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1600" fill="norm" stroke="1" extrusionOk="0">
                  <a:moveTo>
                    <a:pt x="0" y="0"/>
                  </a:moveTo>
                  <a:cubicBezTo>
                    <a:pt x="6048" y="3024"/>
                    <a:pt x="12096" y="6048"/>
                    <a:pt x="15984" y="8712"/>
                  </a:cubicBezTo>
                  <a:cubicBezTo>
                    <a:pt x="19872" y="11376"/>
                    <a:pt x="21600" y="13680"/>
                    <a:pt x="20304" y="15768"/>
                  </a:cubicBezTo>
                  <a:cubicBezTo>
                    <a:pt x="19008" y="17856"/>
                    <a:pt x="14688" y="19728"/>
                    <a:pt x="103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9416701" y="4723650"/>
              <a:ext cx="3458360" cy="303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586" fill="norm" stroke="1" extrusionOk="0">
                  <a:moveTo>
                    <a:pt x="13285" y="1739"/>
                  </a:moveTo>
                  <a:cubicBezTo>
                    <a:pt x="13301" y="1558"/>
                    <a:pt x="13317" y="1376"/>
                    <a:pt x="13277" y="1203"/>
                  </a:cubicBezTo>
                  <a:cubicBezTo>
                    <a:pt x="13237" y="1030"/>
                    <a:pt x="13141" y="867"/>
                    <a:pt x="12910" y="703"/>
                  </a:cubicBezTo>
                  <a:cubicBezTo>
                    <a:pt x="12679" y="539"/>
                    <a:pt x="12312" y="376"/>
                    <a:pt x="11914" y="258"/>
                  </a:cubicBezTo>
                  <a:cubicBezTo>
                    <a:pt x="11515" y="139"/>
                    <a:pt x="11085" y="67"/>
                    <a:pt x="10567" y="30"/>
                  </a:cubicBezTo>
                  <a:cubicBezTo>
                    <a:pt x="10049" y="-6"/>
                    <a:pt x="9443" y="-6"/>
                    <a:pt x="8845" y="12"/>
                  </a:cubicBezTo>
                  <a:cubicBezTo>
                    <a:pt x="8247" y="30"/>
                    <a:pt x="7658" y="67"/>
                    <a:pt x="7124" y="139"/>
                  </a:cubicBezTo>
                  <a:cubicBezTo>
                    <a:pt x="6590" y="212"/>
                    <a:pt x="6111" y="321"/>
                    <a:pt x="5657" y="458"/>
                  </a:cubicBezTo>
                  <a:cubicBezTo>
                    <a:pt x="5203" y="594"/>
                    <a:pt x="4772" y="758"/>
                    <a:pt x="4358" y="967"/>
                  </a:cubicBezTo>
                  <a:cubicBezTo>
                    <a:pt x="3943" y="1176"/>
                    <a:pt x="3545" y="1430"/>
                    <a:pt x="3170" y="1730"/>
                  </a:cubicBezTo>
                  <a:cubicBezTo>
                    <a:pt x="2796" y="2030"/>
                    <a:pt x="2445" y="2376"/>
                    <a:pt x="2134" y="2767"/>
                  </a:cubicBezTo>
                  <a:cubicBezTo>
                    <a:pt x="1823" y="3158"/>
                    <a:pt x="1552" y="3594"/>
                    <a:pt x="1321" y="4067"/>
                  </a:cubicBezTo>
                  <a:cubicBezTo>
                    <a:pt x="1090" y="4539"/>
                    <a:pt x="899" y="5049"/>
                    <a:pt x="715" y="5594"/>
                  </a:cubicBezTo>
                  <a:cubicBezTo>
                    <a:pt x="532" y="6139"/>
                    <a:pt x="357" y="6721"/>
                    <a:pt x="237" y="7249"/>
                  </a:cubicBezTo>
                  <a:cubicBezTo>
                    <a:pt x="118" y="7776"/>
                    <a:pt x="54" y="8249"/>
                    <a:pt x="22" y="8830"/>
                  </a:cubicBezTo>
                  <a:cubicBezTo>
                    <a:pt x="-10" y="9412"/>
                    <a:pt x="-10" y="10103"/>
                    <a:pt x="46" y="10739"/>
                  </a:cubicBezTo>
                  <a:cubicBezTo>
                    <a:pt x="102" y="11376"/>
                    <a:pt x="213" y="11958"/>
                    <a:pt x="317" y="12576"/>
                  </a:cubicBezTo>
                  <a:cubicBezTo>
                    <a:pt x="420" y="13194"/>
                    <a:pt x="516" y="13849"/>
                    <a:pt x="620" y="14458"/>
                  </a:cubicBezTo>
                  <a:cubicBezTo>
                    <a:pt x="723" y="15067"/>
                    <a:pt x="835" y="15630"/>
                    <a:pt x="1002" y="16121"/>
                  </a:cubicBezTo>
                  <a:cubicBezTo>
                    <a:pt x="1170" y="16612"/>
                    <a:pt x="1393" y="17030"/>
                    <a:pt x="1672" y="17385"/>
                  </a:cubicBezTo>
                  <a:cubicBezTo>
                    <a:pt x="1951" y="17739"/>
                    <a:pt x="2285" y="18030"/>
                    <a:pt x="2716" y="18312"/>
                  </a:cubicBezTo>
                  <a:cubicBezTo>
                    <a:pt x="3146" y="18594"/>
                    <a:pt x="3672" y="18867"/>
                    <a:pt x="4159" y="19121"/>
                  </a:cubicBezTo>
                  <a:cubicBezTo>
                    <a:pt x="4645" y="19376"/>
                    <a:pt x="5091" y="19612"/>
                    <a:pt x="5545" y="19839"/>
                  </a:cubicBezTo>
                  <a:cubicBezTo>
                    <a:pt x="6000" y="20067"/>
                    <a:pt x="6462" y="20285"/>
                    <a:pt x="6988" y="20494"/>
                  </a:cubicBezTo>
                  <a:cubicBezTo>
                    <a:pt x="7514" y="20703"/>
                    <a:pt x="8104" y="20903"/>
                    <a:pt x="8630" y="21030"/>
                  </a:cubicBezTo>
                  <a:cubicBezTo>
                    <a:pt x="9156" y="21158"/>
                    <a:pt x="9618" y="21212"/>
                    <a:pt x="10128" y="21276"/>
                  </a:cubicBezTo>
                  <a:cubicBezTo>
                    <a:pt x="10639" y="21339"/>
                    <a:pt x="11196" y="21412"/>
                    <a:pt x="11762" y="21467"/>
                  </a:cubicBezTo>
                  <a:cubicBezTo>
                    <a:pt x="12328" y="21521"/>
                    <a:pt x="12902" y="21558"/>
                    <a:pt x="13508" y="21576"/>
                  </a:cubicBezTo>
                  <a:cubicBezTo>
                    <a:pt x="14114" y="21594"/>
                    <a:pt x="14751" y="21594"/>
                    <a:pt x="15365" y="21539"/>
                  </a:cubicBezTo>
                  <a:cubicBezTo>
                    <a:pt x="15979" y="21485"/>
                    <a:pt x="16569" y="21376"/>
                    <a:pt x="17087" y="21203"/>
                  </a:cubicBezTo>
                  <a:cubicBezTo>
                    <a:pt x="17605" y="21030"/>
                    <a:pt x="18051" y="20794"/>
                    <a:pt x="18505" y="20430"/>
                  </a:cubicBezTo>
                  <a:cubicBezTo>
                    <a:pt x="18960" y="20067"/>
                    <a:pt x="19422" y="19576"/>
                    <a:pt x="19789" y="19039"/>
                  </a:cubicBezTo>
                  <a:cubicBezTo>
                    <a:pt x="20155" y="18503"/>
                    <a:pt x="20426" y="17921"/>
                    <a:pt x="20657" y="17276"/>
                  </a:cubicBezTo>
                  <a:cubicBezTo>
                    <a:pt x="20889" y="16630"/>
                    <a:pt x="21080" y="15921"/>
                    <a:pt x="21223" y="15249"/>
                  </a:cubicBezTo>
                  <a:cubicBezTo>
                    <a:pt x="21367" y="14576"/>
                    <a:pt x="21462" y="13939"/>
                    <a:pt x="21518" y="13303"/>
                  </a:cubicBezTo>
                  <a:cubicBezTo>
                    <a:pt x="21574" y="12667"/>
                    <a:pt x="21590" y="12030"/>
                    <a:pt x="21550" y="11439"/>
                  </a:cubicBezTo>
                  <a:cubicBezTo>
                    <a:pt x="21510" y="10849"/>
                    <a:pt x="21415" y="10303"/>
                    <a:pt x="21271" y="9739"/>
                  </a:cubicBezTo>
                  <a:cubicBezTo>
                    <a:pt x="21128" y="9176"/>
                    <a:pt x="20936" y="8594"/>
                    <a:pt x="20713" y="8039"/>
                  </a:cubicBezTo>
                  <a:cubicBezTo>
                    <a:pt x="20490" y="7485"/>
                    <a:pt x="20235" y="6958"/>
                    <a:pt x="19940" y="6467"/>
                  </a:cubicBezTo>
                  <a:cubicBezTo>
                    <a:pt x="19645" y="5976"/>
                    <a:pt x="19310" y="5521"/>
                    <a:pt x="18960" y="5058"/>
                  </a:cubicBezTo>
                  <a:cubicBezTo>
                    <a:pt x="18609" y="4594"/>
                    <a:pt x="18242" y="4121"/>
                    <a:pt x="17884" y="3639"/>
                  </a:cubicBezTo>
                  <a:cubicBezTo>
                    <a:pt x="17525" y="3158"/>
                    <a:pt x="17174" y="2667"/>
                    <a:pt x="16720" y="2312"/>
                  </a:cubicBezTo>
                  <a:cubicBezTo>
                    <a:pt x="16266" y="1958"/>
                    <a:pt x="15708" y="1739"/>
                    <a:pt x="15126" y="1530"/>
                  </a:cubicBezTo>
                  <a:cubicBezTo>
                    <a:pt x="14544" y="1321"/>
                    <a:pt x="13938" y="1121"/>
                    <a:pt x="13532" y="1003"/>
                  </a:cubicBezTo>
                  <a:cubicBezTo>
                    <a:pt x="13125" y="885"/>
                    <a:pt x="12918" y="849"/>
                    <a:pt x="12711" y="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10925411" y="7312798"/>
              <a:ext cx="281834" cy="68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562" fill="norm" stroke="1" extrusionOk="0">
                  <a:moveTo>
                    <a:pt x="19265" y="768"/>
                  </a:moveTo>
                  <a:cubicBezTo>
                    <a:pt x="20043" y="365"/>
                    <a:pt x="20822" y="-38"/>
                    <a:pt x="21211" y="2"/>
                  </a:cubicBezTo>
                  <a:cubicBezTo>
                    <a:pt x="21600" y="43"/>
                    <a:pt x="21600" y="526"/>
                    <a:pt x="20724" y="1896"/>
                  </a:cubicBezTo>
                  <a:cubicBezTo>
                    <a:pt x="19849" y="3266"/>
                    <a:pt x="18097" y="5523"/>
                    <a:pt x="16151" y="7820"/>
                  </a:cubicBezTo>
                  <a:cubicBezTo>
                    <a:pt x="14205" y="10117"/>
                    <a:pt x="12065" y="12455"/>
                    <a:pt x="9341" y="14752"/>
                  </a:cubicBezTo>
                  <a:cubicBezTo>
                    <a:pt x="6616" y="17049"/>
                    <a:pt x="3308" y="19305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10802741" y="7927511"/>
              <a:ext cx="13033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10879410" y="7973512"/>
              <a:ext cx="16100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29" y="1600"/>
                    <a:pt x="14057" y="3200"/>
                    <a:pt x="10457" y="6800"/>
                  </a:cubicBezTo>
                  <a:cubicBezTo>
                    <a:pt x="6857" y="10400"/>
                    <a:pt x="3429" y="16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0588070" y="8318521"/>
              <a:ext cx="46002" cy="237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342"/>
                    <a:pt x="14400" y="10684"/>
                    <a:pt x="10800" y="14284"/>
                  </a:cubicBezTo>
                  <a:cubicBezTo>
                    <a:pt x="7200" y="17884"/>
                    <a:pt x="3600" y="197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0572736" y="8228144"/>
              <a:ext cx="172201" cy="312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315" fill="norm" stroke="1" extrusionOk="0">
                  <a:moveTo>
                    <a:pt x="0" y="6160"/>
                  </a:moveTo>
                  <a:cubicBezTo>
                    <a:pt x="926" y="4244"/>
                    <a:pt x="1851" y="2328"/>
                    <a:pt x="3086" y="1196"/>
                  </a:cubicBezTo>
                  <a:cubicBezTo>
                    <a:pt x="4320" y="63"/>
                    <a:pt x="5863" y="-285"/>
                    <a:pt x="8794" y="238"/>
                  </a:cubicBezTo>
                  <a:cubicBezTo>
                    <a:pt x="11726" y="760"/>
                    <a:pt x="16046" y="2154"/>
                    <a:pt x="18514" y="4505"/>
                  </a:cubicBezTo>
                  <a:cubicBezTo>
                    <a:pt x="20983" y="6857"/>
                    <a:pt x="21600" y="10167"/>
                    <a:pt x="19594" y="12779"/>
                  </a:cubicBezTo>
                  <a:cubicBezTo>
                    <a:pt x="17589" y="15392"/>
                    <a:pt x="12960" y="17309"/>
                    <a:pt x="9257" y="18528"/>
                  </a:cubicBezTo>
                  <a:cubicBezTo>
                    <a:pt x="5554" y="19747"/>
                    <a:pt x="2777" y="20270"/>
                    <a:pt x="1851" y="20618"/>
                  </a:cubicBezTo>
                  <a:cubicBezTo>
                    <a:pt x="926" y="20967"/>
                    <a:pt x="1851" y="21141"/>
                    <a:pt x="2777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0768133" y="8525525"/>
              <a:ext cx="164946" cy="137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50" fill="norm" stroke="1" extrusionOk="0">
                  <a:moveTo>
                    <a:pt x="5497" y="0"/>
                  </a:moveTo>
                  <a:cubicBezTo>
                    <a:pt x="7159" y="400"/>
                    <a:pt x="8820" y="800"/>
                    <a:pt x="9817" y="2400"/>
                  </a:cubicBezTo>
                  <a:cubicBezTo>
                    <a:pt x="10814" y="4000"/>
                    <a:pt x="11146" y="6800"/>
                    <a:pt x="9817" y="9600"/>
                  </a:cubicBezTo>
                  <a:cubicBezTo>
                    <a:pt x="8488" y="12400"/>
                    <a:pt x="5497" y="15200"/>
                    <a:pt x="3337" y="17200"/>
                  </a:cubicBezTo>
                  <a:cubicBezTo>
                    <a:pt x="1177" y="19200"/>
                    <a:pt x="-152" y="20400"/>
                    <a:pt x="14" y="21000"/>
                  </a:cubicBezTo>
                  <a:cubicBezTo>
                    <a:pt x="180" y="21600"/>
                    <a:pt x="1842" y="21600"/>
                    <a:pt x="5663" y="21000"/>
                  </a:cubicBezTo>
                  <a:cubicBezTo>
                    <a:pt x="9485" y="20400"/>
                    <a:pt x="15466" y="19200"/>
                    <a:pt x="21448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1600093" y="7398499"/>
              <a:ext cx="40847" cy="613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fill="norm" stroke="1" extrusionOk="0">
                  <a:moveTo>
                    <a:pt x="7624" y="0"/>
                  </a:moveTo>
                  <a:cubicBezTo>
                    <a:pt x="11435" y="2520"/>
                    <a:pt x="15247" y="5040"/>
                    <a:pt x="17788" y="7965"/>
                  </a:cubicBezTo>
                  <a:cubicBezTo>
                    <a:pt x="20329" y="10890"/>
                    <a:pt x="21600" y="14220"/>
                    <a:pt x="18424" y="16560"/>
                  </a:cubicBezTo>
                  <a:cubicBezTo>
                    <a:pt x="15247" y="18900"/>
                    <a:pt x="7624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1515758" y="7958179"/>
              <a:ext cx="107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1607760" y="7981179"/>
              <a:ext cx="122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11331753" y="8211185"/>
              <a:ext cx="219437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600" fill="norm" stroke="1" extrusionOk="0">
                  <a:moveTo>
                    <a:pt x="11782" y="0"/>
                  </a:moveTo>
                  <a:cubicBezTo>
                    <a:pt x="10800" y="4320"/>
                    <a:pt x="9818" y="8640"/>
                    <a:pt x="9082" y="11726"/>
                  </a:cubicBezTo>
                  <a:cubicBezTo>
                    <a:pt x="8345" y="14811"/>
                    <a:pt x="7855" y="16663"/>
                    <a:pt x="7241" y="18103"/>
                  </a:cubicBezTo>
                  <a:cubicBezTo>
                    <a:pt x="6627" y="19543"/>
                    <a:pt x="5891" y="20571"/>
                    <a:pt x="5645" y="20571"/>
                  </a:cubicBezTo>
                  <a:cubicBezTo>
                    <a:pt x="5400" y="20571"/>
                    <a:pt x="5645" y="19543"/>
                    <a:pt x="6750" y="16560"/>
                  </a:cubicBezTo>
                  <a:cubicBezTo>
                    <a:pt x="7855" y="13577"/>
                    <a:pt x="9818" y="8640"/>
                    <a:pt x="11168" y="5760"/>
                  </a:cubicBezTo>
                  <a:cubicBezTo>
                    <a:pt x="12518" y="2880"/>
                    <a:pt x="13255" y="2057"/>
                    <a:pt x="14727" y="1851"/>
                  </a:cubicBezTo>
                  <a:cubicBezTo>
                    <a:pt x="16200" y="1646"/>
                    <a:pt x="18409" y="2057"/>
                    <a:pt x="19759" y="3497"/>
                  </a:cubicBezTo>
                  <a:cubicBezTo>
                    <a:pt x="21109" y="4937"/>
                    <a:pt x="21600" y="7406"/>
                    <a:pt x="20373" y="10491"/>
                  </a:cubicBezTo>
                  <a:cubicBezTo>
                    <a:pt x="19145" y="13577"/>
                    <a:pt x="16200" y="17280"/>
                    <a:pt x="12518" y="19234"/>
                  </a:cubicBezTo>
                  <a:cubicBezTo>
                    <a:pt x="8836" y="21189"/>
                    <a:pt x="4418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11569426" y="8441190"/>
              <a:ext cx="53668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12113771" y="7406166"/>
              <a:ext cx="102621" cy="621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0" y="0"/>
                  </a:moveTo>
                  <a:cubicBezTo>
                    <a:pt x="3161" y="1244"/>
                    <a:pt x="6322" y="2489"/>
                    <a:pt x="8693" y="4311"/>
                  </a:cubicBezTo>
                  <a:cubicBezTo>
                    <a:pt x="11063" y="6133"/>
                    <a:pt x="12644" y="8533"/>
                    <a:pt x="14751" y="10844"/>
                  </a:cubicBezTo>
                  <a:cubicBezTo>
                    <a:pt x="16859" y="13156"/>
                    <a:pt x="19493" y="15378"/>
                    <a:pt x="20546" y="17156"/>
                  </a:cubicBezTo>
                  <a:cubicBezTo>
                    <a:pt x="21600" y="18933"/>
                    <a:pt x="21073" y="20267"/>
                    <a:pt x="205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2113771" y="7981179"/>
              <a:ext cx="115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300"/>
                    <a:pt x="9600" y="12600"/>
                    <a:pt x="13200" y="16200"/>
                  </a:cubicBezTo>
                  <a:cubicBezTo>
                    <a:pt x="16800" y="19800"/>
                    <a:pt x="19200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2228774" y="8011847"/>
              <a:ext cx="10733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43" y="5262"/>
                    <a:pt x="10286" y="10523"/>
                    <a:pt x="6686" y="14123"/>
                  </a:cubicBezTo>
                  <a:cubicBezTo>
                    <a:pt x="3086" y="17723"/>
                    <a:pt x="1543" y="196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12282442" y="8105249"/>
              <a:ext cx="322008" cy="384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11314" y="6743"/>
                  </a:moveTo>
                  <a:cubicBezTo>
                    <a:pt x="10457" y="6601"/>
                    <a:pt x="9600" y="6459"/>
                    <a:pt x="8486" y="6956"/>
                  </a:cubicBezTo>
                  <a:cubicBezTo>
                    <a:pt x="7371" y="7454"/>
                    <a:pt x="6000" y="8590"/>
                    <a:pt x="4543" y="10367"/>
                  </a:cubicBezTo>
                  <a:cubicBezTo>
                    <a:pt x="3086" y="12143"/>
                    <a:pt x="1543" y="14559"/>
                    <a:pt x="771" y="16122"/>
                  </a:cubicBezTo>
                  <a:cubicBezTo>
                    <a:pt x="0" y="17685"/>
                    <a:pt x="0" y="18396"/>
                    <a:pt x="0" y="19106"/>
                  </a:cubicBezTo>
                  <a:cubicBezTo>
                    <a:pt x="0" y="19817"/>
                    <a:pt x="0" y="20527"/>
                    <a:pt x="429" y="20954"/>
                  </a:cubicBezTo>
                  <a:cubicBezTo>
                    <a:pt x="857" y="21380"/>
                    <a:pt x="1714" y="21522"/>
                    <a:pt x="3171" y="21309"/>
                  </a:cubicBezTo>
                  <a:cubicBezTo>
                    <a:pt x="4629" y="21096"/>
                    <a:pt x="6686" y="20527"/>
                    <a:pt x="8829" y="18680"/>
                  </a:cubicBezTo>
                  <a:cubicBezTo>
                    <a:pt x="10971" y="16833"/>
                    <a:pt x="13200" y="13706"/>
                    <a:pt x="14143" y="10864"/>
                  </a:cubicBezTo>
                  <a:cubicBezTo>
                    <a:pt x="15086" y="8022"/>
                    <a:pt x="14743" y="5464"/>
                    <a:pt x="13629" y="3688"/>
                  </a:cubicBezTo>
                  <a:cubicBezTo>
                    <a:pt x="12514" y="1911"/>
                    <a:pt x="10629" y="917"/>
                    <a:pt x="9257" y="419"/>
                  </a:cubicBezTo>
                  <a:cubicBezTo>
                    <a:pt x="7886" y="-78"/>
                    <a:pt x="7029" y="-78"/>
                    <a:pt x="6257" y="135"/>
                  </a:cubicBezTo>
                  <a:cubicBezTo>
                    <a:pt x="5486" y="348"/>
                    <a:pt x="4800" y="775"/>
                    <a:pt x="4200" y="1414"/>
                  </a:cubicBezTo>
                  <a:cubicBezTo>
                    <a:pt x="3600" y="2054"/>
                    <a:pt x="3086" y="2906"/>
                    <a:pt x="2829" y="3688"/>
                  </a:cubicBezTo>
                  <a:cubicBezTo>
                    <a:pt x="2571" y="4469"/>
                    <a:pt x="2571" y="5180"/>
                    <a:pt x="3000" y="5890"/>
                  </a:cubicBezTo>
                  <a:cubicBezTo>
                    <a:pt x="3429" y="6601"/>
                    <a:pt x="4286" y="7311"/>
                    <a:pt x="7457" y="7880"/>
                  </a:cubicBezTo>
                  <a:cubicBezTo>
                    <a:pt x="10629" y="8448"/>
                    <a:pt x="16114" y="8875"/>
                    <a:pt x="21600" y="9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10289064" y="8779931"/>
              <a:ext cx="147267" cy="391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7" h="21235" fill="norm" stroke="1" extrusionOk="0">
                  <a:moveTo>
                    <a:pt x="2197" y="2832"/>
                  </a:moveTo>
                  <a:cubicBezTo>
                    <a:pt x="1464" y="7539"/>
                    <a:pt x="732" y="12247"/>
                    <a:pt x="732" y="15570"/>
                  </a:cubicBezTo>
                  <a:cubicBezTo>
                    <a:pt x="732" y="18893"/>
                    <a:pt x="1464" y="20832"/>
                    <a:pt x="1830" y="21178"/>
                  </a:cubicBezTo>
                  <a:cubicBezTo>
                    <a:pt x="2197" y="21524"/>
                    <a:pt x="2197" y="20278"/>
                    <a:pt x="1830" y="17716"/>
                  </a:cubicBezTo>
                  <a:cubicBezTo>
                    <a:pt x="1464" y="15155"/>
                    <a:pt x="732" y="11278"/>
                    <a:pt x="549" y="8578"/>
                  </a:cubicBezTo>
                  <a:cubicBezTo>
                    <a:pt x="366" y="5878"/>
                    <a:pt x="732" y="4355"/>
                    <a:pt x="2563" y="3109"/>
                  </a:cubicBezTo>
                  <a:cubicBezTo>
                    <a:pt x="4393" y="1862"/>
                    <a:pt x="7688" y="893"/>
                    <a:pt x="10251" y="409"/>
                  </a:cubicBezTo>
                  <a:cubicBezTo>
                    <a:pt x="12814" y="-76"/>
                    <a:pt x="14644" y="-76"/>
                    <a:pt x="16292" y="132"/>
                  </a:cubicBezTo>
                  <a:cubicBezTo>
                    <a:pt x="17939" y="339"/>
                    <a:pt x="19403" y="755"/>
                    <a:pt x="20319" y="1516"/>
                  </a:cubicBezTo>
                  <a:cubicBezTo>
                    <a:pt x="21234" y="2278"/>
                    <a:pt x="21600" y="3386"/>
                    <a:pt x="19953" y="4562"/>
                  </a:cubicBezTo>
                  <a:cubicBezTo>
                    <a:pt x="18305" y="5739"/>
                    <a:pt x="14644" y="6986"/>
                    <a:pt x="10983" y="7955"/>
                  </a:cubicBezTo>
                  <a:cubicBezTo>
                    <a:pt x="7322" y="8924"/>
                    <a:pt x="3661" y="9616"/>
                    <a:pt x="0" y="10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10450067" y="8985536"/>
              <a:ext cx="115003" cy="146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5" fill="norm" stroke="1" extrusionOk="0">
                  <a:moveTo>
                    <a:pt x="0" y="2197"/>
                  </a:moveTo>
                  <a:cubicBezTo>
                    <a:pt x="1920" y="6224"/>
                    <a:pt x="3840" y="10251"/>
                    <a:pt x="5040" y="13729"/>
                  </a:cubicBezTo>
                  <a:cubicBezTo>
                    <a:pt x="6240" y="17207"/>
                    <a:pt x="6720" y="20136"/>
                    <a:pt x="6240" y="20868"/>
                  </a:cubicBezTo>
                  <a:cubicBezTo>
                    <a:pt x="5760" y="21600"/>
                    <a:pt x="4320" y="20136"/>
                    <a:pt x="3840" y="17390"/>
                  </a:cubicBezTo>
                  <a:cubicBezTo>
                    <a:pt x="3360" y="14644"/>
                    <a:pt x="3840" y="10617"/>
                    <a:pt x="6960" y="7505"/>
                  </a:cubicBezTo>
                  <a:cubicBezTo>
                    <a:pt x="10080" y="4393"/>
                    <a:pt x="15840" y="21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10676993" y="8918622"/>
              <a:ext cx="79748" cy="25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22" fill="norm" stroke="1" extrusionOk="0">
                  <a:moveTo>
                    <a:pt x="21063" y="2440"/>
                  </a:moveTo>
                  <a:cubicBezTo>
                    <a:pt x="19038" y="1349"/>
                    <a:pt x="17013" y="258"/>
                    <a:pt x="14651" y="40"/>
                  </a:cubicBezTo>
                  <a:cubicBezTo>
                    <a:pt x="12288" y="-178"/>
                    <a:pt x="9588" y="477"/>
                    <a:pt x="6888" y="2549"/>
                  </a:cubicBezTo>
                  <a:cubicBezTo>
                    <a:pt x="4188" y="4622"/>
                    <a:pt x="1488" y="8113"/>
                    <a:pt x="475" y="11167"/>
                  </a:cubicBezTo>
                  <a:cubicBezTo>
                    <a:pt x="-537" y="14222"/>
                    <a:pt x="138" y="16840"/>
                    <a:pt x="1826" y="18477"/>
                  </a:cubicBezTo>
                  <a:cubicBezTo>
                    <a:pt x="3513" y="20113"/>
                    <a:pt x="6213" y="20767"/>
                    <a:pt x="8913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10795074" y="8910005"/>
              <a:ext cx="138609" cy="274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511" fill="norm" stroke="1" extrusionOk="0">
                  <a:moveTo>
                    <a:pt x="10414" y="3511"/>
                  </a:moveTo>
                  <a:cubicBezTo>
                    <a:pt x="8871" y="8711"/>
                    <a:pt x="7329" y="13911"/>
                    <a:pt x="6557" y="17011"/>
                  </a:cubicBezTo>
                  <a:cubicBezTo>
                    <a:pt x="5786" y="20111"/>
                    <a:pt x="5786" y="21111"/>
                    <a:pt x="5786" y="21111"/>
                  </a:cubicBezTo>
                  <a:cubicBezTo>
                    <a:pt x="5786" y="21111"/>
                    <a:pt x="5786" y="20111"/>
                    <a:pt x="6364" y="17111"/>
                  </a:cubicBezTo>
                  <a:cubicBezTo>
                    <a:pt x="6943" y="14111"/>
                    <a:pt x="8100" y="9111"/>
                    <a:pt x="9064" y="6111"/>
                  </a:cubicBezTo>
                  <a:cubicBezTo>
                    <a:pt x="10029" y="3111"/>
                    <a:pt x="10800" y="2111"/>
                    <a:pt x="11957" y="1311"/>
                  </a:cubicBezTo>
                  <a:cubicBezTo>
                    <a:pt x="13114" y="511"/>
                    <a:pt x="14657" y="-89"/>
                    <a:pt x="16200" y="11"/>
                  </a:cubicBezTo>
                  <a:cubicBezTo>
                    <a:pt x="17743" y="111"/>
                    <a:pt x="19286" y="911"/>
                    <a:pt x="20250" y="2411"/>
                  </a:cubicBezTo>
                  <a:cubicBezTo>
                    <a:pt x="21214" y="3911"/>
                    <a:pt x="21600" y="6111"/>
                    <a:pt x="18129" y="9411"/>
                  </a:cubicBezTo>
                  <a:cubicBezTo>
                    <a:pt x="14657" y="12711"/>
                    <a:pt x="7329" y="17111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10941349" y="9115872"/>
              <a:ext cx="122066" cy="12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49" fill="norm" stroke="1" extrusionOk="0">
                  <a:moveTo>
                    <a:pt x="1218" y="0"/>
                  </a:moveTo>
                  <a:cubicBezTo>
                    <a:pt x="3422" y="450"/>
                    <a:pt x="5626" y="900"/>
                    <a:pt x="7169" y="2250"/>
                  </a:cubicBezTo>
                  <a:cubicBezTo>
                    <a:pt x="8712" y="3600"/>
                    <a:pt x="9594" y="5850"/>
                    <a:pt x="9594" y="8100"/>
                  </a:cubicBezTo>
                  <a:cubicBezTo>
                    <a:pt x="9594" y="10350"/>
                    <a:pt x="8712" y="12600"/>
                    <a:pt x="6508" y="14850"/>
                  </a:cubicBezTo>
                  <a:cubicBezTo>
                    <a:pt x="4304" y="17100"/>
                    <a:pt x="777" y="19350"/>
                    <a:pt x="116" y="20475"/>
                  </a:cubicBezTo>
                  <a:cubicBezTo>
                    <a:pt x="-545" y="21600"/>
                    <a:pt x="1659" y="21600"/>
                    <a:pt x="5626" y="20700"/>
                  </a:cubicBezTo>
                  <a:cubicBezTo>
                    <a:pt x="9594" y="19800"/>
                    <a:pt x="15324" y="18000"/>
                    <a:pt x="21055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11204911" y="8870533"/>
              <a:ext cx="2717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20879" y="0"/>
                  </a:moveTo>
                  <a:cubicBezTo>
                    <a:pt x="16952" y="3135"/>
                    <a:pt x="13025" y="6271"/>
                    <a:pt x="9097" y="9581"/>
                  </a:cubicBezTo>
                  <a:cubicBezTo>
                    <a:pt x="5170" y="12890"/>
                    <a:pt x="1243" y="16374"/>
                    <a:pt x="261" y="18406"/>
                  </a:cubicBezTo>
                  <a:cubicBezTo>
                    <a:pt x="-721" y="20439"/>
                    <a:pt x="1243" y="21019"/>
                    <a:pt x="32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11324086" y="8926756"/>
              <a:ext cx="120804" cy="27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034" fill="norm" stroke="1" extrusionOk="0">
                  <a:moveTo>
                    <a:pt x="6750" y="5059"/>
                  </a:moveTo>
                  <a:cubicBezTo>
                    <a:pt x="5850" y="8173"/>
                    <a:pt x="4950" y="11287"/>
                    <a:pt x="4275" y="14205"/>
                  </a:cubicBezTo>
                  <a:cubicBezTo>
                    <a:pt x="3600" y="17124"/>
                    <a:pt x="3150" y="19849"/>
                    <a:pt x="2925" y="20724"/>
                  </a:cubicBezTo>
                  <a:cubicBezTo>
                    <a:pt x="2700" y="21600"/>
                    <a:pt x="2700" y="20627"/>
                    <a:pt x="3375" y="17708"/>
                  </a:cubicBezTo>
                  <a:cubicBezTo>
                    <a:pt x="4050" y="14789"/>
                    <a:pt x="5400" y="9924"/>
                    <a:pt x="6300" y="6908"/>
                  </a:cubicBezTo>
                  <a:cubicBezTo>
                    <a:pt x="7200" y="3892"/>
                    <a:pt x="7650" y="2724"/>
                    <a:pt x="8550" y="1751"/>
                  </a:cubicBezTo>
                  <a:cubicBezTo>
                    <a:pt x="9450" y="778"/>
                    <a:pt x="10800" y="0"/>
                    <a:pt x="12375" y="0"/>
                  </a:cubicBezTo>
                  <a:cubicBezTo>
                    <a:pt x="13950" y="0"/>
                    <a:pt x="15750" y="778"/>
                    <a:pt x="17325" y="3308"/>
                  </a:cubicBezTo>
                  <a:cubicBezTo>
                    <a:pt x="18900" y="5838"/>
                    <a:pt x="20250" y="10119"/>
                    <a:pt x="20925" y="12746"/>
                  </a:cubicBezTo>
                  <a:cubicBezTo>
                    <a:pt x="21600" y="15373"/>
                    <a:pt x="21600" y="16346"/>
                    <a:pt x="18000" y="17222"/>
                  </a:cubicBezTo>
                  <a:cubicBezTo>
                    <a:pt x="14400" y="18097"/>
                    <a:pt x="7200" y="18876"/>
                    <a:pt x="0" y="19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11500424" y="9131205"/>
              <a:ext cx="30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11618920" y="8976672"/>
              <a:ext cx="120543" cy="224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120" fill="norm" stroke="1" extrusionOk="0">
                  <a:moveTo>
                    <a:pt x="8835" y="4432"/>
                  </a:moveTo>
                  <a:cubicBezTo>
                    <a:pt x="6585" y="9232"/>
                    <a:pt x="4335" y="14032"/>
                    <a:pt x="2985" y="17032"/>
                  </a:cubicBezTo>
                  <a:cubicBezTo>
                    <a:pt x="1635" y="20032"/>
                    <a:pt x="1185" y="21232"/>
                    <a:pt x="735" y="21112"/>
                  </a:cubicBezTo>
                  <a:cubicBezTo>
                    <a:pt x="285" y="20992"/>
                    <a:pt x="-165" y="19552"/>
                    <a:pt x="60" y="16792"/>
                  </a:cubicBezTo>
                  <a:cubicBezTo>
                    <a:pt x="285" y="14032"/>
                    <a:pt x="1185" y="9952"/>
                    <a:pt x="2760" y="6832"/>
                  </a:cubicBezTo>
                  <a:cubicBezTo>
                    <a:pt x="4335" y="3712"/>
                    <a:pt x="6585" y="1552"/>
                    <a:pt x="8835" y="592"/>
                  </a:cubicBezTo>
                  <a:cubicBezTo>
                    <a:pt x="11085" y="-368"/>
                    <a:pt x="13335" y="-128"/>
                    <a:pt x="15810" y="1072"/>
                  </a:cubicBezTo>
                  <a:cubicBezTo>
                    <a:pt x="18285" y="2272"/>
                    <a:pt x="20985" y="4432"/>
                    <a:pt x="21210" y="7552"/>
                  </a:cubicBezTo>
                  <a:cubicBezTo>
                    <a:pt x="21435" y="10672"/>
                    <a:pt x="19185" y="14752"/>
                    <a:pt x="16935" y="18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11820357" y="8993821"/>
              <a:ext cx="146603" cy="227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0924" fill="norm" stroke="1" extrusionOk="0">
                  <a:moveTo>
                    <a:pt x="14575" y="4169"/>
                  </a:moveTo>
                  <a:cubicBezTo>
                    <a:pt x="13477" y="3230"/>
                    <a:pt x="12379" y="2291"/>
                    <a:pt x="11097" y="2173"/>
                  </a:cubicBezTo>
                  <a:cubicBezTo>
                    <a:pt x="9816" y="2056"/>
                    <a:pt x="8351" y="2760"/>
                    <a:pt x="6338" y="4638"/>
                  </a:cubicBezTo>
                  <a:cubicBezTo>
                    <a:pt x="4324" y="6517"/>
                    <a:pt x="1762" y="9569"/>
                    <a:pt x="663" y="12386"/>
                  </a:cubicBezTo>
                  <a:cubicBezTo>
                    <a:pt x="-435" y="15204"/>
                    <a:pt x="-69" y="17786"/>
                    <a:pt x="1029" y="19312"/>
                  </a:cubicBezTo>
                  <a:cubicBezTo>
                    <a:pt x="2128" y="20838"/>
                    <a:pt x="3958" y="21308"/>
                    <a:pt x="7070" y="20604"/>
                  </a:cubicBezTo>
                  <a:cubicBezTo>
                    <a:pt x="10182" y="19899"/>
                    <a:pt x="14575" y="18021"/>
                    <a:pt x="17321" y="15556"/>
                  </a:cubicBezTo>
                  <a:cubicBezTo>
                    <a:pt x="20067" y="13091"/>
                    <a:pt x="21165" y="10038"/>
                    <a:pt x="20982" y="7456"/>
                  </a:cubicBezTo>
                  <a:cubicBezTo>
                    <a:pt x="20799" y="4873"/>
                    <a:pt x="19334" y="2760"/>
                    <a:pt x="16223" y="1469"/>
                  </a:cubicBezTo>
                  <a:cubicBezTo>
                    <a:pt x="13111" y="178"/>
                    <a:pt x="8351" y="-292"/>
                    <a:pt x="5606" y="178"/>
                  </a:cubicBezTo>
                  <a:cubicBezTo>
                    <a:pt x="2860" y="647"/>
                    <a:pt x="2128" y="2056"/>
                    <a:pt x="2311" y="3230"/>
                  </a:cubicBezTo>
                  <a:cubicBezTo>
                    <a:pt x="2494" y="4404"/>
                    <a:pt x="3592" y="5343"/>
                    <a:pt x="6704" y="5930"/>
                  </a:cubicBezTo>
                  <a:cubicBezTo>
                    <a:pt x="9816" y="6517"/>
                    <a:pt x="14941" y="6751"/>
                    <a:pt x="20067" y="6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12037103" y="8908867"/>
              <a:ext cx="6859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3" h="21600" fill="norm" stroke="1" extrusionOk="0">
                  <a:moveTo>
                    <a:pt x="0" y="0"/>
                  </a:moveTo>
                  <a:cubicBezTo>
                    <a:pt x="8193" y="4168"/>
                    <a:pt x="16386" y="8337"/>
                    <a:pt x="18993" y="11842"/>
                  </a:cubicBezTo>
                  <a:cubicBezTo>
                    <a:pt x="21600" y="15347"/>
                    <a:pt x="18621" y="18189"/>
                    <a:pt x="15641" y="19705"/>
                  </a:cubicBezTo>
                  <a:cubicBezTo>
                    <a:pt x="12662" y="21221"/>
                    <a:pt x="9683" y="21411"/>
                    <a:pt x="67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11400755" y="7375938"/>
              <a:ext cx="575014" cy="53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12167"/>
                  </a:moveTo>
                  <a:cubicBezTo>
                    <a:pt x="3840" y="10110"/>
                    <a:pt x="7680" y="8053"/>
                    <a:pt x="11088" y="6510"/>
                  </a:cubicBezTo>
                  <a:cubicBezTo>
                    <a:pt x="14496" y="4967"/>
                    <a:pt x="17472" y="3938"/>
                    <a:pt x="19248" y="2910"/>
                  </a:cubicBezTo>
                  <a:cubicBezTo>
                    <a:pt x="21024" y="1881"/>
                    <a:pt x="21600" y="853"/>
                    <a:pt x="21600" y="338"/>
                  </a:cubicBezTo>
                  <a:cubicBezTo>
                    <a:pt x="21600" y="-176"/>
                    <a:pt x="21024" y="-176"/>
                    <a:pt x="19440" y="853"/>
                  </a:cubicBezTo>
                  <a:cubicBezTo>
                    <a:pt x="17856" y="1881"/>
                    <a:pt x="15264" y="3938"/>
                    <a:pt x="13536" y="5995"/>
                  </a:cubicBezTo>
                  <a:cubicBezTo>
                    <a:pt x="11808" y="8053"/>
                    <a:pt x="10944" y="10110"/>
                    <a:pt x="10224" y="12681"/>
                  </a:cubicBezTo>
                  <a:cubicBezTo>
                    <a:pt x="9504" y="15252"/>
                    <a:pt x="8928" y="18338"/>
                    <a:pt x="8928" y="19881"/>
                  </a:cubicBezTo>
                  <a:cubicBezTo>
                    <a:pt x="8928" y="21424"/>
                    <a:pt x="9504" y="21424"/>
                    <a:pt x="11088" y="20910"/>
                  </a:cubicBezTo>
                  <a:cubicBezTo>
                    <a:pt x="12672" y="20395"/>
                    <a:pt x="15264" y="19367"/>
                    <a:pt x="16848" y="18853"/>
                  </a:cubicBezTo>
                  <a:cubicBezTo>
                    <a:pt x="18432" y="18338"/>
                    <a:pt x="19008" y="18338"/>
                    <a:pt x="19008" y="18338"/>
                  </a:cubicBezTo>
                  <a:cubicBezTo>
                    <a:pt x="19008" y="18338"/>
                    <a:pt x="18432" y="18338"/>
                    <a:pt x="16848" y="18853"/>
                  </a:cubicBezTo>
                  <a:cubicBezTo>
                    <a:pt x="15264" y="19367"/>
                    <a:pt x="12672" y="20395"/>
                    <a:pt x="12960" y="20395"/>
                  </a:cubicBezTo>
                  <a:cubicBezTo>
                    <a:pt x="13248" y="20395"/>
                    <a:pt x="16416" y="19367"/>
                    <a:pt x="18240" y="19367"/>
                  </a:cubicBezTo>
                  <a:cubicBezTo>
                    <a:pt x="20064" y="19367"/>
                    <a:pt x="20544" y="20395"/>
                    <a:pt x="21024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1362420" y="4297538"/>
              <a:ext cx="636349" cy="8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21225"/>
                  </a:moveTo>
                  <a:cubicBezTo>
                    <a:pt x="1995" y="15671"/>
                    <a:pt x="3990" y="10116"/>
                    <a:pt x="6549" y="6414"/>
                  </a:cubicBezTo>
                  <a:cubicBezTo>
                    <a:pt x="9108" y="2711"/>
                    <a:pt x="12231" y="859"/>
                    <a:pt x="14010" y="242"/>
                  </a:cubicBezTo>
                  <a:cubicBezTo>
                    <a:pt x="15788" y="-375"/>
                    <a:pt x="16222" y="242"/>
                    <a:pt x="16612" y="1476"/>
                  </a:cubicBezTo>
                  <a:cubicBezTo>
                    <a:pt x="17002" y="2711"/>
                    <a:pt x="17349" y="4562"/>
                    <a:pt x="17306" y="6105"/>
                  </a:cubicBezTo>
                  <a:cubicBezTo>
                    <a:pt x="17263" y="7648"/>
                    <a:pt x="16829" y="8882"/>
                    <a:pt x="15311" y="10425"/>
                  </a:cubicBezTo>
                  <a:cubicBezTo>
                    <a:pt x="13793" y="11968"/>
                    <a:pt x="11190" y="13819"/>
                    <a:pt x="8805" y="15054"/>
                  </a:cubicBezTo>
                  <a:cubicBezTo>
                    <a:pt x="6419" y="16288"/>
                    <a:pt x="4251" y="16905"/>
                    <a:pt x="4554" y="16596"/>
                  </a:cubicBezTo>
                  <a:cubicBezTo>
                    <a:pt x="4858" y="16288"/>
                    <a:pt x="7634" y="15054"/>
                    <a:pt x="10540" y="14436"/>
                  </a:cubicBezTo>
                  <a:cubicBezTo>
                    <a:pt x="13446" y="13819"/>
                    <a:pt x="16482" y="13819"/>
                    <a:pt x="18347" y="15054"/>
                  </a:cubicBezTo>
                  <a:cubicBezTo>
                    <a:pt x="20212" y="16288"/>
                    <a:pt x="20906" y="18756"/>
                    <a:pt x="21600" y="21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1094081" y="2744728"/>
              <a:ext cx="53668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97" y="14400"/>
                    <a:pt x="6994" y="7200"/>
                    <a:pt x="10594" y="3600"/>
                  </a:cubicBezTo>
                  <a:cubicBezTo>
                    <a:pt x="14194" y="0"/>
                    <a:pt x="1789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1182186" y="2744728"/>
              <a:ext cx="555911" cy="3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420" fill="norm" stroke="1" extrusionOk="0">
                  <a:moveTo>
                    <a:pt x="5204" y="17280"/>
                  </a:moveTo>
                  <a:cubicBezTo>
                    <a:pt x="3916" y="18720"/>
                    <a:pt x="2628" y="20160"/>
                    <a:pt x="1637" y="20880"/>
                  </a:cubicBezTo>
                  <a:cubicBezTo>
                    <a:pt x="647" y="21600"/>
                    <a:pt x="-47" y="21600"/>
                    <a:pt x="3" y="20880"/>
                  </a:cubicBezTo>
                  <a:cubicBezTo>
                    <a:pt x="52" y="20160"/>
                    <a:pt x="845" y="18720"/>
                    <a:pt x="2925" y="15120"/>
                  </a:cubicBezTo>
                  <a:cubicBezTo>
                    <a:pt x="5006" y="11520"/>
                    <a:pt x="8375" y="5760"/>
                    <a:pt x="11694" y="2880"/>
                  </a:cubicBezTo>
                  <a:cubicBezTo>
                    <a:pt x="15014" y="0"/>
                    <a:pt x="18283" y="0"/>
                    <a:pt x="215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0154759" y="6677152"/>
              <a:ext cx="2279999" cy="788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508" fill="norm" stroke="1" extrusionOk="0">
                  <a:moveTo>
                    <a:pt x="17664" y="3571"/>
                  </a:moveTo>
                  <a:cubicBezTo>
                    <a:pt x="17664" y="3223"/>
                    <a:pt x="17664" y="2874"/>
                    <a:pt x="17592" y="2631"/>
                  </a:cubicBezTo>
                  <a:cubicBezTo>
                    <a:pt x="17520" y="2387"/>
                    <a:pt x="17375" y="2247"/>
                    <a:pt x="17002" y="2073"/>
                  </a:cubicBezTo>
                  <a:cubicBezTo>
                    <a:pt x="16629" y="1899"/>
                    <a:pt x="16027" y="1690"/>
                    <a:pt x="15425" y="1516"/>
                  </a:cubicBezTo>
                  <a:cubicBezTo>
                    <a:pt x="14823" y="1342"/>
                    <a:pt x="14221" y="1202"/>
                    <a:pt x="13570" y="993"/>
                  </a:cubicBezTo>
                  <a:cubicBezTo>
                    <a:pt x="12920" y="784"/>
                    <a:pt x="12222" y="505"/>
                    <a:pt x="11487" y="296"/>
                  </a:cubicBezTo>
                  <a:cubicBezTo>
                    <a:pt x="10753" y="87"/>
                    <a:pt x="9982" y="-52"/>
                    <a:pt x="9212" y="18"/>
                  </a:cubicBezTo>
                  <a:cubicBezTo>
                    <a:pt x="8441" y="87"/>
                    <a:pt x="7671" y="366"/>
                    <a:pt x="7009" y="784"/>
                  </a:cubicBezTo>
                  <a:cubicBezTo>
                    <a:pt x="6346" y="1202"/>
                    <a:pt x="5793" y="1760"/>
                    <a:pt x="5142" y="2317"/>
                  </a:cubicBezTo>
                  <a:cubicBezTo>
                    <a:pt x="4492" y="2874"/>
                    <a:pt x="3746" y="3432"/>
                    <a:pt x="3023" y="4059"/>
                  </a:cubicBezTo>
                  <a:cubicBezTo>
                    <a:pt x="2301" y="4686"/>
                    <a:pt x="1603" y="5383"/>
                    <a:pt x="1109" y="6010"/>
                  </a:cubicBezTo>
                  <a:cubicBezTo>
                    <a:pt x="615" y="6637"/>
                    <a:pt x="326" y="7194"/>
                    <a:pt x="158" y="8065"/>
                  </a:cubicBezTo>
                  <a:cubicBezTo>
                    <a:pt x="-11" y="8936"/>
                    <a:pt x="-59" y="10121"/>
                    <a:pt x="85" y="11480"/>
                  </a:cubicBezTo>
                  <a:cubicBezTo>
                    <a:pt x="230" y="12838"/>
                    <a:pt x="567" y="14371"/>
                    <a:pt x="1097" y="15556"/>
                  </a:cubicBezTo>
                  <a:cubicBezTo>
                    <a:pt x="1627" y="16740"/>
                    <a:pt x="2349" y="17576"/>
                    <a:pt x="3168" y="18238"/>
                  </a:cubicBezTo>
                  <a:cubicBezTo>
                    <a:pt x="3986" y="18900"/>
                    <a:pt x="4902" y="19388"/>
                    <a:pt x="5720" y="19736"/>
                  </a:cubicBezTo>
                  <a:cubicBezTo>
                    <a:pt x="6539" y="20085"/>
                    <a:pt x="7261" y="20294"/>
                    <a:pt x="8068" y="20468"/>
                  </a:cubicBezTo>
                  <a:cubicBezTo>
                    <a:pt x="8875" y="20642"/>
                    <a:pt x="9766" y="20782"/>
                    <a:pt x="10657" y="20956"/>
                  </a:cubicBezTo>
                  <a:cubicBezTo>
                    <a:pt x="11548" y="21130"/>
                    <a:pt x="12439" y="21339"/>
                    <a:pt x="13281" y="21443"/>
                  </a:cubicBezTo>
                  <a:cubicBezTo>
                    <a:pt x="14124" y="21548"/>
                    <a:pt x="14919" y="21548"/>
                    <a:pt x="15689" y="21269"/>
                  </a:cubicBezTo>
                  <a:cubicBezTo>
                    <a:pt x="16460" y="20991"/>
                    <a:pt x="17207" y="20433"/>
                    <a:pt x="17989" y="19771"/>
                  </a:cubicBezTo>
                  <a:cubicBezTo>
                    <a:pt x="18772" y="19109"/>
                    <a:pt x="19591" y="18343"/>
                    <a:pt x="20180" y="17472"/>
                  </a:cubicBezTo>
                  <a:cubicBezTo>
                    <a:pt x="20770" y="16601"/>
                    <a:pt x="21132" y="15625"/>
                    <a:pt x="21324" y="14232"/>
                  </a:cubicBezTo>
                  <a:cubicBezTo>
                    <a:pt x="21517" y="12838"/>
                    <a:pt x="21541" y="11027"/>
                    <a:pt x="21360" y="9459"/>
                  </a:cubicBezTo>
                  <a:cubicBezTo>
                    <a:pt x="21180" y="7891"/>
                    <a:pt x="20795" y="6567"/>
                    <a:pt x="20217" y="5487"/>
                  </a:cubicBezTo>
                  <a:cubicBezTo>
                    <a:pt x="19639" y="4407"/>
                    <a:pt x="18868" y="3571"/>
                    <a:pt x="18001" y="2909"/>
                  </a:cubicBezTo>
                  <a:cubicBezTo>
                    <a:pt x="17134" y="2247"/>
                    <a:pt x="16171" y="1760"/>
                    <a:pt x="15208" y="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9875054" y="5777622"/>
              <a:ext cx="1863043" cy="92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11233"/>
                  </a:moveTo>
                  <a:cubicBezTo>
                    <a:pt x="948" y="11233"/>
                    <a:pt x="1896" y="11233"/>
                    <a:pt x="2904" y="10357"/>
                  </a:cubicBezTo>
                  <a:cubicBezTo>
                    <a:pt x="3911" y="9481"/>
                    <a:pt x="4978" y="7730"/>
                    <a:pt x="6015" y="6271"/>
                  </a:cubicBezTo>
                  <a:cubicBezTo>
                    <a:pt x="7052" y="4811"/>
                    <a:pt x="8059" y="3644"/>
                    <a:pt x="9215" y="3060"/>
                  </a:cubicBezTo>
                  <a:cubicBezTo>
                    <a:pt x="10370" y="2476"/>
                    <a:pt x="11674" y="2476"/>
                    <a:pt x="12904" y="3060"/>
                  </a:cubicBezTo>
                  <a:cubicBezTo>
                    <a:pt x="14133" y="3644"/>
                    <a:pt x="15289" y="4811"/>
                    <a:pt x="16311" y="6271"/>
                  </a:cubicBezTo>
                  <a:cubicBezTo>
                    <a:pt x="17333" y="7730"/>
                    <a:pt x="18222" y="9481"/>
                    <a:pt x="18844" y="10649"/>
                  </a:cubicBezTo>
                  <a:cubicBezTo>
                    <a:pt x="19467" y="11816"/>
                    <a:pt x="19822" y="12400"/>
                    <a:pt x="19926" y="12692"/>
                  </a:cubicBezTo>
                  <a:cubicBezTo>
                    <a:pt x="20030" y="12984"/>
                    <a:pt x="19881" y="12984"/>
                    <a:pt x="19333" y="12400"/>
                  </a:cubicBezTo>
                  <a:cubicBezTo>
                    <a:pt x="18785" y="11816"/>
                    <a:pt x="17837" y="10649"/>
                    <a:pt x="16756" y="10065"/>
                  </a:cubicBezTo>
                  <a:cubicBezTo>
                    <a:pt x="15674" y="9481"/>
                    <a:pt x="14459" y="9481"/>
                    <a:pt x="13289" y="9481"/>
                  </a:cubicBezTo>
                  <a:cubicBezTo>
                    <a:pt x="12119" y="9481"/>
                    <a:pt x="10993" y="9481"/>
                    <a:pt x="9837" y="10065"/>
                  </a:cubicBezTo>
                  <a:cubicBezTo>
                    <a:pt x="8681" y="10649"/>
                    <a:pt x="7496" y="11816"/>
                    <a:pt x="6356" y="12984"/>
                  </a:cubicBezTo>
                  <a:cubicBezTo>
                    <a:pt x="5215" y="14152"/>
                    <a:pt x="4119" y="15319"/>
                    <a:pt x="3274" y="16487"/>
                  </a:cubicBezTo>
                  <a:cubicBezTo>
                    <a:pt x="2430" y="17654"/>
                    <a:pt x="1837" y="18822"/>
                    <a:pt x="1437" y="19406"/>
                  </a:cubicBezTo>
                  <a:cubicBezTo>
                    <a:pt x="1037" y="19989"/>
                    <a:pt x="830" y="19989"/>
                    <a:pt x="830" y="19989"/>
                  </a:cubicBezTo>
                  <a:cubicBezTo>
                    <a:pt x="830" y="19989"/>
                    <a:pt x="1037" y="19989"/>
                    <a:pt x="1659" y="19406"/>
                  </a:cubicBezTo>
                  <a:cubicBezTo>
                    <a:pt x="2281" y="18822"/>
                    <a:pt x="3319" y="17654"/>
                    <a:pt x="4430" y="16195"/>
                  </a:cubicBezTo>
                  <a:cubicBezTo>
                    <a:pt x="5541" y="14735"/>
                    <a:pt x="6726" y="12984"/>
                    <a:pt x="7837" y="11525"/>
                  </a:cubicBezTo>
                  <a:cubicBezTo>
                    <a:pt x="8948" y="10065"/>
                    <a:pt x="9985" y="8898"/>
                    <a:pt x="11156" y="8314"/>
                  </a:cubicBezTo>
                  <a:cubicBezTo>
                    <a:pt x="12326" y="7730"/>
                    <a:pt x="13630" y="7730"/>
                    <a:pt x="14815" y="8314"/>
                  </a:cubicBezTo>
                  <a:cubicBezTo>
                    <a:pt x="16000" y="8898"/>
                    <a:pt x="17067" y="10065"/>
                    <a:pt x="17881" y="11525"/>
                  </a:cubicBezTo>
                  <a:cubicBezTo>
                    <a:pt x="18696" y="12984"/>
                    <a:pt x="19259" y="14735"/>
                    <a:pt x="19630" y="16195"/>
                  </a:cubicBezTo>
                  <a:cubicBezTo>
                    <a:pt x="20000" y="17654"/>
                    <a:pt x="20178" y="18822"/>
                    <a:pt x="20178" y="19698"/>
                  </a:cubicBezTo>
                  <a:cubicBezTo>
                    <a:pt x="20178" y="20573"/>
                    <a:pt x="20000" y="21157"/>
                    <a:pt x="19348" y="21157"/>
                  </a:cubicBezTo>
                  <a:cubicBezTo>
                    <a:pt x="18696" y="21157"/>
                    <a:pt x="17570" y="20573"/>
                    <a:pt x="16385" y="19698"/>
                  </a:cubicBezTo>
                  <a:cubicBezTo>
                    <a:pt x="15200" y="18822"/>
                    <a:pt x="13956" y="17654"/>
                    <a:pt x="12770" y="16487"/>
                  </a:cubicBezTo>
                  <a:cubicBezTo>
                    <a:pt x="11585" y="15319"/>
                    <a:pt x="10459" y="14152"/>
                    <a:pt x="9719" y="13568"/>
                  </a:cubicBezTo>
                  <a:cubicBezTo>
                    <a:pt x="8978" y="12984"/>
                    <a:pt x="8622" y="12984"/>
                    <a:pt x="8356" y="12692"/>
                  </a:cubicBezTo>
                  <a:cubicBezTo>
                    <a:pt x="8089" y="12400"/>
                    <a:pt x="7911" y="11816"/>
                    <a:pt x="8015" y="10941"/>
                  </a:cubicBezTo>
                  <a:cubicBezTo>
                    <a:pt x="8119" y="10065"/>
                    <a:pt x="8504" y="8898"/>
                    <a:pt x="9244" y="7730"/>
                  </a:cubicBezTo>
                  <a:cubicBezTo>
                    <a:pt x="9985" y="6562"/>
                    <a:pt x="11081" y="5395"/>
                    <a:pt x="12163" y="4227"/>
                  </a:cubicBezTo>
                  <a:cubicBezTo>
                    <a:pt x="13244" y="3060"/>
                    <a:pt x="14311" y="1892"/>
                    <a:pt x="15526" y="1016"/>
                  </a:cubicBezTo>
                  <a:cubicBezTo>
                    <a:pt x="16741" y="141"/>
                    <a:pt x="18104" y="-443"/>
                    <a:pt x="19141" y="433"/>
                  </a:cubicBezTo>
                  <a:cubicBezTo>
                    <a:pt x="20178" y="1308"/>
                    <a:pt x="20889" y="3643"/>
                    <a:pt x="21600" y="5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4500599" y="7367153"/>
              <a:ext cx="889684" cy="100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204" fill="norm" stroke="1" extrusionOk="0">
                  <a:moveTo>
                    <a:pt x="0" y="21204"/>
                  </a:moveTo>
                  <a:cubicBezTo>
                    <a:pt x="2166" y="17964"/>
                    <a:pt x="4332" y="14724"/>
                    <a:pt x="6530" y="12834"/>
                  </a:cubicBezTo>
                  <a:cubicBezTo>
                    <a:pt x="8727" y="10944"/>
                    <a:pt x="10955" y="10404"/>
                    <a:pt x="12750" y="9324"/>
                  </a:cubicBezTo>
                  <a:cubicBezTo>
                    <a:pt x="14544" y="8244"/>
                    <a:pt x="15906" y="6624"/>
                    <a:pt x="16772" y="5274"/>
                  </a:cubicBezTo>
                  <a:cubicBezTo>
                    <a:pt x="17639" y="3924"/>
                    <a:pt x="18010" y="2844"/>
                    <a:pt x="18010" y="1764"/>
                  </a:cubicBezTo>
                  <a:cubicBezTo>
                    <a:pt x="18010" y="684"/>
                    <a:pt x="17639" y="-396"/>
                    <a:pt x="16432" y="144"/>
                  </a:cubicBezTo>
                  <a:cubicBezTo>
                    <a:pt x="15225" y="684"/>
                    <a:pt x="13183" y="2844"/>
                    <a:pt x="11605" y="4464"/>
                  </a:cubicBezTo>
                  <a:cubicBezTo>
                    <a:pt x="10026" y="6084"/>
                    <a:pt x="8912" y="7164"/>
                    <a:pt x="8077" y="8244"/>
                  </a:cubicBezTo>
                  <a:cubicBezTo>
                    <a:pt x="7241" y="9324"/>
                    <a:pt x="6684" y="10404"/>
                    <a:pt x="6591" y="11214"/>
                  </a:cubicBezTo>
                  <a:cubicBezTo>
                    <a:pt x="6499" y="12024"/>
                    <a:pt x="6870" y="12564"/>
                    <a:pt x="8139" y="11754"/>
                  </a:cubicBezTo>
                  <a:cubicBezTo>
                    <a:pt x="9407" y="10944"/>
                    <a:pt x="11574" y="8784"/>
                    <a:pt x="13709" y="6624"/>
                  </a:cubicBezTo>
                  <a:cubicBezTo>
                    <a:pt x="15844" y="4464"/>
                    <a:pt x="17948" y="2304"/>
                    <a:pt x="19155" y="1224"/>
                  </a:cubicBezTo>
                  <a:cubicBezTo>
                    <a:pt x="20362" y="144"/>
                    <a:pt x="20672" y="144"/>
                    <a:pt x="20981" y="144"/>
                  </a:cubicBezTo>
                  <a:cubicBezTo>
                    <a:pt x="21291" y="144"/>
                    <a:pt x="21600" y="144"/>
                    <a:pt x="21538" y="684"/>
                  </a:cubicBezTo>
                  <a:cubicBezTo>
                    <a:pt x="21476" y="1224"/>
                    <a:pt x="21043" y="2304"/>
                    <a:pt x="19960" y="3114"/>
                  </a:cubicBezTo>
                  <a:cubicBezTo>
                    <a:pt x="18877" y="3924"/>
                    <a:pt x="17144" y="4464"/>
                    <a:pt x="16123" y="5004"/>
                  </a:cubicBezTo>
                  <a:cubicBezTo>
                    <a:pt x="15101" y="5544"/>
                    <a:pt x="14792" y="6084"/>
                    <a:pt x="14390" y="6354"/>
                  </a:cubicBezTo>
                  <a:cubicBezTo>
                    <a:pt x="13987" y="6624"/>
                    <a:pt x="13492" y="6624"/>
                    <a:pt x="13647" y="6624"/>
                  </a:cubicBezTo>
                  <a:cubicBezTo>
                    <a:pt x="13802" y="6624"/>
                    <a:pt x="14606" y="6624"/>
                    <a:pt x="15937" y="6084"/>
                  </a:cubicBezTo>
                  <a:cubicBezTo>
                    <a:pt x="17268" y="5544"/>
                    <a:pt x="19124" y="4464"/>
                    <a:pt x="20981" y="3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5635291" y="7367832"/>
              <a:ext cx="153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5558623" y="7390833"/>
              <a:ext cx="145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10384793" y="5911907"/>
              <a:ext cx="1957721" cy="879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54" fill="norm" stroke="1" extrusionOk="0">
                  <a:moveTo>
                    <a:pt x="15127" y="4489"/>
                  </a:moveTo>
                  <a:cubicBezTo>
                    <a:pt x="14509" y="3550"/>
                    <a:pt x="13891" y="2611"/>
                    <a:pt x="13118" y="1922"/>
                  </a:cubicBezTo>
                  <a:cubicBezTo>
                    <a:pt x="12346" y="1233"/>
                    <a:pt x="11419" y="795"/>
                    <a:pt x="10506" y="513"/>
                  </a:cubicBezTo>
                  <a:cubicBezTo>
                    <a:pt x="9593" y="231"/>
                    <a:pt x="8694" y="106"/>
                    <a:pt x="7599" y="44"/>
                  </a:cubicBezTo>
                  <a:cubicBezTo>
                    <a:pt x="6504" y="-19"/>
                    <a:pt x="5211" y="-19"/>
                    <a:pt x="4172" y="75"/>
                  </a:cubicBezTo>
                  <a:cubicBezTo>
                    <a:pt x="3133" y="169"/>
                    <a:pt x="2346" y="357"/>
                    <a:pt x="1728" y="670"/>
                  </a:cubicBezTo>
                  <a:cubicBezTo>
                    <a:pt x="1111" y="983"/>
                    <a:pt x="661" y="1421"/>
                    <a:pt x="380" y="2235"/>
                  </a:cubicBezTo>
                  <a:cubicBezTo>
                    <a:pt x="99" y="3049"/>
                    <a:pt x="-13" y="4238"/>
                    <a:pt x="1" y="5710"/>
                  </a:cubicBezTo>
                  <a:cubicBezTo>
                    <a:pt x="15" y="7181"/>
                    <a:pt x="156" y="8934"/>
                    <a:pt x="296" y="10405"/>
                  </a:cubicBezTo>
                  <a:cubicBezTo>
                    <a:pt x="436" y="11877"/>
                    <a:pt x="577" y="13066"/>
                    <a:pt x="759" y="14099"/>
                  </a:cubicBezTo>
                  <a:cubicBezTo>
                    <a:pt x="942" y="15132"/>
                    <a:pt x="1167" y="16009"/>
                    <a:pt x="1644" y="16791"/>
                  </a:cubicBezTo>
                  <a:cubicBezTo>
                    <a:pt x="2122" y="17574"/>
                    <a:pt x="2852" y="18263"/>
                    <a:pt x="3681" y="18858"/>
                  </a:cubicBezTo>
                  <a:cubicBezTo>
                    <a:pt x="4509" y="19452"/>
                    <a:pt x="5436" y="19953"/>
                    <a:pt x="6349" y="20329"/>
                  </a:cubicBezTo>
                  <a:cubicBezTo>
                    <a:pt x="7262" y="20704"/>
                    <a:pt x="8161" y="20955"/>
                    <a:pt x="9088" y="21143"/>
                  </a:cubicBezTo>
                  <a:cubicBezTo>
                    <a:pt x="10015" y="21331"/>
                    <a:pt x="10970" y="21456"/>
                    <a:pt x="11967" y="21518"/>
                  </a:cubicBezTo>
                  <a:cubicBezTo>
                    <a:pt x="12964" y="21581"/>
                    <a:pt x="14003" y="21581"/>
                    <a:pt x="15014" y="21362"/>
                  </a:cubicBezTo>
                  <a:cubicBezTo>
                    <a:pt x="16025" y="21143"/>
                    <a:pt x="17009" y="20704"/>
                    <a:pt x="17921" y="20141"/>
                  </a:cubicBezTo>
                  <a:cubicBezTo>
                    <a:pt x="18834" y="19578"/>
                    <a:pt x="19677" y="18889"/>
                    <a:pt x="20267" y="18075"/>
                  </a:cubicBezTo>
                  <a:cubicBezTo>
                    <a:pt x="20857" y="17261"/>
                    <a:pt x="21194" y="16322"/>
                    <a:pt x="21376" y="15038"/>
                  </a:cubicBezTo>
                  <a:cubicBezTo>
                    <a:pt x="21559" y="13755"/>
                    <a:pt x="21587" y="12127"/>
                    <a:pt x="21320" y="10624"/>
                  </a:cubicBezTo>
                  <a:cubicBezTo>
                    <a:pt x="21053" y="9122"/>
                    <a:pt x="20492" y="7744"/>
                    <a:pt x="19719" y="6649"/>
                  </a:cubicBezTo>
                  <a:cubicBezTo>
                    <a:pt x="18947" y="5553"/>
                    <a:pt x="17964" y="4739"/>
                    <a:pt x="16924" y="4207"/>
                  </a:cubicBezTo>
                  <a:cubicBezTo>
                    <a:pt x="15885" y="3675"/>
                    <a:pt x="14790" y="3424"/>
                    <a:pt x="13736" y="3362"/>
                  </a:cubicBezTo>
                  <a:cubicBezTo>
                    <a:pt x="12683" y="3299"/>
                    <a:pt x="11672" y="3424"/>
                    <a:pt x="10661" y="3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10419400" y="8709529"/>
              <a:ext cx="322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0800"/>
                    <a:pt x="10971" y="0"/>
                    <a:pt x="14571" y="0"/>
                  </a:cubicBezTo>
                  <a:cubicBezTo>
                    <a:pt x="18171" y="0"/>
                    <a:pt x="1988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10580403" y="8701862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12144439" y="8621252"/>
              <a:ext cx="222339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14811"/>
                  </a:moveTo>
                  <a:cubicBezTo>
                    <a:pt x="2731" y="6956"/>
                    <a:pt x="5462" y="-898"/>
                    <a:pt x="9062" y="84"/>
                  </a:cubicBezTo>
                  <a:cubicBezTo>
                    <a:pt x="12662" y="1066"/>
                    <a:pt x="17131" y="10884"/>
                    <a:pt x="21600" y="207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12159772" y="8663528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3788358" y="6654816"/>
              <a:ext cx="91228" cy="137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21418" y="0"/>
                  </a:moveTo>
                  <a:cubicBezTo>
                    <a:pt x="20818" y="1287"/>
                    <a:pt x="20218" y="2574"/>
                    <a:pt x="19018" y="3882"/>
                  </a:cubicBezTo>
                  <a:cubicBezTo>
                    <a:pt x="17818" y="5189"/>
                    <a:pt x="16018" y="6516"/>
                    <a:pt x="13318" y="8045"/>
                  </a:cubicBezTo>
                  <a:cubicBezTo>
                    <a:pt x="10618" y="9573"/>
                    <a:pt x="7018" y="11303"/>
                    <a:pt x="4618" y="12851"/>
                  </a:cubicBezTo>
                  <a:cubicBezTo>
                    <a:pt x="2218" y="14400"/>
                    <a:pt x="1018" y="15768"/>
                    <a:pt x="418" y="17075"/>
                  </a:cubicBezTo>
                  <a:cubicBezTo>
                    <a:pt x="-182" y="18382"/>
                    <a:pt x="-182" y="19629"/>
                    <a:pt x="718" y="20373"/>
                  </a:cubicBezTo>
                  <a:cubicBezTo>
                    <a:pt x="1618" y="21117"/>
                    <a:pt x="3418" y="21359"/>
                    <a:pt x="52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3841251" y="6647588"/>
              <a:ext cx="2576379" cy="165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59" fill="norm" stroke="1" extrusionOk="0">
                  <a:moveTo>
                    <a:pt x="0" y="1290"/>
                  </a:moveTo>
                  <a:cubicBezTo>
                    <a:pt x="406" y="1024"/>
                    <a:pt x="813" y="758"/>
                    <a:pt x="1337" y="559"/>
                  </a:cubicBezTo>
                  <a:cubicBezTo>
                    <a:pt x="1861" y="360"/>
                    <a:pt x="2502" y="227"/>
                    <a:pt x="3261" y="144"/>
                  </a:cubicBezTo>
                  <a:cubicBezTo>
                    <a:pt x="4021" y="60"/>
                    <a:pt x="4897" y="27"/>
                    <a:pt x="5764" y="11"/>
                  </a:cubicBezTo>
                  <a:cubicBezTo>
                    <a:pt x="6630" y="-6"/>
                    <a:pt x="7485" y="-6"/>
                    <a:pt x="8276" y="27"/>
                  </a:cubicBezTo>
                  <a:cubicBezTo>
                    <a:pt x="9068" y="60"/>
                    <a:pt x="9795" y="127"/>
                    <a:pt x="10597" y="193"/>
                  </a:cubicBezTo>
                  <a:cubicBezTo>
                    <a:pt x="11399" y="260"/>
                    <a:pt x="12276" y="326"/>
                    <a:pt x="13163" y="360"/>
                  </a:cubicBezTo>
                  <a:cubicBezTo>
                    <a:pt x="14051" y="393"/>
                    <a:pt x="14949" y="393"/>
                    <a:pt x="15836" y="393"/>
                  </a:cubicBezTo>
                  <a:cubicBezTo>
                    <a:pt x="16724" y="393"/>
                    <a:pt x="17601" y="393"/>
                    <a:pt x="18413" y="360"/>
                  </a:cubicBezTo>
                  <a:cubicBezTo>
                    <a:pt x="19226" y="326"/>
                    <a:pt x="19975" y="260"/>
                    <a:pt x="20499" y="210"/>
                  </a:cubicBezTo>
                  <a:cubicBezTo>
                    <a:pt x="21023" y="160"/>
                    <a:pt x="21322" y="127"/>
                    <a:pt x="21461" y="193"/>
                  </a:cubicBezTo>
                  <a:cubicBezTo>
                    <a:pt x="21600" y="260"/>
                    <a:pt x="21579" y="426"/>
                    <a:pt x="21482" y="941"/>
                  </a:cubicBezTo>
                  <a:cubicBezTo>
                    <a:pt x="21386" y="1456"/>
                    <a:pt x="21215" y="2320"/>
                    <a:pt x="21044" y="3251"/>
                  </a:cubicBezTo>
                  <a:cubicBezTo>
                    <a:pt x="20873" y="4181"/>
                    <a:pt x="20702" y="5178"/>
                    <a:pt x="20563" y="6291"/>
                  </a:cubicBezTo>
                  <a:cubicBezTo>
                    <a:pt x="20424" y="7404"/>
                    <a:pt x="20317" y="8634"/>
                    <a:pt x="20221" y="9814"/>
                  </a:cubicBezTo>
                  <a:cubicBezTo>
                    <a:pt x="20124" y="10993"/>
                    <a:pt x="20039" y="12123"/>
                    <a:pt x="19878" y="13253"/>
                  </a:cubicBezTo>
                  <a:cubicBezTo>
                    <a:pt x="19718" y="14383"/>
                    <a:pt x="19483" y="15513"/>
                    <a:pt x="19226" y="16643"/>
                  </a:cubicBezTo>
                  <a:cubicBezTo>
                    <a:pt x="18970" y="17772"/>
                    <a:pt x="18691" y="18902"/>
                    <a:pt x="18467" y="19650"/>
                  </a:cubicBezTo>
                  <a:cubicBezTo>
                    <a:pt x="18242" y="20398"/>
                    <a:pt x="18071" y="20763"/>
                    <a:pt x="17825" y="21012"/>
                  </a:cubicBezTo>
                  <a:cubicBezTo>
                    <a:pt x="17579" y="21262"/>
                    <a:pt x="17259" y="21395"/>
                    <a:pt x="16735" y="21478"/>
                  </a:cubicBezTo>
                  <a:cubicBezTo>
                    <a:pt x="16211" y="21561"/>
                    <a:pt x="15484" y="21594"/>
                    <a:pt x="14692" y="21511"/>
                  </a:cubicBezTo>
                  <a:cubicBezTo>
                    <a:pt x="13901" y="21428"/>
                    <a:pt x="13046" y="21228"/>
                    <a:pt x="12211" y="21012"/>
                  </a:cubicBezTo>
                  <a:cubicBezTo>
                    <a:pt x="11377" y="20796"/>
                    <a:pt x="10565" y="20564"/>
                    <a:pt x="9763" y="20364"/>
                  </a:cubicBezTo>
                  <a:cubicBezTo>
                    <a:pt x="8961" y="20165"/>
                    <a:pt x="8170" y="19999"/>
                    <a:pt x="7389" y="19833"/>
                  </a:cubicBezTo>
                  <a:cubicBezTo>
                    <a:pt x="6608" y="19667"/>
                    <a:pt x="5838" y="19500"/>
                    <a:pt x="5004" y="19351"/>
                  </a:cubicBezTo>
                  <a:cubicBezTo>
                    <a:pt x="4170" y="19201"/>
                    <a:pt x="3272" y="19068"/>
                    <a:pt x="2545" y="18969"/>
                  </a:cubicBezTo>
                  <a:cubicBezTo>
                    <a:pt x="1818" y="18869"/>
                    <a:pt x="1262" y="18803"/>
                    <a:pt x="706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4253788" y="5108670"/>
              <a:ext cx="2266136" cy="161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19498" y="21600"/>
                  </a:moveTo>
                  <a:cubicBezTo>
                    <a:pt x="19912" y="21053"/>
                    <a:pt x="20325" y="20506"/>
                    <a:pt x="20641" y="19942"/>
                  </a:cubicBezTo>
                  <a:cubicBezTo>
                    <a:pt x="20958" y="19378"/>
                    <a:pt x="21176" y="18797"/>
                    <a:pt x="21335" y="18028"/>
                  </a:cubicBezTo>
                  <a:cubicBezTo>
                    <a:pt x="21493" y="17259"/>
                    <a:pt x="21590" y="16303"/>
                    <a:pt x="21566" y="15260"/>
                  </a:cubicBezTo>
                  <a:cubicBezTo>
                    <a:pt x="21541" y="14218"/>
                    <a:pt x="21395" y="13090"/>
                    <a:pt x="21079" y="12150"/>
                  </a:cubicBezTo>
                  <a:cubicBezTo>
                    <a:pt x="20763" y="11210"/>
                    <a:pt x="20276" y="10458"/>
                    <a:pt x="19668" y="9809"/>
                  </a:cubicBezTo>
                  <a:cubicBezTo>
                    <a:pt x="19060" y="9159"/>
                    <a:pt x="18331" y="8613"/>
                    <a:pt x="17516" y="8203"/>
                  </a:cubicBezTo>
                  <a:cubicBezTo>
                    <a:pt x="16701" y="7792"/>
                    <a:pt x="15801" y="7519"/>
                    <a:pt x="14986" y="7314"/>
                  </a:cubicBezTo>
                  <a:cubicBezTo>
                    <a:pt x="14171" y="7109"/>
                    <a:pt x="13441" y="6972"/>
                    <a:pt x="12590" y="6853"/>
                  </a:cubicBezTo>
                  <a:cubicBezTo>
                    <a:pt x="11739" y="6733"/>
                    <a:pt x="10766" y="6630"/>
                    <a:pt x="9878" y="6545"/>
                  </a:cubicBezTo>
                  <a:cubicBezTo>
                    <a:pt x="8990" y="6459"/>
                    <a:pt x="8187" y="6391"/>
                    <a:pt x="7348" y="6289"/>
                  </a:cubicBezTo>
                  <a:cubicBezTo>
                    <a:pt x="6509" y="6186"/>
                    <a:pt x="5633" y="6049"/>
                    <a:pt x="4940" y="5776"/>
                  </a:cubicBezTo>
                  <a:cubicBezTo>
                    <a:pt x="4247" y="5503"/>
                    <a:pt x="3736" y="5092"/>
                    <a:pt x="3286" y="4477"/>
                  </a:cubicBezTo>
                  <a:cubicBezTo>
                    <a:pt x="2836" y="3862"/>
                    <a:pt x="2447" y="3042"/>
                    <a:pt x="2143" y="2341"/>
                  </a:cubicBezTo>
                  <a:cubicBezTo>
                    <a:pt x="1839" y="1641"/>
                    <a:pt x="1620" y="1059"/>
                    <a:pt x="1498" y="649"/>
                  </a:cubicBezTo>
                  <a:cubicBezTo>
                    <a:pt x="1376" y="239"/>
                    <a:pt x="1352" y="0"/>
                    <a:pt x="1316" y="0"/>
                  </a:cubicBezTo>
                  <a:cubicBezTo>
                    <a:pt x="1279" y="0"/>
                    <a:pt x="1231" y="239"/>
                    <a:pt x="1121" y="649"/>
                  </a:cubicBezTo>
                  <a:cubicBezTo>
                    <a:pt x="1012" y="1059"/>
                    <a:pt x="841" y="1641"/>
                    <a:pt x="720" y="1999"/>
                  </a:cubicBezTo>
                  <a:cubicBezTo>
                    <a:pt x="598" y="2358"/>
                    <a:pt x="525" y="2495"/>
                    <a:pt x="428" y="2615"/>
                  </a:cubicBezTo>
                  <a:cubicBezTo>
                    <a:pt x="331" y="2734"/>
                    <a:pt x="209" y="2837"/>
                    <a:pt x="124" y="2785"/>
                  </a:cubicBezTo>
                  <a:cubicBezTo>
                    <a:pt x="39" y="2734"/>
                    <a:pt x="-10" y="2529"/>
                    <a:pt x="2" y="2222"/>
                  </a:cubicBezTo>
                  <a:cubicBezTo>
                    <a:pt x="14" y="1914"/>
                    <a:pt x="87" y="1504"/>
                    <a:pt x="355" y="1196"/>
                  </a:cubicBezTo>
                  <a:cubicBezTo>
                    <a:pt x="622" y="889"/>
                    <a:pt x="1085" y="684"/>
                    <a:pt x="1449" y="581"/>
                  </a:cubicBezTo>
                  <a:cubicBezTo>
                    <a:pt x="1814" y="478"/>
                    <a:pt x="2082" y="478"/>
                    <a:pt x="2325" y="649"/>
                  </a:cubicBezTo>
                  <a:cubicBezTo>
                    <a:pt x="2568" y="820"/>
                    <a:pt x="2787" y="1162"/>
                    <a:pt x="3006" y="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122834" y="8348598"/>
              <a:ext cx="126284" cy="432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96" fill="norm" stroke="1" extrusionOk="0">
                  <a:moveTo>
                    <a:pt x="20736" y="4956"/>
                  </a:moveTo>
                  <a:cubicBezTo>
                    <a:pt x="21168" y="3692"/>
                    <a:pt x="21600" y="2429"/>
                    <a:pt x="21168" y="1545"/>
                  </a:cubicBezTo>
                  <a:cubicBezTo>
                    <a:pt x="20736" y="661"/>
                    <a:pt x="19440" y="156"/>
                    <a:pt x="16632" y="29"/>
                  </a:cubicBezTo>
                  <a:cubicBezTo>
                    <a:pt x="13824" y="-97"/>
                    <a:pt x="9504" y="156"/>
                    <a:pt x="6912" y="1419"/>
                  </a:cubicBezTo>
                  <a:cubicBezTo>
                    <a:pt x="4320" y="2682"/>
                    <a:pt x="3456" y="4956"/>
                    <a:pt x="4104" y="7798"/>
                  </a:cubicBezTo>
                  <a:cubicBezTo>
                    <a:pt x="4752" y="10640"/>
                    <a:pt x="6912" y="14050"/>
                    <a:pt x="7992" y="16135"/>
                  </a:cubicBezTo>
                  <a:cubicBezTo>
                    <a:pt x="9072" y="18219"/>
                    <a:pt x="9072" y="18977"/>
                    <a:pt x="9072" y="19671"/>
                  </a:cubicBezTo>
                  <a:cubicBezTo>
                    <a:pt x="9072" y="20366"/>
                    <a:pt x="9072" y="20998"/>
                    <a:pt x="7560" y="21250"/>
                  </a:cubicBezTo>
                  <a:cubicBezTo>
                    <a:pt x="6048" y="21503"/>
                    <a:pt x="3024" y="21377"/>
                    <a:pt x="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15498" y="8625194"/>
              <a:ext cx="21467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1671" y="10400"/>
                  </a:cubicBezTo>
                  <a:cubicBezTo>
                    <a:pt x="3343" y="7200"/>
                    <a:pt x="6686" y="4800"/>
                    <a:pt x="10286" y="3200"/>
                  </a:cubicBezTo>
                  <a:cubicBezTo>
                    <a:pt x="13886" y="1600"/>
                    <a:pt x="17743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286393" y="8402176"/>
              <a:ext cx="120115" cy="384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5" fill="norm" stroke="1" extrusionOk="0">
                  <a:moveTo>
                    <a:pt x="21600" y="467"/>
                  </a:moveTo>
                  <a:cubicBezTo>
                    <a:pt x="18383" y="181"/>
                    <a:pt x="15166" y="-105"/>
                    <a:pt x="12638" y="38"/>
                  </a:cubicBezTo>
                  <a:cubicBezTo>
                    <a:pt x="10111" y="181"/>
                    <a:pt x="8272" y="753"/>
                    <a:pt x="5745" y="2756"/>
                  </a:cubicBezTo>
                  <a:cubicBezTo>
                    <a:pt x="3217" y="4759"/>
                    <a:pt x="0" y="8192"/>
                    <a:pt x="0" y="11124"/>
                  </a:cubicBezTo>
                  <a:cubicBezTo>
                    <a:pt x="0" y="14057"/>
                    <a:pt x="3217" y="16488"/>
                    <a:pt x="7123" y="18133"/>
                  </a:cubicBezTo>
                  <a:cubicBezTo>
                    <a:pt x="11030" y="19778"/>
                    <a:pt x="15626" y="20637"/>
                    <a:pt x="20221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428311" y="8488068"/>
              <a:ext cx="208202" cy="27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0955" fill="norm" stroke="1" extrusionOk="0">
                  <a:moveTo>
                    <a:pt x="13394" y="2852"/>
                  </a:moveTo>
                  <a:cubicBezTo>
                    <a:pt x="12353" y="2268"/>
                    <a:pt x="11312" y="1684"/>
                    <a:pt x="10141" y="1684"/>
                  </a:cubicBezTo>
                  <a:cubicBezTo>
                    <a:pt x="8970" y="1684"/>
                    <a:pt x="7668" y="2268"/>
                    <a:pt x="5847" y="4992"/>
                  </a:cubicBezTo>
                  <a:cubicBezTo>
                    <a:pt x="4025" y="7717"/>
                    <a:pt x="1683" y="12582"/>
                    <a:pt x="642" y="15501"/>
                  </a:cubicBezTo>
                  <a:cubicBezTo>
                    <a:pt x="-399" y="18420"/>
                    <a:pt x="-139" y="19392"/>
                    <a:pt x="1162" y="20171"/>
                  </a:cubicBezTo>
                  <a:cubicBezTo>
                    <a:pt x="2464" y="20949"/>
                    <a:pt x="4806" y="21533"/>
                    <a:pt x="7668" y="19976"/>
                  </a:cubicBezTo>
                  <a:cubicBezTo>
                    <a:pt x="10531" y="18419"/>
                    <a:pt x="13914" y="14722"/>
                    <a:pt x="15346" y="11219"/>
                  </a:cubicBezTo>
                  <a:cubicBezTo>
                    <a:pt x="16777" y="7717"/>
                    <a:pt x="16256" y="4409"/>
                    <a:pt x="14695" y="2560"/>
                  </a:cubicBezTo>
                  <a:cubicBezTo>
                    <a:pt x="13134" y="711"/>
                    <a:pt x="10531" y="322"/>
                    <a:pt x="8579" y="128"/>
                  </a:cubicBezTo>
                  <a:cubicBezTo>
                    <a:pt x="6628" y="-67"/>
                    <a:pt x="5326" y="-67"/>
                    <a:pt x="4285" y="322"/>
                  </a:cubicBezTo>
                  <a:cubicBezTo>
                    <a:pt x="3244" y="711"/>
                    <a:pt x="2464" y="1490"/>
                    <a:pt x="2073" y="2365"/>
                  </a:cubicBezTo>
                  <a:cubicBezTo>
                    <a:pt x="1683" y="3241"/>
                    <a:pt x="1683" y="4214"/>
                    <a:pt x="2464" y="4798"/>
                  </a:cubicBezTo>
                  <a:cubicBezTo>
                    <a:pt x="3244" y="5382"/>
                    <a:pt x="4806" y="5576"/>
                    <a:pt x="8059" y="4895"/>
                  </a:cubicBezTo>
                  <a:cubicBezTo>
                    <a:pt x="11312" y="4214"/>
                    <a:pt x="16256" y="2657"/>
                    <a:pt x="21201" y="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649436" y="8264853"/>
              <a:ext cx="56079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5600"/>
                    <a:pt x="5581" y="11200"/>
                    <a:pt x="2294" y="14800"/>
                  </a:cubicBezTo>
                  <a:cubicBezTo>
                    <a:pt x="-993" y="18400"/>
                    <a:pt x="-54" y="20000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789849" y="8379855"/>
              <a:ext cx="23001" cy="60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825"/>
                    <a:pt x="12000" y="5651"/>
                    <a:pt x="8400" y="8841"/>
                  </a:cubicBezTo>
                  <a:cubicBezTo>
                    <a:pt x="4800" y="12030"/>
                    <a:pt x="2400" y="15585"/>
                    <a:pt x="1200" y="17590"/>
                  </a:cubicBezTo>
                  <a:cubicBezTo>
                    <a:pt x="0" y="19595"/>
                    <a:pt x="0" y="20051"/>
                    <a:pt x="0" y="20552"/>
                  </a:cubicBezTo>
                  <a:cubicBezTo>
                    <a:pt x="0" y="21053"/>
                    <a:pt x="0" y="21600"/>
                    <a:pt x="2400" y="21600"/>
                  </a:cubicBezTo>
                  <a:cubicBezTo>
                    <a:pt x="4800" y="21600"/>
                    <a:pt x="9600" y="21053"/>
                    <a:pt x="1440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828183" y="8511130"/>
              <a:ext cx="149669" cy="306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030" fill="norm" stroke="1" extrusionOk="0">
                  <a:moveTo>
                    <a:pt x="10800" y="2043"/>
                  </a:moveTo>
                  <a:cubicBezTo>
                    <a:pt x="10080" y="5730"/>
                    <a:pt x="9360" y="9418"/>
                    <a:pt x="9180" y="12140"/>
                  </a:cubicBezTo>
                  <a:cubicBezTo>
                    <a:pt x="9000" y="14862"/>
                    <a:pt x="9360" y="16618"/>
                    <a:pt x="9540" y="18111"/>
                  </a:cubicBezTo>
                  <a:cubicBezTo>
                    <a:pt x="9720" y="19604"/>
                    <a:pt x="9720" y="20833"/>
                    <a:pt x="9540" y="21008"/>
                  </a:cubicBezTo>
                  <a:cubicBezTo>
                    <a:pt x="9360" y="21184"/>
                    <a:pt x="9000" y="20306"/>
                    <a:pt x="8280" y="17321"/>
                  </a:cubicBezTo>
                  <a:cubicBezTo>
                    <a:pt x="7560" y="14335"/>
                    <a:pt x="6480" y="9243"/>
                    <a:pt x="6120" y="6169"/>
                  </a:cubicBezTo>
                  <a:cubicBezTo>
                    <a:pt x="5760" y="3096"/>
                    <a:pt x="6120" y="2043"/>
                    <a:pt x="6840" y="1164"/>
                  </a:cubicBezTo>
                  <a:cubicBezTo>
                    <a:pt x="7560" y="286"/>
                    <a:pt x="8640" y="-416"/>
                    <a:pt x="11160" y="286"/>
                  </a:cubicBezTo>
                  <a:cubicBezTo>
                    <a:pt x="13680" y="989"/>
                    <a:pt x="17640" y="3096"/>
                    <a:pt x="19620" y="6082"/>
                  </a:cubicBezTo>
                  <a:cubicBezTo>
                    <a:pt x="21600" y="9067"/>
                    <a:pt x="21600" y="12930"/>
                    <a:pt x="19440" y="15564"/>
                  </a:cubicBezTo>
                  <a:cubicBezTo>
                    <a:pt x="17280" y="18199"/>
                    <a:pt x="12960" y="19604"/>
                    <a:pt x="9900" y="20306"/>
                  </a:cubicBezTo>
                  <a:cubicBezTo>
                    <a:pt x="6840" y="21008"/>
                    <a:pt x="5040" y="21008"/>
                    <a:pt x="3600" y="20569"/>
                  </a:cubicBezTo>
                  <a:cubicBezTo>
                    <a:pt x="2160" y="20130"/>
                    <a:pt x="1080" y="19252"/>
                    <a:pt x="0" y="18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1019854" y="8721630"/>
              <a:ext cx="145671" cy="144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0" fill="norm" stroke="1" extrusionOk="0">
                  <a:moveTo>
                    <a:pt x="0" y="471"/>
                  </a:moveTo>
                  <a:cubicBezTo>
                    <a:pt x="1895" y="98"/>
                    <a:pt x="3789" y="-274"/>
                    <a:pt x="5495" y="285"/>
                  </a:cubicBezTo>
                  <a:cubicBezTo>
                    <a:pt x="7200" y="843"/>
                    <a:pt x="8716" y="2333"/>
                    <a:pt x="8526" y="5312"/>
                  </a:cubicBezTo>
                  <a:cubicBezTo>
                    <a:pt x="8337" y="8292"/>
                    <a:pt x="6442" y="12761"/>
                    <a:pt x="4737" y="15740"/>
                  </a:cubicBezTo>
                  <a:cubicBezTo>
                    <a:pt x="3032" y="18719"/>
                    <a:pt x="1516" y="20209"/>
                    <a:pt x="2084" y="20767"/>
                  </a:cubicBezTo>
                  <a:cubicBezTo>
                    <a:pt x="2653" y="21326"/>
                    <a:pt x="5305" y="20954"/>
                    <a:pt x="8905" y="20023"/>
                  </a:cubicBezTo>
                  <a:cubicBezTo>
                    <a:pt x="12505" y="19092"/>
                    <a:pt x="17053" y="17602"/>
                    <a:pt x="21600" y="16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1157857" y="8465392"/>
              <a:ext cx="142940" cy="45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0" h="21425" fill="norm" stroke="1" extrusionOk="0">
                  <a:moveTo>
                    <a:pt x="1117" y="302"/>
                  </a:moveTo>
                  <a:cubicBezTo>
                    <a:pt x="2979" y="64"/>
                    <a:pt x="4841" y="-175"/>
                    <a:pt x="6517" y="183"/>
                  </a:cubicBezTo>
                  <a:cubicBezTo>
                    <a:pt x="8193" y="541"/>
                    <a:pt x="9683" y="1496"/>
                    <a:pt x="12290" y="3524"/>
                  </a:cubicBezTo>
                  <a:cubicBezTo>
                    <a:pt x="14897" y="5553"/>
                    <a:pt x="18621" y="8656"/>
                    <a:pt x="20110" y="11281"/>
                  </a:cubicBezTo>
                  <a:cubicBezTo>
                    <a:pt x="21600" y="13907"/>
                    <a:pt x="20855" y="16055"/>
                    <a:pt x="17131" y="17666"/>
                  </a:cubicBezTo>
                  <a:cubicBezTo>
                    <a:pt x="13407" y="19277"/>
                    <a:pt x="6703" y="20351"/>
                    <a:pt x="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1554549" y="8540859"/>
              <a:ext cx="31632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15168" y="0"/>
                  </a:moveTo>
                  <a:cubicBezTo>
                    <a:pt x="14477" y="3114"/>
                    <a:pt x="13786" y="6227"/>
                    <a:pt x="12231" y="9243"/>
                  </a:cubicBezTo>
                  <a:cubicBezTo>
                    <a:pt x="10675" y="12259"/>
                    <a:pt x="8256" y="15178"/>
                    <a:pt x="6615" y="16735"/>
                  </a:cubicBezTo>
                  <a:cubicBezTo>
                    <a:pt x="4973" y="18292"/>
                    <a:pt x="4109" y="18486"/>
                    <a:pt x="3072" y="17805"/>
                  </a:cubicBezTo>
                  <a:cubicBezTo>
                    <a:pt x="2035" y="17124"/>
                    <a:pt x="826" y="15568"/>
                    <a:pt x="307" y="14303"/>
                  </a:cubicBezTo>
                  <a:cubicBezTo>
                    <a:pt x="-211" y="13038"/>
                    <a:pt x="-38" y="12065"/>
                    <a:pt x="567" y="11481"/>
                  </a:cubicBezTo>
                  <a:cubicBezTo>
                    <a:pt x="1171" y="10897"/>
                    <a:pt x="2208" y="10703"/>
                    <a:pt x="3763" y="10897"/>
                  </a:cubicBezTo>
                  <a:cubicBezTo>
                    <a:pt x="5319" y="11092"/>
                    <a:pt x="7392" y="11676"/>
                    <a:pt x="10416" y="13524"/>
                  </a:cubicBezTo>
                  <a:cubicBezTo>
                    <a:pt x="13440" y="15373"/>
                    <a:pt x="17415" y="18486"/>
                    <a:pt x="213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2383846" y="8403616"/>
              <a:ext cx="85042" cy="39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18" fill="norm" stroke="1" extrusionOk="0">
                  <a:moveTo>
                    <a:pt x="21140" y="4166"/>
                  </a:moveTo>
                  <a:cubicBezTo>
                    <a:pt x="21140" y="3465"/>
                    <a:pt x="21140" y="2763"/>
                    <a:pt x="20187" y="1992"/>
                  </a:cubicBezTo>
                  <a:cubicBezTo>
                    <a:pt x="19234" y="1221"/>
                    <a:pt x="17328" y="379"/>
                    <a:pt x="14787" y="99"/>
                  </a:cubicBezTo>
                  <a:cubicBezTo>
                    <a:pt x="12246" y="-182"/>
                    <a:pt x="9069" y="99"/>
                    <a:pt x="6211" y="1431"/>
                  </a:cubicBezTo>
                  <a:cubicBezTo>
                    <a:pt x="3352" y="2763"/>
                    <a:pt x="811" y="5148"/>
                    <a:pt x="175" y="8304"/>
                  </a:cubicBezTo>
                  <a:cubicBezTo>
                    <a:pt x="-460" y="11460"/>
                    <a:pt x="811" y="15387"/>
                    <a:pt x="1128" y="17701"/>
                  </a:cubicBezTo>
                  <a:cubicBezTo>
                    <a:pt x="1446" y="20015"/>
                    <a:pt x="811" y="20717"/>
                    <a:pt x="175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2315550" y="8632861"/>
              <a:ext cx="161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8000"/>
                    <a:pt x="2057" y="14400"/>
                    <a:pt x="5657" y="10800"/>
                  </a:cubicBezTo>
                  <a:cubicBezTo>
                    <a:pt x="9257" y="7200"/>
                    <a:pt x="1542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2582198" y="8453748"/>
              <a:ext cx="116695" cy="27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416" fill="norm" stroke="1" extrusionOk="0">
                  <a:moveTo>
                    <a:pt x="20985" y="2037"/>
                  </a:moveTo>
                  <a:cubicBezTo>
                    <a:pt x="19606" y="1229"/>
                    <a:pt x="18228" y="422"/>
                    <a:pt x="16159" y="119"/>
                  </a:cubicBezTo>
                  <a:cubicBezTo>
                    <a:pt x="14091" y="-184"/>
                    <a:pt x="11334" y="18"/>
                    <a:pt x="8347" y="1633"/>
                  </a:cubicBezTo>
                  <a:cubicBezTo>
                    <a:pt x="5359" y="3248"/>
                    <a:pt x="2142" y="6276"/>
                    <a:pt x="764" y="9506"/>
                  </a:cubicBezTo>
                  <a:cubicBezTo>
                    <a:pt x="-615" y="12736"/>
                    <a:pt x="-155" y="16167"/>
                    <a:pt x="2372" y="18186"/>
                  </a:cubicBezTo>
                  <a:cubicBezTo>
                    <a:pt x="4900" y="20205"/>
                    <a:pt x="9496" y="20810"/>
                    <a:pt x="14091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2733924" y="8466625"/>
              <a:ext cx="104883" cy="31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7" h="21437" fill="norm" stroke="1" extrusionOk="0">
                  <a:moveTo>
                    <a:pt x="5053" y="5494"/>
                  </a:moveTo>
                  <a:cubicBezTo>
                    <a:pt x="3089" y="9780"/>
                    <a:pt x="1126" y="14066"/>
                    <a:pt x="389" y="16637"/>
                  </a:cubicBezTo>
                  <a:cubicBezTo>
                    <a:pt x="-347" y="19208"/>
                    <a:pt x="144" y="20066"/>
                    <a:pt x="389" y="19894"/>
                  </a:cubicBezTo>
                  <a:cubicBezTo>
                    <a:pt x="635" y="19723"/>
                    <a:pt x="635" y="18523"/>
                    <a:pt x="880" y="15523"/>
                  </a:cubicBezTo>
                  <a:cubicBezTo>
                    <a:pt x="1126" y="12523"/>
                    <a:pt x="1617" y="7723"/>
                    <a:pt x="2108" y="4808"/>
                  </a:cubicBezTo>
                  <a:cubicBezTo>
                    <a:pt x="2598" y="1894"/>
                    <a:pt x="3089" y="866"/>
                    <a:pt x="4562" y="351"/>
                  </a:cubicBezTo>
                  <a:cubicBezTo>
                    <a:pt x="6035" y="-163"/>
                    <a:pt x="8489" y="-163"/>
                    <a:pt x="10944" y="694"/>
                  </a:cubicBezTo>
                  <a:cubicBezTo>
                    <a:pt x="13398" y="1551"/>
                    <a:pt x="15853" y="3266"/>
                    <a:pt x="17817" y="5751"/>
                  </a:cubicBezTo>
                  <a:cubicBezTo>
                    <a:pt x="19780" y="8237"/>
                    <a:pt x="21253" y="11494"/>
                    <a:pt x="19044" y="13980"/>
                  </a:cubicBezTo>
                  <a:cubicBezTo>
                    <a:pt x="16835" y="16466"/>
                    <a:pt x="10944" y="18180"/>
                    <a:pt x="7262" y="19294"/>
                  </a:cubicBezTo>
                  <a:cubicBezTo>
                    <a:pt x="3580" y="20408"/>
                    <a:pt x="2108" y="20923"/>
                    <a:pt x="635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2836895" y="8731850"/>
              <a:ext cx="161005" cy="14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3" fill="norm" stroke="1" extrusionOk="0">
                  <a:moveTo>
                    <a:pt x="0" y="1238"/>
                  </a:moveTo>
                  <a:cubicBezTo>
                    <a:pt x="1714" y="480"/>
                    <a:pt x="3429" y="-278"/>
                    <a:pt x="5657" y="101"/>
                  </a:cubicBezTo>
                  <a:cubicBezTo>
                    <a:pt x="7886" y="480"/>
                    <a:pt x="10629" y="1996"/>
                    <a:pt x="11829" y="3701"/>
                  </a:cubicBezTo>
                  <a:cubicBezTo>
                    <a:pt x="13029" y="5406"/>
                    <a:pt x="12686" y="7301"/>
                    <a:pt x="11486" y="9385"/>
                  </a:cubicBezTo>
                  <a:cubicBezTo>
                    <a:pt x="10286" y="11469"/>
                    <a:pt x="8229" y="13743"/>
                    <a:pt x="6686" y="15638"/>
                  </a:cubicBezTo>
                  <a:cubicBezTo>
                    <a:pt x="5143" y="17533"/>
                    <a:pt x="4114" y="19048"/>
                    <a:pt x="4457" y="19996"/>
                  </a:cubicBezTo>
                  <a:cubicBezTo>
                    <a:pt x="4800" y="20943"/>
                    <a:pt x="6514" y="21322"/>
                    <a:pt x="9600" y="20375"/>
                  </a:cubicBezTo>
                  <a:cubicBezTo>
                    <a:pt x="12686" y="19427"/>
                    <a:pt x="17143" y="17154"/>
                    <a:pt x="21600" y="14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3071616" y="8509557"/>
              <a:ext cx="144897" cy="239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101" fill="norm" stroke="1" extrusionOk="0">
                  <a:moveTo>
                    <a:pt x="2664" y="6806"/>
                  </a:moveTo>
                  <a:cubicBezTo>
                    <a:pt x="2292" y="10631"/>
                    <a:pt x="1919" y="14456"/>
                    <a:pt x="1733" y="17044"/>
                  </a:cubicBezTo>
                  <a:cubicBezTo>
                    <a:pt x="1547" y="19631"/>
                    <a:pt x="1547" y="20981"/>
                    <a:pt x="1361" y="21094"/>
                  </a:cubicBezTo>
                  <a:cubicBezTo>
                    <a:pt x="1175" y="21206"/>
                    <a:pt x="802" y="20081"/>
                    <a:pt x="430" y="17156"/>
                  </a:cubicBezTo>
                  <a:cubicBezTo>
                    <a:pt x="57" y="14231"/>
                    <a:pt x="-315" y="9506"/>
                    <a:pt x="430" y="6131"/>
                  </a:cubicBezTo>
                  <a:cubicBezTo>
                    <a:pt x="1175" y="2756"/>
                    <a:pt x="3037" y="731"/>
                    <a:pt x="6016" y="168"/>
                  </a:cubicBezTo>
                  <a:cubicBezTo>
                    <a:pt x="8995" y="-394"/>
                    <a:pt x="13092" y="506"/>
                    <a:pt x="16071" y="2081"/>
                  </a:cubicBezTo>
                  <a:cubicBezTo>
                    <a:pt x="19051" y="3656"/>
                    <a:pt x="20913" y="5906"/>
                    <a:pt x="21099" y="8381"/>
                  </a:cubicBezTo>
                  <a:cubicBezTo>
                    <a:pt x="21285" y="10856"/>
                    <a:pt x="19795" y="13556"/>
                    <a:pt x="18306" y="16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3309684" y="8464312"/>
              <a:ext cx="125960" cy="240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362" fill="norm" stroke="1" extrusionOk="0">
                  <a:moveTo>
                    <a:pt x="4235" y="5446"/>
                  </a:moveTo>
                  <a:cubicBezTo>
                    <a:pt x="3812" y="9994"/>
                    <a:pt x="3388" y="14541"/>
                    <a:pt x="3176" y="17383"/>
                  </a:cubicBezTo>
                  <a:cubicBezTo>
                    <a:pt x="2965" y="20225"/>
                    <a:pt x="2965" y="21362"/>
                    <a:pt x="2753" y="21362"/>
                  </a:cubicBezTo>
                  <a:cubicBezTo>
                    <a:pt x="2541" y="21362"/>
                    <a:pt x="2118" y="20225"/>
                    <a:pt x="1482" y="16928"/>
                  </a:cubicBezTo>
                  <a:cubicBezTo>
                    <a:pt x="847" y="13631"/>
                    <a:pt x="0" y="8175"/>
                    <a:pt x="0" y="4878"/>
                  </a:cubicBezTo>
                  <a:cubicBezTo>
                    <a:pt x="0" y="1581"/>
                    <a:pt x="847" y="444"/>
                    <a:pt x="2541" y="103"/>
                  </a:cubicBezTo>
                  <a:cubicBezTo>
                    <a:pt x="4235" y="-238"/>
                    <a:pt x="6776" y="217"/>
                    <a:pt x="9953" y="2263"/>
                  </a:cubicBezTo>
                  <a:cubicBezTo>
                    <a:pt x="13129" y="4309"/>
                    <a:pt x="16941" y="7947"/>
                    <a:pt x="19059" y="10335"/>
                  </a:cubicBezTo>
                  <a:cubicBezTo>
                    <a:pt x="21176" y="12722"/>
                    <a:pt x="21600" y="13859"/>
                    <a:pt x="19482" y="15109"/>
                  </a:cubicBezTo>
                  <a:cubicBezTo>
                    <a:pt x="17365" y="16360"/>
                    <a:pt x="12706" y="17724"/>
                    <a:pt x="9106" y="18520"/>
                  </a:cubicBezTo>
                  <a:cubicBezTo>
                    <a:pt x="5506" y="19316"/>
                    <a:pt x="2965" y="19543"/>
                    <a:pt x="423" y="19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3465576" y="8655861"/>
              <a:ext cx="15335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3695581" y="8295520"/>
              <a:ext cx="7668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696"/>
                    <a:pt x="0" y="9391"/>
                    <a:pt x="3600" y="12991"/>
                  </a:cubicBezTo>
                  <a:cubicBezTo>
                    <a:pt x="7200" y="16591"/>
                    <a:pt x="14400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3821776" y="8454463"/>
              <a:ext cx="119145" cy="2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015" fill="norm" stroke="1" extrusionOk="0">
                  <a:moveTo>
                    <a:pt x="15911" y="3483"/>
                  </a:moveTo>
                  <a:cubicBezTo>
                    <a:pt x="13613" y="3704"/>
                    <a:pt x="11315" y="3924"/>
                    <a:pt x="8788" y="5908"/>
                  </a:cubicBezTo>
                  <a:cubicBezTo>
                    <a:pt x="6260" y="7892"/>
                    <a:pt x="3503" y="11638"/>
                    <a:pt x="1894" y="14063"/>
                  </a:cubicBezTo>
                  <a:cubicBezTo>
                    <a:pt x="286" y="16487"/>
                    <a:pt x="-174" y="17589"/>
                    <a:pt x="56" y="18692"/>
                  </a:cubicBezTo>
                  <a:cubicBezTo>
                    <a:pt x="286" y="19794"/>
                    <a:pt x="1205" y="20896"/>
                    <a:pt x="3732" y="21006"/>
                  </a:cubicBezTo>
                  <a:cubicBezTo>
                    <a:pt x="6260" y="21116"/>
                    <a:pt x="10396" y="20234"/>
                    <a:pt x="13154" y="17810"/>
                  </a:cubicBezTo>
                  <a:cubicBezTo>
                    <a:pt x="15911" y="15385"/>
                    <a:pt x="17290" y="11418"/>
                    <a:pt x="17060" y="8332"/>
                  </a:cubicBezTo>
                  <a:cubicBezTo>
                    <a:pt x="16830" y="5247"/>
                    <a:pt x="14992" y="3043"/>
                    <a:pt x="12924" y="1610"/>
                  </a:cubicBezTo>
                  <a:cubicBezTo>
                    <a:pt x="10856" y="177"/>
                    <a:pt x="8558" y="-484"/>
                    <a:pt x="6030" y="398"/>
                  </a:cubicBezTo>
                  <a:cubicBezTo>
                    <a:pt x="3503" y="1279"/>
                    <a:pt x="745" y="3704"/>
                    <a:pt x="1435" y="5467"/>
                  </a:cubicBezTo>
                  <a:cubicBezTo>
                    <a:pt x="2124" y="7230"/>
                    <a:pt x="6260" y="8332"/>
                    <a:pt x="10166" y="8883"/>
                  </a:cubicBezTo>
                  <a:cubicBezTo>
                    <a:pt x="14073" y="9434"/>
                    <a:pt x="17749" y="9434"/>
                    <a:pt x="21426" y="9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4002255" y="8379855"/>
              <a:ext cx="94803" cy="42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fill="norm" stroke="1" extrusionOk="0">
                  <a:moveTo>
                    <a:pt x="13642" y="0"/>
                  </a:moveTo>
                  <a:cubicBezTo>
                    <a:pt x="17621" y="4320"/>
                    <a:pt x="21600" y="8640"/>
                    <a:pt x="21032" y="11978"/>
                  </a:cubicBezTo>
                  <a:cubicBezTo>
                    <a:pt x="20463" y="15316"/>
                    <a:pt x="15347" y="17673"/>
                    <a:pt x="11084" y="19113"/>
                  </a:cubicBezTo>
                  <a:cubicBezTo>
                    <a:pt x="6821" y="20553"/>
                    <a:pt x="3411" y="210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2422886" y="8931868"/>
              <a:ext cx="147970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07" y="19200"/>
                    <a:pt x="2015" y="16800"/>
                    <a:pt x="3078" y="14880"/>
                  </a:cubicBezTo>
                  <a:cubicBezTo>
                    <a:pt x="4141" y="12960"/>
                    <a:pt x="5260" y="11520"/>
                    <a:pt x="6510" y="10080"/>
                  </a:cubicBezTo>
                  <a:cubicBezTo>
                    <a:pt x="7760" y="8640"/>
                    <a:pt x="9140" y="7200"/>
                    <a:pt x="10651" y="5760"/>
                  </a:cubicBezTo>
                  <a:cubicBezTo>
                    <a:pt x="12162" y="4320"/>
                    <a:pt x="13803" y="2880"/>
                    <a:pt x="15370" y="1920"/>
                  </a:cubicBezTo>
                  <a:cubicBezTo>
                    <a:pt x="16937" y="960"/>
                    <a:pt x="18429" y="480"/>
                    <a:pt x="19455" y="240"/>
                  </a:cubicBezTo>
                  <a:cubicBezTo>
                    <a:pt x="20481" y="0"/>
                    <a:pt x="210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2898230" y="9029211"/>
              <a:ext cx="99670" cy="33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21600" y="4602"/>
                  </a:moveTo>
                  <a:cubicBezTo>
                    <a:pt x="21600" y="3777"/>
                    <a:pt x="21600" y="2953"/>
                    <a:pt x="21323" y="2128"/>
                  </a:cubicBezTo>
                  <a:cubicBezTo>
                    <a:pt x="21046" y="1304"/>
                    <a:pt x="20492" y="480"/>
                    <a:pt x="18831" y="150"/>
                  </a:cubicBezTo>
                  <a:cubicBezTo>
                    <a:pt x="17169" y="-180"/>
                    <a:pt x="14400" y="-15"/>
                    <a:pt x="11631" y="1139"/>
                  </a:cubicBezTo>
                  <a:cubicBezTo>
                    <a:pt x="8862" y="2293"/>
                    <a:pt x="6092" y="4437"/>
                    <a:pt x="4708" y="7157"/>
                  </a:cubicBezTo>
                  <a:cubicBezTo>
                    <a:pt x="3323" y="9878"/>
                    <a:pt x="3323" y="13176"/>
                    <a:pt x="2769" y="15649"/>
                  </a:cubicBezTo>
                  <a:cubicBezTo>
                    <a:pt x="2215" y="18122"/>
                    <a:pt x="1108" y="19771"/>
                    <a:pt x="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2806228" y="9238541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6800"/>
                    <a:pt x="1964" y="12000"/>
                    <a:pt x="5564" y="8400"/>
                  </a:cubicBezTo>
                  <a:cubicBezTo>
                    <a:pt x="9164" y="4800"/>
                    <a:pt x="153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3068038" y="9105254"/>
              <a:ext cx="106199" cy="240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46" fill="norm" stroke="1" extrusionOk="0">
                  <a:moveTo>
                    <a:pt x="16742" y="260"/>
                  </a:moveTo>
                  <a:cubicBezTo>
                    <a:pt x="14171" y="35"/>
                    <a:pt x="11600" y="-190"/>
                    <a:pt x="9285" y="260"/>
                  </a:cubicBezTo>
                  <a:cubicBezTo>
                    <a:pt x="6971" y="710"/>
                    <a:pt x="4914" y="1835"/>
                    <a:pt x="3114" y="4872"/>
                  </a:cubicBezTo>
                  <a:cubicBezTo>
                    <a:pt x="1314" y="7910"/>
                    <a:pt x="-229" y="12860"/>
                    <a:pt x="28" y="16010"/>
                  </a:cubicBezTo>
                  <a:cubicBezTo>
                    <a:pt x="285" y="19160"/>
                    <a:pt x="2342" y="20510"/>
                    <a:pt x="6200" y="20960"/>
                  </a:cubicBezTo>
                  <a:cubicBezTo>
                    <a:pt x="10057" y="21410"/>
                    <a:pt x="15714" y="20960"/>
                    <a:pt x="21371" y="20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3197237" y="9078681"/>
              <a:ext cx="163433" cy="28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73" fill="norm" stroke="1" extrusionOk="0">
                  <a:moveTo>
                    <a:pt x="7975" y="4462"/>
                  </a:moveTo>
                  <a:cubicBezTo>
                    <a:pt x="6646" y="5220"/>
                    <a:pt x="5317" y="5978"/>
                    <a:pt x="4652" y="8157"/>
                  </a:cubicBezTo>
                  <a:cubicBezTo>
                    <a:pt x="3988" y="10336"/>
                    <a:pt x="3988" y="13936"/>
                    <a:pt x="4320" y="16589"/>
                  </a:cubicBezTo>
                  <a:cubicBezTo>
                    <a:pt x="4652" y="19241"/>
                    <a:pt x="5317" y="20947"/>
                    <a:pt x="5982" y="21231"/>
                  </a:cubicBezTo>
                  <a:cubicBezTo>
                    <a:pt x="6646" y="21515"/>
                    <a:pt x="7311" y="20378"/>
                    <a:pt x="7643" y="17441"/>
                  </a:cubicBezTo>
                  <a:cubicBezTo>
                    <a:pt x="7975" y="14504"/>
                    <a:pt x="7975" y="9768"/>
                    <a:pt x="8142" y="6831"/>
                  </a:cubicBezTo>
                  <a:cubicBezTo>
                    <a:pt x="8308" y="3894"/>
                    <a:pt x="8640" y="2757"/>
                    <a:pt x="9471" y="1810"/>
                  </a:cubicBezTo>
                  <a:cubicBezTo>
                    <a:pt x="10302" y="862"/>
                    <a:pt x="11631" y="104"/>
                    <a:pt x="12960" y="10"/>
                  </a:cubicBezTo>
                  <a:cubicBezTo>
                    <a:pt x="14289" y="-85"/>
                    <a:pt x="15618" y="483"/>
                    <a:pt x="17114" y="2283"/>
                  </a:cubicBezTo>
                  <a:cubicBezTo>
                    <a:pt x="18609" y="4083"/>
                    <a:pt x="20271" y="7115"/>
                    <a:pt x="20935" y="9957"/>
                  </a:cubicBezTo>
                  <a:cubicBezTo>
                    <a:pt x="21600" y="12799"/>
                    <a:pt x="21268" y="15452"/>
                    <a:pt x="19440" y="17157"/>
                  </a:cubicBezTo>
                  <a:cubicBezTo>
                    <a:pt x="17612" y="18862"/>
                    <a:pt x="14289" y="19620"/>
                    <a:pt x="10800" y="20094"/>
                  </a:cubicBezTo>
                  <a:cubicBezTo>
                    <a:pt x="7311" y="20568"/>
                    <a:pt x="3655" y="20757"/>
                    <a:pt x="0" y="20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3365907" y="9284542"/>
              <a:ext cx="38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800"/>
                    <a:pt x="8640" y="9600"/>
                    <a:pt x="12240" y="13200"/>
                  </a:cubicBezTo>
                  <a:cubicBezTo>
                    <a:pt x="15840" y="16800"/>
                    <a:pt x="1872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3496243" y="9031536"/>
              <a:ext cx="30669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027"/>
                    <a:pt x="3600" y="8054"/>
                    <a:pt x="4500" y="11410"/>
                  </a:cubicBezTo>
                  <a:cubicBezTo>
                    <a:pt x="5400" y="14766"/>
                    <a:pt x="5400" y="17451"/>
                    <a:pt x="8100" y="19037"/>
                  </a:cubicBezTo>
                  <a:cubicBezTo>
                    <a:pt x="10800" y="20624"/>
                    <a:pt x="16200" y="211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3573039" y="9120112"/>
              <a:ext cx="176211" cy="23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0844" fill="norm" stroke="1" extrusionOk="0">
                  <a:moveTo>
                    <a:pt x="9111" y="7126"/>
                  </a:moveTo>
                  <a:cubicBezTo>
                    <a:pt x="7590" y="6899"/>
                    <a:pt x="6069" y="6671"/>
                    <a:pt x="4852" y="7012"/>
                  </a:cubicBezTo>
                  <a:cubicBezTo>
                    <a:pt x="3635" y="7354"/>
                    <a:pt x="2722" y="8263"/>
                    <a:pt x="1962" y="10082"/>
                  </a:cubicBezTo>
                  <a:cubicBezTo>
                    <a:pt x="1201" y="11901"/>
                    <a:pt x="593" y="14629"/>
                    <a:pt x="441" y="16562"/>
                  </a:cubicBezTo>
                  <a:cubicBezTo>
                    <a:pt x="289" y="18495"/>
                    <a:pt x="593" y="19631"/>
                    <a:pt x="1506" y="20314"/>
                  </a:cubicBezTo>
                  <a:cubicBezTo>
                    <a:pt x="2418" y="20996"/>
                    <a:pt x="3939" y="21223"/>
                    <a:pt x="6982" y="19745"/>
                  </a:cubicBezTo>
                  <a:cubicBezTo>
                    <a:pt x="10024" y="18267"/>
                    <a:pt x="14587" y="15084"/>
                    <a:pt x="16565" y="11674"/>
                  </a:cubicBezTo>
                  <a:cubicBezTo>
                    <a:pt x="18542" y="8263"/>
                    <a:pt x="17934" y="4625"/>
                    <a:pt x="15956" y="2465"/>
                  </a:cubicBezTo>
                  <a:cubicBezTo>
                    <a:pt x="13979" y="305"/>
                    <a:pt x="10632" y="-377"/>
                    <a:pt x="7438" y="191"/>
                  </a:cubicBezTo>
                  <a:cubicBezTo>
                    <a:pt x="4244" y="760"/>
                    <a:pt x="1201" y="2579"/>
                    <a:pt x="289" y="4739"/>
                  </a:cubicBezTo>
                  <a:cubicBezTo>
                    <a:pt x="-624" y="6899"/>
                    <a:pt x="593" y="9400"/>
                    <a:pt x="4396" y="10082"/>
                  </a:cubicBezTo>
                  <a:cubicBezTo>
                    <a:pt x="8199" y="10764"/>
                    <a:pt x="14587" y="9627"/>
                    <a:pt x="20976" y="8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3779916" y="8977869"/>
              <a:ext cx="138005" cy="32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0"/>
                  </a:moveTo>
                  <a:cubicBezTo>
                    <a:pt x="6400" y="3655"/>
                    <a:pt x="12800" y="7311"/>
                    <a:pt x="16600" y="10052"/>
                  </a:cubicBezTo>
                  <a:cubicBezTo>
                    <a:pt x="20400" y="12794"/>
                    <a:pt x="21600" y="14622"/>
                    <a:pt x="21600" y="16449"/>
                  </a:cubicBezTo>
                  <a:cubicBezTo>
                    <a:pt x="21600" y="18277"/>
                    <a:pt x="20400" y="20105"/>
                    <a:pt x="17600" y="20852"/>
                  </a:cubicBezTo>
                  <a:cubicBezTo>
                    <a:pt x="14800" y="21600"/>
                    <a:pt x="10400" y="21268"/>
                    <a:pt x="6000" y="20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4109590" y="8824532"/>
              <a:ext cx="13800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00" y="5929"/>
                    <a:pt x="11200" y="11859"/>
                    <a:pt x="14800" y="15459"/>
                  </a:cubicBezTo>
                  <a:cubicBezTo>
                    <a:pt x="18400" y="19059"/>
                    <a:pt x="20000" y="203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4124924" y="8824532"/>
              <a:ext cx="19167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28" y="4909"/>
                    <a:pt x="10656" y="9818"/>
                    <a:pt x="7056" y="13418"/>
                  </a:cubicBezTo>
                  <a:cubicBezTo>
                    <a:pt x="3456" y="17018"/>
                    <a:pt x="1728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4561915" y="4162207"/>
              <a:ext cx="2373068" cy="950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72" fill="norm" stroke="1" extrusionOk="0">
                  <a:moveTo>
                    <a:pt x="13293" y="1926"/>
                  </a:moveTo>
                  <a:cubicBezTo>
                    <a:pt x="12923" y="1522"/>
                    <a:pt x="12554" y="1118"/>
                    <a:pt x="12035" y="829"/>
                  </a:cubicBezTo>
                  <a:cubicBezTo>
                    <a:pt x="11516" y="540"/>
                    <a:pt x="10846" y="367"/>
                    <a:pt x="10166" y="309"/>
                  </a:cubicBezTo>
                  <a:cubicBezTo>
                    <a:pt x="9485" y="252"/>
                    <a:pt x="8793" y="309"/>
                    <a:pt x="8123" y="425"/>
                  </a:cubicBezTo>
                  <a:cubicBezTo>
                    <a:pt x="7454" y="540"/>
                    <a:pt x="6808" y="714"/>
                    <a:pt x="6104" y="1118"/>
                  </a:cubicBezTo>
                  <a:cubicBezTo>
                    <a:pt x="5400" y="1522"/>
                    <a:pt x="4639" y="2157"/>
                    <a:pt x="3877" y="2908"/>
                  </a:cubicBezTo>
                  <a:cubicBezTo>
                    <a:pt x="3116" y="3659"/>
                    <a:pt x="2354" y="4525"/>
                    <a:pt x="1731" y="5363"/>
                  </a:cubicBezTo>
                  <a:cubicBezTo>
                    <a:pt x="1108" y="6200"/>
                    <a:pt x="623" y="7009"/>
                    <a:pt x="323" y="7875"/>
                  </a:cubicBezTo>
                  <a:cubicBezTo>
                    <a:pt x="23" y="8741"/>
                    <a:pt x="-92" y="9665"/>
                    <a:pt x="81" y="10878"/>
                  </a:cubicBezTo>
                  <a:cubicBezTo>
                    <a:pt x="254" y="12091"/>
                    <a:pt x="716" y="13593"/>
                    <a:pt x="1281" y="14921"/>
                  </a:cubicBezTo>
                  <a:cubicBezTo>
                    <a:pt x="1846" y="16249"/>
                    <a:pt x="2516" y="17404"/>
                    <a:pt x="3289" y="18329"/>
                  </a:cubicBezTo>
                  <a:cubicBezTo>
                    <a:pt x="4062" y="19253"/>
                    <a:pt x="4939" y="19946"/>
                    <a:pt x="5816" y="20437"/>
                  </a:cubicBezTo>
                  <a:cubicBezTo>
                    <a:pt x="6693" y="20927"/>
                    <a:pt x="7570" y="21216"/>
                    <a:pt x="8481" y="21361"/>
                  </a:cubicBezTo>
                  <a:cubicBezTo>
                    <a:pt x="9393" y="21505"/>
                    <a:pt x="10339" y="21505"/>
                    <a:pt x="11239" y="21389"/>
                  </a:cubicBezTo>
                  <a:cubicBezTo>
                    <a:pt x="12139" y="21274"/>
                    <a:pt x="12993" y="21043"/>
                    <a:pt x="13846" y="20754"/>
                  </a:cubicBezTo>
                  <a:cubicBezTo>
                    <a:pt x="14700" y="20465"/>
                    <a:pt x="15554" y="20119"/>
                    <a:pt x="16396" y="19570"/>
                  </a:cubicBezTo>
                  <a:cubicBezTo>
                    <a:pt x="17239" y="19022"/>
                    <a:pt x="18070" y="18271"/>
                    <a:pt x="18843" y="17260"/>
                  </a:cubicBezTo>
                  <a:cubicBezTo>
                    <a:pt x="19616" y="16249"/>
                    <a:pt x="20331" y="14979"/>
                    <a:pt x="20804" y="13679"/>
                  </a:cubicBezTo>
                  <a:cubicBezTo>
                    <a:pt x="21277" y="12380"/>
                    <a:pt x="21508" y="11052"/>
                    <a:pt x="21404" y="9579"/>
                  </a:cubicBezTo>
                  <a:cubicBezTo>
                    <a:pt x="21300" y="8106"/>
                    <a:pt x="20862" y="6489"/>
                    <a:pt x="20412" y="5103"/>
                  </a:cubicBezTo>
                  <a:cubicBezTo>
                    <a:pt x="19962" y="3717"/>
                    <a:pt x="19500" y="2562"/>
                    <a:pt x="18843" y="1666"/>
                  </a:cubicBezTo>
                  <a:cubicBezTo>
                    <a:pt x="18185" y="771"/>
                    <a:pt x="17331" y="136"/>
                    <a:pt x="16408" y="21"/>
                  </a:cubicBezTo>
                  <a:cubicBezTo>
                    <a:pt x="15485" y="-95"/>
                    <a:pt x="14493" y="309"/>
                    <a:pt x="13754" y="714"/>
                  </a:cubicBezTo>
                  <a:cubicBezTo>
                    <a:pt x="13016" y="1118"/>
                    <a:pt x="12531" y="1522"/>
                    <a:pt x="12046" y="1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4625824" y="8433697"/>
              <a:ext cx="70621" cy="44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68" fill="norm" stroke="1" extrusionOk="0">
                  <a:moveTo>
                    <a:pt x="20057" y="5175"/>
                  </a:moveTo>
                  <a:cubicBezTo>
                    <a:pt x="20829" y="3941"/>
                    <a:pt x="21600" y="2707"/>
                    <a:pt x="21214" y="1781"/>
                  </a:cubicBezTo>
                  <a:cubicBezTo>
                    <a:pt x="20829" y="855"/>
                    <a:pt x="19286" y="238"/>
                    <a:pt x="16586" y="53"/>
                  </a:cubicBezTo>
                  <a:cubicBezTo>
                    <a:pt x="13886" y="-132"/>
                    <a:pt x="10029" y="115"/>
                    <a:pt x="6557" y="1596"/>
                  </a:cubicBezTo>
                  <a:cubicBezTo>
                    <a:pt x="3086" y="3077"/>
                    <a:pt x="0" y="5793"/>
                    <a:pt x="0" y="9002"/>
                  </a:cubicBezTo>
                  <a:cubicBezTo>
                    <a:pt x="0" y="12211"/>
                    <a:pt x="3086" y="15914"/>
                    <a:pt x="3857" y="18074"/>
                  </a:cubicBezTo>
                  <a:cubicBezTo>
                    <a:pt x="4629" y="20234"/>
                    <a:pt x="3086" y="20851"/>
                    <a:pt x="1543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4551035" y="8686529"/>
              <a:ext cx="1795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384" y="21600"/>
                  </a:moveTo>
                  <a:cubicBezTo>
                    <a:pt x="80" y="19200"/>
                    <a:pt x="-224" y="16800"/>
                    <a:pt x="232" y="14880"/>
                  </a:cubicBezTo>
                  <a:cubicBezTo>
                    <a:pt x="689" y="12960"/>
                    <a:pt x="1906" y="11520"/>
                    <a:pt x="5556" y="9120"/>
                  </a:cubicBezTo>
                  <a:cubicBezTo>
                    <a:pt x="9207" y="6720"/>
                    <a:pt x="15291" y="3360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4790473" y="8532580"/>
              <a:ext cx="131804" cy="307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64" fill="norm" stroke="1" extrusionOk="0">
                  <a:moveTo>
                    <a:pt x="21423" y="1649"/>
                  </a:moveTo>
                  <a:cubicBezTo>
                    <a:pt x="20177" y="935"/>
                    <a:pt x="18931" y="221"/>
                    <a:pt x="17269" y="43"/>
                  </a:cubicBezTo>
                  <a:cubicBezTo>
                    <a:pt x="15608" y="-136"/>
                    <a:pt x="13531" y="221"/>
                    <a:pt x="11038" y="1560"/>
                  </a:cubicBezTo>
                  <a:cubicBezTo>
                    <a:pt x="8546" y="2899"/>
                    <a:pt x="5638" y="5219"/>
                    <a:pt x="3561" y="8165"/>
                  </a:cubicBezTo>
                  <a:cubicBezTo>
                    <a:pt x="1485" y="11110"/>
                    <a:pt x="238" y="14681"/>
                    <a:pt x="31" y="16912"/>
                  </a:cubicBezTo>
                  <a:cubicBezTo>
                    <a:pt x="-177" y="19143"/>
                    <a:pt x="654" y="20036"/>
                    <a:pt x="3146" y="20571"/>
                  </a:cubicBezTo>
                  <a:cubicBezTo>
                    <a:pt x="5638" y="21107"/>
                    <a:pt x="9792" y="21285"/>
                    <a:pt x="13946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4922276" y="8532866"/>
              <a:ext cx="151173" cy="32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452" fill="norm" stroke="1" extrusionOk="0">
                  <a:moveTo>
                    <a:pt x="7436" y="6655"/>
                  </a:moveTo>
                  <a:cubicBezTo>
                    <a:pt x="6020" y="9376"/>
                    <a:pt x="4603" y="12098"/>
                    <a:pt x="3895" y="14054"/>
                  </a:cubicBezTo>
                  <a:cubicBezTo>
                    <a:pt x="3187" y="16010"/>
                    <a:pt x="3187" y="17200"/>
                    <a:pt x="3187" y="18221"/>
                  </a:cubicBezTo>
                  <a:cubicBezTo>
                    <a:pt x="3187" y="19241"/>
                    <a:pt x="3187" y="20091"/>
                    <a:pt x="3541" y="20006"/>
                  </a:cubicBezTo>
                  <a:cubicBezTo>
                    <a:pt x="3895" y="19921"/>
                    <a:pt x="4603" y="18901"/>
                    <a:pt x="5489" y="16435"/>
                  </a:cubicBezTo>
                  <a:cubicBezTo>
                    <a:pt x="6374" y="13969"/>
                    <a:pt x="7436" y="10057"/>
                    <a:pt x="8144" y="7335"/>
                  </a:cubicBezTo>
                  <a:cubicBezTo>
                    <a:pt x="8852" y="4614"/>
                    <a:pt x="9207" y="3084"/>
                    <a:pt x="9915" y="1893"/>
                  </a:cubicBezTo>
                  <a:cubicBezTo>
                    <a:pt x="10623" y="702"/>
                    <a:pt x="11685" y="-148"/>
                    <a:pt x="13456" y="22"/>
                  </a:cubicBezTo>
                  <a:cubicBezTo>
                    <a:pt x="15226" y="192"/>
                    <a:pt x="17705" y="1383"/>
                    <a:pt x="19298" y="3679"/>
                  </a:cubicBezTo>
                  <a:cubicBezTo>
                    <a:pt x="20892" y="5975"/>
                    <a:pt x="21600" y="9376"/>
                    <a:pt x="20184" y="12013"/>
                  </a:cubicBezTo>
                  <a:cubicBezTo>
                    <a:pt x="18767" y="14649"/>
                    <a:pt x="15226" y="16520"/>
                    <a:pt x="11508" y="17965"/>
                  </a:cubicBezTo>
                  <a:cubicBezTo>
                    <a:pt x="7790" y="19411"/>
                    <a:pt x="3895" y="20432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5075612" y="8816865"/>
              <a:ext cx="153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5194116" y="8517858"/>
              <a:ext cx="88502" cy="45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544" fill="norm" stroke="1" extrusionOk="0">
                  <a:moveTo>
                    <a:pt x="21372" y="0"/>
                  </a:moveTo>
                  <a:cubicBezTo>
                    <a:pt x="18286" y="2520"/>
                    <a:pt x="15201" y="5040"/>
                    <a:pt x="12423" y="7560"/>
                  </a:cubicBezTo>
                  <a:cubicBezTo>
                    <a:pt x="9646" y="10080"/>
                    <a:pt x="7178" y="12600"/>
                    <a:pt x="5326" y="14640"/>
                  </a:cubicBezTo>
                  <a:cubicBezTo>
                    <a:pt x="3475" y="16680"/>
                    <a:pt x="2241" y="18240"/>
                    <a:pt x="1315" y="19440"/>
                  </a:cubicBezTo>
                  <a:cubicBezTo>
                    <a:pt x="389" y="20640"/>
                    <a:pt x="-228" y="21480"/>
                    <a:pt x="81" y="21540"/>
                  </a:cubicBezTo>
                  <a:cubicBezTo>
                    <a:pt x="389" y="21600"/>
                    <a:pt x="1623" y="20880"/>
                    <a:pt x="2858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5287281" y="8656889"/>
              <a:ext cx="156341" cy="235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403" fill="norm" stroke="1" extrusionOk="0">
                  <a:moveTo>
                    <a:pt x="11907" y="3391"/>
                  </a:moveTo>
                  <a:cubicBezTo>
                    <a:pt x="10165" y="3855"/>
                    <a:pt x="8423" y="4320"/>
                    <a:pt x="6507" y="6410"/>
                  </a:cubicBezTo>
                  <a:cubicBezTo>
                    <a:pt x="4590" y="8501"/>
                    <a:pt x="2500" y="12217"/>
                    <a:pt x="1281" y="14772"/>
                  </a:cubicBezTo>
                  <a:cubicBezTo>
                    <a:pt x="61" y="17326"/>
                    <a:pt x="-287" y="18720"/>
                    <a:pt x="236" y="19765"/>
                  </a:cubicBezTo>
                  <a:cubicBezTo>
                    <a:pt x="758" y="20810"/>
                    <a:pt x="2152" y="21507"/>
                    <a:pt x="3545" y="21391"/>
                  </a:cubicBezTo>
                  <a:cubicBezTo>
                    <a:pt x="4939" y="21275"/>
                    <a:pt x="6332" y="20346"/>
                    <a:pt x="8597" y="17907"/>
                  </a:cubicBezTo>
                  <a:cubicBezTo>
                    <a:pt x="10861" y="15468"/>
                    <a:pt x="13997" y="11520"/>
                    <a:pt x="15565" y="8965"/>
                  </a:cubicBezTo>
                  <a:cubicBezTo>
                    <a:pt x="17132" y="6410"/>
                    <a:pt x="17132" y="5249"/>
                    <a:pt x="16958" y="3972"/>
                  </a:cubicBezTo>
                  <a:cubicBezTo>
                    <a:pt x="16784" y="2694"/>
                    <a:pt x="16436" y="1301"/>
                    <a:pt x="15216" y="604"/>
                  </a:cubicBezTo>
                  <a:cubicBezTo>
                    <a:pt x="13997" y="-93"/>
                    <a:pt x="11907" y="-93"/>
                    <a:pt x="9990" y="139"/>
                  </a:cubicBezTo>
                  <a:cubicBezTo>
                    <a:pt x="8074" y="372"/>
                    <a:pt x="6332" y="836"/>
                    <a:pt x="5461" y="1881"/>
                  </a:cubicBezTo>
                  <a:cubicBezTo>
                    <a:pt x="4590" y="2926"/>
                    <a:pt x="4590" y="4552"/>
                    <a:pt x="6681" y="5597"/>
                  </a:cubicBezTo>
                  <a:cubicBezTo>
                    <a:pt x="8771" y="6642"/>
                    <a:pt x="12952" y="7107"/>
                    <a:pt x="15739" y="6991"/>
                  </a:cubicBezTo>
                  <a:cubicBezTo>
                    <a:pt x="18526" y="6875"/>
                    <a:pt x="19919" y="6178"/>
                    <a:pt x="21313" y="5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5458954" y="8540859"/>
              <a:ext cx="117559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2824"/>
                    <a:pt x="14400" y="5647"/>
                    <a:pt x="18000" y="8188"/>
                  </a:cubicBezTo>
                  <a:cubicBezTo>
                    <a:pt x="21600" y="10729"/>
                    <a:pt x="21600" y="12988"/>
                    <a:pt x="18000" y="15176"/>
                  </a:cubicBezTo>
                  <a:cubicBezTo>
                    <a:pt x="14400" y="17365"/>
                    <a:pt x="72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5665959" y="8801532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5880630" y="8481796"/>
              <a:ext cx="145671" cy="37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5525"/>
                  </a:moveTo>
                  <a:cubicBezTo>
                    <a:pt x="21600" y="4800"/>
                    <a:pt x="21600" y="4075"/>
                    <a:pt x="20842" y="3060"/>
                  </a:cubicBezTo>
                  <a:cubicBezTo>
                    <a:pt x="20084" y="2045"/>
                    <a:pt x="18568" y="741"/>
                    <a:pt x="16863" y="233"/>
                  </a:cubicBezTo>
                  <a:cubicBezTo>
                    <a:pt x="15158" y="-274"/>
                    <a:pt x="13263" y="16"/>
                    <a:pt x="11368" y="1393"/>
                  </a:cubicBezTo>
                  <a:cubicBezTo>
                    <a:pt x="9474" y="2770"/>
                    <a:pt x="7579" y="5235"/>
                    <a:pt x="6442" y="8352"/>
                  </a:cubicBezTo>
                  <a:cubicBezTo>
                    <a:pt x="5305" y="11468"/>
                    <a:pt x="4926" y="15237"/>
                    <a:pt x="4737" y="17629"/>
                  </a:cubicBezTo>
                  <a:cubicBezTo>
                    <a:pt x="4547" y="20021"/>
                    <a:pt x="4547" y="21036"/>
                    <a:pt x="3789" y="21181"/>
                  </a:cubicBezTo>
                  <a:cubicBezTo>
                    <a:pt x="3032" y="21326"/>
                    <a:pt x="1516" y="20601"/>
                    <a:pt x="0" y="19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5830687" y="8671195"/>
              <a:ext cx="21861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1894" y="21600"/>
                  </a:moveTo>
                  <a:cubicBezTo>
                    <a:pt x="890" y="16615"/>
                    <a:pt x="-115" y="11631"/>
                    <a:pt x="11" y="9138"/>
                  </a:cubicBezTo>
                  <a:cubicBezTo>
                    <a:pt x="136" y="6646"/>
                    <a:pt x="1392" y="6646"/>
                    <a:pt x="4783" y="5815"/>
                  </a:cubicBezTo>
                  <a:cubicBezTo>
                    <a:pt x="8173" y="4985"/>
                    <a:pt x="13699" y="3323"/>
                    <a:pt x="16838" y="2215"/>
                  </a:cubicBezTo>
                  <a:cubicBezTo>
                    <a:pt x="19978" y="1108"/>
                    <a:pt x="20732" y="554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6022176" y="8556192"/>
              <a:ext cx="149795" cy="34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64" fill="norm" stroke="1" extrusionOk="0">
                  <a:moveTo>
                    <a:pt x="21459" y="967"/>
                  </a:moveTo>
                  <a:cubicBezTo>
                    <a:pt x="19995" y="484"/>
                    <a:pt x="18530" y="0"/>
                    <a:pt x="16883" y="0"/>
                  </a:cubicBezTo>
                  <a:cubicBezTo>
                    <a:pt x="15235" y="0"/>
                    <a:pt x="13405" y="484"/>
                    <a:pt x="10659" y="2579"/>
                  </a:cubicBezTo>
                  <a:cubicBezTo>
                    <a:pt x="7913" y="4675"/>
                    <a:pt x="4252" y="8382"/>
                    <a:pt x="2239" y="11445"/>
                  </a:cubicBezTo>
                  <a:cubicBezTo>
                    <a:pt x="225" y="14507"/>
                    <a:pt x="-141" y="16925"/>
                    <a:pt x="42" y="18537"/>
                  </a:cubicBezTo>
                  <a:cubicBezTo>
                    <a:pt x="225" y="20149"/>
                    <a:pt x="957" y="20955"/>
                    <a:pt x="3154" y="21278"/>
                  </a:cubicBezTo>
                  <a:cubicBezTo>
                    <a:pt x="5351" y="21600"/>
                    <a:pt x="9012" y="21439"/>
                    <a:pt x="12673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6157365" y="8622874"/>
              <a:ext cx="179123" cy="22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0738" fill="norm" stroke="1" extrusionOk="0">
                  <a:moveTo>
                    <a:pt x="18306" y="1604"/>
                  </a:moveTo>
                  <a:cubicBezTo>
                    <a:pt x="16847" y="908"/>
                    <a:pt x="15387" y="211"/>
                    <a:pt x="12468" y="1140"/>
                  </a:cubicBezTo>
                  <a:cubicBezTo>
                    <a:pt x="9549" y="2069"/>
                    <a:pt x="5171" y="4624"/>
                    <a:pt x="2690" y="7295"/>
                  </a:cubicBezTo>
                  <a:cubicBezTo>
                    <a:pt x="209" y="9966"/>
                    <a:pt x="-375" y="12753"/>
                    <a:pt x="209" y="15308"/>
                  </a:cubicBezTo>
                  <a:cubicBezTo>
                    <a:pt x="793" y="17862"/>
                    <a:pt x="2544" y="20185"/>
                    <a:pt x="5755" y="20649"/>
                  </a:cubicBezTo>
                  <a:cubicBezTo>
                    <a:pt x="8966" y="21114"/>
                    <a:pt x="13636" y="19720"/>
                    <a:pt x="16701" y="17049"/>
                  </a:cubicBezTo>
                  <a:cubicBezTo>
                    <a:pt x="19766" y="14379"/>
                    <a:pt x="21225" y="10430"/>
                    <a:pt x="20057" y="7179"/>
                  </a:cubicBezTo>
                  <a:cubicBezTo>
                    <a:pt x="18890" y="3927"/>
                    <a:pt x="15095" y="1372"/>
                    <a:pt x="11884" y="443"/>
                  </a:cubicBezTo>
                  <a:cubicBezTo>
                    <a:pt x="8674" y="-486"/>
                    <a:pt x="6047" y="211"/>
                    <a:pt x="4295" y="1024"/>
                  </a:cubicBezTo>
                  <a:cubicBezTo>
                    <a:pt x="2544" y="1837"/>
                    <a:pt x="1668" y="2766"/>
                    <a:pt x="1814" y="4275"/>
                  </a:cubicBezTo>
                  <a:cubicBezTo>
                    <a:pt x="1960" y="5785"/>
                    <a:pt x="3128" y="7875"/>
                    <a:pt x="6339" y="8920"/>
                  </a:cubicBezTo>
                  <a:cubicBezTo>
                    <a:pt x="9549" y="9966"/>
                    <a:pt x="14803" y="9966"/>
                    <a:pt x="20057" y="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6348308" y="8548525"/>
              <a:ext cx="158195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600" fill="norm" stroke="1" extrusionOk="0">
                  <a:moveTo>
                    <a:pt x="12150" y="0"/>
                  </a:moveTo>
                  <a:cubicBezTo>
                    <a:pt x="15525" y="1600"/>
                    <a:pt x="18900" y="3200"/>
                    <a:pt x="20250" y="5467"/>
                  </a:cubicBezTo>
                  <a:cubicBezTo>
                    <a:pt x="21600" y="7733"/>
                    <a:pt x="20925" y="10667"/>
                    <a:pt x="17212" y="13467"/>
                  </a:cubicBezTo>
                  <a:cubicBezTo>
                    <a:pt x="13500" y="16267"/>
                    <a:pt x="6750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2776764" y="8993202"/>
              <a:ext cx="1156490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21578" y="0"/>
                  </a:moveTo>
                  <a:cubicBezTo>
                    <a:pt x="20338" y="1400"/>
                    <a:pt x="19099" y="2800"/>
                    <a:pt x="17692" y="4250"/>
                  </a:cubicBezTo>
                  <a:cubicBezTo>
                    <a:pt x="16285" y="5700"/>
                    <a:pt x="14712" y="7200"/>
                    <a:pt x="13234" y="8550"/>
                  </a:cubicBezTo>
                  <a:cubicBezTo>
                    <a:pt x="11755" y="9900"/>
                    <a:pt x="10373" y="11100"/>
                    <a:pt x="8799" y="12450"/>
                  </a:cubicBezTo>
                  <a:cubicBezTo>
                    <a:pt x="7226" y="13800"/>
                    <a:pt x="5461" y="15300"/>
                    <a:pt x="4079" y="16600"/>
                  </a:cubicBezTo>
                  <a:cubicBezTo>
                    <a:pt x="2696" y="17900"/>
                    <a:pt x="1695" y="19000"/>
                    <a:pt x="1027" y="19800"/>
                  </a:cubicBezTo>
                  <a:cubicBezTo>
                    <a:pt x="359" y="20600"/>
                    <a:pt x="26" y="21100"/>
                    <a:pt x="2" y="21350"/>
                  </a:cubicBezTo>
                  <a:cubicBezTo>
                    <a:pt x="-22" y="21600"/>
                    <a:pt x="264" y="21600"/>
                    <a:pt x="5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4715271" y="8471857"/>
              <a:ext cx="858687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7" y="1927"/>
                    <a:pt x="17614" y="3854"/>
                    <a:pt x="15621" y="5730"/>
                  </a:cubicBezTo>
                  <a:cubicBezTo>
                    <a:pt x="13629" y="7606"/>
                    <a:pt x="11636" y="9431"/>
                    <a:pt x="9707" y="11256"/>
                  </a:cubicBezTo>
                  <a:cubicBezTo>
                    <a:pt x="7779" y="13082"/>
                    <a:pt x="5914" y="14907"/>
                    <a:pt x="4307" y="16631"/>
                  </a:cubicBezTo>
                  <a:cubicBezTo>
                    <a:pt x="2700" y="18355"/>
                    <a:pt x="1350" y="199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6808318" y="8732530"/>
              <a:ext cx="153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6846652" y="8832199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7206993" y="8500511"/>
              <a:ext cx="168672" cy="41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0" fill="norm" stroke="1" extrusionOk="0">
                  <a:moveTo>
                    <a:pt x="21600" y="4055"/>
                  </a:moveTo>
                  <a:cubicBezTo>
                    <a:pt x="21600" y="3396"/>
                    <a:pt x="21600" y="2738"/>
                    <a:pt x="19800" y="1947"/>
                  </a:cubicBezTo>
                  <a:cubicBezTo>
                    <a:pt x="18000" y="1157"/>
                    <a:pt x="14400" y="235"/>
                    <a:pt x="12109" y="38"/>
                  </a:cubicBezTo>
                  <a:cubicBezTo>
                    <a:pt x="9818" y="-160"/>
                    <a:pt x="8836" y="367"/>
                    <a:pt x="7364" y="2738"/>
                  </a:cubicBezTo>
                  <a:cubicBezTo>
                    <a:pt x="5891" y="5108"/>
                    <a:pt x="3927" y="9323"/>
                    <a:pt x="3109" y="12484"/>
                  </a:cubicBezTo>
                  <a:cubicBezTo>
                    <a:pt x="2291" y="15645"/>
                    <a:pt x="2618" y="17752"/>
                    <a:pt x="2291" y="19069"/>
                  </a:cubicBezTo>
                  <a:cubicBezTo>
                    <a:pt x="1964" y="20386"/>
                    <a:pt x="982" y="20913"/>
                    <a:pt x="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7091991" y="8729974"/>
              <a:ext cx="245340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6075" y="12960"/>
                    <a:pt x="12150" y="5400"/>
                    <a:pt x="15750" y="2160"/>
                  </a:cubicBezTo>
                  <a:cubicBezTo>
                    <a:pt x="19350" y="-1080"/>
                    <a:pt x="20475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7483574" y="8537486"/>
              <a:ext cx="129763" cy="356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95" fill="norm" stroke="1" extrusionOk="0">
                  <a:moveTo>
                    <a:pt x="21091" y="1129"/>
                  </a:moveTo>
                  <a:cubicBezTo>
                    <a:pt x="19429" y="666"/>
                    <a:pt x="17768" y="204"/>
                    <a:pt x="15899" y="49"/>
                  </a:cubicBezTo>
                  <a:cubicBezTo>
                    <a:pt x="14030" y="-105"/>
                    <a:pt x="11953" y="49"/>
                    <a:pt x="9460" y="1284"/>
                  </a:cubicBezTo>
                  <a:cubicBezTo>
                    <a:pt x="6968" y="2518"/>
                    <a:pt x="4060" y="4832"/>
                    <a:pt x="2191" y="7686"/>
                  </a:cubicBezTo>
                  <a:cubicBezTo>
                    <a:pt x="322" y="10541"/>
                    <a:pt x="-509" y="13935"/>
                    <a:pt x="322" y="16326"/>
                  </a:cubicBezTo>
                  <a:cubicBezTo>
                    <a:pt x="1153" y="18718"/>
                    <a:pt x="3645" y="20106"/>
                    <a:pt x="6137" y="20801"/>
                  </a:cubicBezTo>
                  <a:cubicBezTo>
                    <a:pt x="8629" y="21495"/>
                    <a:pt x="11122" y="21495"/>
                    <a:pt x="13614" y="214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7636337" y="8571891"/>
              <a:ext cx="122558" cy="252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142" fill="norm" stroke="1" extrusionOk="0">
                  <a:moveTo>
                    <a:pt x="6612" y="5744"/>
                  </a:moveTo>
                  <a:cubicBezTo>
                    <a:pt x="4849" y="7669"/>
                    <a:pt x="3086" y="9593"/>
                    <a:pt x="2424" y="10235"/>
                  </a:cubicBezTo>
                  <a:cubicBezTo>
                    <a:pt x="1763" y="10877"/>
                    <a:pt x="2204" y="10235"/>
                    <a:pt x="3306" y="8310"/>
                  </a:cubicBezTo>
                  <a:cubicBezTo>
                    <a:pt x="4408" y="6386"/>
                    <a:pt x="6171" y="3178"/>
                    <a:pt x="8375" y="1467"/>
                  </a:cubicBezTo>
                  <a:cubicBezTo>
                    <a:pt x="10579" y="-244"/>
                    <a:pt x="13224" y="-458"/>
                    <a:pt x="15649" y="825"/>
                  </a:cubicBezTo>
                  <a:cubicBezTo>
                    <a:pt x="18073" y="2108"/>
                    <a:pt x="20278" y="4889"/>
                    <a:pt x="20939" y="8203"/>
                  </a:cubicBezTo>
                  <a:cubicBezTo>
                    <a:pt x="21600" y="11518"/>
                    <a:pt x="20718" y="15368"/>
                    <a:pt x="16971" y="17613"/>
                  </a:cubicBezTo>
                  <a:cubicBezTo>
                    <a:pt x="13224" y="19859"/>
                    <a:pt x="6612" y="20500"/>
                    <a:pt x="0" y="21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7636337" y="8671195"/>
              <a:ext cx="766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2483"/>
                    <a:pt x="7200" y="4966"/>
                    <a:pt x="3600" y="8566"/>
                  </a:cubicBezTo>
                  <a:cubicBezTo>
                    <a:pt x="0" y="12166"/>
                    <a:pt x="0" y="168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7743672" y="8841004"/>
              <a:ext cx="92004" cy="8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fill="norm" stroke="1" extrusionOk="0">
                  <a:moveTo>
                    <a:pt x="0" y="5279"/>
                  </a:moveTo>
                  <a:cubicBezTo>
                    <a:pt x="1800" y="2811"/>
                    <a:pt x="3600" y="342"/>
                    <a:pt x="6000" y="34"/>
                  </a:cubicBezTo>
                  <a:cubicBezTo>
                    <a:pt x="8400" y="-275"/>
                    <a:pt x="11400" y="1576"/>
                    <a:pt x="12600" y="4045"/>
                  </a:cubicBezTo>
                  <a:cubicBezTo>
                    <a:pt x="13800" y="6514"/>
                    <a:pt x="13200" y="9599"/>
                    <a:pt x="11100" y="12685"/>
                  </a:cubicBezTo>
                  <a:cubicBezTo>
                    <a:pt x="9000" y="15771"/>
                    <a:pt x="5400" y="18856"/>
                    <a:pt x="5100" y="20091"/>
                  </a:cubicBezTo>
                  <a:cubicBezTo>
                    <a:pt x="4800" y="21325"/>
                    <a:pt x="7800" y="20708"/>
                    <a:pt x="11100" y="19474"/>
                  </a:cubicBezTo>
                  <a:cubicBezTo>
                    <a:pt x="14400" y="18239"/>
                    <a:pt x="18000" y="16388"/>
                    <a:pt x="21600" y="14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7905189" y="8590696"/>
              <a:ext cx="141702" cy="257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943" fill="norm" stroke="1" extrusionOk="0">
                  <a:moveTo>
                    <a:pt x="3335" y="8411"/>
                  </a:moveTo>
                  <a:cubicBezTo>
                    <a:pt x="2198" y="11734"/>
                    <a:pt x="1061" y="15057"/>
                    <a:pt x="492" y="17446"/>
                  </a:cubicBezTo>
                  <a:cubicBezTo>
                    <a:pt x="-76" y="19834"/>
                    <a:pt x="-76" y="21288"/>
                    <a:pt x="113" y="20873"/>
                  </a:cubicBezTo>
                  <a:cubicBezTo>
                    <a:pt x="303" y="20457"/>
                    <a:pt x="682" y="18173"/>
                    <a:pt x="1440" y="15161"/>
                  </a:cubicBezTo>
                  <a:cubicBezTo>
                    <a:pt x="2198" y="12150"/>
                    <a:pt x="3335" y="8411"/>
                    <a:pt x="4661" y="5711"/>
                  </a:cubicBezTo>
                  <a:cubicBezTo>
                    <a:pt x="5987" y="3011"/>
                    <a:pt x="7503" y="1350"/>
                    <a:pt x="9208" y="519"/>
                  </a:cubicBezTo>
                  <a:cubicBezTo>
                    <a:pt x="10913" y="-312"/>
                    <a:pt x="12808" y="-312"/>
                    <a:pt x="15082" y="1765"/>
                  </a:cubicBezTo>
                  <a:cubicBezTo>
                    <a:pt x="17356" y="3842"/>
                    <a:pt x="20008" y="7996"/>
                    <a:pt x="20766" y="11111"/>
                  </a:cubicBezTo>
                  <a:cubicBezTo>
                    <a:pt x="21524" y="14226"/>
                    <a:pt x="20387" y="16303"/>
                    <a:pt x="19250" y="18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8127014" y="8648194"/>
              <a:ext cx="30669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8081013" y="8591577"/>
              <a:ext cx="163950" cy="23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0991" fill="norm" stroke="1" extrusionOk="0">
                  <a:moveTo>
                    <a:pt x="5982" y="5660"/>
                  </a:moveTo>
                  <a:cubicBezTo>
                    <a:pt x="6314" y="4310"/>
                    <a:pt x="6646" y="2960"/>
                    <a:pt x="7311" y="1835"/>
                  </a:cubicBezTo>
                  <a:cubicBezTo>
                    <a:pt x="7975" y="710"/>
                    <a:pt x="8972" y="-190"/>
                    <a:pt x="10966" y="35"/>
                  </a:cubicBezTo>
                  <a:cubicBezTo>
                    <a:pt x="12960" y="260"/>
                    <a:pt x="15951" y="1610"/>
                    <a:pt x="18111" y="4085"/>
                  </a:cubicBezTo>
                  <a:cubicBezTo>
                    <a:pt x="20271" y="6560"/>
                    <a:pt x="21600" y="10160"/>
                    <a:pt x="21268" y="13310"/>
                  </a:cubicBezTo>
                  <a:cubicBezTo>
                    <a:pt x="20935" y="16460"/>
                    <a:pt x="18942" y="19160"/>
                    <a:pt x="15120" y="20285"/>
                  </a:cubicBezTo>
                  <a:cubicBezTo>
                    <a:pt x="11299" y="21410"/>
                    <a:pt x="5649" y="20960"/>
                    <a:pt x="0" y="20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8257350" y="8801532"/>
              <a:ext cx="2300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8395354" y="8433523"/>
              <a:ext cx="84336" cy="57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36" y="2880"/>
                    <a:pt x="17673" y="5760"/>
                    <a:pt x="14400" y="8592"/>
                  </a:cubicBezTo>
                  <a:cubicBezTo>
                    <a:pt x="11127" y="11424"/>
                    <a:pt x="6546" y="14208"/>
                    <a:pt x="3927" y="16368"/>
                  </a:cubicBezTo>
                  <a:cubicBezTo>
                    <a:pt x="1309" y="18528"/>
                    <a:pt x="655" y="200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8504436" y="8638454"/>
              <a:ext cx="166925" cy="218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008" fill="norm" stroke="1" extrusionOk="0">
                  <a:moveTo>
                    <a:pt x="10576" y="3144"/>
                  </a:moveTo>
                  <a:cubicBezTo>
                    <a:pt x="8940" y="3390"/>
                    <a:pt x="7303" y="3635"/>
                    <a:pt x="5503" y="5844"/>
                  </a:cubicBezTo>
                  <a:cubicBezTo>
                    <a:pt x="3703" y="8053"/>
                    <a:pt x="1740" y="12226"/>
                    <a:pt x="758" y="15049"/>
                  </a:cubicBezTo>
                  <a:cubicBezTo>
                    <a:pt x="-224" y="17872"/>
                    <a:pt x="-224" y="19344"/>
                    <a:pt x="594" y="20203"/>
                  </a:cubicBezTo>
                  <a:cubicBezTo>
                    <a:pt x="1412" y="21063"/>
                    <a:pt x="3049" y="21308"/>
                    <a:pt x="5012" y="20572"/>
                  </a:cubicBezTo>
                  <a:cubicBezTo>
                    <a:pt x="6976" y="19835"/>
                    <a:pt x="9267" y="18117"/>
                    <a:pt x="11231" y="15172"/>
                  </a:cubicBezTo>
                  <a:cubicBezTo>
                    <a:pt x="13194" y="12226"/>
                    <a:pt x="14831" y="8053"/>
                    <a:pt x="15485" y="5353"/>
                  </a:cubicBezTo>
                  <a:cubicBezTo>
                    <a:pt x="16140" y="2653"/>
                    <a:pt x="15812" y="1426"/>
                    <a:pt x="14667" y="690"/>
                  </a:cubicBezTo>
                  <a:cubicBezTo>
                    <a:pt x="13521" y="-47"/>
                    <a:pt x="11558" y="-292"/>
                    <a:pt x="9431" y="444"/>
                  </a:cubicBezTo>
                  <a:cubicBezTo>
                    <a:pt x="7303" y="1181"/>
                    <a:pt x="5012" y="2899"/>
                    <a:pt x="4031" y="4372"/>
                  </a:cubicBezTo>
                  <a:cubicBezTo>
                    <a:pt x="3049" y="5844"/>
                    <a:pt x="3376" y="7072"/>
                    <a:pt x="5667" y="7931"/>
                  </a:cubicBezTo>
                  <a:cubicBezTo>
                    <a:pt x="7958" y="8790"/>
                    <a:pt x="12212" y="9281"/>
                    <a:pt x="15158" y="9281"/>
                  </a:cubicBezTo>
                  <a:cubicBezTo>
                    <a:pt x="18103" y="9281"/>
                    <a:pt x="19740" y="8790"/>
                    <a:pt x="21376" y="8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8663693" y="8517858"/>
              <a:ext cx="111797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4" h="21600" fill="norm" stroke="1" extrusionOk="0">
                  <a:moveTo>
                    <a:pt x="1379" y="0"/>
                  </a:moveTo>
                  <a:cubicBezTo>
                    <a:pt x="6894" y="2850"/>
                    <a:pt x="12409" y="5700"/>
                    <a:pt x="16085" y="8175"/>
                  </a:cubicBezTo>
                  <a:cubicBezTo>
                    <a:pt x="19762" y="10650"/>
                    <a:pt x="21600" y="12750"/>
                    <a:pt x="18613" y="14925"/>
                  </a:cubicBezTo>
                  <a:cubicBezTo>
                    <a:pt x="15626" y="17100"/>
                    <a:pt x="7813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8832363" y="8793865"/>
              <a:ext cx="30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8947366" y="8518007"/>
              <a:ext cx="153338" cy="375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3933"/>
                  </a:moveTo>
                  <a:cubicBezTo>
                    <a:pt x="20880" y="3203"/>
                    <a:pt x="20160" y="2473"/>
                    <a:pt x="19260" y="1743"/>
                  </a:cubicBezTo>
                  <a:cubicBezTo>
                    <a:pt x="18360" y="1014"/>
                    <a:pt x="17280" y="284"/>
                    <a:pt x="15840" y="65"/>
                  </a:cubicBezTo>
                  <a:cubicBezTo>
                    <a:pt x="14400" y="-154"/>
                    <a:pt x="12600" y="138"/>
                    <a:pt x="10620" y="1670"/>
                  </a:cubicBezTo>
                  <a:cubicBezTo>
                    <a:pt x="8640" y="3203"/>
                    <a:pt x="6480" y="5976"/>
                    <a:pt x="5400" y="8822"/>
                  </a:cubicBezTo>
                  <a:cubicBezTo>
                    <a:pt x="4320" y="11668"/>
                    <a:pt x="4320" y="14587"/>
                    <a:pt x="3600" y="16703"/>
                  </a:cubicBezTo>
                  <a:cubicBezTo>
                    <a:pt x="2880" y="18819"/>
                    <a:pt x="1440" y="20132"/>
                    <a:pt x="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8901365" y="8709529"/>
              <a:ext cx="168672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6800"/>
                    <a:pt x="1964" y="12000"/>
                    <a:pt x="5564" y="8400"/>
                  </a:cubicBezTo>
                  <a:cubicBezTo>
                    <a:pt x="9164" y="4800"/>
                    <a:pt x="153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9064358" y="8602193"/>
              <a:ext cx="143682" cy="28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513" fill="norm" stroke="1" extrusionOk="0">
                  <a:moveTo>
                    <a:pt x="21305" y="1168"/>
                  </a:moveTo>
                  <a:cubicBezTo>
                    <a:pt x="19789" y="584"/>
                    <a:pt x="18273" y="0"/>
                    <a:pt x="16758" y="0"/>
                  </a:cubicBezTo>
                  <a:cubicBezTo>
                    <a:pt x="15242" y="0"/>
                    <a:pt x="13726" y="584"/>
                    <a:pt x="10884" y="2822"/>
                  </a:cubicBezTo>
                  <a:cubicBezTo>
                    <a:pt x="8042" y="5059"/>
                    <a:pt x="3873" y="8951"/>
                    <a:pt x="1789" y="12162"/>
                  </a:cubicBezTo>
                  <a:cubicBezTo>
                    <a:pt x="-295" y="15373"/>
                    <a:pt x="-295" y="17903"/>
                    <a:pt x="463" y="19459"/>
                  </a:cubicBezTo>
                  <a:cubicBezTo>
                    <a:pt x="1221" y="21016"/>
                    <a:pt x="2737" y="21600"/>
                    <a:pt x="5768" y="21503"/>
                  </a:cubicBezTo>
                  <a:cubicBezTo>
                    <a:pt x="8800" y="21405"/>
                    <a:pt x="13347" y="20627"/>
                    <a:pt x="17895" y="19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9129910" y="8616659"/>
              <a:ext cx="147131" cy="233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748" fill="norm" stroke="1" extrusionOk="0">
                  <a:moveTo>
                    <a:pt x="21440" y="10308"/>
                  </a:moveTo>
                  <a:cubicBezTo>
                    <a:pt x="21440" y="8944"/>
                    <a:pt x="21440" y="7580"/>
                    <a:pt x="20881" y="6443"/>
                  </a:cubicBezTo>
                  <a:cubicBezTo>
                    <a:pt x="20323" y="5306"/>
                    <a:pt x="19206" y="4397"/>
                    <a:pt x="15854" y="4738"/>
                  </a:cubicBezTo>
                  <a:cubicBezTo>
                    <a:pt x="12502" y="5079"/>
                    <a:pt x="6916" y="6670"/>
                    <a:pt x="3750" y="8603"/>
                  </a:cubicBezTo>
                  <a:cubicBezTo>
                    <a:pt x="585" y="10536"/>
                    <a:pt x="-160" y="12809"/>
                    <a:pt x="26" y="15083"/>
                  </a:cubicBezTo>
                  <a:cubicBezTo>
                    <a:pt x="212" y="17357"/>
                    <a:pt x="1330" y="19630"/>
                    <a:pt x="4123" y="20426"/>
                  </a:cubicBezTo>
                  <a:cubicBezTo>
                    <a:pt x="6916" y="21222"/>
                    <a:pt x="11385" y="20540"/>
                    <a:pt x="14550" y="18380"/>
                  </a:cubicBezTo>
                  <a:cubicBezTo>
                    <a:pt x="17716" y="16220"/>
                    <a:pt x="19578" y="12582"/>
                    <a:pt x="19392" y="9285"/>
                  </a:cubicBezTo>
                  <a:cubicBezTo>
                    <a:pt x="19206" y="5988"/>
                    <a:pt x="16971" y="3033"/>
                    <a:pt x="14737" y="1441"/>
                  </a:cubicBezTo>
                  <a:cubicBezTo>
                    <a:pt x="12502" y="-151"/>
                    <a:pt x="10268" y="-378"/>
                    <a:pt x="8406" y="531"/>
                  </a:cubicBezTo>
                  <a:cubicBezTo>
                    <a:pt x="6543" y="1441"/>
                    <a:pt x="5054" y="3487"/>
                    <a:pt x="5054" y="5647"/>
                  </a:cubicBezTo>
                  <a:cubicBezTo>
                    <a:pt x="5054" y="7807"/>
                    <a:pt x="6543" y="10081"/>
                    <a:pt x="8592" y="11445"/>
                  </a:cubicBezTo>
                  <a:cubicBezTo>
                    <a:pt x="10640" y="12809"/>
                    <a:pt x="13247" y="13264"/>
                    <a:pt x="15854" y="13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9269374" y="8556192"/>
              <a:ext cx="13791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8" h="21600" fill="norm" stroke="1" extrusionOk="0">
                  <a:moveTo>
                    <a:pt x="1117" y="0"/>
                  </a:moveTo>
                  <a:cubicBezTo>
                    <a:pt x="6703" y="1938"/>
                    <a:pt x="12290" y="3877"/>
                    <a:pt x="16014" y="6231"/>
                  </a:cubicBezTo>
                  <a:cubicBezTo>
                    <a:pt x="19738" y="8585"/>
                    <a:pt x="21600" y="11354"/>
                    <a:pt x="18621" y="13985"/>
                  </a:cubicBezTo>
                  <a:cubicBezTo>
                    <a:pt x="15641" y="16615"/>
                    <a:pt x="7821" y="191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6953291" y="1020275"/>
              <a:ext cx="2860429" cy="602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85" fill="norm" stroke="1" extrusionOk="0">
                  <a:moveTo>
                    <a:pt x="5" y="80"/>
                  </a:moveTo>
                  <a:cubicBezTo>
                    <a:pt x="25" y="35"/>
                    <a:pt x="44" y="-11"/>
                    <a:pt x="54" y="3"/>
                  </a:cubicBezTo>
                  <a:cubicBezTo>
                    <a:pt x="63" y="16"/>
                    <a:pt x="63" y="90"/>
                    <a:pt x="44" y="277"/>
                  </a:cubicBezTo>
                  <a:cubicBezTo>
                    <a:pt x="25" y="465"/>
                    <a:pt x="-14" y="767"/>
                    <a:pt x="5" y="1059"/>
                  </a:cubicBezTo>
                  <a:cubicBezTo>
                    <a:pt x="25" y="1352"/>
                    <a:pt x="102" y="1636"/>
                    <a:pt x="179" y="1947"/>
                  </a:cubicBezTo>
                  <a:cubicBezTo>
                    <a:pt x="256" y="2258"/>
                    <a:pt x="333" y="2596"/>
                    <a:pt x="391" y="2917"/>
                  </a:cubicBezTo>
                  <a:cubicBezTo>
                    <a:pt x="449" y="3237"/>
                    <a:pt x="487" y="3539"/>
                    <a:pt x="545" y="3845"/>
                  </a:cubicBezTo>
                  <a:cubicBezTo>
                    <a:pt x="603" y="4152"/>
                    <a:pt x="680" y="4463"/>
                    <a:pt x="786" y="4801"/>
                  </a:cubicBezTo>
                  <a:cubicBezTo>
                    <a:pt x="892" y="5140"/>
                    <a:pt x="1027" y="5506"/>
                    <a:pt x="1143" y="5849"/>
                  </a:cubicBezTo>
                  <a:cubicBezTo>
                    <a:pt x="1259" y="6192"/>
                    <a:pt x="1355" y="6512"/>
                    <a:pt x="1423" y="6855"/>
                  </a:cubicBezTo>
                  <a:cubicBezTo>
                    <a:pt x="1490" y="7198"/>
                    <a:pt x="1529" y="7564"/>
                    <a:pt x="1567" y="7898"/>
                  </a:cubicBezTo>
                  <a:cubicBezTo>
                    <a:pt x="1606" y="8232"/>
                    <a:pt x="1645" y="8534"/>
                    <a:pt x="1722" y="8877"/>
                  </a:cubicBezTo>
                  <a:cubicBezTo>
                    <a:pt x="1799" y="9220"/>
                    <a:pt x="1915" y="9604"/>
                    <a:pt x="2030" y="9993"/>
                  </a:cubicBezTo>
                  <a:cubicBezTo>
                    <a:pt x="2146" y="10382"/>
                    <a:pt x="2262" y="10775"/>
                    <a:pt x="2368" y="11141"/>
                  </a:cubicBezTo>
                  <a:cubicBezTo>
                    <a:pt x="2474" y="11507"/>
                    <a:pt x="2570" y="11846"/>
                    <a:pt x="2647" y="12189"/>
                  </a:cubicBezTo>
                  <a:cubicBezTo>
                    <a:pt x="2725" y="12532"/>
                    <a:pt x="2782" y="12879"/>
                    <a:pt x="2840" y="13218"/>
                  </a:cubicBezTo>
                  <a:cubicBezTo>
                    <a:pt x="2898" y="13556"/>
                    <a:pt x="2956" y="13886"/>
                    <a:pt x="2995" y="14220"/>
                  </a:cubicBezTo>
                  <a:cubicBezTo>
                    <a:pt x="3033" y="14554"/>
                    <a:pt x="3052" y="14892"/>
                    <a:pt x="3062" y="15258"/>
                  </a:cubicBezTo>
                  <a:cubicBezTo>
                    <a:pt x="3072" y="15624"/>
                    <a:pt x="3072" y="16017"/>
                    <a:pt x="3072" y="16397"/>
                  </a:cubicBezTo>
                  <a:cubicBezTo>
                    <a:pt x="3072" y="16777"/>
                    <a:pt x="3072" y="17143"/>
                    <a:pt x="3024" y="17490"/>
                  </a:cubicBezTo>
                  <a:cubicBezTo>
                    <a:pt x="2975" y="17838"/>
                    <a:pt x="2879" y="18167"/>
                    <a:pt x="2792" y="18506"/>
                  </a:cubicBezTo>
                  <a:cubicBezTo>
                    <a:pt x="2705" y="18844"/>
                    <a:pt x="2628" y="19192"/>
                    <a:pt x="2551" y="19503"/>
                  </a:cubicBezTo>
                  <a:cubicBezTo>
                    <a:pt x="2474" y="19814"/>
                    <a:pt x="2397" y="20089"/>
                    <a:pt x="2348" y="20313"/>
                  </a:cubicBezTo>
                  <a:cubicBezTo>
                    <a:pt x="2300" y="20537"/>
                    <a:pt x="2281" y="20711"/>
                    <a:pt x="2300" y="20843"/>
                  </a:cubicBezTo>
                  <a:cubicBezTo>
                    <a:pt x="2320" y="20976"/>
                    <a:pt x="2377" y="21068"/>
                    <a:pt x="2570" y="21150"/>
                  </a:cubicBezTo>
                  <a:cubicBezTo>
                    <a:pt x="2763" y="21232"/>
                    <a:pt x="3091" y="21305"/>
                    <a:pt x="3631" y="21356"/>
                  </a:cubicBezTo>
                  <a:cubicBezTo>
                    <a:pt x="4171" y="21406"/>
                    <a:pt x="4923" y="21433"/>
                    <a:pt x="5695" y="21447"/>
                  </a:cubicBezTo>
                  <a:cubicBezTo>
                    <a:pt x="6466" y="21461"/>
                    <a:pt x="7257" y="21461"/>
                    <a:pt x="8009" y="21461"/>
                  </a:cubicBezTo>
                  <a:cubicBezTo>
                    <a:pt x="8761" y="21461"/>
                    <a:pt x="9475" y="21461"/>
                    <a:pt x="10198" y="21470"/>
                  </a:cubicBezTo>
                  <a:cubicBezTo>
                    <a:pt x="10921" y="21479"/>
                    <a:pt x="11654" y="21498"/>
                    <a:pt x="12358" y="21516"/>
                  </a:cubicBezTo>
                  <a:cubicBezTo>
                    <a:pt x="13062" y="21534"/>
                    <a:pt x="13737" y="21552"/>
                    <a:pt x="14441" y="21566"/>
                  </a:cubicBezTo>
                  <a:cubicBezTo>
                    <a:pt x="15145" y="21580"/>
                    <a:pt x="15877" y="21589"/>
                    <a:pt x="16591" y="21584"/>
                  </a:cubicBezTo>
                  <a:cubicBezTo>
                    <a:pt x="17305" y="21580"/>
                    <a:pt x="17999" y="21562"/>
                    <a:pt x="18655" y="21530"/>
                  </a:cubicBezTo>
                  <a:cubicBezTo>
                    <a:pt x="19310" y="21498"/>
                    <a:pt x="19927" y="21452"/>
                    <a:pt x="20410" y="21415"/>
                  </a:cubicBezTo>
                  <a:cubicBezTo>
                    <a:pt x="20892" y="21379"/>
                    <a:pt x="21239" y="21351"/>
                    <a:pt x="21586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7182868" y="1232458"/>
              <a:ext cx="146796" cy="20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163" fill="norm" stroke="1" extrusionOk="0">
                  <a:moveTo>
                    <a:pt x="21029" y="4878"/>
                  </a:moveTo>
                  <a:cubicBezTo>
                    <a:pt x="20297" y="3056"/>
                    <a:pt x="19565" y="1234"/>
                    <a:pt x="18283" y="454"/>
                  </a:cubicBezTo>
                  <a:cubicBezTo>
                    <a:pt x="17002" y="-327"/>
                    <a:pt x="15171" y="-67"/>
                    <a:pt x="12975" y="974"/>
                  </a:cubicBezTo>
                  <a:cubicBezTo>
                    <a:pt x="10778" y="2015"/>
                    <a:pt x="8215" y="3837"/>
                    <a:pt x="6019" y="6439"/>
                  </a:cubicBezTo>
                  <a:cubicBezTo>
                    <a:pt x="3822" y="9042"/>
                    <a:pt x="1992" y="12425"/>
                    <a:pt x="893" y="15027"/>
                  </a:cubicBezTo>
                  <a:cubicBezTo>
                    <a:pt x="-205" y="17630"/>
                    <a:pt x="-571" y="19451"/>
                    <a:pt x="1443" y="20362"/>
                  </a:cubicBezTo>
                  <a:cubicBezTo>
                    <a:pt x="3456" y="21273"/>
                    <a:pt x="7849" y="21273"/>
                    <a:pt x="10961" y="21013"/>
                  </a:cubicBezTo>
                  <a:cubicBezTo>
                    <a:pt x="14073" y="20753"/>
                    <a:pt x="15904" y="20232"/>
                    <a:pt x="17734" y="197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7390988" y="1272695"/>
              <a:ext cx="119141" cy="17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462" fill="norm" stroke="1" extrusionOk="0">
                  <a:moveTo>
                    <a:pt x="12152" y="0"/>
                  </a:moveTo>
                  <a:cubicBezTo>
                    <a:pt x="9902" y="0"/>
                    <a:pt x="7652" y="0"/>
                    <a:pt x="5402" y="1451"/>
                  </a:cubicBezTo>
                  <a:cubicBezTo>
                    <a:pt x="3152" y="2901"/>
                    <a:pt x="902" y="5803"/>
                    <a:pt x="227" y="9188"/>
                  </a:cubicBezTo>
                  <a:cubicBezTo>
                    <a:pt x="-448" y="12573"/>
                    <a:pt x="452" y="16442"/>
                    <a:pt x="2027" y="18699"/>
                  </a:cubicBezTo>
                  <a:cubicBezTo>
                    <a:pt x="3602" y="20955"/>
                    <a:pt x="5852" y="21600"/>
                    <a:pt x="9002" y="21439"/>
                  </a:cubicBezTo>
                  <a:cubicBezTo>
                    <a:pt x="12152" y="21278"/>
                    <a:pt x="16202" y="20310"/>
                    <a:pt x="18452" y="18860"/>
                  </a:cubicBezTo>
                  <a:cubicBezTo>
                    <a:pt x="20702" y="17409"/>
                    <a:pt x="21152" y="15475"/>
                    <a:pt x="20927" y="13701"/>
                  </a:cubicBezTo>
                  <a:cubicBezTo>
                    <a:pt x="20702" y="11928"/>
                    <a:pt x="19802" y="10316"/>
                    <a:pt x="18227" y="9510"/>
                  </a:cubicBezTo>
                  <a:cubicBezTo>
                    <a:pt x="16652" y="8704"/>
                    <a:pt x="14402" y="8704"/>
                    <a:pt x="12152" y="8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7567335" y="1289170"/>
              <a:ext cx="92003" cy="13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0" y="1003"/>
                  </a:moveTo>
                  <a:cubicBezTo>
                    <a:pt x="600" y="5323"/>
                    <a:pt x="1200" y="9643"/>
                    <a:pt x="1200" y="13570"/>
                  </a:cubicBezTo>
                  <a:cubicBezTo>
                    <a:pt x="1200" y="17498"/>
                    <a:pt x="600" y="21032"/>
                    <a:pt x="300" y="21229"/>
                  </a:cubicBezTo>
                  <a:cubicBezTo>
                    <a:pt x="0" y="21425"/>
                    <a:pt x="0" y="18283"/>
                    <a:pt x="1200" y="14552"/>
                  </a:cubicBezTo>
                  <a:cubicBezTo>
                    <a:pt x="2400" y="10821"/>
                    <a:pt x="4800" y="6501"/>
                    <a:pt x="7500" y="3752"/>
                  </a:cubicBezTo>
                  <a:cubicBezTo>
                    <a:pt x="10200" y="1003"/>
                    <a:pt x="13200" y="-175"/>
                    <a:pt x="15600" y="21"/>
                  </a:cubicBezTo>
                  <a:cubicBezTo>
                    <a:pt x="18000" y="218"/>
                    <a:pt x="19800" y="1789"/>
                    <a:pt x="20700" y="5323"/>
                  </a:cubicBezTo>
                  <a:cubicBezTo>
                    <a:pt x="21600" y="8858"/>
                    <a:pt x="21600" y="14356"/>
                    <a:pt x="21600" y="19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7709966" y="1294219"/>
              <a:ext cx="64374" cy="15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194" fill="norm" stroke="1" extrusionOk="0">
                  <a:moveTo>
                    <a:pt x="20926" y="1247"/>
                  </a:moveTo>
                  <a:cubicBezTo>
                    <a:pt x="16772" y="550"/>
                    <a:pt x="12618" y="-147"/>
                    <a:pt x="8880" y="27"/>
                  </a:cubicBezTo>
                  <a:cubicBezTo>
                    <a:pt x="5141" y="201"/>
                    <a:pt x="1818" y="1247"/>
                    <a:pt x="572" y="2640"/>
                  </a:cubicBezTo>
                  <a:cubicBezTo>
                    <a:pt x="-674" y="4034"/>
                    <a:pt x="157" y="5776"/>
                    <a:pt x="2649" y="7518"/>
                  </a:cubicBezTo>
                  <a:cubicBezTo>
                    <a:pt x="5141" y="9259"/>
                    <a:pt x="9295" y="11001"/>
                    <a:pt x="12618" y="12743"/>
                  </a:cubicBezTo>
                  <a:cubicBezTo>
                    <a:pt x="15941" y="14485"/>
                    <a:pt x="18434" y="16227"/>
                    <a:pt x="18434" y="17795"/>
                  </a:cubicBezTo>
                  <a:cubicBezTo>
                    <a:pt x="18434" y="19363"/>
                    <a:pt x="15941" y="20756"/>
                    <a:pt x="12618" y="21105"/>
                  </a:cubicBezTo>
                  <a:cubicBezTo>
                    <a:pt x="9295" y="21453"/>
                    <a:pt x="5141" y="20756"/>
                    <a:pt x="3065" y="19537"/>
                  </a:cubicBezTo>
                  <a:cubicBezTo>
                    <a:pt x="988" y="18318"/>
                    <a:pt x="988" y="16576"/>
                    <a:pt x="988" y="14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7832442" y="1303362"/>
              <a:ext cx="87569" cy="174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45" fill="norm" stroke="1" extrusionOk="0">
                  <a:moveTo>
                    <a:pt x="780" y="0"/>
                  </a:moveTo>
                  <a:cubicBezTo>
                    <a:pt x="163" y="5948"/>
                    <a:pt x="-454" y="11896"/>
                    <a:pt x="472" y="15652"/>
                  </a:cubicBezTo>
                  <a:cubicBezTo>
                    <a:pt x="1397" y="19409"/>
                    <a:pt x="3866" y="20974"/>
                    <a:pt x="6335" y="21287"/>
                  </a:cubicBezTo>
                  <a:cubicBezTo>
                    <a:pt x="8803" y="21600"/>
                    <a:pt x="11272" y="20661"/>
                    <a:pt x="13740" y="18157"/>
                  </a:cubicBezTo>
                  <a:cubicBezTo>
                    <a:pt x="16209" y="15652"/>
                    <a:pt x="18677" y="11583"/>
                    <a:pt x="21146" y="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7951635" y="1327002"/>
              <a:ext cx="313383" cy="166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045" fill="norm" stroke="1" extrusionOk="0">
                  <a:moveTo>
                    <a:pt x="2041" y="887"/>
                  </a:moveTo>
                  <a:cubicBezTo>
                    <a:pt x="1866" y="6045"/>
                    <a:pt x="1690" y="11203"/>
                    <a:pt x="1339" y="14910"/>
                  </a:cubicBezTo>
                  <a:cubicBezTo>
                    <a:pt x="988" y="18618"/>
                    <a:pt x="461" y="20875"/>
                    <a:pt x="197" y="21036"/>
                  </a:cubicBezTo>
                  <a:cubicBezTo>
                    <a:pt x="-66" y="21197"/>
                    <a:pt x="-66" y="19263"/>
                    <a:pt x="197" y="16684"/>
                  </a:cubicBezTo>
                  <a:cubicBezTo>
                    <a:pt x="461" y="14104"/>
                    <a:pt x="988" y="10881"/>
                    <a:pt x="1515" y="8624"/>
                  </a:cubicBezTo>
                  <a:cubicBezTo>
                    <a:pt x="2041" y="6367"/>
                    <a:pt x="2568" y="5078"/>
                    <a:pt x="3183" y="4916"/>
                  </a:cubicBezTo>
                  <a:cubicBezTo>
                    <a:pt x="3797" y="4755"/>
                    <a:pt x="4500" y="5722"/>
                    <a:pt x="4851" y="7012"/>
                  </a:cubicBezTo>
                  <a:cubicBezTo>
                    <a:pt x="5202" y="8301"/>
                    <a:pt x="5202" y="9913"/>
                    <a:pt x="5027" y="11687"/>
                  </a:cubicBezTo>
                  <a:cubicBezTo>
                    <a:pt x="4851" y="13460"/>
                    <a:pt x="4500" y="15394"/>
                    <a:pt x="4412" y="15555"/>
                  </a:cubicBezTo>
                  <a:cubicBezTo>
                    <a:pt x="4324" y="15716"/>
                    <a:pt x="4500" y="14104"/>
                    <a:pt x="4763" y="12493"/>
                  </a:cubicBezTo>
                  <a:cubicBezTo>
                    <a:pt x="5027" y="10881"/>
                    <a:pt x="5378" y="9269"/>
                    <a:pt x="5817" y="7818"/>
                  </a:cubicBezTo>
                  <a:cubicBezTo>
                    <a:pt x="6256" y="6367"/>
                    <a:pt x="6783" y="5078"/>
                    <a:pt x="7485" y="4755"/>
                  </a:cubicBezTo>
                  <a:cubicBezTo>
                    <a:pt x="8188" y="4433"/>
                    <a:pt x="9066" y="5078"/>
                    <a:pt x="9505" y="6206"/>
                  </a:cubicBezTo>
                  <a:cubicBezTo>
                    <a:pt x="9944" y="7334"/>
                    <a:pt x="9944" y="8946"/>
                    <a:pt x="9944" y="10558"/>
                  </a:cubicBezTo>
                  <a:cubicBezTo>
                    <a:pt x="9944" y="12170"/>
                    <a:pt x="9944" y="13782"/>
                    <a:pt x="10032" y="15394"/>
                  </a:cubicBezTo>
                  <a:cubicBezTo>
                    <a:pt x="10119" y="17006"/>
                    <a:pt x="10295" y="18618"/>
                    <a:pt x="10734" y="18940"/>
                  </a:cubicBezTo>
                  <a:cubicBezTo>
                    <a:pt x="11173" y="19263"/>
                    <a:pt x="11875" y="18296"/>
                    <a:pt x="13017" y="15716"/>
                  </a:cubicBezTo>
                  <a:cubicBezTo>
                    <a:pt x="14158" y="13137"/>
                    <a:pt x="15739" y="8946"/>
                    <a:pt x="16529" y="5884"/>
                  </a:cubicBezTo>
                  <a:cubicBezTo>
                    <a:pt x="17319" y="2821"/>
                    <a:pt x="17319" y="887"/>
                    <a:pt x="16880" y="242"/>
                  </a:cubicBezTo>
                  <a:cubicBezTo>
                    <a:pt x="16441" y="-403"/>
                    <a:pt x="15563" y="242"/>
                    <a:pt x="14773" y="2176"/>
                  </a:cubicBezTo>
                  <a:cubicBezTo>
                    <a:pt x="13983" y="4110"/>
                    <a:pt x="13280" y="7334"/>
                    <a:pt x="12929" y="9752"/>
                  </a:cubicBezTo>
                  <a:cubicBezTo>
                    <a:pt x="12578" y="12170"/>
                    <a:pt x="12578" y="13782"/>
                    <a:pt x="14071" y="14588"/>
                  </a:cubicBezTo>
                  <a:cubicBezTo>
                    <a:pt x="15563" y="15394"/>
                    <a:pt x="18549" y="15394"/>
                    <a:pt x="21534" y="15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8605873" y="1243172"/>
              <a:ext cx="140394" cy="313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521" fill="norm" stroke="1" extrusionOk="0">
                  <a:moveTo>
                    <a:pt x="1753" y="5189"/>
                  </a:moveTo>
                  <a:cubicBezTo>
                    <a:pt x="2132" y="9755"/>
                    <a:pt x="2511" y="14321"/>
                    <a:pt x="2511" y="17131"/>
                  </a:cubicBezTo>
                  <a:cubicBezTo>
                    <a:pt x="2511" y="19941"/>
                    <a:pt x="2132" y="20994"/>
                    <a:pt x="1563" y="20555"/>
                  </a:cubicBezTo>
                  <a:cubicBezTo>
                    <a:pt x="995" y="20116"/>
                    <a:pt x="237" y="18184"/>
                    <a:pt x="47" y="14760"/>
                  </a:cubicBezTo>
                  <a:cubicBezTo>
                    <a:pt x="-142" y="11336"/>
                    <a:pt x="237" y="6419"/>
                    <a:pt x="1184" y="3609"/>
                  </a:cubicBezTo>
                  <a:cubicBezTo>
                    <a:pt x="2132" y="799"/>
                    <a:pt x="3647" y="97"/>
                    <a:pt x="6111" y="9"/>
                  </a:cubicBezTo>
                  <a:cubicBezTo>
                    <a:pt x="8574" y="-79"/>
                    <a:pt x="11984" y="448"/>
                    <a:pt x="15205" y="2292"/>
                  </a:cubicBezTo>
                  <a:cubicBezTo>
                    <a:pt x="18426" y="4136"/>
                    <a:pt x="21458" y="7297"/>
                    <a:pt x="20700" y="10545"/>
                  </a:cubicBezTo>
                  <a:cubicBezTo>
                    <a:pt x="19942" y="13794"/>
                    <a:pt x="15395" y="17131"/>
                    <a:pt x="11795" y="18975"/>
                  </a:cubicBezTo>
                  <a:cubicBezTo>
                    <a:pt x="8195" y="20819"/>
                    <a:pt x="5542" y="21170"/>
                    <a:pt x="289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8746552" y="1548701"/>
              <a:ext cx="12758" cy="121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71" h="20490" fill="norm" stroke="1" extrusionOk="0">
                  <a:moveTo>
                    <a:pt x="12880" y="0"/>
                  </a:moveTo>
                  <a:cubicBezTo>
                    <a:pt x="16480" y="2160"/>
                    <a:pt x="20080" y="4320"/>
                    <a:pt x="16480" y="8424"/>
                  </a:cubicBezTo>
                  <a:cubicBezTo>
                    <a:pt x="12880" y="12528"/>
                    <a:pt x="2080" y="18576"/>
                    <a:pt x="280" y="20088"/>
                  </a:cubicBezTo>
                  <a:cubicBezTo>
                    <a:pt x="-1520" y="21600"/>
                    <a:pt x="5680" y="18576"/>
                    <a:pt x="12880" y="15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8890114" y="1344714"/>
              <a:ext cx="143065" cy="220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196" fill="norm" stroke="1" extrusionOk="0">
                  <a:moveTo>
                    <a:pt x="3942" y="7074"/>
                  </a:moveTo>
                  <a:cubicBezTo>
                    <a:pt x="3564" y="11001"/>
                    <a:pt x="3185" y="14928"/>
                    <a:pt x="2616" y="17505"/>
                  </a:cubicBezTo>
                  <a:cubicBezTo>
                    <a:pt x="2048" y="20083"/>
                    <a:pt x="1290" y="21310"/>
                    <a:pt x="721" y="21187"/>
                  </a:cubicBezTo>
                  <a:cubicBezTo>
                    <a:pt x="153" y="21065"/>
                    <a:pt x="-226" y="19592"/>
                    <a:pt x="153" y="16524"/>
                  </a:cubicBezTo>
                  <a:cubicBezTo>
                    <a:pt x="532" y="13455"/>
                    <a:pt x="1669" y="8792"/>
                    <a:pt x="2806" y="5724"/>
                  </a:cubicBezTo>
                  <a:cubicBezTo>
                    <a:pt x="3942" y="2655"/>
                    <a:pt x="5079" y="1183"/>
                    <a:pt x="7732" y="446"/>
                  </a:cubicBezTo>
                  <a:cubicBezTo>
                    <a:pt x="10385" y="-290"/>
                    <a:pt x="14553" y="-290"/>
                    <a:pt x="17206" y="1796"/>
                  </a:cubicBezTo>
                  <a:cubicBezTo>
                    <a:pt x="19858" y="3883"/>
                    <a:pt x="20995" y="8055"/>
                    <a:pt x="21185" y="11615"/>
                  </a:cubicBezTo>
                  <a:cubicBezTo>
                    <a:pt x="21374" y="15174"/>
                    <a:pt x="20616" y="18119"/>
                    <a:pt x="19858" y="21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9146016" y="1291901"/>
              <a:ext cx="124163" cy="29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7" h="21315" fill="norm" stroke="1" extrusionOk="0">
                  <a:moveTo>
                    <a:pt x="6467" y="5913"/>
                  </a:moveTo>
                  <a:cubicBezTo>
                    <a:pt x="6043" y="10421"/>
                    <a:pt x="5619" y="14929"/>
                    <a:pt x="4984" y="17652"/>
                  </a:cubicBezTo>
                  <a:cubicBezTo>
                    <a:pt x="4349" y="20376"/>
                    <a:pt x="3502" y="21315"/>
                    <a:pt x="2866" y="21315"/>
                  </a:cubicBezTo>
                  <a:cubicBezTo>
                    <a:pt x="2231" y="21315"/>
                    <a:pt x="1808" y="20376"/>
                    <a:pt x="1172" y="17558"/>
                  </a:cubicBezTo>
                  <a:cubicBezTo>
                    <a:pt x="537" y="14741"/>
                    <a:pt x="-310" y="10045"/>
                    <a:pt x="114" y="6758"/>
                  </a:cubicBezTo>
                  <a:cubicBezTo>
                    <a:pt x="537" y="3472"/>
                    <a:pt x="2231" y="1593"/>
                    <a:pt x="4349" y="654"/>
                  </a:cubicBezTo>
                  <a:cubicBezTo>
                    <a:pt x="6466" y="-285"/>
                    <a:pt x="9008" y="-285"/>
                    <a:pt x="11761" y="1124"/>
                  </a:cubicBezTo>
                  <a:cubicBezTo>
                    <a:pt x="14514" y="2532"/>
                    <a:pt x="17478" y="5350"/>
                    <a:pt x="19172" y="7885"/>
                  </a:cubicBezTo>
                  <a:cubicBezTo>
                    <a:pt x="20867" y="10421"/>
                    <a:pt x="21290" y="12675"/>
                    <a:pt x="18961" y="14459"/>
                  </a:cubicBezTo>
                  <a:cubicBezTo>
                    <a:pt x="16631" y="16244"/>
                    <a:pt x="11549" y="17558"/>
                    <a:pt x="7949" y="18310"/>
                  </a:cubicBezTo>
                  <a:cubicBezTo>
                    <a:pt x="4349" y="19061"/>
                    <a:pt x="2231" y="19249"/>
                    <a:pt x="1172" y="19437"/>
                  </a:cubicBezTo>
                  <a:cubicBezTo>
                    <a:pt x="113" y="19625"/>
                    <a:pt x="113" y="19812"/>
                    <a:pt x="113" y="20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9269374" y="1541034"/>
              <a:ext cx="161004" cy="14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0" y="0"/>
                  </a:moveTo>
                  <a:cubicBezTo>
                    <a:pt x="1714" y="0"/>
                    <a:pt x="3429" y="0"/>
                    <a:pt x="5143" y="568"/>
                  </a:cubicBezTo>
                  <a:cubicBezTo>
                    <a:pt x="6857" y="1137"/>
                    <a:pt x="8571" y="2274"/>
                    <a:pt x="8914" y="4547"/>
                  </a:cubicBezTo>
                  <a:cubicBezTo>
                    <a:pt x="9257" y="6821"/>
                    <a:pt x="8229" y="10232"/>
                    <a:pt x="6686" y="13263"/>
                  </a:cubicBezTo>
                  <a:cubicBezTo>
                    <a:pt x="5143" y="16295"/>
                    <a:pt x="3086" y="18947"/>
                    <a:pt x="2914" y="20274"/>
                  </a:cubicBezTo>
                  <a:cubicBezTo>
                    <a:pt x="2743" y="21600"/>
                    <a:pt x="4457" y="21600"/>
                    <a:pt x="7886" y="20842"/>
                  </a:cubicBezTo>
                  <a:cubicBezTo>
                    <a:pt x="11314" y="20084"/>
                    <a:pt x="16457" y="18568"/>
                    <a:pt x="21600" y="17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7183993" y="1983052"/>
              <a:ext cx="61336" cy="39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4325"/>
                  </a:moveTo>
                  <a:cubicBezTo>
                    <a:pt x="21600" y="3629"/>
                    <a:pt x="21600" y="2932"/>
                    <a:pt x="21600" y="2235"/>
                  </a:cubicBezTo>
                  <a:cubicBezTo>
                    <a:pt x="21600" y="1538"/>
                    <a:pt x="21600" y="841"/>
                    <a:pt x="18900" y="423"/>
                  </a:cubicBezTo>
                  <a:cubicBezTo>
                    <a:pt x="16200" y="5"/>
                    <a:pt x="10800" y="-134"/>
                    <a:pt x="6750" y="145"/>
                  </a:cubicBezTo>
                  <a:cubicBezTo>
                    <a:pt x="2700" y="423"/>
                    <a:pt x="0" y="1120"/>
                    <a:pt x="0" y="2932"/>
                  </a:cubicBezTo>
                  <a:cubicBezTo>
                    <a:pt x="0" y="4743"/>
                    <a:pt x="2700" y="7670"/>
                    <a:pt x="5850" y="10457"/>
                  </a:cubicBezTo>
                  <a:cubicBezTo>
                    <a:pt x="9000" y="13244"/>
                    <a:pt x="12600" y="15892"/>
                    <a:pt x="14400" y="17634"/>
                  </a:cubicBezTo>
                  <a:cubicBezTo>
                    <a:pt x="16200" y="19376"/>
                    <a:pt x="16200" y="20212"/>
                    <a:pt x="13950" y="20700"/>
                  </a:cubicBezTo>
                  <a:cubicBezTo>
                    <a:pt x="11700" y="21187"/>
                    <a:pt x="7200" y="21327"/>
                    <a:pt x="270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7099658" y="2169715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8600"/>
                    <a:pt x="554" y="15600"/>
                    <a:pt x="4154" y="12000"/>
                  </a:cubicBezTo>
                  <a:cubicBezTo>
                    <a:pt x="7754" y="8400"/>
                    <a:pt x="14677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7307940" y="2040522"/>
              <a:ext cx="83059" cy="35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401" fill="norm" stroke="1" extrusionOk="0">
                  <a:moveTo>
                    <a:pt x="21273" y="1320"/>
                  </a:moveTo>
                  <a:cubicBezTo>
                    <a:pt x="19309" y="702"/>
                    <a:pt x="17346" y="85"/>
                    <a:pt x="15055" y="8"/>
                  </a:cubicBezTo>
                  <a:cubicBezTo>
                    <a:pt x="12764" y="-69"/>
                    <a:pt x="10146" y="394"/>
                    <a:pt x="7528" y="1860"/>
                  </a:cubicBezTo>
                  <a:cubicBezTo>
                    <a:pt x="4909" y="3325"/>
                    <a:pt x="2291" y="5794"/>
                    <a:pt x="982" y="8880"/>
                  </a:cubicBezTo>
                  <a:cubicBezTo>
                    <a:pt x="-327" y="11965"/>
                    <a:pt x="-327" y="15668"/>
                    <a:pt x="982" y="17905"/>
                  </a:cubicBezTo>
                  <a:cubicBezTo>
                    <a:pt x="2291" y="20142"/>
                    <a:pt x="4909" y="20914"/>
                    <a:pt x="7855" y="21222"/>
                  </a:cubicBezTo>
                  <a:cubicBezTo>
                    <a:pt x="10800" y="21531"/>
                    <a:pt x="14073" y="21377"/>
                    <a:pt x="17346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7393190" y="2132526"/>
              <a:ext cx="151146" cy="211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777" fill="norm" stroke="1" extrusionOk="0">
                  <a:moveTo>
                    <a:pt x="14811" y="2147"/>
                  </a:moveTo>
                  <a:cubicBezTo>
                    <a:pt x="13731" y="1143"/>
                    <a:pt x="12651" y="138"/>
                    <a:pt x="11391" y="13"/>
                  </a:cubicBezTo>
                  <a:cubicBezTo>
                    <a:pt x="10131" y="-113"/>
                    <a:pt x="8691" y="640"/>
                    <a:pt x="7071" y="3403"/>
                  </a:cubicBezTo>
                  <a:cubicBezTo>
                    <a:pt x="5451" y="6166"/>
                    <a:pt x="3651" y="10938"/>
                    <a:pt x="2751" y="13952"/>
                  </a:cubicBezTo>
                  <a:cubicBezTo>
                    <a:pt x="1851" y="16966"/>
                    <a:pt x="1851" y="18222"/>
                    <a:pt x="2391" y="19352"/>
                  </a:cubicBezTo>
                  <a:cubicBezTo>
                    <a:pt x="2931" y="20482"/>
                    <a:pt x="4011" y="21487"/>
                    <a:pt x="7251" y="20106"/>
                  </a:cubicBezTo>
                  <a:cubicBezTo>
                    <a:pt x="10491" y="18724"/>
                    <a:pt x="15891" y="14957"/>
                    <a:pt x="18411" y="11692"/>
                  </a:cubicBezTo>
                  <a:cubicBezTo>
                    <a:pt x="20931" y="8427"/>
                    <a:pt x="20571" y="5664"/>
                    <a:pt x="18771" y="3654"/>
                  </a:cubicBezTo>
                  <a:cubicBezTo>
                    <a:pt x="16971" y="1645"/>
                    <a:pt x="13731" y="389"/>
                    <a:pt x="10311" y="264"/>
                  </a:cubicBezTo>
                  <a:cubicBezTo>
                    <a:pt x="6891" y="138"/>
                    <a:pt x="3291" y="1143"/>
                    <a:pt x="1491" y="2399"/>
                  </a:cubicBezTo>
                  <a:cubicBezTo>
                    <a:pt x="-309" y="3654"/>
                    <a:pt x="-309" y="5161"/>
                    <a:pt x="591" y="6040"/>
                  </a:cubicBezTo>
                  <a:cubicBezTo>
                    <a:pt x="1491" y="6920"/>
                    <a:pt x="3291" y="7171"/>
                    <a:pt x="6891" y="6794"/>
                  </a:cubicBezTo>
                  <a:cubicBezTo>
                    <a:pt x="10491" y="6417"/>
                    <a:pt x="15891" y="5413"/>
                    <a:pt x="21291" y="4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7627194" y="1916709"/>
              <a:ext cx="32144" cy="57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5944" y="0"/>
                  </a:moveTo>
                  <a:cubicBezTo>
                    <a:pt x="2621" y="2103"/>
                    <a:pt x="-702" y="4205"/>
                    <a:pt x="129" y="6786"/>
                  </a:cubicBezTo>
                  <a:cubicBezTo>
                    <a:pt x="959" y="9366"/>
                    <a:pt x="5944" y="12425"/>
                    <a:pt x="9267" y="14814"/>
                  </a:cubicBezTo>
                  <a:cubicBezTo>
                    <a:pt x="12590" y="17204"/>
                    <a:pt x="14252" y="18924"/>
                    <a:pt x="15082" y="20023"/>
                  </a:cubicBezTo>
                  <a:cubicBezTo>
                    <a:pt x="15913" y="21122"/>
                    <a:pt x="15913" y="21600"/>
                    <a:pt x="15913" y="21600"/>
                  </a:cubicBezTo>
                  <a:cubicBezTo>
                    <a:pt x="15913" y="21600"/>
                    <a:pt x="15913" y="21122"/>
                    <a:pt x="16744" y="20788"/>
                  </a:cubicBezTo>
                  <a:cubicBezTo>
                    <a:pt x="17575" y="20453"/>
                    <a:pt x="19236" y="20262"/>
                    <a:pt x="20898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7739506" y="2064217"/>
              <a:ext cx="114589" cy="28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6" h="20997" fill="norm" stroke="1" extrusionOk="0">
                  <a:moveTo>
                    <a:pt x="2128" y="3843"/>
                  </a:moveTo>
                  <a:cubicBezTo>
                    <a:pt x="3047" y="8011"/>
                    <a:pt x="3966" y="12180"/>
                    <a:pt x="4426" y="14738"/>
                  </a:cubicBezTo>
                  <a:cubicBezTo>
                    <a:pt x="4885" y="17296"/>
                    <a:pt x="4885" y="18243"/>
                    <a:pt x="4656" y="19190"/>
                  </a:cubicBezTo>
                  <a:cubicBezTo>
                    <a:pt x="4426" y="20138"/>
                    <a:pt x="3966" y="21085"/>
                    <a:pt x="3277" y="20990"/>
                  </a:cubicBezTo>
                  <a:cubicBezTo>
                    <a:pt x="2587" y="20896"/>
                    <a:pt x="1668" y="19759"/>
                    <a:pt x="979" y="16917"/>
                  </a:cubicBezTo>
                  <a:cubicBezTo>
                    <a:pt x="290" y="14074"/>
                    <a:pt x="-170" y="9527"/>
                    <a:pt x="60" y="6590"/>
                  </a:cubicBezTo>
                  <a:cubicBezTo>
                    <a:pt x="290" y="3653"/>
                    <a:pt x="1209" y="2327"/>
                    <a:pt x="3047" y="1285"/>
                  </a:cubicBezTo>
                  <a:cubicBezTo>
                    <a:pt x="4885" y="243"/>
                    <a:pt x="7643" y="-515"/>
                    <a:pt x="11090" y="432"/>
                  </a:cubicBezTo>
                  <a:cubicBezTo>
                    <a:pt x="14536" y="1380"/>
                    <a:pt x="18673" y="4032"/>
                    <a:pt x="20051" y="7064"/>
                  </a:cubicBezTo>
                  <a:cubicBezTo>
                    <a:pt x="21430" y="10096"/>
                    <a:pt x="20051" y="13506"/>
                    <a:pt x="17983" y="15780"/>
                  </a:cubicBezTo>
                  <a:cubicBezTo>
                    <a:pt x="15915" y="18053"/>
                    <a:pt x="13158" y="19190"/>
                    <a:pt x="11549" y="19474"/>
                  </a:cubicBezTo>
                  <a:cubicBezTo>
                    <a:pt x="9941" y="19759"/>
                    <a:pt x="9481" y="19190"/>
                    <a:pt x="9022" y="18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7920010" y="2284718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7976233" y="2120369"/>
              <a:ext cx="89448" cy="21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6789" y="4849"/>
                  </a:moveTo>
                  <a:cubicBezTo>
                    <a:pt x="6171" y="7612"/>
                    <a:pt x="5554" y="10375"/>
                    <a:pt x="4628" y="13012"/>
                  </a:cubicBezTo>
                  <a:cubicBezTo>
                    <a:pt x="3703" y="15649"/>
                    <a:pt x="2469" y="18161"/>
                    <a:pt x="1543" y="18789"/>
                  </a:cubicBezTo>
                  <a:cubicBezTo>
                    <a:pt x="617" y="19417"/>
                    <a:pt x="0" y="18161"/>
                    <a:pt x="0" y="15021"/>
                  </a:cubicBezTo>
                  <a:cubicBezTo>
                    <a:pt x="0" y="11882"/>
                    <a:pt x="617" y="6859"/>
                    <a:pt x="2160" y="3970"/>
                  </a:cubicBezTo>
                  <a:cubicBezTo>
                    <a:pt x="3703" y="1082"/>
                    <a:pt x="6171" y="328"/>
                    <a:pt x="8949" y="77"/>
                  </a:cubicBezTo>
                  <a:cubicBezTo>
                    <a:pt x="11726" y="-174"/>
                    <a:pt x="14811" y="77"/>
                    <a:pt x="17280" y="2463"/>
                  </a:cubicBezTo>
                  <a:cubicBezTo>
                    <a:pt x="19749" y="4849"/>
                    <a:pt x="21600" y="9370"/>
                    <a:pt x="21600" y="12886"/>
                  </a:cubicBezTo>
                  <a:cubicBezTo>
                    <a:pt x="21600" y="16403"/>
                    <a:pt x="19749" y="18914"/>
                    <a:pt x="17897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8111681" y="2089533"/>
              <a:ext cx="127781" cy="250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6480" y="5537"/>
                  </a:moveTo>
                  <a:cubicBezTo>
                    <a:pt x="6480" y="10119"/>
                    <a:pt x="6480" y="14700"/>
                    <a:pt x="6264" y="17537"/>
                  </a:cubicBezTo>
                  <a:cubicBezTo>
                    <a:pt x="6048" y="20373"/>
                    <a:pt x="5616" y="21464"/>
                    <a:pt x="5184" y="21355"/>
                  </a:cubicBezTo>
                  <a:cubicBezTo>
                    <a:pt x="4752" y="21246"/>
                    <a:pt x="4320" y="19937"/>
                    <a:pt x="3888" y="16773"/>
                  </a:cubicBezTo>
                  <a:cubicBezTo>
                    <a:pt x="3456" y="13609"/>
                    <a:pt x="3024" y="8591"/>
                    <a:pt x="3024" y="5537"/>
                  </a:cubicBezTo>
                  <a:cubicBezTo>
                    <a:pt x="3024" y="2482"/>
                    <a:pt x="3456" y="1391"/>
                    <a:pt x="4752" y="737"/>
                  </a:cubicBezTo>
                  <a:cubicBezTo>
                    <a:pt x="6048" y="82"/>
                    <a:pt x="8208" y="-136"/>
                    <a:pt x="10152" y="82"/>
                  </a:cubicBezTo>
                  <a:cubicBezTo>
                    <a:pt x="12096" y="300"/>
                    <a:pt x="13824" y="955"/>
                    <a:pt x="16200" y="3355"/>
                  </a:cubicBezTo>
                  <a:cubicBezTo>
                    <a:pt x="18576" y="5755"/>
                    <a:pt x="21600" y="9900"/>
                    <a:pt x="21600" y="13173"/>
                  </a:cubicBezTo>
                  <a:cubicBezTo>
                    <a:pt x="21600" y="16446"/>
                    <a:pt x="18576" y="18846"/>
                    <a:pt x="14904" y="20046"/>
                  </a:cubicBezTo>
                  <a:cubicBezTo>
                    <a:pt x="11232" y="21246"/>
                    <a:pt x="6912" y="21246"/>
                    <a:pt x="4320" y="21137"/>
                  </a:cubicBezTo>
                  <a:cubicBezTo>
                    <a:pt x="1728" y="21028"/>
                    <a:pt x="864" y="20809"/>
                    <a:pt x="0" y="20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8257350" y="2299991"/>
              <a:ext cx="107337" cy="98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2" fill="norm" stroke="1" extrusionOk="0">
                  <a:moveTo>
                    <a:pt x="0" y="1633"/>
                  </a:moveTo>
                  <a:cubicBezTo>
                    <a:pt x="2571" y="553"/>
                    <a:pt x="5143" y="-527"/>
                    <a:pt x="6943" y="283"/>
                  </a:cubicBezTo>
                  <a:cubicBezTo>
                    <a:pt x="8743" y="1093"/>
                    <a:pt x="9771" y="3793"/>
                    <a:pt x="9771" y="6493"/>
                  </a:cubicBezTo>
                  <a:cubicBezTo>
                    <a:pt x="9771" y="9193"/>
                    <a:pt x="8743" y="11893"/>
                    <a:pt x="7200" y="14323"/>
                  </a:cubicBezTo>
                  <a:cubicBezTo>
                    <a:pt x="5657" y="16753"/>
                    <a:pt x="3600" y="18913"/>
                    <a:pt x="3857" y="19993"/>
                  </a:cubicBezTo>
                  <a:cubicBezTo>
                    <a:pt x="4114" y="21073"/>
                    <a:pt x="6686" y="21073"/>
                    <a:pt x="10029" y="19723"/>
                  </a:cubicBezTo>
                  <a:cubicBezTo>
                    <a:pt x="13371" y="18373"/>
                    <a:pt x="17486" y="15673"/>
                    <a:pt x="21600" y="12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8334019" y="2047046"/>
              <a:ext cx="8936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3" h="21600" fill="norm" stroke="1" extrusionOk="0">
                  <a:moveTo>
                    <a:pt x="0" y="0"/>
                  </a:moveTo>
                  <a:cubicBezTo>
                    <a:pt x="2919" y="176"/>
                    <a:pt x="5838" y="351"/>
                    <a:pt x="9049" y="1493"/>
                  </a:cubicBezTo>
                  <a:cubicBezTo>
                    <a:pt x="12259" y="2634"/>
                    <a:pt x="15762" y="4741"/>
                    <a:pt x="18097" y="7288"/>
                  </a:cubicBezTo>
                  <a:cubicBezTo>
                    <a:pt x="20432" y="9834"/>
                    <a:pt x="21600" y="12820"/>
                    <a:pt x="18681" y="15278"/>
                  </a:cubicBezTo>
                  <a:cubicBezTo>
                    <a:pt x="15762" y="17737"/>
                    <a:pt x="8757" y="19668"/>
                    <a:pt x="17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8530638" y="2123714"/>
              <a:ext cx="26339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19537" y="0"/>
                  </a:moveTo>
                  <a:cubicBezTo>
                    <a:pt x="17875" y="4800"/>
                    <a:pt x="16214" y="9600"/>
                    <a:pt x="14448" y="12873"/>
                  </a:cubicBezTo>
                  <a:cubicBezTo>
                    <a:pt x="12683" y="16145"/>
                    <a:pt x="10814" y="17891"/>
                    <a:pt x="9360" y="18982"/>
                  </a:cubicBezTo>
                  <a:cubicBezTo>
                    <a:pt x="7906" y="20073"/>
                    <a:pt x="6868" y="20509"/>
                    <a:pt x="5829" y="20618"/>
                  </a:cubicBezTo>
                  <a:cubicBezTo>
                    <a:pt x="4791" y="20727"/>
                    <a:pt x="3752" y="20509"/>
                    <a:pt x="2818" y="19855"/>
                  </a:cubicBezTo>
                  <a:cubicBezTo>
                    <a:pt x="1883" y="19200"/>
                    <a:pt x="1052" y="18109"/>
                    <a:pt x="533" y="16691"/>
                  </a:cubicBezTo>
                  <a:cubicBezTo>
                    <a:pt x="14" y="15273"/>
                    <a:pt x="-194" y="13527"/>
                    <a:pt x="221" y="12436"/>
                  </a:cubicBezTo>
                  <a:cubicBezTo>
                    <a:pt x="637" y="11345"/>
                    <a:pt x="1675" y="10909"/>
                    <a:pt x="3233" y="11455"/>
                  </a:cubicBezTo>
                  <a:cubicBezTo>
                    <a:pt x="4791" y="12000"/>
                    <a:pt x="6868" y="13527"/>
                    <a:pt x="9983" y="15382"/>
                  </a:cubicBezTo>
                  <a:cubicBezTo>
                    <a:pt x="13098" y="17236"/>
                    <a:pt x="17252" y="19418"/>
                    <a:pt x="21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7456441" y="2757023"/>
              <a:ext cx="80228" cy="37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0" h="21480" fill="norm" stroke="1" extrusionOk="0">
                  <a:moveTo>
                    <a:pt x="21190" y="2395"/>
                  </a:moveTo>
                  <a:cubicBezTo>
                    <a:pt x="19840" y="1655"/>
                    <a:pt x="18490" y="916"/>
                    <a:pt x="16127" y="472"/>
                  </a:cubicBezTo>
                  <a:cubicBezTo>
                    <a:pt x="13765" y="28"/>
                    <a:pt x="10390" y="-120"/>
                    <a:pt x="7690" y="102"/>
                  </a:cubicBezTo>
                  <a:cubicBezTo>
                    <a:pt x="4990" y="324"/>
                    <a:pt x="2965" y="916"/>
                    <a:pt x="1615" y="2913"/>
                  </a:cubicBezTo>
                  <a:cubicBezTo>
                    <a:pt x="265" y="4910"/>
                    <a:pt x="-410" y="8313"/>
                    <a:pt x="265" y="11642"/>
                  </a:cubicBezTo>
                  <a:cubicBezTo>
                    <a:pt x="940" y="14970"/>
                    <a:pt x="2965" y="18225"/>
                    <a:pt x="499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7360331" y="2928732"/>
              <a:ext cx="207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840"/>
                    <a:pt x="11733" y="10080"/>
                    <a:pt x="15333" y="6480"/>
                  </a:cubicBezTo>
                  <a:cubicBezTo>
                    <a:pt x="18933" y="2880"/>
                    <a:pt x="2026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7592967" y="2798396"/>
              <a:ext cx="8937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9182" y="0"/>
                  </a:moveTo>
                  <a:cubicBezTo>
                    <a:pt x="16182" y="0"/>
                    <a:pt x="13182" y="0"/>
                    <a:pt x="9882" y="2200"/>
                  </a:cubicBezTo>
                  <a:cubicBezTo>
                    <a:pt x="6582" y="4400"/>
                    <a:pt x="2982" y="8800"/>
                    <a:pt x="1182" y="12100"/>
                  </a:cubicBezTo>
                  <a:cubicBezTo>
                    <a:pt x="-618" y="15400"/>
                    <a:pt x="-618" y="17600"/>
                    <a:pt x="2982" y="19000"/>
                  </a:cubicBezTo>
                  <a:cubicBezTo>
                    <a:pt x="6582" y="20400"/>
                    <a:pt x="13782" y="21000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7774339" y="2844397"/>
              <a:ext cx="1501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0" y="0"/>
                  </a:moveTo>
                  <a:cubicBezTo>
                    <a:pt x="3600" y="6300"/>
                    <a:pt x="7200" y="12600"/>
                    <a:pt x="10800" y="16425"/>
                  </a:cubicBezTo>
                  <a:cubicBezTo>
                    <a:pt x="14400" y="20250"/>
                    <a:pt x="18000" y="21600"/>
                    <a:pt x="19800" y="21600"/>
                  </a:cubicBezTo>
                  <a:cubicBezTo>
                    <a:pt x="21600" y="21600"/>
                    <a:pt x="21600" y="20250"/>
                    <a:pt x="19800" y="19237"/>
                  </a:cubicBezTo>
                  <a:cubicBezTo>
                    <a:pt x="18000" y="18225"/>
                    <a:pt x="14400" y="17550"/>
                    <a:pt x="10800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7766673" y="2824031"/>
              <a:ext cx="136062" cy="273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198" fill="norm" stroke="1" extrusionOk="0">
                  <a:moveTo>
                    <a:pt x="0" y="5741"/>
                  </a:moveTo>
                  <a:cubicBezTo>
                    <a:pt x="0" y="4750"/>
                    <a:pt x="0" y="3759"/>
                    <a:pt x="1767" y="2471"/>
                  </a:cubicBezTo>
                  <a:cubicBezTo>
                    <a:pt x="3535" y="1183"/>
                    <a:pt x="7069" y="-402"/>
                    <a:pt x="10800" y="93"/>
                  </a:cubicBezTo>
                  <a:cubicBezTo>
                    <a:pt x="14531" y="589"/>
                    <a:pt x="18458" y="3165"/>
                    <a:pt x="20029" y="5939"/>
                  </a:cubicBezTo>
                  <a:cubicBezTo>
                    <a:pt x="21600" y="8714"/>
                    <a:pt x="20815" y="11686"/>
                    <a:pt x="19636" y="13569"/>
                  </a:cubicBezTo>
                  <a:cubicBezTo>
                    <a:pt x="18458" y="15451"/>
                    <a:pt x="16887" y="16244"/>
                    <a:pt x="13942" y="17235"/>
                  </a:cubicBezTo>
                  <a:cubicBezTo>
                    <a:pt x="10996" y="18226"/>
                    <a:pt x="6676" y="19415"/>
                    <a:pt x="5498" y="20108"/>
                  </a:cubicBezTo>
                  <a:cubicBezTo>
                    <a:pt x="4320" y="20802"/>
                    <a:pt x="6284" y="21000"/>
                    <a:pt x="8247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7981345" y="2997734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8070791" y="2837552"/>
              <a:ext cx="127313" cy="22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055" fill="norm" stroke="1" extrusionOk="0">
                  <a:moveTo>
                    <a:pt x="1662" y="5559"/>
                  </a:moveTo>
                  <a:cubicBezTo>
                    <a:pt x="1662" y="9785"/>
                    <a:pt x="1662" y="14012"/>
                    <a:pt x="1662" y="16829"/>
                  </a:cubicBezTo>
                  <a:cubicBezTo>
                    <a:pt x="1662" y="19646"/>
                    <a:pt x="1662" y="21055"/>
                    <a:pt x="1454" y="21055"/>
                  </a:cubicBezTo>
                  <a:cubicBezTo>
                    <a:pt x="1246" y="21055"/>
                    <a:pt x="831" y="19646"/>
                    <a:pt x="416" y="16946"/>
                  </a:cubicBezTo>
                  <a:cubicBezTo>
                    <a:pt x="0" y="14246"/>
                    <a:pt x="-415" y="10255"/>
                    <a:pt x="831" y="6968"/>
                  </a:cubicBezTo>
                  <a:cubicBezTo>
                    <a:pt x="2077" y="3681"/>
                    <a:pt x="4985" y="1098"/>
                    <a:pt x="8723" y="277"/>
                  </a:cubicBezTo>
                  <a:cubicBezTo>
                    <a:pt x="12462" y="-545"/>
                    <a:pt x="17031" y="394"/>
                    <a:pt x="19108" y="4033"/>
                  </a:cubicBezTo>
                  <a:cubicBezTo>
                    <a:pt x="21185" y="7672"/>
                    <a:pt x="20770" y="14012"/>
                    <a:pt x="20354" y="20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8280351" y="2797218"/>
              <a:ext cx="119821" cy="263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188" fill="norm" stroke="1" extrusionOk="0">
                  <a:moveTo>
                    <a:pt x="5400" y="6266"/>
                  </a:moveTo>
                  <a:cubicBezTo>
                    <a:pt x="5400" y="10586"/>
                    <a:pt x="5400" y="14906"/>
                    <a:pt x="5400" y="17580"/>
                  </a:cubicBezTo>
                  <a:cubicBezTo>
                    <a:pt x="5400" y="20254"/>
                    <a:pt x="5400" y="21283"/>
                    <a:pt x="5175" y="21180"/>
                  </a:cubicBezTo>
                  <a:cubicBezTo>
                    <a:pt x="4950" y="21077"/>
                    <a:pt x="4500" y="19843"/>
                    <a:pt x="3825" y="17477"/>
                  </a:cubicBezTo>
                  <a:cubicBezTo>
                    <a:pt x="3150" y="15112"/>
                    <a:pt x="2250" y="11614"/>
                    <a:pt x="1800" y="8529"/>
                  </a:cubicBezTo>
                  <a:cubicBezTo>
                    <a:pt x="1350" y="5443"/>
                    <a:pt x="1350" y="2769"/>
                    <a:pt x="2475" y="1329"/>
                  </a:cubicBezTo>
                  <a:cubicBezTo>
                    <a:pt x="3600" y="-111"/>
                    <a:pt x="5850" y="-317"/>
                    <a:pt x="8775" y="403"/>
                  </a:cubicBezTo>
                  <a:cubicBezTo>
                    <a:pt x="11700" y="1123"/>
                    <a:pt x="15300" y="2769"/>
                    <a:pt x="17775" y="5237"/>
                  </a:cubicBezTo>
                  <a:cubicBezTo>
                    <a:pt x="20250" y="7706"/>
                    <a:pt x="21600" y="10997"/>
                    <a:pt x="20925" y="13672"/>
                  </a:cubicBezTo>
                  <a:cubicBezTo>
                    <a:pt x="20250" y="16346"/>
                    <a:pt x="17550" y="18403"/>
                    <a:pt x="13725" y="19432"/>
                  </a:cubicBezTo>
                  <a:cubicBezTo>
                    <a:pt x="9900" y="20460"/>
                    <a:pt x="4950" y="20460"/>
                    <a:pt x="0" y="20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8410687" y="2976157"/>
              <a:ext cx="138005" cy="112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4" fill="norm" stroke="1" extrusionOk="0">
                  <a:moveTo>
                    <a:pt x="0" y="5493"/>
                  </a:moveTo>
                  <a:cubicBezTo>
                    <a:pt x="1600" y="3573"/>
                    <a:pt x="3200" y="1653"/>
                    <a:pt x="5000" y="693"/>
                  </a:cubicBezTo>
                  <a:cubicBezTo>
                    <a:pt x="6800" y="-267"/>
                    <a:pt x="8800" y="-267"/>
                    <a:pt x="10000" y="933"/>
                  </a:cubicBezTo>
                  <a:cubicBezTo>
                    <a:pt x="11200" y="2133"/>
                    <a:pt x="11600" y="4533"/>
                    <a:pt x="11000" y="7413"/>
                  </a:cubicBezTo>
                  <a:cubicBezTo>
                    <a:pt x="10400" y="10293"/>
                    <a:pt x="8800" y="13653"/>
                    <a:pt x="7200" y="16053"/>
                  </a:cubicBezTo>
                  <a:cubicBezTo>
                    <a:pt x="5600" y="18453"/>
                    <a:pt x="4000" y="19893"/>
                    <a:pt x="4200" y="20613"/>
                  </a:cubicBezTo>
                  <a:cubicBezTo>
                    <a:pt x="4400" y="21333"/>
                    <a:pt x="6400" y="21333"/>
                    <a:pt x="9600" y="20133"/>
                  </a:cubicBezTo>
                  <a:cubicBezTo>
                    <a:pt x="12800" y="18933"/>
                    <a:pt x="17200" y="16533"/>
                    <a:pt x="21600" y="14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8610026" y="2691060"/>
              <a:ext cx="38335" cy="499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0" y="0"/>
                  </a:moveTo>
                  <a:cubicBezTo>
                    <a:pt x="2880" y="3196"/>
                    <a:pt x="5760" y="6392"/>
                    <a:pt x="6480" y="9478"/>
                  </a:cubicBezTo>
                  <a:cubicBezTo>
                    <a:pt x="7200" y="12563"/>
                    <a:pt x="5760" y="15539"/>
                    <a:pt x="5040" y="17357"/>
                  </a:cubicBezTo>
                  <a:cubicBezTo>
                    <a:pt x="4320" y="19176"/>
                    <a:pt x="4320" y="19837"/>
                    <a:pt x="5040" y="20443"/>
                  </a:cubicBezTo>
                  <a:cubicBezTo>
                    <a:pt x="5760" y="21049"/>
                    <a:pt x="7200" y="21600"/>
                    <a:pt x="10080" y="21545"/>
                  </a:cubicBezTo>
                  <a:cubicBezTo>
                    <a:pt x="12960" y="21490"/>
                    <a:pt x="17280" y="20829"/>
                    <a:pt x="21600" y="2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8683199" y="2830488"/>
              <a:ext cx="141499" cy="244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090" fill="norm" stroke="1" extrusionOk="0">
                  <a:moveTo>
                    <a:pt x="14413" y="5167"/>
                  </a:moveTo>
                  <a:cubicBezTo>
                    <a:pt x="14027" y="3624"/>
                    <a:pt x="13642" y="2081"/>
                    <a:pt x="12677" y="1640"/>
                  </a:cubicBezTo>
                  <a:cubicBezTo>
                    <a:pt x="11713" y="1199"/>
                    <a:pt x="10170" y="1861"/>
                    <a:pt x="8242" y="3844"/>
                  </a:cubicBezTo>
                  <a:cubicBezTo>
                    <a:pt x="6313" y="5828"/>
                    <a:pt x="3999" y="9134"/>
                    <a:pt x="2842" y="11999"/>
                  </a:cubicBezTo>
                  <a:cubicBezTo>
                    <a:pt x="1685" y="14865"/>
                    <a:pt x="1685" y="17289"/>
                    <a:pt x="2263" y="18942"/>
                  </a:cubicBezTo>
                  <a:cubicBezTo>
                    <a:pt x="2842" y="20595"/>
                    <a:pt x="3999" y="21477"/>
                    <a:pt x="7085" y="20926"/>
                  </a:cubicBezTo>
                  <a:cubicBezTo>
                    <a:pt x="10170" y="20375"/>
                    <a:pt x="15185" y="18391"/>
                    <a:pt x="17306" y="15085"/>
                  </a:cubicBezTo>
                  <a:cubicBezTo>
                    <a:pt x="19427" y="11779"/>
                    <a:pt x="18656" y="7150"/>
                    <a:pt x="16535" y="4395"/>
                  </a:cubicBezTo>
                  <a:cubicBezTo>
                    <a:pt x="14413" y="1640"/>
                    <a:pt x="10942" y="759"/>
                    <a:pt x="8049" y="318"/>
                  </a:cubicBezTo>
                  <a:cubicBezTo>
                    <a:pt x="5156" y="-123"/>
                    <a:pt x="2842" y="-123"/>
                    <a:pt x="1492" y="428"/>
                  </a:cubicBezTo>
                  <a:cubicBezTo>
                    <a:pt x="142" y="979"/>
                    <a:pt x="-244" y="2081"/>
                    <a:pt x="142" y="3073"/>
                  </a:cubicBezTo>
                  <a:cubicBezTo>
                    <a:pt x="527" y="4065"/>
                    <a:pt x="1685" y="4946"/>
                    <a:pt x="5349" y="5277"/>
                  </a:cubicBezTo>
                  <a:cubicBezTo>
                    <a:pt x="9013" y="5608"/>
                    <a:pt x="15185" y="5387"/>
                    <a:pt x="21356" y="5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8863031" y="2698727"/>
              <a:ext cx="7423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0" y="0"/>
                  </a:moveTo>
                  <a:cubicBezTo>
                    <a:pt x="7200" y="3040"/>
                    <a:pt x="14400" y="6080"/>
                    <a:pt x="18000" y="9120"/>
                  </a:cubicBezTo>
                  <a:cubicBezTo>
                    <a:pt x="21600" y="12160"/>
                    <a:pt x="21600" y="15200"/>
                    <a:pt x="19440" y="17280"/>
                  </a:cubicBezTo>
                  <a:cubicBezTo>
                    <a:pt x="17280" y="19360"/>
                    <a:pt x="12960" y="20480"/>
                    <a:pt x="86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8962700" y="2967066"/>
              <a:ext cx="69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9233595" y="2647688"/>
              <a:ext cx="74114" cy="380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4172"/>
                  </a:moveTo>
                  <a:cubicBezTo>
                    <a:pt x="21600" y="3452"/>
                    <a:pt x="21600" y="2732"/>
                    <a:pt x="21228" y="2012"/>
                  </a:cubicBezTo>
                  <a:cubicBezTo>
                    <a:pt x="20855" y="1292"/>
                    <a:pt x="20110" y="572"/>
                    <a:pt x="17503" y="212"/>
                  </a:cubicBezTo>
                  <a:cubicBezTo>
                    <a:pt x="14897" y="-148"/>
                    <a:pt x="10428" y="-148"/>
                    <a:pt x="6703" y="1004"/>
                  </a:cubicBezTo>
                  <a:cubicBezTo>
                    <a:pt x="2979" y="2156"/>
                    <a:pt x="0" y="4460"/>
                    <a:pt x="0" y="8060"/>
                  </a:cubicBezTo>
                  <a:cubicBezTo>
                    <a:pt x="0" y="11660"/>
                    <a:pt x="2979" y="16556"/>
                    <a:pt x="5959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9154371" y="2867397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7486"/>
                    <a:pt x="5891" y="13371"/>
                    <a:pt x="9491" y="9771"/>
                  </a:cubicBezTo>
                  <a:cubicBezTo>
                    <a:pt x="13091" y="6171"/>
                    <a:pt x="17345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9345384" y="2744728"/>
              <a:ext cx="100328" cy="282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07" fill="norm" stroke="1" extrusionOk="0">
                  <a:moveTo>
                    <a:pt x="21199" y="0"/>
                  </a:moveTo>
                  <a:cubicBezTo>
                    <a:pt x="15799" y="2335"/>
                    <a:pt x="10399" y="4670"/>
                    <a:pt x="6619" y="7784"/>
                  </a:cubicBezTo>
                  <a:cubicBezTo>
                    <a:pt x="2839" y="10897"/>
                    <a:pt x="679" y="14789"/>
                    <a:pt x="139" y="17222"/>
                  </a:cubicBezTo>
                  <a:cubicBezTo>
                    <a:pt x="-401" y="19654"/>
                    <a:pt x="679" y="20627"/>
                    <a:pt x="2569" y="21114"/>
                  </a:cubicBezTo>
                  <a:cubicBezTo>
                    <a:pt x="4459" y="21600"/>
                    <a:pt x="7159" y="21600"/>
                    <a:pt x="9589" y="21308"/>
                  </a:cubicBezTo>
                  <a:cubicBezTo>
                    <a:pt x="12019" y="21016"/>
                    <a:pt x="14179" y="20432"/>
                    <a:pt x="16339" y="19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9391188" y="2819004"/>
              <a:ext cx="123525" cy="169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0706" fill="norm" stroke="1" extrusionOk="0">
                  <a:moveTo>
                    <a:pt x="20881" y="8745"/>
                  </a:moveTo>
                  <a:cubicBezTo>
                    <a:pt x="20881" y="7180"/>
                    <a:pt x="20881" y="5615"/>
                    <a:pt x="20449" y="4050"/>
                  </a:cubicBezTo>
                  <a:cubicBezTo>
                    <a:pt x="20017" y="2484"/>
                    <a:pt x="19153" y="919"/>
                    <a:pt x="17425" y="293"/>
                  </a:cubicBezTo>
                  <a:cubicBezTo>
                    <a:pt x="15697" y="-333"/>
                    <a:pt x="13105" y="-20"/>
                    <a:pt x="10513" y="1858"/>
                  </a:cubicBezTo>
                  <a:cubicBezTo>
                    <a:pt x="7921" y="3737"/>
                    <a:pt x="5329" y="7180"/>
                    <a:pt x="3601" y="9684"/>
                  </a:cubicBezTo>
                  <a:cubicBezTo>
                    <a:pt x="1873" y="12189"/>
                    <a:pt x="1009" y="13754"/>
                    <a:pt x="577" y="15319"/>
                  </a:cubicBezTo>
                  <a:cubicBezTo>
                    <a:pt x="145" y="16884"/>
                    <a:pt x="145" y="18450"/>
                    <a:pt x="2737" y="19545"/>
                  </a:cubicBezTo>
                  <a:cubicBezTo>
                    <a:pt x="5329" y="20641"/>
                    <a:pt x="10513" y="21267"/>
                    <a:pt x="13969" y="20015"/>
                  </a:cubicBezTo>
                  <a:cubicBezTo>
                    <a:pt x="17425" y="18763"/>
                    <a:pt x="19153" y="15632"/>
                    <a:pt x="19369" y="12658"/>
                  </a:cubicBezTo>
                  <a:cubicBezTo>
                    <a:pt x="19585" y="9684"/>
                    <a:pt x="18289" y="6867"/>
                    <a:pt x="16561" y="5145"/>
                  </a:cubicBezTo>
                  <a:cubicBezTo>
                    <a:pt x="14833" y="3424"/>
                    <a:pt x="12673" y="2797"/>
                    <a:pt x="9865" y="2641"/>
                  </a:cubicBezTo>
                  <a:cubicBezTo>
                    <a:pt x="7057" y="2484"/>
                    <a:pt x="3601" y="2797"/>
                    <a:pt x="1657" y="3737"/>
                  </a:cubicBezTo>
                  <a:cubicBezTo>
                    <a:pt x="-287" y="4676"/>
                    <a:pt x="-719" y="6241"/>
                    <a:pt x="1441" y="7493"/>
                  </a:cubicBezTo>
                  <a:cubicBezTo>
                    <a:pt x="3601" y="8745"/>
                    <a:pt x="8353" y="9684"/>
                    <a:pt x="11809" y="9997"/>
                  </a:cubicBezTo>
                  <a:cubicBezTo>
                    <a:pt x="15265" y="10310"/>
                    <a:pt x="17425" y="9997"/>
                    <a:pt x="19585" y="9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9468711" y="2737061"/>
              <a:ext cx="12916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fill="norm" stroke="1" extrusionOk="0">
                  <a:moveTo>
                    <a:pt x="8558" y="0"/>
                  </a:moveTo>
                  <a:cubicBezTo>
                    <a:pt x="13449" y="3370"/>
                    <a:pt x="18340" y="6740"/>
                    <a:pt x="19970" y="9728"/>
                  </a:cubicBezTo>
                  <a:cubicBezTo>
                    <a:pt x="21600" y="12715"/>
                    <a:pt x="19970" y="15319"/>
                    <a:pt x="16098" y="17234"/>
                  </a:cubicBezTo>
                  <a:cubicBezTo>
                    <a:pt x="12226" y="19149"/>
                    <a:pt x="6113" y="20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7254212" y="2581169"/>
              <a:ext cx="2456332" cy="84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600" fill="norm" stroke="1" extrusionOk="0">
                  <a:moveTo>
                    <a:pt x="2077" y="20034"/>
                  </a:moveTo>
                  <a:cubicBezTo>
                    <a:pt x="2324" y="19838"/>
                    <a:pt x="2571" y="19642"/>
                    <a:pt x="3110" y="19479"/>
                  </a:cubicBezTo>
                  <a:cubicBezTo>
                    <a:pt x="3649" y="19316"/>
                    <a:pt x="4480" y="19186"/>
                    <a:pt x="5310" y="19153"/>
                  </a:cubicBezTo>
                  <a:cubicBezTo>
                    <a:pt x="6141" y="19120"/>
                    <a:pt x="6972" y="19185"/>
                    <a:pt x="7791" y="19251"/>
                  </a:cubicBezTo>
                  <a:cubicBezTo>
                    <a:pt x="8611" y="19316"/>
                    <a:pt x="9419" y="19381"/>
                    <a:pt x="10284" y="19414"/>
                  </a:cubicBezTo>
                  <a:cubicBezTo>
                    <a:pt x="11148" y="19447"/>
                    <a:pt x="12069" y="19447"/>
                    <a:pt x="12933" y="19414"/>
                  </a:cubicBezTo>
                  <a:cubicBezTo>
                    <a:pt x="13798" y="19381"/>
                    <a:pt x="14606" y="19316"/>
                    <a:pt x="15369" y="19218"/>
                  </a:cubicBezTo>
                  <a:cubicBezTo>
                    <a:pt x="16133" y="19120"/>
                    <a:pt x="16851" y="18990"/>
                    <a:pt x="17491" y="18859"/>
                  </a:cubicBezTo>
                  <a:cubicBezTo>
                    <a:pt x="18131" y="18729"/>
                    <a:pt x="18693" y="18598"/>
                    <a:pt x="19119" y="18468"/>
                  </a:cubicBezTo>
                  <a:cubicBezTo>
                    <a:pt x="19546" y="18337"/>
                    <a:pt x="19838" y="18207"/>
                    <a:pt x="20040" y="18076"/>
                  </a:cubicBezTo>
                  <a:cubicBezTo>
                    <a:pt x="20242" y="17946"/>
                    <a:pt x="20354" y="17815"/>
                    <a:pt x="20466" y="17293"/>
                  </a:cubicBezTo>
                  <a:cubicBezTo>
                    <a:pt x="20579" y="16771"/>
                    <a:pt x="20691" y="15857"/>
                    <a:pt x="20837" y="14650"/>
                  </a:cubicBezTo>
                  <a:cubicBezTo>
                    <a:pt x="20983" y="13443"/>
                    <a:pt x="21162" y="11942"/>
                    <a:pt x="21286" y="10376"/>
                  </a:cubicBezTo>
                  <a:cubicBezTo>
                    <a:pt x="21409" y="8810"/>
                    <a:pt x="21477" y="7178"/>
                    <a:pt x="21522" y="5808"/>
                  </a:cubicBezTo>
                  <a:cubicBezTo>
                    <a:pt x="21567" y="4437"/>
                    <a:pt x="21589" y="3328"/>
                    <a:pt x="21578" y="2610"/>
                  </a:cubicBezTo>
                  <a:cubicBezTo>
                    <a:pt x="21567" y="1892"/>
                    <a:pt x="21522" y="1566"/>
                    <a:pt x="21364" y="1240"/>
                  </a:cubicBezTo>
                  <a:cubicBezTo>
                    <a:pt x="21207" y="914"/>
                    <a:pt x="20938" y="587"/>
                    <a:pt x="20410" y="359"/>
                  </a:cubicBezTo>
                  <a:cubicBezTo>
                    <a:pt x="19883" y="131"/>
                    <a:pt x="19097" y="0"/>
                    <a:pt x="18311" y="0"/>
                  </a:cubicBezTo>
                  <a:cubicBezTo>
                    <a:pt x="17525" y="0"/>
                    <a:pt x="16739" y="131"/>
                    <a:pt x="15931" y="228"/>
                  </a:cubicBezTo>
                  <a:cubicBezTo>
                    <a:pt x="15122" y="326"/>
                    <a:pt x="14292" y="392"/>
                    <a:pt x="13438" y="457"/>
                  </a:cubicBezTo>
                  <a:cubicBezTo>
                    <a:pt x="12585" y="522"/>
                    <a:pt x="11710" y="587"/>
                    <a:pt x="10823" y="587"/>
                  </a:cubicBezTo>
                  <a:cubicBezTo>
                    <a:pt x="9936" y="587"/>
                    <a:pt x="9038" y="522"/>
                    <a:pt x="8151" y="555"/>
                  </a:cubicBezTo>
                  <a:cubicBezTo>
                    <a:pt x="7264" y="587"/>
                    <a:pt x="6388" y="718"/>
                    <a:pt x="5535" y="881"/>
                  </a:cubicBezTo>
                  <a:cubicBezTo>
                    <a:pt x="4682" y="1044"/>
                    <a:pt x="3851" y="1240"/>
                    <a:pt x="3065" y="1403"/>
                  </a:cubicBezTo>
                  <a:cubicBezTo>
                    <a:pt x="2279" y="1566"/>
                    <a:pt x="1538" y="1697"/>
                    <a:pt x="1067" y="1892"/>
                  </a:cubicBezTo>
                  <a:cubicBezTo>
                    <a:pt x="595" y="2088"/>
                    <a:pt x="393" y="2349"/>
                    <a:pt x="258" y="2610"/>
                  </a:cubicBezTo>
                  <a:cubicBezTo>
                    <a:pt x="124" y="2871"/>
                    <a:pt x="56" y="3132"/>
                    <a:pt x="23" y="4046"/>
                  </a:cubicBezTo>
                  <a:cubicBezTo>
                    <a:pt x="-11" y="4960"/>
                    <a:pt x="-11" y="6526"/>
                    <a:pt x="45" y="7929"/>
                  </a:cubicBezTo>
                  <a:cubicBezTo>
                    <a:pt x="101" y="9332"/>
                    <a:pt x="214" y="10572"/>
                    <a:pt x="326" y="11942"/>
                  </a:cubicBezTo>
                  <a:cubicBezTo>
                    <a:pt x="438" y="13312"/>
                    <a:pt x="550" y="14813"/>
                    <a:pt x="606" y="15727"/>
                  </a:cubicBezTo>
                  <a:cubicBezTo>
                    <a:pt x="663" y="16640"/>
                    <a:pt x="663" y="16967"/>
                    <a:pt x="674" y="17293"/>
                  </a:cubicBezTo>
                  <a:cubicBezTo>
                    <a:pt x="685" y="17619"/>
                    <a:pt x="708" y="17946"/>
                    <a:pt x="865" y="18305"/>
                  </a:cubicBezTo>
                  <a:cubicBezTo>
                    <a:pt x="1022" y="18663"/>
                    <a:pt x="1314" y="19055"/>
                    <a:pt x="1662" y="19577"/>
                  </a:cubicBezTo>
                  <a:cubicBezTo>
                    <a:pt x="2010" y="20099"/>
                    <a:pt x="2414" y="20752"/>
                    <a:pt x="2796" y="21111"/>
                  </a:cubicBezTo>
                  <a:cubicBezTo>
                    <a:pt x="3177" y="21469"/>
                    <a:pt x="3537" y="21535"/>
                    <a:pt x="38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6908864" y="8154393"/>
              <a:ext cx="2749422" cy="1091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61" fill="norm" stroke="1" extrusionOk="0">
                  <a:moveTo>
                    <a:pt x="10041" y="516"/>
                  </a:moveTo>
                  <a:cubicBezTo>
                    <a:pt x="9720" y="314"/>
                    <a:pt x="9399" y="112"/>
                    <a:pt x="8858" y="37"/>
                  </a:cubicBezTo>
                  <a:cubicBezTo>
                    <a:pt x="8316" y="-39"/>
                    <a:pt x="7554" y="11"/>
                    <a:pt x="6852" y="112"/>
                  </a:cubicBezTo>
                  <a:cubicBezTo>
                    <a:pt x="6150" y="213"/>
                    <a:pt x="5508" y="365"/>
                    <a:pt x="4857" y="541"/>
                  </a:cubicBezTo>
                  <a:cubicBezTo>
                    <a:pt x="4205" y="718"/>
                    <a:pt x="3543" y="920"/>
                    <a:pt x="3011" y="1324"/>
                  </a:cubicBezTo>
                  <a:cubicBezTo>
                    <a:pt x="2480" y="1727"/>
                    <a:pt x="2079" y="2333"/>
                    <a:pt x="1848" y="2737"/>
                  </a:cubicBezTo>
                  <a:cubicBezTo>
                    <a:pt x="1618" y="3140"/>
                    <a:pt x="1557" y="3342"/>
                    <a:pt x="1517" y="3797"/>
                  </a:cubicBezTo>
                  <a:cubicBezTo>
                    <a:pt x="1477" y="4251"/>
                    <a:pt x="1457" y="4957"/>
                    <a:pt x="1317" y="6168"/>
                  </a:cubicBezTo>
                  <a:cubicBezTo>
                    <a:pt x="1176" y="7380"/>
                    <a:pt x="916" y="9096"/>
                    <a:pt x="695" y="10685"/>
                  </a:cubicBezTo>
                  <a:cubicBezTo>
                    <a:pt x="474" y="12275"/>
                    <a:pt x="294" y="13739"/>
                    <a:pt x="184" y="15101"/>
                  </a:cubicBezTo>
                  <a:cubicBezTo>
                    <a:pt x="73" y="16464"/>
                    <a:pt x="33" y="17725"/>
                    <a:pt x="13" y="18609"/>
                  </a:cubicBezTo>
                  <a:cubicBezTo>
                    <a:pt x="-7" y="19492"/>
                    <a:pt x="-7" y="19997"/>
                    <a:pt x="33" y="20325"/>
                  </a:cubicBezTo>
                  <a:cubicBezTo>
                    <a:pt x="73" y="20653"/>
                    <a:pt x="153" y="20804"/>
                    <a:pt x="454" y="20930"/>
                  </a:cubicBezTo>
                  <a:cubicBezTo>
                    <a:pt x="755" y="21056"/>
                    <a:pt x="1277" y="21157"/>
                    <a:pt x="1888" y="21258"/>
                  </a:cubicBezTo>
                  <a:cubicBezTo>
                    <a:pt x="2500" y="21359"/>
                    <a:pt x="3202" y="21460"/>
                    <a:pt x="3994" y="21511"/>
                  </a:cubicBezTo>
                  <a:cubicBezTo>
                    <a:pt x="4786" y="21561"/>
                    <a:pt x="5669" y="21561"/>
                    <a:pt x="6501" y="21561"/>
                  </a:cubicBezTo>
                  <a:cubicBezTo>
                    <a:pt x="7333" y="21561"/>
                    <a:pt x="8116" y="21561"/>
                    <a:pt x="8868" y="21536"/>
                  </a:cubicBezTo>
                  <a:cubicBezTo>
                    <a:pt x="9620" y="21511"/>
                    <a:pt x="10342" y="21460"/>
                    <a:pt x="11094" y="21359"/>
                  </a:cubicBezTo>
                  <a:cubicBezTo>
                    <a:pt x="11846" y="21258"/>
                    <a:pt x="12628" y="21107"/>
                    <a:pt x="13430" y="21031"/>
                  </a:cubicBezTo>
                  <a:cubicBezTo>
                    <a:pt x="14233" y="20955"/>
                    <a:pt x="15055" y="20955"/>
                    <a:pt x="15897" y="20955"/>
                  </a:cubicBezTo>
                  <a:cubicBezTo>
                    <a:pt x="16740" y="20955"/>
                    <a:pt x="17602" y="20955"/>
                    <a:pt x="18274" y="20955"/>
                  </a:cubicBezTo>
                  <a:cubicBezTo>
                    <a:pt x="18946" y="20955"/>
                    <a:pt x="19427" y="20955"/>
                    <a:pt x="19708" y="20880"/>
                  </a:cubicBezTo>
                  <a:cubicBezTo>
                    <a:pt x="19989" y="20804"/>
                    <a:pt x="20069" y="20653"/>
                    <a:pt x="20119" y="20274"/>
                  </a:cubicBezTo>
                  <a:cubicBezTo>
                    <a:pt x="20169" y="19896"/>
                    <a:pt x="20189" y="19290"/>
                    <a:pt x="20259" y="18003"/>
                  </a:cubicBezTo>
                  <a:cubicBezTo>
                    <a:pt x="20329" y="16716"/>
                    <a:pt x="20450" y="14748"/>
                    <a:pt x="20590" y="12906"/>
                  </a:cubicBezTo>
                  <a:cubicBezTo>
                    <a:pt x="20731" y="11064"/>
                    <a:pt x="20891" y="9348"/>
                    <a:pt x="21062" y="7733"/>
                  </a:cubicBezTo>
                  <a:cubicBezTo>
                    <a:pt x="21232" y="6118"/>
                    <a:pt x="21412" y="4604"/>
                    <a:pt x="21503" y="3569"/>
                  </a:cubicBezTo>
                  <a:cubicBezTo>
                    <a:pt x="21593" y="2535"/>
                    <a:pt x="21593" y="1980"/>
                    <a:pt x="21543" y="1601"/>
                  </a:cubicBezTo>
                  <a:cubicBezTo>
                    <a:pt x="21493" y="1223"/>
                    <a:pt x="21392" y="1021"/>
                    <a:pt x="21112" y="920"/>
                  </a:cubicBezTo>
                  <a:cubicBezTo>
                    <a:pt x="20831" y="819"/>
                    <a:pt x="20370" y="819"/>
                    <a:pt x="19758" y="768"/>
                  </a:cubicBezTo>
                  <a:cubicBezTo>
                    <a:pt x="19146" y="718"/>
                    <a:pt x="18384" y="617"/>
                    <a:pt x="17642" y="541"/>
                  </a:cubicBezTo>
                  <a:cubicBezTo>
                    <a:pt x="16900" y="466"/>
                    <a:pt x="16178" y="415"/>
                    <a:pt x="15416" y="340"/>
                  </a:cubicBezTo>
                  <a:cubicBezTo>
                    <a:pt x="14654" y="264"/>
                    <a:pt x="13851" y="163"/>
                    <a:pt x="12999" y="112"/>
                  </a:cubicBezTo>
                  <a:cubicBezTo>
                    <a:pt x="12147" y="62"/>
                    <a:pt x="11244" y="62"/>
                    <a:pt x="10412" y="239"/>
                  </a:cubicBezTo>
                  <a:cubicBezTo>
                    <a:pt x="9580" y="415"/>
                    <a:pt x="8818" y="768"/>
                    <a:pt x="8055" y="1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995" name="Drawing"/>
          <p:cNvGrpSpPr/>
          <p:nvPr/>
        </p:nvGrpSpPr>
        <p:grpSpPr>
          <a:xfrm>
            <a:off x="406342" y="193268"/>
            <a:ext cx="9261544" cy="542749"/>
            <a:chOff x="0" y="0"/>
            <a:chExt cx="9261542" cy="542748"/>
          </a:xfrm>
        </p:grpSpPr>
        <p:sp>
          <p:nvSpPr>
            <p:cNvPr id="2936" name="Line"/>
            <p:cNvSpPr/>
            <p:nvPr/>
          </p:nvSpPr>
          <p:spPr>
            <a:xfrm>
              <a:off x="0" y="23219"/>
              <a:ext cx="182922" cy="399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20" fill="norm" stroke="1" extrusionOk="0">
                  <a:moveTo>
                    <a:pt x="0" y="5202"/>
                  </a:moveTo>
                  <a:cubicBezTo>
                    <a:pt x="1479" y="8734"/>
                    <a:pt x="2959" y="12266"/>
                    <a:pt x="3699" y="14440"/>
                  </a:cubicBezTo>
                  <a:cubicBezTo>
                    <a:pt x="4438" y="16613"/>
                    <a:pt x="4438" y="17428"/>
                    <a:pt x="4438" y="18243"/>
                  </a:cubicBezTo>
                  <a:cubicBezTo>
                    <a:pt x="4438" y="19059"/>
                    <a:pt x="4438" y="19874"/>
                    <a:pt x="4290" y="19874"/>
                  </a:cubicBezTo>
                  <a:cubicBezTo>
                    <a:pt x="4142" y="19874"/>
                    <a:pt x="3847" y="19059"/>
                    <a:pt x="3255" y="16817"/>
                  </a:cubicBezTo>
                  <a:cubicBezTo>
                    <a:pt x="2663" y="14576"/>
                    <a:pt x="1775" y="10908"/>
                    <a:pt x="1775" y="7919"/>
                  </a:cubicBezTo>
                  <a:cubicBezTo>
                    <a:pt x="1775" y="4930"/>
                    <a:pt x="2663" y="2621"/>
                    <a:pt x="3995" y="1330"/>
                  </a:cubicBezTo>
                  <a:cubicBezTo>
                    <a:pt x="5326" y="40"/>
                    <a:pt x="7101" y="-232"/>
                    <a:pt x="9173" y="176"/>
                  </a:cubicBezTo>
                  <a:cubicBezTo>
                    <a:pt x="11244" y="583"/>
                    <a:pt x="13611" y="1670"/>
                    <a:pt x="15830" y="3843"/>
                  </a:cubicBezTo>
                  <a:cubicBezTo>
                    <a:pt x="18049" y="6017"/>
                    <a:pt x="20121" y="9277"/>
                    <a:pt x="20860" y="11994"/>
                  </a:cubicBezTo>
                  <a:cubicBezTo>
                    <a:pt x="21600" y="14711"/>
                    <a:pt x="21008" y="16885"/>
                    <a:pt x="19529" y="18379"/>
                  </a:cubicBezTo>
                  <a:cubicBezTo>
                    <a:pt x="18049" y="19874"/>
                    <a:pt x="15682" y="20689"/>
                    <a:pt x="13759" y="21028"/>
                  </a:cubicBezTo>
                  <a:cubicBezTo>
                    <a:pt x="11836" y="21368"/>
                    <a:pt x="10356" y="21232"/>
                    <a:pt x="8877" y="20825"/>
                  </a:cubicBezTo>
                  <a:cubicBezTo>
                    <a:pt x="7397" y="20417"/>
                    <a:pt x="5918" y="19738"/>
                    <a:pt x="5770" y="19330"/>
                  </a:cubicBezTo>
                  <a:cubicBezTo>
                    <a:pt x="5622" y="18923"/>
                    <a:pt x="6805" y="18787"/>
                    <a:pt x="7989" y="18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268339" y="305076"/>
              <a:ext cx="7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391008" y="228407"/>
              <a:ext cx="84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429343" y="328076"/>
              <a:ext cx="107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709073" y="4438"/>
              <a:ext cx="118946" cy="459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330" fill="norm" stroke="1" extrusionOk="0">
                  <a:moveTo>
                    <a:pt x="21390" y="1856"/>
                  </a:moveTo>
                  <a:cubicBezTo>
                    <a:pt x="21390" y="1262"/>
                    <a:pt x="21390" y="669"/>
                    <a:pt x="20241" y="313"/>
                  </a:cubicBezTo>
                  <a:cubicBezTo>
                    <a:pt x="19092" y="-43"/>
                    <a:pt x="16794" y="-162"/>
                    <a:pt x="13807" y="313"/>
                  </a:cubicBezTo>
                  <a:cubicBezTo>
                    <a:pt x="10820" y="787"/>
                    <a:pt x="7143" y="1856"/>
                    <a:pt x="4616" y="3042"/>
                  </a:cubicBezTo>
                  <a:cubicBezTo>
                    <a:pt x="2088" y="4229"/>
                    <a:pt x="709" y="5535"/>
                    <a:pt x="709" y="6425"/>
                  </a:cubicBezTo>
                  <a:cubicBezTo>
                    <a:pt x="709" y="7315"/>
                    <a:pt x="2088" y="7790"/>
                    <a:pt x="3926" y="8146"/>
                  </a:cubicBezTo>
                  <a:cubicBezTo>
                    <a:pt x="5764" y="8502"/>
                    <a:pt x="8062" y="8739"/>
                    <a:pt x="10130" y="9036"/>
                  </a:cubicBezTo>
                  <a:cubicBezTo>
                    <a:pt x="12199" y="9333"/>
                    <a:pt x="14037" y="9689"/>
                    <a:pt x="14496" y="10163"/>
                  </a:cubicBezTo>
                  <a:cubicBezTo>
                    <a:pt x="14956" y="10638"/>
                    <a:pt x="14037" y="11231"/>
                    <a:pt x="12428" y="11765"/>
                  </a:cubicBezTo>
                  <a:cubicBezTo>
                    <a:pt x="10820" y="12300"/>
                    <a:pt x="8522" y="12774"/>
                    <a:pt x="7603" y="13308"/>
                  </a:cubicBezTo>
                  <a:cubicBezTo>
                    <a:pt x="6684" y="13842"/>
                    <a:pt x="7143" y="14436"/>
                    <a:pt x="7373" y="15029"/>
                  </a:cubicBezTo>
                  <a:cubicBezTo>
                    <a:pt x="7603" y="15623"/>
                    <a:pt x="7603" y="16216"/>
                    <a:pt x="6913" y="16750"/>
                  </a:cubicBezTo>
                  <a:cubicBezTo>
                    <a:pt x="6224" y="17284"/>
                    <a:pt x="4845" y="17759"/>
                    <a:pt x="3237" y="18530"/>
                  </a:cubicBezTo>
                  <a:cubicBezTo>
                    <a:pt x="1628" y="19302"/>
                    <a:pt x="-210" y="20370"/>
                    <a:pt x="20" y="20904"/>
                  </a:cubicBezTo>
                  <a:cubicBezTo>
                    <a:pt x="250" y="21438"/>
                    <a:pt x="2547" y="21438"/>
                    <a:pt x="5994" y="21082"/>
                  </a:cubicBezTo>
                  <a:cubicBezTo>
                    <a:pt x="9441" y="20726"/>
                    <a:pt x="14037" y="20014"/>
                    <a:pt x="18633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904687" y="167073"/>
              <a:ext cx="153337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0"/>
                  </a:moveTo>
                  <a:cubicBezTo>
                    <a:pt x="5760" y="5854"/>
                    <a:pt x="11520" y="11708"/>
                    <a:pt x="14940" y="15342"/>
                  </a:cubicBezTo>
                  <a:cubicBezTo>
                    <a:pt x="18360" y="18976"/>
                    <a:pt x="19440" y="20389"/>
                    <a:pt x="20160" y="20994"/>
                  </a:cubicBezTo>
                  <a:cubicBezTo>
                    <a:pt x="20880" y="21600"/>
                    <a:pt x="21240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925593" y="182406"/>
              <a:ext cx="14009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600" fill="norm" stroke="1" extrusionOk="0">
                  <a:moveTo>
                    <a:pt x="21145" y="0"/>
                  </a:moveTo>
                  <a:cubicBezTo>
                    <a:pt x="17288" y="3032"/>
                    <a:pt x="13431" y="6063"/>
                    <a:pt x="10345" y="8621"/>
                  </a:cubicBezTo>
                  <a:cubicBezTo>
                    <a:pt x="7259" y="11179"/>
                    <a:pt x="4945" y="13263"/>
                    <a:pt x="3016" y="15158"/>
                  </a:cubicBezTo>
                  <a:cubicBezTo>
                    <a:pt x="1088" y="17053"/>
                    <a:pt x="-455" y="18758"/>
                    <a:pt x="124" y="19800"/>
                  </a:cubicBezTo>
                  <a:cubicBezTo>
                    <a:pt x="702" y="20842"/>
                    <a:pt x="3402" y="21221"/>
                    <a:pt x="61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1127025" y="389411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1219027" y="393464"/>
              <a:ext cx="107337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057" y="11918"/>
                    <a:pt x="4114" y="3818"/>
                    <a:pt x="7714" y="1118"/>
                  </a:cubicBezTo>
                  <a:cubicBezTo>
                    <a:pt x="11314" y="-1582"/>
                    <a:pt x="16457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1464366" y="38174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587035" y="144072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5000"/>
                    <a:pt x="11400" y="10000"/>
                    <a:pt x="14700" y="13100"/>
                  </a:cubicBezTo>
                  <a:cubicBezTo>
                    <a:pt x="18000" y="16200"/>
                    <a:pt x="18900" y="17400"/>
                    <a:pt x="19650" y="18500"/>
                  </a:cubicBezTo>
                  <a:cubicBezTo>
                    <a:pt x="20400" y="19600"/>
                    <a:pt x="21000" y="20600"/>
                    <a:pt x="21300" y="21100"/>
                  </a:cubicBezTo>
                  <a:cubicBezTo>
                    <a:pt x="21600" y="21600"/>
                    <a:pt x="216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1633036" y="155464"/>
              <a:ext cx="161005" cy="31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1335"/>
                  </a:moveTo>
                  <a:cubicBezTo>
                    <a:pt x="20571" y="627"/>
                    <a:pt x="19543" y="-81"/>
                    <a:pt x="18343" y="8"/>
                  </a:cubicBezTo>
                  <a:cubicBezTo>
                    <a:pt x="17143" y="96"/>
                    <a:pt x="15771" y="981"/>
                    <a:pt x="13371" y="3549"/>
                  </a:cubicBezTo>
                  <a:cubicBezTo>
                    <a:pt x="10971" y="6116"/>
                    <a:pt x="7543" y="10365"/>
                    <a:pt x="5143" y="13640"/>
                  </a:cubicBezTo>
                  <a:cubicBezTo>
                    <a:pt x="2743" y="16916"/>
                    <a:pt x="1371" y="19217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1817040" y="340687"/>
              <a:ext cx="99670" cy="140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5040"/>
                  </a:moveTo>
                  <a:cubicBezTo>
                    <a:pt x="554" y="6969"/>
                    <a:pt x="1108" y="8897"/>
                    <a:pt x="1385" y="10826"/>
                  </a:cubicBezTo>
                  <a:cubicBezTo>
                    <a:pt x="1662" y="12754"/>
                    <a:pt x="1662" y="14683"/>
                    <a:pt x="1385" y="14683"/>
                  </a:cubicBezTo>
                  <a:cubicBezTo>
                    <a:pt x="1108" y="14683"/>
                    <a:pt x="554" y="12754"/>
                    <a:pt x="1108" y="10633"/>
                  </a:cubicBezTo>
                  <a:cubicBezTo>
                    <a:pt x="1662" y="8511"/>
                    <a:pt x="3323" y="6197"/>
                    <a:pt x="5262" y="4269"/>
                  </a:cubicBezTo>
                  <a:cubicBezTo>
                    <a:pt x="7200" y="2340"/>
                    <a:pt x="9415" y="797"/>
                    <a:pt x="11908" y="219"/>
                  </a:cubicBezTo>
                  <a:cubicBezTo>
                    <a:pt x="14400" y="-360"/>
                    <a:pt x="17169" y="26"/>
                    <a:pt x="18831" y="3690"/>
                  </a:cubicBezTo>
                  <a:cubicBezTo>
                    <a:pt x="20492" y="7354"/>
                    <a:pt x="21046" y="14297"/>
                    <a:pt x="21600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2008712" y="77125"/>
              <a:ext cx="79672" cy="38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24" fill="norm" stroke="1" extrusionOk="0">
                  <a:moveTo>
                    <a:pt x="0" y="743"/>
                  </a:moveTo>
                  <a:cubicBezTo>
                    <a:pt x="2700" y="314"/>
                    <a:pt x="5400" y="-115"/>
                    <a:pt x="7762" y="28"/>
                  </a:cubicBezTo>
                  <a:cubicBezTo>
                    <a:pt x="10125" y="171"/>
                    <a:pt x="12150" y="886"/>
                    <a:pt x="12150" y="2031"/>
                  </a:cubicBezTo>
                  <a:cubicBezTo>
                    <a:pt x="12150" y="3175"/>
                    <a:pt x="10125" y="4749"/>
                    <a:pt x="8437" y="5893"/>
                  </a:cubicBezTo>
                  <a:cubicBezTo>
                    <a:pt x="6750" y="7037"/>
                    <a:pt x="5400" y="7753"/>
                    <a:pt x="6412" y="8396"/>
                  </a:cubicBezTo>
                  <a:cubicBezTo>
                    <a:pt x="7425" y="9040"/>
                    <a:pt x="10800" y="9612"/>
                    <a:pt x="13837" y="10613"/>
                  </a:cubicBezTo>
                  <a:cubicBezTo>
                    <a:pt x="16875" y="11615"/>
                    <a:pt x="19575" y="13045"/>
                    <a:pt x="20587" y="14833"/>
                  </a:cubicBezTo>
                  <a:cubicBezTo>
                    <a:pt x="21600" y="16621"/>
                    <a:pt x="20925" y="18767"/>
                    <a:pt x="18563" y="19983"/>
                  </a:cubicBezTo>
                  <a:cubicBezTo>
                    <a:pt x="16200" y="21199"/>
                    <a:pt x="12150" y="21485"/>
                    <a:pt x="8775" y="21413"/>
                  </a:cubicBezTo>
                  <a:cubicBezTo>
                    <a:pt x="5400" y="21342"/>
                    <a:pt x="2700" y="20913"/>
                    <a:pt x="0" y="20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2924566" y="36981"/>
              <a:ext cx="154770" cy="360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283" fill="norm" stroke="1" extrusionOk="0">
                  <a:moveTo>
                    <a:pt x="2616" y="6782"/>
                  </a:moveTo>
                  <a:cubicBezTo>
                    <a:pt x="2273" y="9350"/>
                    <a:pt x="1930" y="11918"/>
                    <a:pt x="1930" y="14033"/>
                  </a:cubicBezTo>
                  <a:cubicBezTo>
                    <a:pt x="1930" y="16147"/>
                    <a:pt x="2273" y="17809"/>
                    <a:pt x="2102" y="19093"/>
                  </a:cubicBezTo>
                  <a:cubicBezTo>
                    <a:pt x="1930" y="20377"/>
                    <a:pt x="1244" y="21283"/>
                    <a:pt x="730" y="21283"/>
                  </a:cubicBezTo>
                  <a:cubicBezTo>
                    <a:pt x="216" y="21283"/>
                    <a:pt x="-127" y="20377"/>
                    <a:pt x="44" y="17280"/>
                  </a:cubicBezTo>
                  <a:cubicBezTo>
                    <a:pt x="216" y="14184"/>
                    <a:pt x="902" y="8897"/>
                    <a:pt x="2273" y="5649"/>
                  </a:cubicBezTo>
                  <a:cubicBezTo>
                    <a:pt x="3644" y="2402"/>
                    <a:pt x="5702" y="1193"/>
                    <a:pt x="7587" y="514"/>
                  </a:cubicBezTo>
                  <a:cubicBezTo>
                    <a:pt x="9473" y="-166"/>
                    <a:pt x="11187" y="-317"/>
                    <a:pt x="13244" y="967"/>
                  </a:cubicBezTo>
                  <a:cubicBezTo>
                    <a:pt x="15302" y="2251"/>
                    <a:pt x="17702" y="4970"/>
                    <a:pt x="19244" y="7689"/>
                  </a:cubicBezTo>
                  <a:cubicBezTo>
                    <a:pt x="20787" y="10407"/>
                    <a:pt x="21473" y="13126"/>
                    <a:pt x="19759" y="15392"/>
                  </a:cubicBezTo>
                  <a:cubicBezTo>
                    <a:pt x="18044" y="17658"/>
                    <a:pt x="13930" y="19470"/>
                    <a:pt x="11016" y="20301"/>
                  </a:cubicBezTo>
                  <a:cubicBezTo>
                    <a:pt x="8102" y="21132"/>
                    <a:pt x="6387" y="20981"/>
                    <a:pt x="5359" y="20452"/>
                  </a:cubicBezTo>
                  <a:cubicBezTo>
                    <a:pt x="4330" y="19924"/>
                    <a:pt x="3987" y="19017"/>
                    <a:pt x="4502" y="18338"/>
                  </a:cubicBezTo>
                  <a:cubicBezTo>
                    <a:pt x="5016" y="17658"/>
                    <a:pt x="6387" y="17205"/>
                    <a:pt x="7759" y="16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3135737" y="323963"/>
              <a:ext cx="130337" cy="140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6" fill="norm" stroke="1" extrusionOk="0">
                  <a:moveTo>
                    <a:pt x="0" y="1778"/>
                  </a:moveTo>
                  <a:cubicBezTo>
                    <a:pt x="2118" y="1006"/>
                    <a:pt x="4235" y="235"/>
                    <a:pt x="6353" y="42"/>
                  </a:cubicBezTo>
                  <a:cubicBezTo>
                    <a:pt x="8471" y="-151"/>
                    <a:pt x="10588" y="235"/>
                    <a:pt x="11224" y="2935"/>
                  </a:cubicBezTo>
                  <a:cubicBezTo>
                    <a:pt x="11859" y="5635"/>
                    <a:pt x="11012" y="10649"/>
                    <a:pt x="9529" y="14120"/>
                  </a:cubicBezTo>
                  <a:cubicBezTo>
                    <a:pt x="8047" y="17592"/>
                    <a:pt x="5929" y="19520"/>
                    <a:pt x="5929" y="20485"/>
                  </a:cubicBezTo>
                  <a:cubicBezTo>
                    <a:pt x="5929" y="21449"/>
                    <a:pt x="8047" y="21449"/>
                    <a:pt x="11012" y="20870"/>
                  </a:cubicBezTo>
                  <a:cubicBezTo>
                    <a:pt x="13976" y="20292"/>
                    <a:pt x="17788" y="19135"/>
                    <a:pt x="21600" y="17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3327408" y="205407"/>
              <a:ext cx="115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335075" y="305076"/>
              <a:ext cx="84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3570191" y="0"/>
              <a:ext cx="140560" cy="433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10996" y="3710"/>
                  </a:moveTo>
                  <a:cubicBezTo>
                    <a:pt x="12175" y="3079"/>
                    <a:pt x="13353" y="2447"/>
                    <a:pt x="14138" y="1816"/>
                  </a:cubicBezTo>
                  <a:cubicBezTo>
                    <a:pt x="14924" y="1184"/>
                    <a:pt x="15316" y="553"/>
                    <a:pt x="14138" y="237"/>
                  </a:cubicBezTo>
                  <a:cubicBezTo>
                    <a:pt x="12960" y="-79"/>
                    <a:pt x="10211" y="-79"/>
                    <a:pt x="7658" y="237"/>
                  </a:cubicBezTo>
                  <a:cubicBezTo>
                    <a:pt x="5105" y="553"/>
                    <a:pt x="2749" y="1184"/>
                    <a:pt x="1571" y="2132"/>
                  </a:cubicBezTo>
                  <a:cubicBezTo>
                    <a:pt x="393" y="3079"/>
                    <a:pt x="393" y="4342"/>
                    <a:pt x="2553" y="5732"/>
                  </a:cubicBezTo>
                  <a:cubicBezTo>
                    <a:pt x="4713" y="7121"/>
                    <a:pt x="9033" y="8637"/>
                    <a:pt x="11193" y="9710"/>
                  </a:cubicBezTo>
                  <a:cubicBezTo>
                    <a:pt x="13353" y="10784"/>
                    <a:pt x="13353" y="11416"/>
                    <a:pt x="11782" y="12174"/>
                  </a:cubicBezTo>
                  <a:cubicBezTo>
                    <a:pt x="10211" y="12932"/>
                    <a:pt x="7069" y="13816"/>
                    <a:pt x="4516" y="14321"/>
                  </a:cubicBezTo>
                  <a:cubicBezTo>
                    <a:pt x="1964" y="14826"/>
                    <a:pt x="0" y="14953"/>
                    <a:pt x="0" y="14953"/>
                  </a:cubicBezTo>
                  <a:cubicBezTo>
                    <a:pt x="0" y="14953"/>
                    <a:pt x="1964" y="14826"/>
                    <a:pt x="3731" y="14953"/>
                  </a:cubicBezTo>
                  <a:cubicBezTo>
                    <a:pt x="5498" y="15079"/>
                    <a:pt x="7069" y="15458"/>
                    <a:pt x="7855" y="15963"/>
                  </a:cubicBezTo>
                  <a:cubicBezTo>
                    <a:pt x="8640" y="16468"/>
                    <a:pt x="8640" y="17100"/>
                    <a:pt x="8247" y="17732"/>
                  </a:cubicBezTo>
                  <a:cubicBezTo>
                    <a:pt x="7855" y="18363"/>
                    <a:pt x="7069" y="18995"/>
                    <a:pt x="6480" y="19626"/>
                  </a:cubicBezTo>
                  <a:cubicBezTo>
                    <a:pt x="5891" y="20258"/>
                    <a:pt x="5498" y="20889"/>
                    <a:pt x="6284" y="21205"/>
                  </a:cubicBezTo>
                  <a:cubicBezTo>
                    <a:pt x="7069" y="21521"/>
                    <a:pt x="9033" y="21521"/>
                    <a:pt x="11782" y="21142"/>
                  </a:cubicBezTo>
                  <a:cubicBezTo>
                    <a:pt x="14531" y="20763"/>
                    <a:pt x="18065" y="20005"/>
                    <a:pt x="21600" y="19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3772085" y="121072"/>
              <a:ext cx="18400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3400"/>
                    <a:pt x="10800" y="6800"/>
                    <a:pt x="14400" y="10400"/>
                  </a:cubicBezTo>
                  <a:cubicBezTo>
                    <a:pt x="18000" y="14000"/>
                    <a:pt x="19800" y="17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3846467" y="98510"/>
              <a:ext cx="132623" cy="32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01" fill="norm" stroke="1" extrusionOk="0">
                  <a:moveTo>
                    <a:pt x="21149" y="481"/>
                  </a:moveTo>
                  <a:cubicBezTo>
                    <a:pt x="19111" y="141"/>
                    <a:pt x="17074" y="-199"/>
                    <a:pt x="15240" y="141"/>
                  </a:cubicBezTo>
                  <a:cubicBezTo>
                    <a:pt x="13406" y="481"/>
                    <a:pt x="11775" y="1502"/>
                    <a:pt x="9126" y="3968"/>
                  </a:cubicBezTo>
                  <a:cubicBezTo>
                    <a:pt x="6477" y="6434"/>
                    <a:pt x="2809" y="10346"/>
                    <a:pt x="1179" y="13492"/>
                  </a:cubicBezTo>
                  <a:cubicBezTo>
                    <a:pt x="-451" y="16639"/>
                    <a:pt x="-43" y="19020"/>
                    <a:pt x="364" y="21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4017423" y="287083"/>
              <a:ext cx="84337" cy="125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4338"/>
                  </a:moveTo>
                  <a:cubicBezTo>
                    <a:pt x="655" y="5202"/>
                    <a:pt x="1309" y="6066"/>
                    <a:pt x="2618" y="5418"/>
                  </a:cubicBezTo>
                  <a:cubicBezTo>
                    <a:pt x="3927" y="4770"/>
                    <a:pt x="5891" y="2610"/>
                    <a:pt x="8509" y="1314"/>
                  </a:cubicBezTo>
                  <a:cubicBezTo>
                    <a:pt x="11127" y="18"/>
                    <a:pt x="14400" y="-414"/>
                    <a:pt x="16691" y="450"/>
                  </a:cubicBezTo>
                  <a:cubicBezTo>
                    <a:pt x="18982" y="1314"/>
                    <a:pt x="20291" y="3474"/>
                    <a:pt x="20945" y="7146"/>
                  </a:cubicBezTo>
                  <a:cubicBezTo>
                    <a:pt x="21600" y="10818"/>
                    <a:pt x="21600" y="16002"/>
                    <a:pt x="21600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4117093" y="351077"/>
              <a:ext cx="122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5600"/>
                    <a:pt x="9900" y="9600"/>
                    <a:pt x="13500" y="6000"/>
                  </a:cubicBezTo>
                  <a:cubicBezTo>
                    <a:pt x="17100" y="2400"/>
                    <a:pt x="1935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4163093" y="305076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4285763" y="266742"/>
              <a:ext cx="2300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4048091" y="312743"/>
              <a:ext cx="766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950"/>
                    <a:pt x="7200" y="9900"/>
                    <a:pt x="3600" y="13500"/>
                  </a:cubicBezTo>
                  <a:cubicBezTo>
                    <a:pt x="0" y="17100"/>
                    <a:pt x="0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4569436" y="312743"/>
              <a:ext cx="5366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4753440" y="289742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4922110" y="305076"/>
              <a:ext cx="53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5072496" y="107837"/>
              <a:ext cx="156289" cy="25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26" fill="norm" stroke="1" extrusionOk="0">
                  <a:moveTo>
                    <a:pt x="403" y="2367"/>
                  </a:moveTo>
                  <a:cubicBezTo>
                    <a:pt x="54" y="1308"/>
                    <a:pt x="-294" y="250"/>
                    <a:pt x="403" y="38"/>
                  </a:cubicBezTo>
                  <a:cubicBezTo>
                    <a:pt x="1100" y="-174"/>
                    <a:pt x="2841" y="461"/>
                    <a:pt x="5977" y="3002"/>
                  </a:cubicBezTo>
                  <a:cubicBezTo>
                    <a:pt x="9112" y="5544"/>
                    <a:pt x="13641" y="9991"/>
                    <a:pt x="16429" y="13379"/>
                  </a:cubicBezTo>
                  <a:cubicBezTo>
                    <a:pt x="19216" y="16767"/>
                    <a:pt x="20261" y="19097"/>
                    <a:pt x="21306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5121887" y="90404"/>
              <a:ext cx="17590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9695" y="0"/>
                    <a:pt x="18152" y="0"/>
                    <a:pt x="15375" y="1591"/>
                  </a:cubicBezTo>
                  <a:cubicBezTo>
                    <a:pt x="12598" y="3181"/>
                    <a:pt x="8587" y="6363"/>
                    <a:pt x="5655" y="9544"/>
                  </a:cubicBezTo>
                  <a:cubicBezTo>
                    <a:pt x="2724" y="12726"/>
                    <a:pt x="872" y="15907"/>
                    <a:pt x="255" y="17916"/>
                  </a:cubicBezTo>
                  <a:cubicBezTo>
                    <a:pt x="-362" y="19926"/>
                    <a:pt x="255" y="20763"/>
                    <a:pt x="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5297776" y="284152"/>
              <a:ext cx="88519" cy="128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1256" fill="norm" stroke="1" extrusionOk="0">
                  <a:moveTo>
                    <a:pt x="9002" y="7280"/>
                  </a:moveTo>
                  <a:cubicBezTo>
                    <a:pt x="8402" y="9397"/>
                    <a:pt x="7802" y="11515"/>
                    <a:pt x="6002" y="14268"/>
                  </a:cubicBezTo>
                  <a:cubicBezTo>
                    <a:pt x="4202" y="17021"/>
                    <a:pt x="1202" y="20409"/>
                    <a:pt x="302" y="20832"/>
                  </a:cubicBezTo>
                  <a:cubicBezTo>
                    <a:pt x="-598" y="21256"/>
                    <a:pt x="602" y="18715"/>
                    <a:pt x="2702" y="15115"/>
                  </a:cubicBezTo>
                  <a:cubicBezTo>
                    <a:pt x="4802" y="11515"/>
                    <a:pt x="7802" y="6856"/>
                    <a:pt x="10502" y="3891"/>
                  </a:cubicBezTo>
                  <a:cubicBezTo>
                    <a:pt x="13202" y="927"/>
                    <a:pt x="15602" y="-344"/>
                    <a:pt x="17402" y="80"/>
                  </a:cubicBezTo>
                  <a:cubicBezTo>
                    <a:pt x="19202" y="503"/>
                    <a:pt x="20402" y="2621"/>
                    <a:pt x="20702" y="6432"/>
                  </a:cubicBezTo>
                  <a:cubicBezTo>
                    <a:pt x="21002" y="10244"/>
                    <a:pt x="20402" y="15750"/>
                    <a:pt x="19802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5428122" y="343410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5489457" y="282075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5584960" y="291619"/>
              <a:ext cx="181976" cy="143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322" fill="norm" stroke="1" extrusionOk="0">
                  <a:moveTo>
                    <a:pt x="1389" y="1996"/>
                  </a:moveTo>
                  <a:cubicBezTo>
                    <a:pt x="1389" y="5785"/>
                    <a:pt x="1389" y="9575"/>
                    <a:pt x="1089" y="12417"/>
                  </a:cubicBezTo>
                  <a:cubicBezTo>
                    <a:pt x="789" y="15259"/>
                    <a:pt x="189" y="17154"/>
                    <a:pt x="39" y="17154"/>
                  </a:cubicBezTo>
                  <a:cubicBezTo>
                    <a:pt x="-111" y="17154"/>
                    <a:pt x="189" y="15259"/>
                    <a:pt x="639" y="13364"/>
                  </a:cubicBezTo>
                  <a:cubicBezTo>
                    <a:pt x="1089" y="11469"/>
                    <a:pt x="1689" y="9575"/>
                    <a:pt x="2589" y="7680"/>
                  </a:cubicBezTo>
                  <a:cubicBezTo>
                    <a:pt x="3489" y="5785"/>
                    <a:pt x="4689" y="3890"/>
                    <a:pt x="5589" y="3890"/>
                  </a:cubicBezTo>
                  <a:cubicBezTo>
                    <a:pt x="6489" y="3890"/>
                    <a:pt x="7089" y="5785"/>
                    <a:pt x="7239" y="7680"/>
                  </a:cubicBezTo>
                  <a:cubicBezTo>
                    <a:pt x="7389" y="9575"/>
                    <a:pt x="7089" y="11469"/>
                    <a:pt x="7389" y="11469"/>
                  </a:cubicBezTo>
                  <a:cubicBezTo>
                    <a:pt x="7689" y="11469"/>
                    <a:pt x="8589" y="9575"/>
                    <a:pt x="10089" y="7301"/>
                  </a:cubicBezTo>
                  <a:cubicBezTo>
                    <a:pt x="11589" y="5027"/>
                    <a:pt x="13689" y="2375"/>
                    <a:pt x="15489" y="1048"/>
                  </a:cubicBezTo>
                  <a:cubicBezTo>
                    <a:pt x="17289" y="-278"/>
                    <a:pt x="18789" y="-278"/>
                    <a:pt x="19839" y="669"/>
                  </a:cubicBezTo>
                  <a:cubicBezTo>
                    <a:pt x="20889" y="1617"/>
                    <a:pt x="21489" y="3511"/>
                    <a:pt x="21339" y="7111"/>
                  </a:cubicBezTo>
                  <a:cubicBezTo>
                    <a:pt x="21189" y="10711"/>
                    <a:pt x="20289" y="16017"/>
                    <a:pt x="19389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5788463" y="682"/>
              <a:ext cx="128223" cy="442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489" fill="norm" stroke="1" extrusionOk="0">
                  <a:moveTo>
                    <a:pt x="0" y="1751"/>
                  </a:moveTo>
                  <a:cubicBezTo>
                    <a:pt x="1271" y="1130"/>
                    <a:pt x="2541" y="510"/>
                    <a:pt x="4659" y="199"/>
                  </a:cubicBezTo>
                  <a:cubicBezTo>
                    <a:pt x="6776" y="-111"/>
                    <a:pt x="9741" y="-111"/>
                    <a:pt x="12071" y="572"/>
                  </a:cubicBezTo>
                  <a:cubicBezTo>
                    <a:pt x="14400" y="1255"/>
                    <a:pt x="16094" y="2620"/>
                    <a:pt x="15671" y="3923"/>
                  </a:cubicBezTo>
                  <a:cubicBezTo>
                    <a:pt x="15247" y="5227"/>
                    <a:pt x="12706" y="6468"/>
                    <a:pt x="10800" y="7337"/>
                  </a:cubicBezTo>
                  <a:cubicBezTo>
                    <a:pt x="8894" y="8206"/>
                    <a:pt x="7624" y="8703"/>
                    <a:pt x="6988" y="9261"/>
                  </a:cubicBezTo>
                  <a:cubicBezTo>
                    <a:pt x="6353" y="9820"/>
                    <a:pt x="6353" y="10441"/>
                    <a:pt x="8047" y="11310"/>
                  </a:cubicBezTo>
                  <a:cubicBezTo>
                    <a:pt x="9741" y="12179"/>
                    <a:pt x="13129" y="13296"/>
                    <a:pt x="15671" y="14413"/>
                  </a:cubicBezTo>
                  <a:cubicBezTo>
                    <a:pt x="18212" y="15530"/>
                    <a:pt x="19906" y="16648"/>
                    <a:pt x="20753" y="17579"/>
                  </a:cubicBezTo>
                  <a:cubicBezTo>
                    <a:pt x="21600" y="18510"/>
                    <a:pt x="21600" y="19255"/>
                    <a:pt x="18847" y="19875"/>
                  </a:cubicBezTo>
                  <a:cubicBezTo>
                    <a:pt x="16094" y="20496"/>
                    <a:pt x="10588" y="20992"/>
                    <a:pt x="5082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7082793" y="29070"/>
              <a:ext cx="172741" cy="401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3" h="21491" fill="norm" stroke="1" extrusionOk="0">
                  <a:moveTo>
                    <a:pt x="162" y="1641"/>
                  </a:moveTo>
                  <a:cubicBezTo>
                    <a:pt x="162" y="7656"/>
                    <a:pt x="162" y="13671"/>
                    <a:pt x="162" y="15448"/>
                  </a:cubicBezTo>
                  <a:cubicBezTo>
                    <a:pt x="162" y="17225"/>
                    <a:pt x="162" y="14765"/>
                    <a:pt x="771" y="11620"/>
                  </a:cubicBezTo>
                  <a:cubicBezTo>
                    <a:pt x="1379" y="8476"/>
                    <a:pt x="2596" y="4648"/>
                    <a:pt x="3813" y="2529"/>
                  </a:cubicBezTo>
                  <a:cubicBezTo>
                    <a:pt x="5030" y="410"/>
                    <a:pt x="6247" y="0"/>
                    <a:pt x="8376" y="0"/>
                  </a:cubicBezTo>
                  <a:cubicBezTo>
                    <a:pt x="10506" y="0"/>
                    <a:pt x="13548" y="410"/>
                    <a:pt x="16286" y="2324"/>
                  </a:cubicBezTo>
                  <a:cubicBezTo>
                    <a:pt x="19024" y="4238"/>
                    <a:pt x="21458" y="7656"/>
                    <a:pt x="20241" y="10800"/>
                  </a:cubicBezTo>
                  <a:cubicBezTo>
                    <a:pt x="19024" y="13944"/>
                    <a:pt x="14157" y="16815"/>
                    <a:pt x="10810" y="18524"/>
                  </a:cubicBezTo>
                  <a:cubicBezTo>
                    <a:pt x="7464" y="20233"/>
                    <a:pt x="5638" y="20780"/>
                    <a:pt x="3813" y="21122"/>
                  </a:cubicBezTo>
                  <a:cubicBezTo>
                    <a:pt x="1988" y="21463"/>
                    <a:pt x="162" y="21600"/>
                    <a:pt x="10" y="21395"/>
                  </a:cubicBezTo>
                  <a:cubicBezTo>
                    <a:pt x="-142" y="21190"/>
                    <a:pt x="1379" y="20643"/>
                    <a:pt x="2900" y="20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7298831" y="321834"/>
              <a:ext cx="100526" cy="220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462" fill="norm" stroke="1" extrusionOk="0">
                  <a:moveTo>
                    <a:pt x="4741" y="3586"/>
                  </a:moveTo>
                  <a:cubicBezTo>
                    <a:pt x="4741" y="2345"/>
                    <a:pt x="4741" y="1103"/>
                    <a:pt x="6058" y="483"/>
                  </a:cubicBezTo>
                  <a:cubicBezTo>
                    <a:pt x="7376" y="-138"/>
                    <a:pt x="10010" y="-138"/>
                    <a:pt x="12381" y="359"/>
                  </a:cubicBezTo>
                  <a:cubicBezTo>
                    <a:pt x="14751" y="855"/>
                    <a:pt x="16859" y="1848"/>
                    <a:pt x="18176" y="3090"/>
                  </a:cubicBezTo>
                  <a:cubicBezTo>
                    <a:pt x="19493" y="4331"/>
                    <a:pt x="20020" y="5821"/>
                    <a:pt x="19229" y="6938"/>
                  </a:cubicBezTo>
                  <a:cubicBezTo>
                    <a:pt x="18439" y="8055"/>
                    <a:pt x="16332" y="8800"/>
                    <a:pt x="13961" y="9421"/>
                  </a:cubicBezTo>
                  <a:cubicBezTo>
                    <a:pt x="11590" y="10041"/>
                    <a:pt x="8956" y="10538"/>
                    <a:pt x="8693" y="10414"/>
                  </a:cubicBezTo>
                  <a:cubicBezTo>
                    <a:pt x="8429" y="10290"/>
                    <a:pt x="10537" y="9545"/>
                    <a:pt x="12907" y="9545"/>
                  </a:cubicBezTo>
                  <a:cubicBezTo>
                    <a:pt x="15278" y="9545"/>
                    <a:pt x="17912" y="10290"/>
                    <a:pt x="19493" y="11531"/>
                  </a:cubicBezTo>
                  <a:cubicBezTo>
                    <a:pt x="21073" y="12772"/>
                    <a:pt x="21600" y="14510"/>
                    <a:pt x="18176" y="16248"/>
                  </a:cubicBezTo>
                  <a:cubicBezTo>
                    <a:pt x="14751" y="17986"/>
                    <a:pt x="7376" y="19724"/>
                    <a:pt x="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7107160" y="328076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7498168" y="266742"/>
              <a:ext cx="115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7517227" y="343410"/>
              <a:ext cx="88278" cy="2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0407" fill="norm" stroke="1" extrusionOk="0">
                  <a:moveTo>
                    <a:pt x="4655" y="5891"/>
                  </a:moveTo>
                  <a:cubicBezTo>
                    <a:pt x="2187" y="11782"/>
                    <a:pt x="-282" y="17673"/>
                    <a:pt x="27" y="19636"/>
                  </a:cubicBezTo>
                  <a:cubicBezTo>
                    <a:pt x="335" y="21600"/>
                    <a:pt x="3421" y="19636"/>
                    <a:pt x="7432" y="15709"/>
                  </a:cubicBezTo>
                  <a:cubicBezTo>
                    <a:pt x="11444" y="11782"/>
                    <a:pt x="16381" y="5891"/>
                    <a:pt x="213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7720507" y="86890"/>
              <a:ext cx="92003" cy="3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2581"/>
                  </a:moveTo>
                  <a:cubicBezTo>
                    <a:pt x="19800" y="1793"/>
                    <a:pt x="18000" y="1005"/>
                    <a:pt x="15600" y="532"/>
                  </a:cubicBezTo>
                  <a:cubicBezTo>
                    <a:pt x="13200" y="59"/>
                    <a:pt x="10200" y="-99"/>
                    <a:pt x="6900" y="59"/>
                  </a:cubicBezTo>
                  <a:cubicBezTo>
                    <a:pt x="3600" y="216"/>
                    <a:pt x="0" y="689"/>
                    <a:pt x="0" y="1872"/>
                  </a:cubicBezTo>
                  <a:cubicBezTo>
                    <a:pt x="0" y="3054"/>
                    <a:pt x="3600" y="4946"/>
                    <a:pt x="6600" y="6208"/>
                  </a:cubicBezTo>
                  <a:cubicBezTo>
                    <a:pt x="9600" y="7469"/>
                    <a:pt x="12000" y="8100"/>
                    <a:pt x="13200" y="8809"/>
                  </a:cubicBezTo>
                  <a:cubicBezTo>
                    <a:pt x="14400" y="9519"/>
                    <a:pt x="14400" y="10307"/>
                    <a:pt x="13500" y="11016"/>
                  </a:cubicBezTo>
                  <a:cubicBezTo>
                    <a:pt x="12600" y="11726"/>
                    <a:pt x="10800" y="12356"/>
                    <a:pt x="8700" y="12908"/>
                  </a:cubicBezTo>
                  <a:cubicBezTo>
                    <a:pt x="6600" y="13460"/>
                    <a:pt x="4200" y="13933"/>
                    <a:pt x="3600" y="14564"/>
                  </a:cubicBezTo>
                  <a:cubicBezTo>
                    <a:pt x="3000" y="15194"/>
                    <a:pt x="4200" y="15983"/>
                    <a:pt x="4800" y="16771"/>
                  </a:cubicBezTo>
                  <a:cubicBezTo>
                    <a:pt x="5400" y="17559"/>
                    <a:pt x="5400" y="18348"/>
                    <a:pt x="5100" y="19136"/>
                  </a:cubicBezTo>
                  <a:cubicBezTo>
                    <a:pt x="4800" y="19924"/>
                    <a:pt x="4200" y="20713"/>
                    <a:pt x="5400" y="21107"/>
                  </a:cubicBezTo>
                  <a:cubicBezTo>
                    <a:pt x="6600" y="21501"/>
                    <a:pt x="9600" y="21501"/>
                    <a:pt x="11700" y="21343"/>
                  </a:cubicBezTo>
                  <a:cubicBezTo>
                    <a:pt x="13800" y="21186"/>
                    <a:pt x="15000" y="20870"/>
                    <a:pt x="16200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7858510" y="213074"/>
              <a:ext cx="11500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40" y="5184"/>
                    <a:pt x="12480" y="10368"/>
                    <a:pt x="16080" y="13968"/>
                  </a:cubicBezTo>
                  <a:cubicBezTo>
                    <a:pt x="19680" y="17568"/>
                    <a:pt x="20640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7885054" y="190073"/>
              <a:ext cx="11912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422" y="0"/>
                  </a:moveTo>
                  <a:cubicBezTo>
                    <a:pt x="19124" y="411"/>
                    <a:pt x="16826" y="823"/>
                    <a:pt x="13379" y="3703"/>
                  </a:cubicBezTo>
                  <a:cubicBezTo>
                    <a:pt x="9933" y="6583"/>
                    <a:pt x="5337" y="11931"/>
                    <a:pt x="2809" y="15120"/>
                  </a:cubicBezTo>
                  <a:cubicBezTo>
                    <a:pt x="282" y="18309"/>
                    <a:pt x="-178" y="19337"/>
                    <a:pt x="52" y="20057"/>
                  </a:cubicBezTo>
                  <a:cubicBezTo>
                    <a:pt x="282" y="20777"/>
                    <a:pt x="1201" y="21189"/>
                    <a:pt x="21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7989360" y="348521"/>
              <a:ext cx="60212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140" fill="norm" stroke="1" extrusionOk="0">
                  <a:moveTo>
                    <a:pt x="2519" y="3217"/>
                  </a:moveTo>
                  <a:cubicBezTo>
                    <a:pt x="2519" y="5514"/>
                    <a:pt x="2519" y="7812"/>
                    <a:pt x="2069" y="10110"/>
                  </a:cubicBezTo>
                  <a:cubicBezTo>
                    <a:pt x="1619" y="12408"/>
                    <a:pt x="719" y="14706"/>
                    <a:pt x="269" y="14706"/>
                  </a:cubicBezTo>
                  <a:cubicBezTo>
                    <a:pt x="-181" y="14706"/>
                    <a:pt x="-181" y="12408"/>
                    <a:pt x="1169" y="9651"/>
                  </a:cubicBezTo>
                  <a:cubicBezTo>
                    <a:pt x="2519" y="6893"/>
                    <a:pt x="5219" y="3676"/>
                    <a:pt x="8819" y="1838"/>
                  </a:cubicBezTo>
                  <a:cubicBezTo>
                    <a:pt x="12419" y="0"/>
                    <a:pt x="16919" y="-460"/>
                    <a:pt x="19169" y="459"/>
                  </a:cubicBezTo>
                  <a:cubicBezTo>
                    <a:pt x="21419" y="1378"/>
                    <a:pt x="21419" y="3676"/>
                    <a:pt x="20969" y="7353"/>
                  </a:cubicBezTo>
                  <a:cubicBezTo>
                    <a:pt x="20519" y="11029"/>
                    <a:pt x="19619" y="16085"/>
                    <a:pt x="18719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8088515" y="358744"/>
              <a:ext cx="115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5600"/>
                    <a:pt x="9600" y="9600"/>
                    <a:pt x="13200" y="6000"/>
                  </a:cubicBezTo>
                  <a:cubicBezTo>
                    <a:pt x="16800" y="2400"/>
                    <a:pt x="192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8149850" y="335743"/>
              <a:ext cx="1" cy="115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8238238" y="343410"/>
              <a:ext cx="10328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325" y="0"/>
                  </a:moveTo>
                  <a:cubicBezTo>
                    <a:pt x="1798" y="3600"/>
                    <a:pt x="1271" y="7200"/>
                    <a:pt x="745" y="10800"/>
                  </a:cubicBezTo>
                  <a:cubicBezTo>
                    <a:pt x="218" y="14400"/>
                    <a:pt x="-309" y="18000"/>
                    <a:pt x="218" y="17640"/>
                  </a:cubicBezTo>
                  <a:cubicBezTo>
                    <a:pt x="745" y="17280"/>
                    <a:pt x="2325" y="12960"/>
                    <a:pt x="4432" y="9360"/>
                  </a:cubicBezTo>
                  <a:cubicBezTo>
                    <a:pt x="6540" y="5760"/>
                    <a:pt x="9174" y="2880"/>
                    <a:pt x="10491" y="3240"/>
                  </a:cubicBezTo>
                  <a:cubicBezTo>
                    <a:pt x="11808" y="3600"/>
                    <a:pt x="11808" y="7200"/>
                    <a:pt x="11281" y="10800"/>
                  </a:cubicBezTo>
                  <a:cubicBezTo>
                    <a:pt x="10754" y="14400"/>
                    <a:pt x="9701" y="18000"/>
                    <a:pt x="9701" y="18000"/>
                  </a:cubicBezTo>
                  <a:cubicBezTo>
                    <a:pt x="9701" y="18000"/>
                    <a:pt x="10754" y="14400"/>
                    <a:pt x="12862" y="11160"/>
                  </a:cubicBezTo>
                  <a:cubicBezTo>
                    <a:pt x="14969" y="7920"/>
                    <a:pt x="18130" y="5040"/>
                    <a:pt x="19711" y="6840"/>
                  </a:cubicBezTo>
                  <a:cubicBezTo>
                    <a:pt x="21291" y="8640"/>
                    <a:pt x="21291" y="15120"/>
                    <a:pt x="212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8364522" y="374077"/>
              <a:ext cx="107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8418190" y="335743"/>
              <a:ext cx="766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8494858" y="335743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8625194" y="374077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8755530" y="358744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8839865" y="159406"/>
              <a:ext cx="107338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57" y="5040"/>
                    <a:pt x="11314" y="10080"/>
                    <a:pt x="14914" y="13680"/>
                  </a:cubicBezTo>
                  <a:cubicBezTo>
                    <a:pt x="18514" y="17280"/>
                    <a:pt x="20057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8875914" y="182406"/>
              <a:ext cx="13262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21149" y="0"/>
                  </a:moveTo>
                  <a:cubicBezTo>
                    <a:pt x="17481" y="1271"/>
                    <a:pt x="13813" y="2541"/>
                    <a:pt x="10145" y="5718"/>
                  </a:cubicBezTo>
                  <a:cubicBezTo>
                    <a:pt x="6477" y="8894"/>
                    <a:pt x="2809" y="13976"/>
                    <a:pt x="1179" y="16941"/>
                  </a:cubicBezTo>
                  <a:cubicBezTo>
                    <a:pt x="-451" y="19906"/>
                    <a:pt x="-43" y="20753"/>
                    <a:pt x="3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8984059" y="362775"/>
              <a:ext cx="40500" cy="95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5" h="20726" fill="norm" stroke="1" extrusionOk="0">
                  <a:moveTo>
                    <a:pt x="4545" y="788"/>
                  </a:moveTo>
                  <a:cubicBezTo>
                    <a:pt x="2004" y="3557"/>
                    <a:pt x="-537" y="6326"/>
                    <a:pt x="98" y="6603"/>
                  </a:cubicBezTo>
                  <a:cubicBezTo>
                    <a:pt x="733" y="6880"/>
                    <a:pt x="4545" y="4664"/>
                    <a:pt x="8992" y="2726"/>
                  </a:cubicBezTo>
                  <a:cubicBezTo>
                    <a:pt x="13439" y="788"/>
                    <a:pt x="18522" y="-874"/>
                    <a:pt x="19792" y="511"/>
                  </a:cubicBezTo>
                  <a:cubicBezTo>
                    <a:pt x="21063" y="1895"/>
                    <a:pt x="18522" y="6326"/>
                    <a:pt x="16616" y="10203"/>
                  </a:cubicBezTo>
                  <a:cubicBezTo>
                    <a:pt x="14710" y="14080"/>
                    <a:pt x="13439" y="17403"/>
                    <a:pt x="12169" y="20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9062204" y="404745"/>
              <a:ext cx="99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9096924" y="397078"/>
              <a:ext cx="1894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600"/>
                    <a:pt x="3818" y="7200"/>
                    <a:pt x="1118" y="10800"/>
                  </a:cubicBezTo>
                  <a:cubicBezTo>
                    <a:pt x="-1582" y="14400"/>
                    <a:pt x="1118" y="180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9146539" y="435412"/>
              <a:ext cx="115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"/>
                  </a:moveTo>
                  <a:cubicBezTo>
                    <a:pt x="2400" y="2880"/>
                    <a:pt x="4800" y="3600"/>
                    <a:pt x="6960" y="2880"/>
                  </a:cubicBezTo>
                  <a:cubicBezTo>
                    <a:pt x="9120" y="2160"/>
                    <a:pt x="11040" y="0"/>
                    <a:pt x="12960" y="0"/>
                  </a:cubicBezTo>
                  <a:cubicBezTo>
                    <a:pt x="14880" y="0"/>
                    <a:pt x="16800" y="2160"/>
                    <a:pt x="18240" y="6120"/>
                  </a:cubicBezTo>
                  <a:cubicBezTo>
                    <a:pt x="19680" y="10080"/>
                    <a:pt x="20640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1" name="Drawing"/>
          <p:cNvGrpSpPr/>
          <p:nvPr/>
        </p:nvGrpSpPr>
        <p:grpSpPr>
          <a:xfrm>
            <a:off x="540628" y="299006"/>
            <a:ext cx="12761339" cy="9537550"/>
            <a:chOff x="0" y="0"/>
            <a:chExt cx="12761337" cy="9537548"/>
          </a:xfrm>
        </p:grpSpPr>
        <p:sp>
          <p:nvSpPr>
            <p:cNvPr id="2997" name="Line"/>
            <p:cNvSpPr/>
            <p:nvPr/>
          </p:nvSpPr>
          <p:spPr>
            <a:xfrm>
              <a:off x="189145" y="92002"/>
              <a:ext cx="237615" cy="454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69" fill="norm" stroke="1" extrusionOk="0">
                  <a:moveTo>
                    <a:pt x="1940" y="0"/>
                  </a:moveTo>
                  <a:cubicBezTo>
                    <a:pt x="1021" y="483"/>
                    <a:pt x="102" y="965"/>
                    <a:pt x="102" y="1388"/>
                  </a:cubicBezTo>
                  <a:cubicBezTo>
                    <a:pt x="102" y="1810"/>
                    <a:pt x="1021" y="2172"/>
                    <a:pt x="3778" y="2232"/>
                  </a:cubicBezTo>
                  <a:cubicBezTo>
                    <a:pt x="6536" y="2293"/>
                    <a:pt x="11132" y="2051"/>
                    <a:pt x="14004" y="1810"/>
                  </a:cubicBezTo>
                  <a:cubicBezTo>
                    <a:pt x="16876" y="1569"/>
                    <a:pt x="18025" y="1327"/>
                    <a:pt x="19174" y="1086"/>
                  </a:cubicBezTo>
                  <a:cubicBezTo>
                    <a:pt x="20323" y="845"/>
                    <a:pt x="21472" y="603"/>
                    <a:pt x="21357" y="603"/>
                  </a:cubicBezTo>
                  <a:cubicBezTo>
                    <a:pt x="21242" y="603"/>
                    <a:pt x="19863" y="845"/>
                    <a:pt x="17566" y="1508"/>
                  </a:cubicBezTo>
                  <a:cubicBezTo>
                    <a:pt x="15268" y="2172"/>
                    <a:pt x="12051" y="3258"/>
                    <a:pt x="9983" y="3982"/>
                  </a:cubicBezTo>
                  <a:cubicBezTo>
                    <a:pt x="7915" y="4706"/>
                    <a:pt x="6995" y="5068"/>
                    <a:pt x="6306" y="5551"/>
                  </a:cubicBezTo>
                  <a:cubicBezTo>
                    <a:pt x="5617" y="6034"/>
                    <a:pt x="5157" y="6637"/>
                    <a:pt x="5502" y="6939"/>
                  </a:cubicBezTo>
                  <a:cubicBezTo>
                    <a:pt x="5846" y="7240"/>
                    <a:pt x="6995" y="7240"/>
                    <a:pt x="8144" y="7301"/>
                  </a:cubicBezTo>
                  <a:cubicBezTo>
                    <a:pt x="9293" y="7361"/>
                    <a:pt x="10442" y="7482"/>
                    <a:pt x="11017" y="7904"/>
                  </a:cubicBezTo>
                  <a:cubicBezTo>
                    <a:pt x="11591" y="8326"/>
                    <a:pt x="11591" y="9050"/>
                    <a:pt x="10098" y="10559"/>
                  </a:cubicBezTo>
                  <a:cubicBezTo>
                    <a:pt x="8604" y="12067"/>
                    <a:pt x="5617" y="14360"/>
                    <a:pt x="3663" y="15989"/>
                  </a:cubicBezTo>
                  <a:cubicBezTo>
                    <a:pt x="1710" y="17618"/>
                    <a:pt x="791" y="18583"/>
                    <a:pt x="332" y="19368"/>
                  </a:cubicBezTo>
                  <a:cubicBezTo>
                    <a:pt x="-128" y="20152"/>
                    <a:pt x="-128" y="20755"/>
                    <a:pt x="446" y="21117"/>
                  </a:cubicBezTo>
                  <a:cubicBezTo>
                    <a:pt x="1021" y="21479"/>
                    <a:pt x="2170" y="21600"/>
                    <a:pt x="4468" y="21298"/>
                  </a:cubicBezTo>
                  <a:cubicBezTo>
                    <a:pt x="6766" y="20997"/>
                    <a:pt x="10212" y="20273"/>
                    <a:pt x="13659" y="19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420294" y="322052"/>
              <a:ext cx="319440" cy="23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114" fill="norm" stroke="1" extrusionOk="0">
                  <a:moveTo>
                    <a:pt x="342" y="3371"/>
                  </a:moveTo>
                  <a:cubicBezTo>
                    <a:pt x="857" y="2471"/>
                    <a:pt x="1371" y="1571"/>
                    <a:pt x="2142" y="1234"/>
                  </a:cubicBezTo>
                  <a:cubicBezTo>
                    <a:pt x="2914" y="896"/>
                    <a:pt x="3942" y="1121"/>
                    <a:pt x="4971" y="2471"/>
                  </a:cubicBezTo>
                  <a:cubicBezTo>
                    <a:pt x="5999" y="3821"/>
                    <a:pt x="7028" y="6296"/>
                    <a:pt x="6599" y="9559"/>
                  </a:cubicBezTo>
                  <a:cubicBezTo>
                    <a:pt x="6171" y="12821"/>
                    <a:pt x="4285" y="16871"/>
                    <a:pt x="2914" y="19009"/>
                  </a:cubicBezTo>
                  <a:cubicBezTo>
                    <a:pt x="1542" y="21146"/>
                    <a:pt x="685" y="21371"/>
                    <a:pt x="257" y="20921"/>
                  </a:cubicBezTo>
                  <a:cubicBezTo>
                    <a:pt x="-172" y="20471"/>
                    <a:pt x="-172" y="19346"/>
                    <a:pt x="1114" y="16871"/>
                  </a:cubicBezTo>
                  <a:cubicBezTo>
                    <a:pt x="2399" y="14396"/>
                    <a:pt x="4971" y="10571"/>
                    <a:pt x="7542" y="7646"/>
                  </a:cubicBezTo>
                  <a:cubicBezTo>
                    <a:pt x="10114" y="4721"/>
                    <a:pt x="12685" y="2696"/>
                    <a:pt x="14485" y="1459"/>
                  </a:cubicBezTo>
                  <a:cubicBezTo>
                    <a:pt x="16285" y="221"/>
                    <a:pt x="17314" y="-229"/>
                    <a:pt x="17571" y="108"/>
                  </a:cubicBezTo>
                  <a:cubicBezTo>
                    <a:pt x="17828" y="446"/>
                    <a:pt x="17314" y="1571"/>
                    <a:pt x="16371" y="3483"/>
                  </a:cubicBezTo>
                  <a:cubicBezTo>
                    <a:pt x="15428" y="5396"/>
                    <a:pt x="14057" y="8096"/>
                    <a:pt x="13199" y="10008"/>
                  </a:cubicBezTo>
                  <a:cubicBezTo>
                    <a:pt x="12342" y="11921"/>
                    <a:pt x="11999" y="13046"/>
                    <a:pt x="12085" y="14171"/>
                  </a:cubicBezTo>
                  <a:cubicBezTo>
                    <a:pt x="12171" y="15296"/>
                    <a:pt x="12685" y="16421"/>
                    <a:pt x="14314" y="16871"/>
                  </a:cubicBezTo>
                  <a:cubicBezTo>
                    <a:pt x="15942" y="17321"/>
                    <a:pt x="18685" y="17096"/>
                    <a:pt x="21428" y="16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172387" y="659348"/>
              <a:ext cx="47534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1" y="18000"/>
                    <a:pt x="5342" y="14400"/>
                    <a:pt x="8594" y="10800"/>
                  </a:cubicBezTo>
                  <a:cubicBezTo>
                    <a:pt x="11845" y="7200"/>
                    <a:pt x="15677" y="3600"/>
                    <a:pt x="17942" y="1800"/>
                  </a:cubicBezTo>
                  <a:cubicBezTo>
                    <a:pt x="20206" y="0"/>
                    <a:pt x="2090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517078" y="651681"/>
              <a:ext cx="184322" cy="6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282" fill="norm" stroke="1" extrusionOk="0">
                  <a:moveTo>
                    <a:pt x="4475" y="17446"/>
                  </a:moveTo>
                  <a:cubicBezTo>
                    <a:pt x="2404" y="19108"/>
                    <a:pt x="333" y="20769"/>
                    <a:pt x="37" y="21185"/>
                  </a:cubicBezTo>
                  <a:cubicBezTo>
                    <a:pt x="-259" y="21600"/>
                    <a:pt x="1220" y="20769"/>
                    <a:pt x="5067" y="17031"/>
                  </a:cubicBezTo>
                  <a:cubicBezTo>
                    <a:pt x="8914" y="13292"/>
                    <a:pt x="15127" y="6646"/>
                    <a:pt x="213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885403" y="368008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923737" y="544345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2418771" y="147324"/>
              <a:ext cx="181479" cy="470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395" fill="norm" stroke="1" extrusionOk="0">
                  <a:moveTo>
                    <a:pt x="0" y="6196"/>
                  </a:moveTo>
                  <a:cubicBezTo>
                    <a:pt x="1200" y="8983"/>
                    <a:pt x="2400" y="11770"/>
                    <a:pt x="3300" y="13802"/>
                  </a:cubicBezTo>
                  <a:cubicBezTo>
                    <a:pt x="4200" y="15835"/>
                    <a:pt x="4800" y="17112"/>
                    <a:pt x="5100" y="18099"/>
                  </a:cubicBezTo>
                  <a:cubicBezTo>
                    <a:pt x="5400" y="19086"/>
                    <a:pt x="5400" y="19783"/>
                    <a:pt x="4950" y="19783"/>
                  </a:cubicBezTo>
                  <a:cubicBezTo>
                    <a:pt x="4500" y="19783"/>
                    <a:pt x="3600" y="19086"/>
                    <a:pt x="2550" y="16764"/>
                  </a:cubicBezTo>
                  <a:cubicBezTo>
                    <a:pt x="1500" y="14441"/>
                    <a:pt x="300" y="10493"/>
                    <a:pt x="150" y="7590"/>
                  </a:cubicBezTo>
                  <a:cubicBezTo>
                    <a:pt x="0" y="4686"/>
                    <a:pt x="900" y="2828"/>
                    <a:pt x="1950" y="1725"/>
                  </a:cubicBezTo>
                  <a:cubicBezTo>
                    <a:pt x="3000" y="622"/>
                    <a:pt x="4200" y="273"/>
                    <a:pt x="5850" y="99"/>
                  </a:cubicBezTo>
                  <a:cubicBezTo>
                    <a:pt x="7500" y="-75"/>
                    <a:pt x="9600" y="-75"/>
                    <a:pt x="11550" y="564"/>
                  </a:cubicBezTo>
                  <a:cubicBezTo>
                    <a:pt x="13500" y="1202"/>
                    <a:pt x="15300" y="2480"/>
                    <a:pt x="15600" y="4106"/>
                  </a:cubicBezTo>
                  <a:cubicBezTo>
                    <a:pt x="15900" y="5731"/>
                    <a:pt x="14700" y="7706"/>
                    <a:pt x="13350" y="8925"/>
                  </a:cubicBezTo>
                  <a:cubicBezTo>
                    <a:pt x="12000" y="10144"/>
                    <a:pt x="10500" y="10609"/>
                    <a:pt x="10800" y="10841"/>
                  </a:cubicBezTo>
                  <a:cubicBezTo>
                    <a:pt x="11100" y="11073"/>
                    <a:pt x="13200" y="11073"/>
                    <a:pt x="15300" y="11654"/>
                  </a:cubicBezTo>
                  <a:cubicBezTo>
                    <a:pt x="17400" y="12235"/>
                    <a:pt x="19500" y="13396"/>
                    <a:pt x="20550" y="14557"/>
                  </a:cubicBezTo>
                  <a:cubicBezTo>
                    <a:pt x="21600" y="15719"/>
                    <a:pt x="21600" y="16880"/>
                    <a:pt x="20250" y="18041"/>
                  </a:cubicBezTo>
                  <a:cubicBezTo>
                    <a:pt x="18900" y="19202"/>
                    <a:pt x="16200" y="20364"/>
                    <a:pt x="13650" y="20944"/>
                  </a:cubicBezTo>
                  <a:cubicBezTo>
                    <a:pt x="11100" y="21525"/>
                    <a:pt x="8700" y="21525"/>
                    <a:pt x="7200" y="21060"/>
                  </a:cubicBezTo>
                  <a:cubicBezTo>
                    <a:pt x="5700" y="20596"/>
                    <a:pt x="5100" y="19667"/>
                    <a:pt x="4500" y="18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2666178" y="347000"/>
              <a:ext cx="166603" cy="179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027" fill="norm" stroke="1" extrusionOk="0">
                  <a:moveTo>
                    <a:pt x="2680" y="9666"/>
                  </a:moveTo>
                  <a:cubicBezTo>
                    <a:pt x="6608" y="7866"/>
                    <a:pt x="10535" y="6066"/>
                    <a:pt x="12662" y="4416"/>
                  </a:cubicBezTo>
                  <a:cubicBezTo>
                    <a:pt x="14790" y="2766"/>
                    <a:pt x="15117" y="1266"/>
                    <a:pt x="14299" y="516"/>
                  </a:cubicBezTo>
                  <a:cubicBezTo>
                    <a:pt x="13480" y="-234"/>
                    <a:pt x="11517" y="-234"/>
                    <a:pt x="9226" y="966"/>
                  </a:cubicBezTo>
                  <a:cubicBezTo>
                    <a:pt x="6935" y="2166"/>
                    <a:pt x="4317" y="4566"/>
                    <a:pt x="2517" y="7866"/>
                  </a:cubicBezTo>
                  <a:cubicBezTo>
                    <a:pt x="717" y="11166"/>
                    <a:pt x="-265" y="15366"/>
                    <a:pt x="62" y="17916"/>
                  </a:cubicBezTo>
                  <a:cubicBezTo>
                    <a:pt x="390" y="20466"/>
                    <a:pt x="2026" y="21366"/>
                    <a:pt x="5790" y="20916"/>
                  </a:cubicBezTo>
                  <a:cubicBezTo>
                    <a:pt x="9553" y="20466"/>
                    <a:pt x="15444" y="18666"/>
                    <a:pt x="21335" y="1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2848114" y="342079"/>
              <a:ext cx="153338" cy="221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fill="norm" stroke="1" extrusionOk="0">
                  <a:moveTo>
                    <a:pt x="0" y="6908"/>
                  </a:moveTo>
                  <a:cubicBezTo>
                    <a:pt x="0" y="5681"/>
                    <a:pt x="0" y="4454"/>
                    <a:pt x="180" y="3104"/>
                  </a:cubicBezTo>
                  <a:cubicBezTo>
                    <a:pt x="360" y="1754"/>
                    <a:pt x="720" y="281"/>
                    <a:pt x="1620" y="35"/>
                  </a:cubicBezTo>
                  <a:cubicBezTo>
                    <a:pt x="2520" y="-210"/>
                    <a:pt x="3960" y="772"/>
                    <a:pt x="5580" y="4085"/>
                  </a:cubicBezTo>
                  <a:cubicBezTo>
                    <a:pt x="7200" y="7399"/>
                    <a:pt x="9000" y="13045"/>
                    <a:pt x="9720" y="16481"/>
                  </a:cubicBezTo>
                  <a:cubicBezTo>
                    <a:pt x="10440" y="19917"/>
                    <a:pt x="10080" y="21145"/>
                    <a:pt x="9360" y="21267"/>
                  </a:cubicBezTo>
                  <a:cubicBezTo>
                    <a:pt x="8640" y="21390"/>
                    <a:pt x="7560" y="20408"/>
                    <a:pt x="7740" y="17708"/>
                  </a:cubicBezTo>
                  <a:cubicBezTo>
                    <a:pt x="7920" y="15008"/>
                    <a:pt x="9360" y="10590"/>
                    <a:pt x="11520" y="7645"/>
                  </a:cubicBezTo>
                  <a:cubicBezTo>
                    <a:pt x="13680" y="4699"/>
                    <a:pt x="16560" y="3226"/>
                    <a:pt x="18360" y="2490"/>
                  </a:cubicBezTo>
                  <a:cubicBezTo>
                    <a:pt x="20160" y="1754"/>
                    <a:pt x="20880" y="1754"/>
                    <a:pt x="21600" y="1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3039105" y="362533"/>
              <a:ext cx="154697" cy="18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072" fill="norm" stroke="1" extrusionOk="0">
                  <a:moveTo>
                    <a:pt x="92" y="3167"/>
                  </a:moveTo>
                  <a:cubicBezTo>
                    <a:pt x="1138" y="6009"/>
                    <a:pt x="2183" y="8851"/>
                    <a:pt x="2705" y="10983"/>
                  </a:cubicBezTo>
                  <a:cubicBezTo>
                    <a:pt x="3228" y="13114"/>
                    <a:pt x="3228" y="14535"/>
                    <a:pt x="2879" y="16098"/>
                  </a:cubicBezTo>
                  <a:cubicBezTo>
                    <a:pt x="2531" y="17661"/>
                    <a:pt x="1834" y="19367"/>
                    <a:pt x="1138" y="18940"/>
                  </a:cubicBezTo>
                  <a:cubicBezTo>
                    <a:pt x="441" y="18514"/>
                    <a:pt x="-256" y="15956"/>
                    <a:pt x="92" y="12830"/>
                  </a:cubicBezTo>
                  <a:cubicBezTo>
                    <a:pt x="441" y="9704"/>
                    <a:pt x="1834" y="6009"/>
                    <a:pt x="4970" y="3451"/>
                  </a:cubicBezTo>
                  <a:cubicBezTo>
                    <a:pt x="8105" y="893"/>
                    <a:pt x="12983" y="-528"/>
                    <a:pt x="16118" y="183"/>
                  </a:cubicBezTo>
                  <a:cubicBezTo>
                    <a:pt x="19254" y="893"/>
                    <a:pt x="20647" y="3735"/>
                    <a:pt x="20996" y="7572"/>
                  </a:cubicBezTo>
                  <a:cubicBezTo>
                    <a:pt x="21344" y="11409"/>
                    <a:pt x="20647" y="16240"/>
                    <a:pt x="19950" y="21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3355714" y="182544"/>
              <a:ext cx="159416" cy="354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83" fill="norm" stroke="1" extrusionOk="0">
                  <a:moveTo>
                    <a:pt x="20040" y="1014"/>
                  </a:moveTo>
                  <a:cubicBezTo>
                    <a:pt x="17340" y="551"/>
                    <a:pt x="14640" y="88"/>
                    <a:pt x="12447" y="11"/>
                  </a:cubicBezTo>
                  <a:cubicBezTo>
                    <a:pt x="10253" y="-66"/>
                    <a:pt x="8566" y="243"/>
                    <a:pt x="6372" y="1631"/>
                  </a:cubicBezTo>
                  <a:cubicBezTo>
                    <a:pt x="4178" y="3020"/>
                    <a:pt x="1478" y="5488"/>
                    <a:pt x="465" y="8651"/>
                  </a:cubicBezTo>
                  <a:cubicBezTo>
                    <a:pt x="-547" y="11814"/>
                    <a:pt x="128" y="15671"/>
                    <a:pt x="2153" y="17985"/>
                  </a:cubicBezTo>
                  <a:cubicBezTo>
                    <a:pt x="4178" y="20300"/>
                    <a:pt x="7553" y="21071"/>
                    <a:pt x="10928" y="21303"/>
                  </a:cubicBezTo>
                  <a:cubicBezTo>
                    <a:pt x="14303" y="21534"/>
                    <a:pt x="17678" y="21225"/>
                    <a:pt x="21053" y="20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3604575" y="243265"/>
              <a:ext cx="123677" cy="492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68" fill="norm" stroke="1" extrusionOk="0">
                  <a:moveTo>
                    <a:pt x="1763" y="6103"/>
                  </a:moveTo>
                  <a:cubicBezTo>
                    <a:pt x="882" y="8441"/>
                    <a:pt x="0" y="10779"/>
                    <a:pt x="0" y="13117"/>
                  </a:cubicBezTo>
                  <a:cubicBezTo>
                    <a:pt x="0" y="15456"/>
                    <a:pt x="882" y="17794"/>
                    <a:pt x="1322" y="19297"/>
                  </a:cubicBezTo>
                  <a:cubicBezTo>
                    <a:pt x="1763" y="20800"/>
                    <a:pt x="1763" y="21468"/>
                    <a:pt x="1763" y="21468"/>
                  </a:cubicBezTo>
                  <a:cubicBezTo>
                    <a:pt x="1763" y="21468"/>
                    <a:pt x="1763" y="20800"/>
                    <a:pt x="1322" y="18517"/>
                  </a:cubicBezTo>
                  <a:cubicBezTo>
                    <a:pt x="882" y="16235"/>
                    <a:pt x="0" y="12338"/>
                    <a:pt x="0" y="9276"/>
                  </a:cubicBezTo>
                  <a:cubicBezTo>
                    <a:pt x="0" y="6214"/>
                    <a:pt x="882" y="3988"/>
                    <a:pt x="2204" y="2596"/>
                  </a:cubicBezTo>
                  <a:cubicBezTo>
                    <a:pt x="3527" y="1204"/>
                    <a:pt x="5290" y="647"/>
                    <a:pt x="7714" y="313"/>
                  </a:cubicBezTo>
                  <a:cubicBezTo>
                    <a:pt x="10139" y="-21"/>
                    <a:pt x="13224" y="-132"/>
                    <a:pt x="15649" y="202"/>
                  </a:cubicBezTo>
                  <a:cubicBezTo>
                    <a:pt x="18073" y="536"/>
                    <a:pt x="19837" y="1315"/>
                    <a:pt x="20718" y="2652"/>
                  </a:cubicBezTo>
                  <a:cubicBezTo>
                    <a:pt x="21600" y="3988"/>
                    <a:pt x="21600" y="5880"/>
                    <a:pt x="20278" y="7328"/>
                  </a:cubicBezTo>
                  <a:cubicBezTo>
                    <a:pt x="18955" y="8775"/>
                    <a:pt x="16310" y="9777"/>
                    <a:pt x="13445" y="10390"/>
                  </a:cubicBezTo>
                  <a:cubicBezTo>
                    <a:pt x="10580" y="11002"/>
                    <a:pt x="7494" y="11225"/>
                    <a:pt x="5510" y="10724"/>
                  </a:cubicBezTo>
                  <a:cubicBezTo>
                    <a:pt x="3527" y="10223"/>
                    <a:pt x="2645" y="8998"/>
                    <a:pt x="1763" y="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3729800" y="130336"/>
              <a:ext cx="161845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0" y="0"/>
                  </a:moveTo>
                  <a:cubicBezTo>
                    <a:pt x="6545" y="2314"/>
                    <a:pt x="13091" y="4629"/>
                    <a:pt x="16855" y="7200"/>
                  </a:cubicBezTo>
                  <a:cubicBezTo>
                    <a:pt x="20618" y="9771"/>
                    <a:pt x="21600" y="12600"/>
                    <a:pt x="19964" y="15043"/>
                  </a:cubicBezTo>
                  <a:cubicBezTo>
                    <a:pt x="18327" y="17486"/>
                    <a:pt x="14073" y="19543"/>
                    <a:pt x="10964" y="20571"/>
                  </a:cubicBezTo>
                  <a:cubicBezTo>
                    <a:pt x="7855" y="21600"/>
                    <a:pt x="5891" y="21600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5462506" y="138265"/>
              <a:ext cx="190469" cy="608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30" fill="norm" stroke="1" extrusionOk="0">
                  <a:moveTo>
                    <a:pt x="0" y="4562"/>
                  </a:moveTo>
                  <a:cubicBezTo>
                    <a:pt x="1152" y="7610"/>
                    <a:pt x="2304" y="10657"/>
                    <a:pt x="3168" y="13256"/>
                  </a:cubicBezTo>
                  <a:cubicBezTo>
                    <a:pt x="4032" y="15855"/>
                    <a:pt x="4608" y="18006"/>
                    <a:pt x="5040" y="19395"/>
                  </a:cubicBezTo>
                  <a:cubicBezTo>
                    <a:pt x="5472" y="20785"/>
                    <a:pt x="5760" y="21412"/>
                    <a:pt x="5904" y="21322"/>
                  </a:cubicBezTo>
                  <a:cubicBezTo>
                    <a:pt x="6048" y="21233"/>
                    <a:pt x="6048" y="20426"/>
                    <a:pt x="5616" y="18499"/>
                  </a:cubicBezTo>
                  <a:cubicBezTo>
                    <a:pt x="5184" y="16572"/>
                    <a:pt x="4320" y="13525"/>
                    <a:pt x="4176" y="10791"/>
                  </a:cubicBezTo>
                  <a:cubicBezTo>
                    <a:pt x="4032" y="8058"/>
                    <a:pt x="4608" y="5638"/>
                    <a:pt x="6048" y="3845"/>
                  </a:cubicBezTo>
                  <a:cubicBezTo>
                    <a:pt x="7488" y="2053"/>
                    <a:pt x="9792" y="888"/>
                    <a:pt x="11952" y="350"/>
                  </a:cubicBezTo>
                  <a:cubicBezTo>
                    <a:pt x="14112" y="-188"/>
                    <a:pt x="16128" y="-98"/>
                    <a:pt x="18000" y="574"/>
                  </a:cubicBezTo>
                  <a:cubicBezTo>
                    <a:pt x="19872" y="1246"/>
                    <a:pt x="21600" y="2501"/>
                    <a:pt x="21456" y="3845"/>
                  </a:cubicBezTo>
                  <a:cubicBezTo>
                    <a:pt x="21312" y="5190"/>
                    <a:pt x="19296" y="6624"/>
                    <a:pt x="17568" y="7475"/>
                  </a:cubicBezTo>
                  <a:cubicBezTo>
                    <a:pt x="15840" y="8327"/>
                    <a:pt x="14400" y="8595"/>
                    <a:pt x="12960" y="8775"/>
                  </a:cubicBezTo>
                  <a:cubicBezTo>
                    <a:pt x="11520" y="8954"/>
                    <a:pt x="10080" y="9044"/>
                    <a:pt x="8784" y="8954"/>
                  </a:cubicBezTo>
                  <a:cubicBezTo>
                    <a:pt x="7488" y="8864"/>
                    <a:pt x="6336" y="8595"/>
                    <a:pt x="6048" y="8416"/>
                  </a:cubicBezTo>
                  <a:cubicBezTo>
                    <a:pt x="5760" y="8237"/>
                    <a:pt x="6336" y="8147"/>
                    <a:pt x="6912" y="8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5796808" y="214671"/>
              <a:ext cx="34038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5027" y="21600"/>
                  </a:moveTo>
                  <a:cubicBezTo>
                    <a:pt x="4221" y="21600"/>
                    <a:pt x="3415" y="21600"/>
                    <a:pt x="2609" y="21420"/>
                  </a:cubicBezTo>
                  <a:cubicBezTo>
                    <a:pt x="1803" y="21240"/>
                    <a:pt x="997" y="20880"/>
                    <a:pt x="514" y="18900"/>
                  </a:cubicBezTo>
                  <a:cubicBezTo>
                    <a:pt x="30" y="16920"/>
                    <a:pt x="-131" y="13320"/>
                    <a:pt x="111" y="10440"/>
                  </a:cubicBezTo>
                  <a:cubicBezTo>
                    <a:pt x="353" y="7560"/>
                    <a:pt x="997" y="5400"/>
                    <a:pt x="2529" y="5940"/>
                  </a:cubicBezTo>
                  <a:cubicBezTo>
                    <a:pt x="4060" y="6480"/>
                    <a:pt x="6478" y="9720"/>
                    <a:pt x="8332" y="12960"/>
                  </a:cubicBezTo>
                  <a:cubicBezTo>
                    <a:pt x="10185" y="16200"/>
                    <a:pt x="11475" y="19440"/>
                    <a:pt x="13006" y="20340"/>
                  </a:cubicBezTo>
                  <a:cubicBezTo>
                    <a:pt x="14538" y="21240"/>
                    <a:pt x="16311" y="19800"/>
                    <a:pt x="17762" y="16020"/>
                  </a:cubicBezTo>
                  <a:cubicBezTo>
                    <a:pt x="19212" y="12240"/>
                    <a:pt x="20341" y="6120"/>
                    <a:pt x="214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4699975" y="320640"/>
              <a:ext cx="348523" cy="272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12" fill="norm" stroke="1" extrusionOk="0">
                  <a:moveTo>
                    <a:pt x="1162" y="9107"/>
                  </a:moveTo>
                  <a:cubicBezTo>
                    <a:pt x="689" y="15307"/>
                    <a:pt x="216" y="21507"/>
                    <a:pt x="59" y="21307"/>
                  </a:cubicBezTo>
                  <a:cubicBezTo>
                    <a:pt x="-99" y="21107"/>
                    <a:pt x="59" y="14507"/>
                    <a:pt x="532" y="10207"/>
                  </a:cubicBezTo>
                  <a:cubicBezTo>
                    <a:pt x="1005" y="5907"/>
                    <a:pt x="1793" y="3907"/>
                    <a:pt x="2897" y="2607"/>
                  </a:cubicBezTo>
                  <a:cubicBezTo>
                    <a:pt x="4000" y="1307"/>
                    <a:pt x="5419" y="707"/>
                    <a:pt x="6602" y="1607"/>
                  </a:cubicBezTo>
                  <a:cubicBezTo>
                    <a:pt x="7784" y="2507"/>
                    <a:pt x="8730" y="4907"/>
                    <a:pt x="8730" y="6907"/>
                  </a:cubicBezTo>
                  <a:cubicBezTo>
                    <a:pt x="8730" y="8907"/>
                    <a:pt x="7784" y="10507"/>
                    <a:pt x="6917" y="11507"/>
                  </a:cubicBezTo>
                  <a:cubicBezTo>
                    <a:pt x="6050" y="12507"/>
                    <a:pt x="5262" y="12907"/>
                    <a:pt x="4631" y="12607"/>
                  </a:cubicBezTo>
                  <a:cubicBezTo>
                    <a:pt x="4000" y="12307"/>
                    <a:pt x="3527" y="11307"/>
                    <a:pt x="3370" y="10307"/>
                  </a:cubicBezTo>
                  <a:cubicBezTo>
                    <a:pt x="3212" y="9307"/>
                    <a:pt x="3370" y="8307"/>
                    <a:pt x="4079" y="7007"/>
                  </a:cubicBezTo>
                  <a:cubicBezTo>
                    <a:pt x="4789" y="5707"/>
                    <a:pt x="6050" y="4107"/>
                    <a:pt x="7548" y="3507"/>
                  </a:cubicBezTo>
                  <a:cubicBezTo>
                    <a:pt x="9046" y="2907"/>
                    <a:pt x="10780" y="3307"/>
                    <a:pt x="11805" y="4007"/>
                  </a:cubicBezTo>
                  <a:cubicBezTo>
                    <a:pt x="12829" y="4707"/>
                    <a:pt x="13145" y="5707"/>
                    <a:pt x="13302" y="6707"/>
                  </a:cubicBezTo>
                  <a:cubicBezTo>
                    <a:pt x="13460" y="7707"/>
                    <a:pt x="13460" y="8707"/>
                    <a:pt x="13145" y="9607"/>
                  </a:cubicBezTo>
                  <a:cubicBezTo>
                    <a:pt x="12829" y="10507"/>
                    <a:pt x="12199" y="11307"/>
                    <a:pt x="11805" y="11207"/>
                  </a:cubicBezTo>
                  <a:cubicBezTo>
                    <a:pt x="11411" y="11107"/>
                    <a:pt x="11253" y="10107"/>
                    <a:pt x="11410" y="9107"/>
                  </a:cubicBezTo>
                  <a:cubicBezTo>
                    <a:pt x="11568" y="8107"/>
                    <a:pt x="12041" y="7107"/>
                    <a:pt x="12751" y="6207"/>
                  </a:cubicBezTo>
                  <a:cubicBezTo>
                    <a:pt x="13460" y="5307"/>
                    <a:pt x="14406" y="4507"/>
                    <a:pt x="15194" y="4407"/>
                  </a:cubicBezTo>
                  <a:cubicBezTo>
                    <a:pt x="15983" y="4307"/>
                    <a:pt x="16613" y="4907"/>
                    <a:pt x="17086" y="5807"/>
                  </a:cubicBezTo>
                  <a:cubicBezTo>
                    <a:pt x="17559" y="6707"/>
                    <a:pt x="17875" y="7907"/>
                    <a:pt x="18032" y="7907"/>
                  </a:cubicBezTo>
                  <a:cubicBezTo>
                    <a:pt x="18190" y="7907"/>
                    <a:pt x="18190" y="6707"/>
                    <a:pt x="18111" y="5607"/>
                  </a:cubicBezTo>
                  <a:cubicBezTo>
                    <a:pt x="18032" y="4507"/>
                    <a:pt x="17875" y="3507"/>
                    <a:pt x="17875" y="2407"/>
                  </a:cubicBezTo>
                  <a:cubicBezTo>
                    <a:pt x="17875" y="1307"/>
                    <a:pt x="18032" y="107"/>
                    <a:pt x="18663" y="7"/>
                  </a:cubicBezTo>
                  <a:cubicBezTo>
                    <a:pt x="19294" y="-93"/>
                    <a:pt x="20397" y="907"/>
                    <a:pt x="21501" y="1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5045544" y="245338"/>
              <a:ext cx="209959" cy="218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191" fill="norm" stroke="1" extrusionOk="0">
                  <a:moveTo>
                    <a:pt x="4985" y="11917"/>
                  </a:moveTo>
                  <a:cubicBezTo>
                    <a:pt x="3944" y="13159"/>
                    <a:pt x="2903" y="14400"/>
                    <a:pt x="1862" y="15393"/>
                  </a:cubicBezTo>
                  <a:cubicBezTo>
                    <a:pt x="821" y="16386"/>
                    <a:pt x="-220" y="17131"/>
                    <a:pt x="40" y="17628"/>
                  </a:cubicBezTo>
                  <a:cubicBezTo>
                    <a:pt x="300" y="18124"/>
                    <a:pt x="1862" y="18372"/>
                    <a:pt x="3033" y="18000"/>
                  </a:cubicBezTo>
                  <a:cubicBezTo>
                    <a:pt x="4204" y="17628"/>
                    <a:pt x="4985" y="16634"/>
                    <a:pt x="5505" y="15517"/>
                  </a:cubicBezTo>
                  <a:cubicBezTo>
                    <a:pt x="6026" y="14400"/>
                    <a:pt x="6286" y="13159"/>
                    <a:pt x="6416" y="11793"/>
                  </a:cubicBezTo>
                  <a:cubicBezTo>
                    <a:pt x="6546" y="10428"/>
                    <a:pt x="6546" y="8938"/>
                    <a:pt x="7067" y="8566"/>
                  </a:cubicBezTo>
                  <a:cubicBezTo>
                    <a:pt x="7587" y="8193"/>
                    <a:pt x="8628" y="8938"/>
                    <a:pt x="10060" y="10428"/>
                  </a:cubicBezTo>
                  <a:cubicBezTo>
                    <a:pt x="11491" y="11917"/>
                    <a:pt x="13313" y="14152"/>
                    <a:pt x="14353" y="16262"/>
                  </a:cubicBezTo>
                  <a:cubicBezTo>
                    <a:pt x="15394" y="18372"/>
                    <a:pt x="15655" y="20359"/>
                    <a:pt x="15134" y="20979"/>
                  </a:cubicBezTo>
                  <a:cubicBezTo>
                    <a:pt x="14614" y="21600"/>
                    <a:pt x="13313" y="20855"/>
                    <a:pt x="12532" y="18745"/>
                  </a:cubicBezTo>
                  <a:cubicBezTo>
                    <a:pt x="11751" y="16634"/>
                    <a:pt x="11491" y="13159"/>
                    <a:pt x="13052" y="9807"/>
                  </a:cubicBezTo>
                  <a:cubicBezTo>
                    <a:pt x="14614" y="6455"/>
                    <a:pt x="17997" y="3228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6456640" y="99817"/>
              <a:ext cx="238131" cy="34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197" fill="norm" stroke="1" extrusionOk="0">
                  <a:moveTo>
                    <a:pt x="4320" y="1869"/>
                  </a:moveTo>
                  <a:cubicBezTo>
                    <a:pt x="3184" y="1869"/>
                    <a:pt x="2047" y="1869"/>
                    <a:pt x="1365" y="2260"/>
                  </a:cubicBezTo>
                  <a:cubicBezTo>
                    <a:pt x="682" y="2651"/>
                    <a:pt x="455" y="3434"/>
                    <a:pt x="228" y="6173"/>
                  </a:cubicBezTo>
                  <a:cubicBezTo>
                    <a:pt x="0" y="8912"/>
                    <a:pt x="-227" y="13608"/>
                    <a:pt x="455" y="16582"/>
                  </a:cubicBezTo>
                  <a:cubicBezTo>
                    <a:pt x="1137" y="19556"/>
                    <a:pt x="2729" y="20808"/>
                    <a:pt x="5344" y="21121"/>
                  </a:cubicBezTo>
                  <a:cubicBezTo>
                    <a:pt x="7958" y="21434"/>
                    <a:pt x="11596" y="20808"/>
                    <a:pt x="14438" y="18695"/>
                  </a:cubicBezTo>
                  <a:cubicBezTo>
                    <a:pt x="17280" y="16582"/>
                    <a:pt x="19327" y="12982"/>
                    <a:pt x="20350" y="9695"/>
                  </a:cubicBezTo>
                  <a:cubicBezTo>
                    <a:pt x="21373" y="6408"/>
                    <a:pt x="21373" y="3434"/>
                    <a:pt x="20805" y="1791"/>
                  </a:cubicBezTo>
                  <a:cubicBezTo>
                    <a:pt x="20236" y="147"/>
                    <a:pt x="19099" y="-166"/>
                    <a:pt x="18417" y="69"/>
                  </a:cubicBezTo>
                  <a:cubicBezTo>
                    <a:pt x="17735" y="304"/>
                    <a:pt x="17508" y="1086"/>
                    <a:pt x="17508" y="1869"/>
                  </a:cubicBezTo>
                  <a:cubicBezTo>
                    <a:pt x="17508" y="2651"/>
                    <a:pt x="17735" y="3434"/>
                    <a:pt x="17962" y="4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6682493" y="272320"/>
              <a:ext cx="121711" cy="17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0822" fill="norm" stroke="1" extrusionOk="0">
                  <a:moveTo>
                    <a:pt x="5231" y="6828"/>
                  </a:moveTo>
                  <a:cubicBezTo>
                    <a:pt x="4331" y="10478"/>
                    <a:pt x="3431" y="14129"/>
                    <a:pt x="2531" y="16715"/>
                  </a:cubicBezTo>
                  <a:cubicBezTo>
                    <a:pt x="1631" y="19301"/>
                    <a:pt x="731" y="20822"/>
                    <a:pt x="281" y="20822"/>
                  </a:cubicBezTo>
                  <a:cubicBezTo>
                    <a:pt x="-169" y="20822"/>
                    <a:pt x="-169" y="19301"/>
                    <a:pt x="956" y="16259"/>
                  </a:cubicBezTo>
                  <a:cubicBezTo>
                    <a:pt x="2081" y="13216"/>
                    <a:pt x="4331" y="8653"/>
                    <a:pt x="6131" y="5763"/>
                  </a:cubicBezTo>
                  <a:cubicBezTo>
                    <a:pt x="7931" y="2873"/>
                    <a:pt x="9281" y="1656"/>
                    <a:pt x="11081" y="743"/>
                  </a:cubicBezTo>
                  <a:cubicBezTo>
                    <a:pt x="12881" y="-170"/>
                    <a:pt x="15131" y="-778"/>
                    <a:pt x="16931" y="2264"/>
                  </a:cubicBezTo>
                  <a:cubicBezTo>
                    <a:pt x="18731" y="5307"/>
                    <a:pt x="20081" y="11999"/>
                    <a:pt x="21431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6842537" y="320641"/>
              <a:ext cx="46002" cy="8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7963"/>
                  </a:moveTo>
                  <a:cubicBezTo>
                    <a:pt x="6000" y="4151"/>
                    <a:pt x="12000" y="339"/>
                    <a:pt x="15600" y="22"/>
                  </a:cubicBezTo>
                  <a:cubicBezTo>
                    <a:pt x="19200" y="-296"/>
                    <a:pt x="20400" y="2880"/>
                    <a:pt x="21000" y="7010"/>
                  </a:cubicBezTo>
                  <a:cubicBezTo>
                    <a:pt x="21600" y="11139"/>
                    <a:pt x="21600" y="16222"/>
                    <a:pt x="2160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6888538" y="161003"/>
              <a:ext cx="99670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4" y="17280"/>
                    <a:pt x="1108" y="12960"/>
                    <a:pt x="4708" y="9360"/>
                  </a:cubicBezTo>
                  <a:cubicBezTo>
                    <a:pt x="8308" y="5760"/>
                    <a:pt x="1495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7018875" y="86769"/>
              <a:ext cx="92003" cy="350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2668"/>
                  </a:moveTo>
                  <a:cubicBezTo>
                    <a:pt x="21600" y="1729"/>
                    <a:pt x="21600" y="790"/>
                    <a:pt x="19800" y="321"/>
                  </a:cubicBezTo>
                  <a:cubicBezTo>
                    <a:pt x="18000" y="-149"/>
                    <a:pt x="14400" y="-149"/>
                    <a:pt x="10800" y="634"/>
                  </a:cubicBezTo>
                  <a:cubicBezTo>
                    <a:pt x="7200" y="1416"/>
                    <a:pt x="3600" y="2981"/>
                    <a:pt x="2100" y="6112"/>
                  </a:cubicBezTo>
                  <a:cubicBezTo>
                    <a:pt x="600" y="9242"/>
                    <a:pt x="1200" y="13938"/>
                    <a:pt x="1200" y="16755"/>
                  </a:cubicBezTo>
                  <a:cubicBezTo>
                    <a:pt x="1200" y="19573"/>
                    <a:pt x="600" y="20512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6966084" y="237672"/>
              <a:ext cx="16779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1797" y="21600"/>
                  </a:moveTo>
                  <a:cubicBezTo>
                    <a:pt x="527" y="17217"/>
                    <a:pt x="-744" y="12835"/>
                    <a:pt x="527" y="9391"/>
                  </a:cubicBezTo>
                  <a:cubicBezTo>
                    <a:pt x="1797" y="5948"/>
                    <a:pt x="5609" y="3443"/>
                    <a:pt x="9421" y="2035"/>
                  </a:cubicBezTo>
                  <a:cubicBezTo>
                    <a:pt x="13232" y="626"/>
                    <a:pt x="17044" y="313"/>
                    <a:pt x="208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7250023" y="144310"/>
              <a:ext cx="129194" cy="247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910" fill="norm" stroke="1" extrusionOk="0">
                  <a:moveTo>
                    <a:pt x="13787" y="1411"/>
                  </a:moveTo>
                  <a:cubicBezTo>
                    <a:pt x="12517" y="547"/>
                    <a:pt x="11246" y="-317"/>
                    <a:pt x="9552" y="115"/>
                  </a:cubicBezTo>
                  <a:cubicBezTo>
                    <a:pt x="7858" y="547"/>
                    <a:pt x="5740" y="2275"/>
                    <a:pt x="3834" y="5191"/>
                  </a:cubicBezTo>
                  <a:cubicBezTo>
                    <a:pt x="1929" y="8107"/>
                    <a:pt x="234" y="12211"/>
                    <a:pt x="23" y="15235"/>
                  </a:cubicBezTo>
                  <a:cubicBezTo>
                    <a:pt x="-189" y="18259"/>
                    <a:pt x="1082" y="20203"/>
                    <a:pt x="4893" y="20743"/>
                  </a:cubicBezTo>
                  <a:cubicBezTo>
                    <a:pt x="8705" y="21283"/>
                    <a:pt x="15058" y="20419"/>
                    <a:pt x="21411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7408410" y="233489"/>
              <a:ext cx="151327" cy="156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0408" fill="norm" stroke="1" extrusionOk="0">
                  <a:moveTo>
                    <a:pt x="8702" y="3535"/>
                  </a:moveTo>
                  <a:cubicBezTo>
                    <a:pt x="7640" y="2205"/>
                    <a:pt x="6578" y="876"/>
                    <a:pt x="5338" y="710"/>
                  </a:cubicBezTo>
                  <a:cubicBezTo>
                    <a:pt x="4099" y="544"/>
                    <a:pt x="2683" y="1541"/>
                    <a:pt x="1620" y="2870"/>
                  </a:cubicBezTo>
                  <a:cubicBezTo>
                    <a:pt x="558" y="4199"/>
                    <a:pt x="-150" y="5861"/>
                    <a:pt x="27" y="8852"/>
                  </a:cubicBezTo>
                  <a:cubicBezTo>
                    <a:pt x="204" y="11842"/>
                    <a:pt x="1266" y="16162"/>
                    <a:pt x="3922" y="18489"/>
                  </a:cubicBezTo>
                  <a:cubicBezTo>
                    <a:pt x="6578" y="20815"/>
                    <a:pt x="10827" y="21147"/>
                    <a:pt x="14191" y="18821"/>
                  </a:cubicBezTo>
                  <a:cubicBezTo>
                    <a:pt x="17555" y="16495"/>
                    <a:pt x="20034" y="11510"/>
                    <a:pt x="20742" y="8187"/>
                  </a:cubicBezTo>
                  <a:cubicBezTo>
                    <a:pt x="21450" y="4864"/>
                    <a:pt x="20388" y="3202"/>
                    <a:pt x="18971" y="1873"/>
                  </a:cubicBezTo>
                  <a:cubicBezTo>
                    <a:pt x="17555" y="544"/>
                    <a:pt x="15784" y="-453"/>
                    <a:pt x="14191" y="212"/>
                  </a:cubicBezTo>
                  <a:cubicBezTo>
                    <a:pt x="12598" y="876"/>
                    <a:pt x="11181" y="3202"/>
                    <a:pt x="9765" y="5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7586220" y="391008"/>
              <a:ext cx="3833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00"/>
                    <a:pt x="21600" y="10800"/>
                    <a:pt x="18000" y="14400"/>
                  </a:cubicBezTo>
                  <a:cubicBezTo>
                    <a:pt x="14400" y="18000"/>
                    <a:pt x="7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7716557" y="276006"/>
              <a:ext cx="38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7808559" y="122669"/>
              <a:ext cx="110087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7" h="21600" fill="norm" stroke="1" extrusionOk="0">
                  <a:moveTo>
                    <a:pt x="2880" y="0"/>
                  </a:moveTo>
                  <a:cubicBezTo>
                    <a:pt x="7200" y="1145"/>
                    <a:pt x="11520" y="2291"/>
                    <a:pt x="15120" y="4827"/>
                  </a:cubicBezTo>
                  <a:cubicBezTo>
                    <a:pt x="18720" y="7364"/>
                    <a:pt x="21600" y="11291"/>
                    <a:pt x="20400" y="14318"/>
                  </a:cubicBezTo>
                  <a:cubicBezTo>
                    <a:pt x="19200" y="17345"/>
                    <a:pt x="13920" y="19473"/>
                    <a:pt x="9840" y="20536"/>
                  </a:cubicBezTo>
                  <a:cubicBezTo>
                    <a:pt x="5760" y="21600"/>
                    <a:pt x="288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1493958" y="1189460"/>
              <a:ext cx="193122" cy="40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1" h="20941" fill="norm" stroke="1" extrusionOk="0">
                  <a:moveTo>
                    <a:pt x="512" y="4743"/>
                  </a:moveTo>
                  <a:cubicBezTo>
                    <a:pt x="1333" y="8076"/>
                    <a:pt x="2153" y="11410"/>
                    <a:pt x="2700" y="13676"/>
                  </a:cubicBezTo>
                  <a:cubicBezTo>
                    <a:pt x="3246" y="15943"/>
                    <a:pt x="3520" y="17143"/>
                    <a:pt x="2836" y="15676"/>
                  </a:cubicBezTo>
                  <a:cubicBezTo>
                    <a:pt x="2153" y="14210"/>
                    <a:pt x="512" y="10076"/>
                    <a:pt x="102" y="7076"/>
                  </a:cubicBezTo>
                  <a:cubicBezTo>
                    <a:pt x="-308" y="4076"/>
                    <a:pt x="512" y="2210"/>
                    <a:pt x="2563" y="1076"/>
                  </a:cubicBezTo>
                  <a:cubicBezTo>
                    <a:pt x="4614" y="-57"/>
                    <a:pt x="7895" y="-457"/>
                    <a:pt x="11312" y="676"/>
                  </a:cubicBezTo>
                  <a:cubicBezTo>
                    <a:pt x="14730" y="1810"/>
                    <a:pt x="18284" y="4476"/>
                    <a:pt x="19788" y="7143"/>
                  </a:cubicBezTo>
                  <a:cubicBezTo>
                    <a:pt x="21292" y="9810"/>
                    <a:pt x="20745" y="12476"/>
                    <a:pt x="18968" y="14810"/>
                  </a:cubicBezTo>
                  <a:cubicBezTo>
                    <a:pt x="17191" y="17143"/>
                    <a:pt x="14183" y="19143"/>
                    <a:pt x="11722" y="20143"/>
                  </a:cubicBezTo>
                  <a:cubicBezTo>
                    <a:pt x="9262" y="21143"/>
                    <a:pt x="7348" y="21143"/>
                    <a:pt x="5844" y="20476"/>
                  </a:cubicBezTo>
                  <a:cubicBezTo>
                    <a:pt x="4340" y="19810"/>
                    <a:pt x="3246" y="18476"/>
                    <a:pt x="3383" y="17543"/>
                  </a:cubicBezTo>
                  <a:cubicBezTo>
                    <a:pt x="3520" y="16610"/>
                    <a:pt x="4887" y="16076"/>
                    <a:pt x="6254" y="15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1762916" y="1449032"/>
              <a:ext cx="1184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700"/>
                    <a:pt x="-1585" y="11400"/>
                    <a:pt x="575" y="15000"/>
                  </a:cubicBezTo>
                  <a:cubicBezTo>
                    <a:pt x="2735" y="18600"/>
                    <a:pt x="11375" y="201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1889759" y="1364697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1912759" y="1449032"/>
              <a:ext cx="138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2441761" y="1142359"/>
              <a:ext cx="184016" cy="452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76" fill="norm" stroke="1" extrusionOk="0">
                  <a:moveTo>
                    <a:pt x="14204" y="728"/>
                  </a:moveTo>
                  <a:cubicBezTo>
                    <a:pt x="11245" y="364"/>
                    <a:pt x="8286" y="0"/>
                    <a:pt x="6067" y="0"/>
                  </a:cubicBezTo>
                  <a:cubicBezTo>
                    <a:pt x="3847" y="0"/>
                    <a:pt x="2368" y="364"/>
                    <a:pt x="1332" y="849"/>
                  </a:cubicBezTo>
                  <a:cubicBezTo>
                    <a:pt x="297" y="1335"/>
                    <a:pt x="-295" y="1942"/>
                    <a:pt x="149" y="2427"/>
                  </a:cubicBezTo>
                  <a:cubicBezTo>
                    <a:pt x="593" y="2912"/>
                    <a:pt x="2072" y="3276"/>
                    <a:pt x="4439" y="3762"/>
                  </a:cubicBezTo>
                  <a:cubicBezTo>
                    <a:pt x="6806" y="4247"/>
                    <a:pt x="10061" y="4854"/>
                    <a:pt x="12280" y="5703"/>
                  </a:cubicBezTo>
                  <a:cubicBezTo>
                    <a:pt x="14500" y="6553"/>
                    <a:pt x="15683" y="7645"/>
                    <a:pt x="14943" y="8616"/>
                  </a:cubicBezTo>
                  <a:cubicBezTo>
                    <a:pt x="14204" y="9587"/>
                    <a:pt x="11541" y="10436"/>
                    <a:pt x="9469" y="10861"/>
                  </a:cubicBezTo>
                  <a:cubicBezTo>
                    <a:pt x="7398" y="11285"/>
                    <a:pt x="5919" y="11285"/>
                    <a:pt x="4439" y="11285"/>
                  </a:cubicBezTo>
                  <a:cubicBezTo>
                    <a:pt x="2960" y="11285"/>
                    <a:pt x="1480" y="11285"/>
                    <a:pt x="1480" y="11285"/>
                  </a:cubicBezTo>
                  <a:cubicBezTo>
                    <a:pt x="1480" y="11285"/>
                    <a:pt x="2960" y="11285"/>
                    <a:pt x="4439" y="11407"/>
                  </a:cubicBezTo>
                  <a:cubicBezTo>
                    <a:pt x="5919" y="11528"/>
                    <a:pt x="7398" y="11771"/>
                    <a:pt x="8286" y="12499"/>
                  </a:cubicBezTo>
                  <a:cubicBezTo>
                    <a:pt x="9174" y="13227"/>
                    <a:pt x="9469" y="14440"/>
                    <a:pt x="8582" y="15775"/>
                  </a:cubicBezTo>
                  <a:cubicBezTo>
                    <a:pt x="7694" y="17110"/>
                    <a:pt x="5623" y="18566"/>
                    <a:pt x="4883" y="19598"/>
                  </a:cubicBezTo>
                  <a:cubicBezTo>
                    <a:pt x="4143" y="20629"/>
                    <a:pt x="4735" y="21236"/>
                    <a:pt x="5771" y="21418"/>
                  </a:cubicBezTo>
                  <a:cubicBezTo>
                    <a:pt x="6806" y="21600"/>
                    <a:pt x="8286" y="21357"/>
                    <a:pt x="10949" y="20690"/>
                  </a:cubicBezTo>
                  <a:cubicBezTo>
                    <a:pt x="13612" y="20022"/>
                    <a:pt x="17458" y="18930"/>
                    <a:pt x="21305" y="17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2687110" y="1280362"/>
              <a:ext cx="184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00" y="3600"/>
                    <a:pt x="10200" y="7200"/>
                    <a:pt x="13650" y="10238"/>
                  </a:cubicBezTo>
                  <a:cubicBezTo>
                    <a:pt x="17100" y="13275"/>
                    <a:pt x="18900" y="15750"/>
                    <a:pt x="19800" y="17550"/>
                  </a:cubicBezTo>
                  <a:cubicBezTo>
                    <a:pt x="20700" y="19350"/>
                    <a:pt x="20700" y="20475"/>
                    <a:pt x="20850" y="21038"/>
                  </a:cubicBezTo>
                  <a:cubicBezTo>
                    <a:pt x="21000" y="21600"/>
                    <a:pt x="213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2730032" y="1216471"/>
              <a:ext cx="141084" cy="34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25" fill="norm" stroke="1" extrusionOk="0">
                  <a:moveTo>
                    <a:pt x="21293" y="1588"/>
                  </a:moveTo>
                  <a:cubicBezTo>
                    <a:pt x="20522" y="794"/>
                    <a:pt x="19750" y="0"/>
                    <a:pt x="18786" y="0"/>
                  </a:cubicBezTo>
                  <a:cubicBezTo>
                    <a:pt x="17822" y="0"/>
                    <a:pt x="16664" y="794"/>
                    <a:pt x="14350" y="3256"/>
                  </a:cubicBezTo>
                  <a:cubicBezTo>
                    <a:pt x="12036" y="5718"/>
                    <a:pt x="8564" y="9847"/>
                    <a:pt x="6057" y="12785"/>
                  </a:cubicBezTo>
                  <a:cubicBezTo>
                    <a:pt x="3550" y="15724"/>
                    <a:pt x="2007" y="17471"/>
                    <a:pt x="1043" y="18821"/>
                  </a:cubicBezTo>
                  <a:cubicBezTo>
                    <a:pt x="79" y="20171"/>
                    <a:pt x="-307" y="21124"/>
                    <a:pt x="272" y="21362"/>
                  </a:cubicBezTo>
                  <a:cubicBezTo>
                    <a:pt x="850" y="21600"/>
                    <a:pt x="2393" y="21124"/>
                    <a:pt x="3936" y="20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2932449" y="1410698"/>
              <a:ext cx="23002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3139454" y="1472033"/>
              <a:ext cx="214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3553463" y="1456699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3760468" y="1234361"/>
              <a:ext cx="19933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69" y="2753"/>
                    <a:pt x="5538" y="5506"/>
                    <a:pt x="9138" y="9106"/>
                  </a:cubicBezTo>
                  <a:cubicBezTo>
                    <a:pt x="12738" y="12706"/>
                    <a:pt x="17169" y="171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3806469" y="1157692"/>
              <a:ext cx="138004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804"/>
                    <a:pt x="13600" y="7608"/>
                    <a:pt x="10000" y="11208"/>
                  </a:cubicBezTo>
                  <a:cubicBezTo>
                    <a:pt x="6400" y="14808"/>
                    <a:pt x="3200" y="182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4005807" y="1432253"/>
              <a:ext cx="122670" cy="162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fill="norm" stroke="1" extrusionOk="0">
                  <a:moveTo>
                    <a:pt x="0" y="188"/>
                  </a:moveTo>
                  <a:cubicBezTo>
                    <a:pt x="0" y="3511"/>
                    <a:pt x="0" y="6834"/>
                    <a:pt x="0" y="9658"/>
                  </a:cubicBezTo>
                  <a:cubicBezTo>
                    <a:pt x="0" y="12483"/>
                    <a:pt x="0" y="14809"/>
                    <a:pt x="450" y="14975"/>
                  </a:cubicBezTo>
                  <a:cubicBezTo>
                    <a:pt x="900" y="15141"/>
                    <a:pt x="1800" y="13148"/>
                    <a:pt x="2475" y="10988"/>
                  </a:cubicBezTo>
                  <a:cubicBezTo>
                    <a:pt x="3150" y="8828"/>
                    <a:pt x="3600" y="6501"/>
                    <a:pt x="4500" y="4674"/>
                  </a:cubicBezTo>
                  <a:cubicBezTo>
                    <a:pt x="5400" y="2846"/>
                    <a:pt x="6750" y="1517"/>
                    <a:pt x="8550" y="686"/>
                  </a:cubicBezTo>
                  <a:cubicBezTo>
                    <a:pt x="10350" y="-145"/>
                    <a:pt x="12600" y="-477"/>
                    <a:pt x="14400" y="1185"/>
                  </a:cubicBezTo>
                  <a:cubicBezTo>
                    <a:pt x="16200" y="2846"/>
                    <a:pt x="17550" y="6501"/>
                    <a:pt x="18675" y="10157"/>
                  </a:cubicBezTo>
                  <a:cubicBezTo>
                    <a:pt x="19800" y="13812"/>
                    <a:pt x="20700" y="17468"/>
                    <a:pt x="21600" y="21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4205145" y="1146793"/>
              <a:ext cx="91428" cy="411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346" fill="norm" stroke="1" extrusionOk="0">
                  <a:moveTo>
                    <a:pt x="0" y="168"/>
                  </a:moveTo>
                  <a:cubicBezTo>
                    <a:pt x="2919" y="36"/>
                    <a:pt x="5838" y="-97"/>
                    <a:pt x="8173" y="102"/>
                  </a:cubicBezTo>
                  <a:cubicBezTo>
                    <a:pt x="10508" y="301"/>
                    <a:pt x="12259" y="831"/>
                    <a:pt x="13135" y="1824"/>
                  </a:cubicBezTo>
                  <a:cubicBezTo>
                    <a:pt x="14011" y="2818"/>
                    <a:pt x="14011" y="4276"/>
                    <a:pt x="12551" y="5336"/>
                  </a:cubicBezTo>
                  <a:cubicBezTo>
                    <a:pt x="11092" y="6396"/>
                    <a:pt x="8173" y="7059"/>
                    <a:pt x="7005" y="7721"/>
                  </a:cubicBezTo>
                  <a:cubicBezTo>
                    <a:pt x="5838" y="8384"/>
                    <a:pt x="6422" y="9047"/>
                    <a:pt x="8757" y="9908"/>
                  </a:cubicBezTo>
                  <a:cubicBezTo>
                    <a:pt x="11092" y="10769"/>
                    <a:pt x="15178" y="11829"/>
                    <a:pt x="17805" y="13088"/>
                  </a:cubicBezTo>
                  <a:cubicBezTo>
                    <a:pt x="20432" y="14347"/>
                    <a:pt x="21600" y="15805"/>
                    <a:pt x="20432" y="17263"/>
                  </a:cubicBezTo>
                  <a:cubicBezTo>
                    <a:pt x="19265" y="18720"/>
                    <a:pt x="15762" y="20178"/>
                    <a:pt x="12551" y="20840"/>
                  </a:cubicBezTo>
                  <a:cubicBezTo>
                    <a:pt x="9341" y="21503"/>
                    <a:pt x="6422" y="21370"/>
                    <a:pt x="3503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5562175" y="1068342"/>
              <a:ext cx="184298" cy="380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168" fill="norm" stroke="1" extrusionOk="0">
                  <a:moveTo>
                    <a:pt x="0" y="9658"/>
                  </a:moveTo>
                  <a:cubicBezTo>
                    <a:pt x="292" y="14774"/>
                    <a:pt x="584" y="19890"/>
                    <a:pt x="876" y="20671"/>
                  </a:cubicBezTo>
                  <a:cubicBezTo>
                    <a:pt x="1168" y="21453"/>
                    <a:pt x="1459" y="17900"/>
                    <a:pt x="2481" y="14206"/>
                  </a:cubicBezTo>
                  <a:cubicBezTo>
                    <a:pt x="3503" y="10511"/>
                    <a:pt x="5254" y="6674"/>
                    <a:pt x="6859" y="4258"/>
                  </a:cubicBezTo>
                  <a:cubicBezTo>
                    <a:pt x="8465" y="1842"/>
                    <a:pt x="9924" y="848"/>
                    <a:pt x="11384" y="350"/>
                  </a:cubicBezTo>
                  <a:cubicBezTo>
                    <a:pt x="12843" y="-147"/>
                    <a:pt x="14303" y="-147"/>
                    <a:pt x="15908" y="564"/>
                  </a:cubicBezTo>
                  <a:cubicBezTo>
                    <a:pt x="17514" y="1274"/>
                    <a:pt x="19265" y="2695"/>
                    <a:pt x="20286" y="5111"/>
                  </a:cubicBezTo>
                  <a:cubicBezTo>
                    <a:pt x="21308" y="7527"/>
                    <a:pt x="21600" y="10937"/>
                    <a:pt x="19265" y="13779"/>
                  </a:cubicBezTo>
                  <a:cubicBezTo>
                    <a:pt x="16930" y="16621"/>
                    <a:pt x="11968" y="18895"/>
                    <a:pt x="8465" y="20032"/>
                  </a:cubicBezTo>
                  <a:cubicBezTo>
                    <a:pt x="4962" y="21169"/>
                    <a:pt x="2919" y="21169"/>
                    <a:pt x="876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5738512" y="1400476"/>
              <a:ext cx="153338" cy="112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1920"/>
                  </a:moveTo>
                  <a:cubicBezTo>
                    <a:pt x="1800" y="960"/>
                    <a:pt x="3600" y="0"/>
                    <a:pt x="5400" y="0"/>
                  </a:cubicBezTo>
                  <a:cubicBezTo>
                    <a:pt x="7200" y="0"/>
                    <a:pt x="9000" y="960"/>
                    <a:pt x="10080" y="2640"/>
                  </a:cubicBezTo>
                  <a:cubicBezTo>
                    <a:pt x="11160" y="4320"/>
                    <a:pt x="11520" y="6720"/>
                    <a:pt x="10980" y="9120"/>
                  </a:cubicBezTo>
                  <a:cubicBezTo>
                    <a:pt x="10440" y="11520"/>
                    <a:pt x="9000" y="13920"/>
                    <a:pt x="7200" y="16080"/>
                  </a:cubicBezTo>
                  <a:cubicBezTo>
                    <a:pt x="5400" y="18240"/>
                    <a:pt x="3240" y="20160"/>
                    <a:pt x="3060" y="20880"/>
                  </a:cubicBezTo>
                  <a:cubicBezTo>
                    <a:pt x="2880" y="21600"/>
                    <a:pt x="4680" y="21120"/>
                    <a:pt x="8100" y="19920"/>
                  </a:cubicBezTo>
                  <a:cubicBezTo>
                    <a:pt x="11520" y="18720"/>
                    <a:pt x="16560" y="16800"/>
                    <a:pt x="21600" y="14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6052853" y="1242027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6060520" y="1318696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6425972" y="1042680"/>
              <a:ext cx="132894" cy="37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21600" y="2593"/>
                  </a:moveTo>
                  <a:cubicBezTo>
                    <a:pt x="20769" y="1873"/>
                    <a:pt x="19938" y="1153"/>
                    <a:pt x="18485" y="649"/>
                  </a:cubicBezTo>
                  <a:cubicBezTo>
                    <a:pt x="17031" y="145"/>
                    <a:pt x="14954" y="-143"/>
                    <a:pt x="11838" y="73"/>
                  </a:cubicBezTo>
                  <a:cubicBezTo>
                    <a:pt x="8723" y="289"/>
                    <a:pt x="4569" y="1009"/>
                    <a:pt x="2492" y="1729"/>
                  </a:cubicBezTo>
                  <a:cubicBezTo>
                    <a:pt x="415" y="2449"/>
                    <a:pt x="415" y="3169"/>
                    <a:pt x="2077" y="3961"/>
                  </a:cubicBezTo>
                  <a:cubicBezTo>
                    <a:pt x="3738" y="4753"/>
                    <a:pt x="7062" y="5617"/>
                    <a:pt x="9554" y="6769"/>
                  </a:cubicBezTo>
                  <a:cubicBezTo>
                    <a:pt x="12046" y="7921"/>
                    <a:pt x="13708" y="9361"/>
                    <a:pt x="13915" y="10369"/>
                  </a:cubicBezTo>
                  <a:cubicBezTo>
                    <a:pt x="14123" y="11377"/>
                    <a:pt x="12877" y="11953"/>
                    <a:pt x="11008" y="12529"/>
                  </a:cubicBezTo>
                  <a:cubicBezTo>
                    <a:pt x="9138" y="13105"/>
                    <a:pt x="6646" y="13681"/>
                    <a:pt x="4362" y="13969"/>
                  </a:cubicBezTo>
                  <a:cubicBezTo>
                    <a:pt x="2077" y="14257"/>
                    <a:pt x="0" y="14257"/>
                    <a:pt x="0" y="13969"/>
                  </a:cubicBezTo>
                  <a:cubicBezTo>
                    <a:pt x="0" y="13681"/>
                    <a:pt x="2077" y="13105"/>
                    <a:pt x="3531" y="13177"/>
                  </a:cubicBezTo>
                  <a:cubicBezTo>
                    <a:pt x="4985" y="13249"/>
                    <a:pt x="5815" y="13969"/>
                    <a:pt x="5400" y="15049"/>
                  </a:cubicBezTo>
                  <a:cubicBezTo>
                    <a:pt x="4985" y="16129"/>
                    <a:pt x="3323" y="17569"/>
                    <a:pt x="2492" y="18649"/>
                  </a:cubicBezTo>
                  <a:cubicBezTo>
                    <a:pt x="1661" y="19729"/>
                    <a:pt x="1661" y="20449"/>
                    <a:pt x="2700" y="20881"/>
                  </a:cubicBezTo>
                  <a:cubicBezTo>
                    <a:pt x="3738" y="21313"/>
                    <a:pt x="5815" y="21457"/>
                    <a:pt x="7892" y="21385"/>
                  </a:cubicBezTo>
                  <a:cubicBezTo>
                    <a:pt x="9969" y="21313"/>
                    <a:pt x="12046" y="21025"/>
                    <a:pt x="14123" y="20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6604866" y="1119358"/>
              <a:ext cx="16867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64" y="4985"/>
                    <a:pt x="11127" y="9969"/>
                    <a:pt x="14727" y="13569"/>
                  </a:cubicBezTo>
                  <a:cubicBezTo>
                    <a:pt x="18327" y="17169"/>
                    <a:pt x="19964" y="193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6674719" y="1125020"/>
              <a:ext cx="144819" cy="308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385" fill="norm" stroke="1" extrusionOk="0">
                  <a:moveTo>
                    <a:pt x="21103" y="139"/>
                  </a:moveTo>
                  <a:cubicBezTo>
                    <a:pt x="18869" y="-38"/>
                    <a:pt x="16634" y="-215"/>
                    <a:pt x="14213" y="759"/>
                  </a:cubicBezTo>
                  <a:cubicBezTo>
                    <a:pt x="11793" y="1733"/>
                    <a:pt x="9186" y="3857"/>
                    <a:pt x="6579" y="6513"/>
                  </a:cubicBezTo>
                  <a:cubicBezTo>
                    <a:pt x="3972" y="9169"/>
                    <a:pt x="1365" y="12355"/>
                    <a:pt x="434" y="14923"/>
                  </a:cubicBezTo>
                  <a:cubicBezTo>
                    <a:pt x="-497" y="17490"/>
                    <a:pt x="248" y="19437"/>
                    <a:pt x="993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6827772" y="1314756"/>
              <a:ext cx="95049" cy="13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230" fill="norm" stroke="1" extrusionOk="0">
                  <a:moveTo>
                    <a:pt x="3284" y="3017"/>
                  </a:moveTo>
                  <a:cubicBezTo>
                    <a:pt x="2716" y="7417"/>
                    <a:pt x="2148" y="11817"/>
                    <a:pt x="1579" y="15217"/>
                  </a:cubicBezTo>
                  <a:cubicBezTo>
                    <a:pt x="1011" y="18617"/>
                    <a:pt x="442" y="21017"/>
                    <a:pt x="158" y="21217"/>
                  </a:cubicBezTo>
                  <a:cubicBezTo>
                    <a:pt x="-126" y="21417"/>
                    <a:pt x="-126" y="19417"/>
                    <a:pt x="1011" y="16017"/>
                  </a:cubicBezTo>
                  <a:cubicBezTo>
                    <a:pt x="2148" y="12617"/>
                    <a:pt x="4421" y="7817"/>
                    <a:pt x="7263" y="4617"/>
                  </a:cubicBezTo>
                  <a:cubicBezTo>
                    <a:pt x="10106" y="1417"/>
                    <a:pt x="13516" y="-183"/>
                    <a:pt x="16074" y="17"/>
                  </a:cubicBezTo>
                  <a:cubicBezTo>
                    <a:pt x="18632" y="217"/>
                    <a:pt x="20337" y="2217"/>
                    <a:pt x="20906" y="5417"/>
                  </a:cubicBezTo>
                  <a:cubicBezTo>
                    <a:pt x="21474" y="8617"/>
                    <a:pt x="20906" y="13017"/>
                    <a:pt x="20337" y="17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6934539" y="1357030"/>
              <a:ext cx="122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50" y="15840"/>
                    <a:pt x="2700" y="10080"/>
                    <a:pt x="6300" y="6480"/>
                  </a:cubicBezTo>
                  <a:cubicBezTo>
                    <a:pt x="9900" y="2880"/>
                    <a:pt x="1575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6995874" y="1303362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7126211" y="1341696"/>
              <a:ext cx="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7241213" y="1403031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7570887" y="1387698"/>
              <a:ext cx="61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7693557" y="1395364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7877561" y="1211360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7908228" y="1077008"/>
              <a:ext cx="207005" cy="34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2651"/>
                  </a:moveTo>
                  <a:cubicBezTo>
                    <a:pt x="533" y="1531"/>
                    <a:pt x="1067" y="411"/>
                    <a:pt x="2000" y="91"/>
                  </a:cubicBezTo>
                  <a:cubicBezTo>
                    <a:pt x="2933" y="-229"/>
                    <a:pt x="4267" y="251"/>
                    <a:pt x="6533" y="2171"/>
                  </a:cubicBezTo>
                  <a:cubicBezTo>
                    <a:pt x="8800" y="4091"/>
                    <a:pt x="12000" y="7451"/>
                    <a:pt x="14667" y="10891"/>
                  </a:cubicBezTo>
                  <a:cubicBezTo>
                    <a:pt x="17333" y="14331"/>
                    <a:pt x="19467" y="17851"/>
                    <a:pt x="21600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7970415" y="1096358"/>
              <a:ext cx="183153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21205" y="0"/>
                  </a:moveTo>
                  <a:cubicBezTo>
                    <a:pt x="19726" y="141"/>
                    <a:pt x="18246" y="282"/>
                    <a:pt x="15583" y="1976"/>
                  </a:cubicBezTo>
                  <a:cubicBezTo>
                    <a:pt x="12920" y="3671"/>
                    <a:pt x="9073" y="6918"/>
                    <a:pt x="6115" y="9600"/>
                  </a:cubicBezTo>
                  <a:cubicBezTo>
                    <a:pt x="3156" y="12282"/>
                    <a:pt x="1084" y="14400"/>
                    <a:pt x="345" y="16306"/>
                  </a:cubicBezTo>
                  <a:cubicBezTo>
                    <a:pt x="-395" y="18212"/>
                    <a:pt x="197" y="19906"/>
                    <a:pt x="7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8170449" y="1327787"/>
              <a:ext cx="112845" cy="14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0561" fill="norm" stroke="1" extrusionOk="0">
                  <a:moveTo>
                    <a:pt x="6909" y="4052"/>
                  </a:moveTo>
                  <a:cubicBezTo>
                    <a:pt x="6429" y="6177"/>
                    <a:pt x="5949" y="8301"/>
                    <a:pt x="4749" y="11488"/>
                  </a:cubicBezTo>
                  <a:cubicBezTo>
                    <a:pt x="3549" y="14675"/>
                    <a:pt x="1629" y="18924"/>
                    <a:pt x="669" y="20164"/>
                  </a:cubicBezTo>
                  <a:cubicBezTo>
                    <a:pt x="-291" y="21403"/>
                    <a:pt x="-291" y="19633"/>
                    <a:pt x="1149" y="16446"/>
                  </a:cubicBezTo>
                  <a:cubicBezTo>
                    <a:pt x="2589" y="13259"/>
                    <a:pt x="5469" y="8655"/>
                    <a:pt x="7869" y="5646"/>
                  </a:cubicBezTo>
                  <a:cubicBezTo>
                    <a:pt x="10269" y="2636"/>
                    <a:pt x="12189" y="1219"/>
                    <a:pt x="14349" y="511"/>
                  </a:cubicBezTo>
                  <a:cubicBezTo>
                    <a:pt x="16509" y="-197"/>
                    <a:pt x="18909" y="-197"/>
                    <a:pt x="20109" y="688"/>
                  </a:cubicBezTo>
                  <a:cubicBezTo>
                    <a:pt x="21309" y="1573"/>
                    <a:pt x="21309" y="3344"/>
                    <a:pt x="21069" y="6177"/>
                  </a:cubicBezTo>
                  <a:cubicBezTo>
                    <a:pt x="20829" y="9010"/>
                    <a:pt x="20349" y="12905"/>
                    <a:pt x="19869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8314571" y="1418365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8406573" y="1349363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8510259" y="1372364"/>
              <a:ext cx="17649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600" fill="norm" stroke="1" extrusionOk="0">
                  <a:moveTo>
                    <a:pt x="440" y="0"/>
                  </a:moveTo>
                  <a:cubicBezTo>
                    <a:pt x="440" y="2250"/>
                    <a:pt x="440" y="4500"/>
                    <a:pt x="286" y="6750"/>
                  </a:cubicBezTo>
                  <a:cubicBezTo>
                    <a:pt x="132" y="9000"/>
                    <a:pt x="-177" y="11250"/>
                    <a:pt x="132" y="11475"/>
                  </a:cubicBezTo>
                  <a:cubicBezTo>
                    <a:pt x="440" y="11700"/>
                    <a:pt x="1366" y="9900"/>
                    <a:pt x="3063" y="7425"/>
                  </a:cubicBezTo>
                  <a:cubicBezTo>
                    <a:pt x="4760" y="4950"/>
                    <a:pt x="7229" y="1800"/>
                    <a:pt x="8463" y="1350"/>
                  </a:cubicBezTo>
                  <a:cubicBezTo>
                    <a:pt x="9697" y="900"/>
                    <a:pt x="9697" y="3150"/>
                    <a:pt x="9234" y="5175"/>
                  </a:cubicBezTo>
                  <a:cubicBezTo>
                    <a:pt x="8772" y="7200"/>
                    <a:pt x="7846" y="9000"/>
                    <a:pt x="7846" y="9000"/>
                  </a:cubicBezTo>
                  <a:cubicBezTo>
                    <a:pt x="7846" y="9000"/>
                    <a:pt x="8772" y="7200"/>
                    <a:pt x="10160" y="5850"/>
                  </a:cubicBezTo>
                  <a:cubicBezTo>
                    <a:pt x="11549" y="4500"/>
                    <a:pt x="13400" y="3600"/>
                    <a:pt x="15097" y="2925"/>
                  </a:cubicBezTo>
                  <a:cubicBezTo>
                    <a:pt x="16794" y="2250"/>
                    <a:pt x="18337" y="1800"/>
                    <a:pt x="19417" y="2700"/>
                  </a:cubicBezTo>
                  <a:cubicBezTo>
                    <a:pt x="20497" y="3600"/>
                    <a:pt x="21114" y="5850"/>
                    <a:pt x="21269" y="9225"/>
                  </a:cubicBezTo>
                  <a:cubicBezTo>
                    <a:pt x="21423" y="12600"/>
                    <a:pt x="21114" y="17100"/>
                    <a:pt x="208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8766914" y="1029410"/>
              <a:ext cx="109509" cy="54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397" fill="norm" stroke="1" extrusionOk="0">
                  <a:moveTo>
                    <a:pt x="8836" y="522"/>
                  </a:moveTo>
                  <a:cubicBezTo>
                    <a:pt x="10800" y="220"/>
                    <a:pt x="12764" y="-81"/>
                    <a:pt x="14727" y="19"/>
                  </a:cubicBezTo>
                  <a:cubicBezTo>
                    <a:pt x="16691" y="120"/>
                    <a:pt x="18655" y="622"/>
                    <a:pt x="19882" y="1526"/>
                  </a:cubicBezTo>
                  <a:cubicBezTo>
                    <a:pt x="21109" y="2431"/>
                    <a:pt x="21600" y="3737"/>
                    <a:pt x="20127" y="4992"/>
                  </a:cubicBezTo>
                  <a:cubicBezTo>
                    <a:pt x="18655" y="6248"/>
                    <a:pt x="15218" y="7454"/>
                    <a:pt x="13254" y="8308"/>
                  </a:cubicBezTo>
                  <a:cubicBezTo>
                    <a:pt x="11291" y="9162"/>
                    <a:pt x="10800" y="9664"/>
                    <a:pt x="12027" y="10367"/>
                  </a:cubicBezTo>
                  <a:cubicBezTo>
                    <a:pt x="13254" y="11071"/>
                    <a:pt x="16200" y="11975"/>
                    <a:pt x="18164" y="13281"/>
                  </a:cubicBezTo>
                  <a:cubicBezTo>
                    <a:pt x="20127" y="14587"/>
                    <a:pt x="21109" y="16295"/>
                    <a:pt x="19391" y="17752"/>
                  </a:cubicBezTo>
                  <a:cubicBezTo>
                    <a:pt x="17673" y="19208"/>
                    <a:pt x="13255" y="20414"/>
                    <a:pt x="9573" y="20966"/>
                  </a:cubicBezTo>
                  <a:cubicBezTo>
                    <a:pt x="5891" y="21519"/>
                    <a:pt x="2945" y="21419"/>
                    <a:pt x="0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-1" y="2648157"/>
              <a:ext cx="162688" cy="33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1400" fill="norm" stroke="1" extrusionOk="0">
                  <a:moveTo>
                    <a:pt x="18845" y="3757"/>
                  </a:moveTo>
                  <a:cubicBezTo>
                    <a:pt x="18201" y="2438"/>
                    <a:pt x="17556" y="1119"/>
                    <a:pt x="16105" y="460"/>
                  </a:cubicBezTo>
                  <a:cubicBezTo>
                    <a:pt x="14654" y="-200"/>
                    <a:pt x="12398" y="-200"/>
                    <a:pt x="9496" y="789"/>
                  </a:cubicBezTo>
                  <a:cubicBezTo>
                    <a:pt x="6595" y="1779"/>
                    <a:pt x="3048" y="3757"/>
                    <a:pt x="1275" y="5159"/>
                  </a:cubicBezTo>
                  <a:cubicBezTo>
                    <a:pt x="-498" y="6560"/>
                    <a:pt x="-498" y="7385"/>
                    <a:pt x="1759" y="8374"/>
                  </a:cubicBezTo>
                  <a:cubicBezTo>
                    <a:pt x="4015" y="9363"/>
                    <a:pt x="8529" y="10518"/>
                    <a:pt x="12236" y="11672"/>
                  </a:cubicBezTo>
                  <a:cubicBezTo>
                    <a:pt x="15944" y="12826"/>
                    <a:pt x="18845" y="13980"/>
                    <a:pt x="19974" y="15382"/>
                  </a:cubicBezTo>
                  <a:cubicBezTo>
                    <a:pt x="21102" y="16783"/>
                    <a:pt x="20457" y="18432"/>
                    <a:pt x="18362" y="19586"/>
                  </a:cubicBezTo>
                  <a:cubicBezTo>
                    <a:pt x="16266" y="20740"/>
                    <a:pt x="12720" y="21400"/>
                    <a:pt x="10463" y="21400"/>
                  </a:cubicBezTo>
                  <a:cubicBezTo>
                    <a:pt x="8206" y="21400"/>
                    <a:pt x="7239" y="20740"/>
                    <a:pt x="7239" y="19669"/>
                  </a:cubicBezTo>
                  <a:cubicBezTo>
                    <a:pt x="7239" y="18597"/>
                    <a:pt x="8206" y="17113"/>
                    <a:pt x="9174" y="15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275781" y="2553057"/>
              <a:ext cx="377062" cy="48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85" fill="norm" stroke="1" extrusionOk="0">
                  <a:moveTo>
                    <a:pt x="1101" y="1350"/>
                  </a:moveTo>
                  <a:cubicBezTo>
                    <a:pt x="1538" y="675"/>
                    <a:pt x="1976" y="0"/>
                    <a:pt x="2195" y="0"/>
                  </a:cubicBezTo>
                  <a:cubicBezTo>
                    <a:pt x="2414" y="0"/>
                    <a:pt x="2414" y="675"/>
                    <a:pt x="2414" y="3319"/>
                  </a:cubicBezTo>
                  <a:cubicBezTo>
                    <a:pt x="2414" y="5962"/>
                    <a:pt x="2414" y="10575"/>
                    <a:pt x="2487" y="13275"/>
                  </a:cubicBezTo>
                  <a:cubicBezTo>
                    <a:pt x="2560" y="15975"/>
                    <a:pt x="2706" y="16763"/>
                    <a:pt x="2852" y="16875"/>
                  </a:cubicBezTo>
                  <a:cubicBezTo>
                    <a:pt x="2998" y="16988"/>
                    <a:pt x="3144" y="16425"/>
                    <a:pt x="2852" y="15356"/>
                  </a:cubicBezTo>
                  <a:cubicBezTo>
                    <a:pt x="2560" y="14288"/>
                    <a:pt x="1830" y="12712"/>
                    <a:pt x="1174" y="11756"/>
                  </a:cubicBezTo>
                  <a:cubicBezTo>
                    <a:pt x="517" y="10800"/>
                    <a:pt x="-67" y="10462"/>
                    <a:pt x="6" y="10350"/>
                  </a:cubicBezTo>
                  <a:cubicBezTo>
                    <a:pt x="79" y="10237"/>
                    <a:pt x="809" y="10350"/>
                    <a:pt x="2414" y="10406"/>
                  </a:cubicBezTo>
                  <a:cubicBezTo>
                    <a:pt x="4019" y="10463"/>
                    <a:pt x="6501" y="10463"/>
                    <a:pt x="8179" y="10406"/>
                  </a:cubicBezTo>
                  <a:cubicBezTo>
                    <a:pt x="9857" y="10350"/>
                    <a:pt x="10733" y="10237"/>
                    <a:pt x="11317" y="9900"/>
                  </a:cubicBezTo>
                  <a:cubicBezTo>
                    <a:pt x="11901" y="9562"/>
                    <a:pt x="12192" y="9000"/>
                    <a:pt x="11901" y="8775"/>
                  </a:cubicBezTo>
                  <a:cubicBezTo>
                    <a:pt x="11609" y="8550"/>
                    <a:pt x="10733" y="8662"/>
                    <a:pt x="9857" y="9225"/>
                  </a:cubicBezTo>
                  <a:cubicBezTo>
                    <a:pt x="8982" y="9787"/>
                    <a:pt x="8106" y="10800"/>
                    <a:pt x="7668" y="11644"/>
                  </a:cubicBezTo>
                  <a:cubicBezTo>
                    <a:pt x="7230" y="12488"/>
                    <a:pt x="7230" y="13163"/>
                    <a:pt x="7376" y="13781"/>
                  </a:cubicBezTo>
                  <a:cubicBezTo>
                    <a:pt x="7522" y="14400"/>
                    <a:pt x="7814" y="14962"/>
                    <a:pt x="8325" y="15300"/>
                  </a:cubicBezTo>
                  <a:cubicBezTo>
                    <a:pt x="8836" y="15637"/>
                    <a:pt x="9565" y="15750"/>
                    <a:pt x="10295" y="15806"/>
                  </a:cubicBezTo>
                  <a:cubicBezTo>
                    <a:pt x="11025" y="15863"/>
                    <a:pt x="11755" y="15863"/>
                    <a:pt x="12411" y="15638"/>
                  </a:cubicBezTo>
                  <a:cubicBezTo>
                    <a:pt x="13068" y="15413"/>
                    <a:pt x="13652" y="14962"/>
                    <a:pt x="14309" y="14287"/>
                  </a:cubicBezTo>
                  <a:cubicBezTo>
                    <a:pt x="14965" y="13612"/>
                    <a:pt x="15695" y="12712"/>
                    <a:pt x="15987" y="12656"/>
                  </a:cubicBezTo>
                  <a:cubicBezTo>
                    <a:pt x="16279" y="12600"/>
                    <a:pt x="16133" y="13388"/>
                    <a:pt x="15987" y="15637"/>
                  </a:cubicBezTo>
                  <a:cubicBezTo>
                    <a:pt x="15841" y="17888"/>
                    <a:pt x="15695" y="21600"/>
                    <a:pt x="15622" y="21375"/>
                  </a:cubicBezTo>
                  <a:cubicBezTo>
                    <a:pt x="15549" y="21150"/>
                    <a:pt x="15549" y="16988"/>
                    <a:pt x="15987" y="14231"/>
                  </a:cubicBezTo>
                  <a:cubicBezTo>
                    <a:pt x="16425" y="11475"/>
                    <a:pt x="17301" y="10125"/>
                    <a:pt x="18249" y="9450"/>
                  </a:cubicBezTo>
                  <a:cubicBezTo>
                    <a:pt x="19198" y="8775"/>
                    <a:pt x="20219" y="8775"/>
                    <a:pt x="20803" y="9112"/>
                  </a:cubicBezTo>
                  <a:cubicBezTo>
                    <a:pt x="21387" y="9450"/>
                    <a:pt x="21533" y="10125"/>
                    <a:pt x="21533" y="10744"/>
                  </a:cubicBezTo>
                  <a:cubicBezTo>
                    <a:pt x="21533" y="11363"/>
                    <a:pt x="21387" y="11925"/>
                    <a:pt x="20803" y="12600"/>
                  </a:cubicBezTo>
                  <a:cubicBezTo>
                    <a:pt x="20219" y="13275"/>
                    <a:pt x="19198" y="14063"/>
                    <a:pt x="18249" y="14513"/>
                  </a:cubicBezTo>
                  <a:cubicBezTo>
                    <a:pt x="17301" y="14963"/>
                    <a:pt x="16425" y="15075"/>
                    <a:pt x="16206" y="14794"/>
                  </a:cubicBezTo>
                  <a:cubicBezTo>
                    <a:pt x="15987" y="14513"/>
                    <a:pt x="16425" y="13838"/>
                    <a:pt x="16863" y="13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85734" y="2652726"/>
              <a:ext cx="15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6227"/>
                    <a:pt x="14400" y="12454"/>
                    <a:pt x="18000" y="16054"/>
                  </a:cubicBezTo>
                  <a:cubicBezTo>
                    <a:pt x="21600" y="19654"/>
                    <a:pt x="21600" y="206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64720" y="3029278"/>
              <a:ext cx="552014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3200" y="13782"/>
                    <a:pt x="6400" y="6582"/>
                    <a:pt x="9750" y="2982"/>
                  </a:cubicBezTo>
                  <a:cubicBezTo>
                    <a:pt x="13100" y="-618"/>
                    <a:pt x="16600" y="-618"/>
                    <a:pt x="18600" y="1182"/>
                  </a:cubicBezTo>
                  <a:cubicBezTo>
                    <a:pt x="20600" y="2982"/>
                    <a:pt x="21100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502061" y="2997734"/>
              <a:ext cx="268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1015739" y="2783062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1031073" y="2936399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613753" y="2757224"/>
              <a:ext cx="158118" cy="40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0789" fill="norm" stroke="1" extrusionOk="0">
                  <a:moveTo>
                    <a:pt x="0" y="8393"/>
                  </a:moveTo>
                  <a:cubicBezTo>
                    <a:pt x="686" y="12320"/>
                    <a:pt x="1371" y="16248"/>
                    <a:pt x="1714" y="18539"/>
                  </a:cubicBezTo>
                  <a:cubicBezTo>
                    <a:pt x="2057" y="20829"/>
                    <a:pt x="2057" y="21484"/>
                    <a:pt x="1714" y="19979"/>
                  </a:cubicBezTo>
                  <a:cubicBezTo>
                    <a:pt x="1371" y="18473"/>
                    <a:pt x="686" y="14808"/>
                    <a:pt x="1200" y="11339"/>
                  </a:cubicBezTo>
                  <a:cubicBezTo>
                    <a:pt x="1714" y="7869"/>
                    <a:pt x="3429" y="4597"/>
                    <a:pt x="5143" y="2699"/>
                  </a:cubicBezTo>
                  <a:cubicBezTo>
                    <a:pt x="6857" y="800"/>
                    <a:pt x="8571" y="277"/>
                    <a:pt x="10457" y="80"/>
                  </a:cubicBezTo>
                  <a:cubicBezTo>
                    <a:pt x="12343" y="-116"/>
                    <a:pt x="14400" y="15"/>
                    <a:pt x="16457" y="866"/>
                  </a:cubicBezTo>
                  <a:cubicBezTo>
                    <a:pt x="18514" y="1717"/>
                    <a:pt x="20571" y="3288"/>
                    <a:pt x="21086" y="4793"/>
                  </a:cubicBezTo>
                  <a:cubicBezTo>
                    <a:pt x="21600" y="6299"/>
                    <a:pt x="20571" y="7739"/>
                    <a:pt x="17657" y="8917"/>
                  </a:cubicBezTo>
                  <a:cubicBezTo>
                    <a:pt x="14743" y="10095"/>
                    <a:pt x="9943" y="11011"/>
                    <a:pt x="6686" y="11404"/>
                  </a:cubicBezTo>
                  <a:cubicBezTo>
                    <a:pt x="3429" y="11797"/>
                    <a:pt x="1714" y="11666"/>
                    <a:pt x="857" y="11339"/>
                  </a:cubicBezTo>
                  <a:cubicBezTo>
                    <a:pt x="0" y="11011"/>
                    <a:pt x="0" y="10488"/>
                    <a:pt x="0" y="99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857136" y="2793285"/>
              <a:ext cx="123085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13291" y="2038"/>
                  </a:moveTo>
                  <a:cubicBezTo>
                    <a:pt x="10699" y="1223"/>
                    <a:pt x="8107" y="408"/>
                    <a:pt x="5947" y="611"/>
                  </a:cubicBezTo>
                  <a:cubicBezTo>
                    <a:pt x="3787" y="815"/>
                    <a:pt x="2059" y="2038"/>
                    <a:pt x="979" y="4891"/>
                  </a:cubicBezTo>
                  <a:cubicBezTo>
                    <a:pt x="-101" y="7743"/>
                    <a:pt x="-533" y="12226"/>
                    <a:pt x="979" y="15691"/>
                  </a:cubicBezTo>
                  <a:cubicBezTo>
                    <a:pt x="2491" y="19155"/>
                    <a:pt x="5947" y="21600"/>
                    <a:pt x="9619" y="21600"/>
                  </a:cubicBezTo>
                  <a:cubicBezTo>
                    <a:pt x="13291" y="21600"/>
                    <a:pt x="17179" y="19155"/>
                    <a:pt x="19123" y="16302"/>
                  </a:cubicBezTo>
                  <a:cubicBezTo>
                    <a:pt x="21067" y="13449"/>
                    <a:pt x="21067" y="10189"/>
                    <a:pt x="20419" y="7540"/>
                  </a:cubicBezTo>
                  <a:cubicBezTo>
                    <a:pt x="19771" y="4891"/>
                    <a:pt x="18475" y="2853"/>
                    <a:pt x="16747" y="1630"/>
                  </a:cubicBezTo>
                  <a:cubicBezTo>
                    <a:pt x="15019" y="408"/>
                    <a:pt x="12859" y="0"/>
                    <a:pt x="12859" y="0"/>
                  </a:cubicBezTo>
                  <a:cubicBezTo>
                    <a:pt x="12859" y="0"/>
                    <a:pt x="15019" y="408"/>
                    <a:pt x="17179" y="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2035462" y="2747284"/>
              <a:ext cx="71480" cy="17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8" h="21304" fill="norm" stroke="1" extrusionOk="0">
                  <a:moveTo>
                    <a:pt x="15111" y="2469"/>
                  </a:moveTo>
                  <a:cubicBezTo>
                    <a:pt x="12951" y="1234"/>
                    <a:pt x="10791" y="0"/>
                    <a:pt x="7911" y="0"/>
                  </a:cubicBezTo>
                  <a:cubicBezTo>
                    <a:pt x="5031" y="0"/>
                    <a:pt x="1431" y="1234"/>
                    <a:pt x="351" y="2623"/>
                  </a:cubicBezTo>
                  <a:cubicBezTo>
                    <a:pt x="-729" y="4011"/>
                    <a:pt x="711" y="5554"/>
                    <a:pt x="4311" y="8023"/>
                  </a:cubicBezTo>
                  <a:cubicBezTo>
                    <a:pt x="7911" y="10491"/>
                    <a:pt x="13671" y="13886"/>
                    <a:pt x="16911" y="16354"/>
                  </a:cubicBezTo>
                  <a:cubicBezTo>
                    <a:pt x="20151" y="18823"/>
                    <a:pt x="20871" y="20366"/>
                    <a:pt x="19431" y="20983"/>
                  </a:cubicBezTo>
                  <a:cubicBezTo>
                    <a:pt x="17991" y="21600"/>
                    <a:pt x="14391" y="21291"/>
                    <a:pt x="12231" y="20366"/>
                  </a:cubicBezTo>
                  <a:cubicBezTo>
                    <a:pt x="10071" y="19440"/>
                    <a:pt x="9351" y="17897"/>
                    <a:pt x="9711" y="15274"/>
                  </a:cubicBezTo>
                  <a:cubicBezTo>
                    <a:pt x="10071" y="12651"/>
                    <a:pt x="11511" y="8949"/>
                    <a:pt x="12951" y="5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2178543" y="2576058"/>
              <a:ext cx="424233" cy="35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863" y="0"/>
                  </a:moveTo>
                  <a:cubicBezTo>
                    <a:pt x="2082" y="3443"/>
                    <a:pt x="1301" y="6887"/>
                    <a:pt x="911" y="9861"/>
                  </a:cubicBezTo>
                  <a:cubicBezTo>
                    <a:pt x="520" y="12835"/>
                    <a:pt x="520" y="15339"/>
                    <a:pt x="781" y="17217"/>
                  </a:cubicBezTo>
                  <a:cubicBezTo>
                    <a:pt x="1041" y="19096"/>
                    <a:pt x="1561" y="20348"/>
                    <a:pt x="2147" y="20974"/>
                  </a:cubicBezTo>
                  <a:cubicBezTo>
                    <a:pt x="2733" y="21600"/>
                    <a:pt x="3383" y="21600"/>
                    <a:pt x="3839" y="21209"/>
                  </a:cubicBezTo>
                  <a:cubicBezTo>
                    <a:pt x="4294" y="20817"/>
                    <a:pt x="4554" y="20035"/>
                    <a:pt x="4684" y="19017"/>
                  </a:cubicBezTo>
                  <a:cubicBezTo>
                    <a:pt x="4814" y="18000"/>
                    <a:pt x="4814" y="16748"/>
                    <a:pt x="4554" y="15809"/>
                  </a:cubicBezTo>
                  <a:cubicBezTo>
                    <a:pt x="4294" y="14870"/>
                    <a:pt x="3773" y="14243"/>
                    <a:pt x="3188" y="13696"/>
                  </a:cubicBezTo>
                  <a:cubicBezTo>
                    <a:pt x="2602" y="13148"/>
                    <a:pt x="1952" y="12678"/>
                    <a:pt x="1301" y="12365"/>
                  </a:cubicBezTo>
                  <a:cubicBezTo>
                    <a:pt x="651" y="12052"/>
                    <a:pt x="0" y="11896"/>
                    <a:pt x="0" y="12052"/>
                  </a:cubicBezTo>
                  <a:cubicBezTo>
                    <a:pt x="0" y="12209"/>
                    <a:pt x="651" y="12678"/>
                    <a:pt x="1887" y="12913"/>
                  </a:cubicBezTo>
                  <a:cubicBezTo>
                    <a:pt x="3123" y="13148"/>
                    <a:pt x="4945" y="13148"/>
                    <a:pt x="6181" y="13070"/>
                  </a:cubicBezTo>
                  <a:cubicBezTo>
                    <a:pt x="7417" y="12991"/>
                    <a:pt x="8067" y="12835"/>
                    <a:pt x="8523" y="12365"/>
                  </a:cubicBezTo>
                  <a:cubicBezTo>
                    <a:pt x="8978" y="11896"/>
                    <a:pt x="9239" y="11113"/>
                    <a:pt x="8913" y="10722"/>
                  </a:cubicBezTo>
                  <a:cubicBezTo>
                    <a:pt x="8588" y="10330"/>
                    <a:pt x="7677" y="10330"/>
                    <a:pt x="6961" y="10722"/>
                  </a:cubicBezTo>
                  <a:cubicBezTo>
                    <a:pt x="6246" y="11113"/>
                    <a:pt x="5725" y="11896"/>
                    <a:pt x="5465" y="13226"/>
                  </a:cubicBezTo>
                  <a:cubicBezTo>
                    <a:pt x="5205" y="14557"/>
                    <a:pt x="5205" y="16435"/>
                    <a:pt x="5465" y="17765"/>
                  </a:cubicBezTo>
                  <a:cubicBezTo>
                    <a:pt x="5725" y="19096"/>
                    <a:pt x="6246" y="19878"/>
                    <a:pt x="6831" y="20348"/>
                  </a:cubicBezTo>
                  <a:cubicBezTo>
                    <a:pt x="7417" y="20817"/>
                    <a:pt x="8067" y="20974"/>
                    <a:pt x="8653" y="20817"/>
                  </a:cubicBezTo>
                  <a:cubicBezTo>
                    <a:pt x="9239" y="20661"/>
                    <a:pt x="9759" y="20191"/>
                    <a:pt x="10280" y="19174"/>
                  </a:cubicBezTo>
                  <a:cubicBezTo>
                    <a:pt x="10800" y="18157"/>
                    <a:pt x="11320" y="16591"/>
                    <a:pt x="11581" y="15417"/>
                  </a:cubicBezTo>
                  <a:cubicBezTo>
                    <a:pt x="11841" y="14243"/>
                    <a:pt x="11841" y="13461"/>
                    <a:pt x="11971" y="12600"/>
                  </a:cubicBezTo>
                  <a:cubicBezTo>
                    <a:pt x="12101" y="11739"/>
                    <a:pt x="12361" y="10800"/>
                    <a:pt x="12752" y="10565"/>
                  </a:cubicBezTo>
                  <a:cubicBezTo>
                    <a:pt x="13142" y="10330"/>
                    <a:pt x="13663" y="10800"/>
                    <a:pt x="14183" y="11817"/>
                  </a:cubicBezTo>
                  <a:cubicBezTo>
                    <a:pt x="14704" y="12835"/>
                    <a:pt x="15224" y="14400"/>
                    <a:pt x="15484" y="15652"/>
                  </a:cubicBezTo>
                  <a:cubicBezTo>
                    <a:pt x="15745" y="16904"/>
                    <a:pt x="15745" y="17843"/>
                    <a:pt x="15614" y="17843"/>
                  </a:cubicBezTo>
                  <a:cubicBezTo>
                    <a:pt x="15484" y="17843"/>
                    <a:pt x="15224" y="16904"/>
                    <a:pt x="15419" y="15652"/>
                  </a:cubicBezTo>
                  <a:cubicBezTo>
                    <a:pt x="15614" y="14400"/>
                    <a:pt x="16265" y="12835"/>
                    <a:pt x="16916" y="11974"/>
                  </a:cubicBezTo>
                  <a:cubicBezTo>
                    <a:pt x="17566" y="11113"/>
                    <a:pt x="18217" y="10957"/>
                    <a:pt x="18737" y="11504"/>
                  </a:cubicBezTo>
                  <a:cubicBezTo>
                    <a:pt x="19258" y="12052"/>
                    <a:pt x="19648" y="13304"/>
                    <a:pt x="19843" y="13774"/>
                  </a:cubicBezTo>
                  <a:cubicBezTo>
                    <a:pt x="20039" y="14243"/>
                    <a:pt x="20039" y="13930"/>
                    <a:pt x="20299" y="12991"/>
                  </a:cubicBezTo>
                  <a:cubicBezTo>
                    <a:pt x="20559" y="12052"/>
                    <a:pt x="21080" y="10487"/>
                    <a:pt x="21600" y="89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2628331" y="2729394"/>
              <a:ext cx="95238" cy="14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165" fill="norm" stroke="1" extrusionOk="0">
                  <a:moveTo>
                    <a:pt x="16484" y="0"/>
                  </a:moveTo>
                  <a:cubicBezTo>
                    <a:pt x="11368" y="2563"/>
                    <a:pt x="6253" y="5125"/>
                    <a:pt x="3411" y="7688"/>
                  </a:cubicBezTo>
                  <a:cubicBezTo>
                    <a:pt x="568" y="10251"/>
                    <a:pt x="0" y="12814"/>
                    <a:pt x="0" y="15010"/>
                  </a:cubicBezTo>
                  <a:cubicBezTo>
                    <a:pt x="0" y="17207"/>
                    <a:pt x="568" y="19037"/>
                    <a:pt x="2274" y="20136"/>
                  </a:cubicBezTo>
                  <a:cubicBezTo>
                    <a:pt x="3979" y="21234"/>
                    <a:pt x="6821" y="21600"/>
                    <a:pt x="10232" y="20502"/>
                  </a:cubicBezTo>
                  <a:cubicBezTo>
                    <a:pt x="13642" y="19403"/>
                    <a:pt x="17621" y="16841"/>
                    <a:pt x="19611" y="14461"/>
                  </a:cubicBezTo>
                  <a:cubicBezTo>
                    <a:pt x="21600" y="12081"/>
                    <a:pt x="21600" y="9885"/>
                    <a:pt x="20179" y="8237"/>
                  </a:cubicBezTo>
                  <a:cubicBezTo>
                    <a:pt x="18758" y="6590"/>
                    <a:pt x="15916" y="5492"/>
                    <a:pt x="13074" y="4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2733111" y="2698727"/>
              <a:ext cx="153338" cy="19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3366"/>
                  </a:moveTo>
                  <a:cubicBezTo>
                    <a:pt x="3240" y="4488"/>
                    <a:pt x="6480" y="5610"/>
                    <a:pt x="8640" y="7574"/>
                  </a:cubicBezTo>
                  <a:cubicBezTo>
                    <a:pt x="10800" y="9538"/>
                    <a:pt x="11880" y="12343"/>
                    <a:pt x="12240" y="14447"/>
                  </a:cubicBezTo>
                  <a:cubicBezTo>
                    <a:pt x="12600" y="16551"/>
                    <a:pt x="12240" y="17953"/>
                    <a:pt x="11160" y="19216"/>
                  </a:cubicBezTo>
                  <a:cubicBezTo>
                    <a:pt x="10080" y="20478"/>
                    <a:pt x="8280" y="21600"/>
                    <a:pt x="7200" y="21460"/>
                  </a:cubicBezTo>
                  <a:cubicBezTo>
                    <a:pt x="6120" y="21319"/>
                    <a:pt x="5760" y="19917"/>
                    <a:pt x="6300" y="16831"/>
                  </a:cubicBezTo>
                  <a:cubicBezTo>
                    <a:pt x="6840" y="13745"/>
                    <a:pt x="8280" y="8977"/>
                    <a:pt x="10980" y="5891"/>
                  </a:cubicBezTo>
                  <a:cubicBezTo>
                    <a:pt x="13680" y="2805"/>
                    <a:pt x="17640" y="140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2940116" y="2905732"/>
              <a:ext cx="7668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3323528" y="2629725"/>
              <a:ext cx="406273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16196" y="0"/>
                  </a:moveTo>
                  <a:cubicBezTo>
                    <a:pt x="15116" y="4659"/>
                    <a:pt x="14036" y="9318"/>
                    <a:pt x="12146" y="13024"/>
                  </a:cubicBezTo>
                  <a:cubicBezTo>
                    <a:pt x="10256" y="16729"/>
                    <a:pt x="7556" y="19482"/>
                    <a:pt x="5463" y="20541"/>
                  </a:cubicBezTo>
                  <a:cubicBezTo>
                    <a:pt x="3371" y="21600"/>
                    <a:pt x="1886" y="20965"/>
                    <a:pt x="1008" y="20118"/>
                  </a:cubicBezTo>
                  <a:cubicBezTo>
                    <a:pt x="131" y="19271"/>
                    <a:pt x="-139" y="18212"/>
                    <a:pt x="64" y="16729"/>
                  </a:cubicBezTo>
                  <a:cubicBezTo>
                    <a:pt x="266" y="15247"/>
                    <a:pt x="941" y="13341"/>
                    <a:pt x="2561" y="11965"/>
                  </a:cubicBezTo>
                  <a:cubicBezTo>
                    <a:pt x="4181" y="10588"/>
                    <a:pt x="6746" y="9741"/>
                    <a:pt x="9581" y="10588"/>
                  </a:cubicBezTo>
                  <a:cubicBezTo>
                    <a:pt x="12416" y="11435"/>
                    <a:pt x="15521" y="13976"/>
                    <a:pt x="17546" y="16094"/>
                  </a:cubicBezTo>
                  <a:cubicBezTo>
                    <a:pt x="19571" y="18212"/>
                    <a:pt x="20516" y="19906"/>
                    <a:pt x="214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4052786" y="2458966"/>
              <a:ext cx="129359" cy="45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57" fill="norm" stroke="1" extrusionOk="0">
                  <a:moveTo>
                    <a:pt x="21026" y="3356"/>
                  </a:moveTo>
                  <a:cubicBezTo>
                    <a:pt x="18949" y="2270"/>
                    <a:pt x="16872" y="1184"/>
                    <a:pt x="14588" y="581"/>
                  </a:cubicBezTo>
                  <a:cubicBezTo>
                    <a:pt x="12303" y="-22"/>
                    <a:pt x="9811" y="-143"/>
                    <a:pt x="7526" y="159"/>
                  </a:cubicBezTo>
                  <a:cubicBezTo>
                    <a:pt x="5241" y="460"/>
                    <a:pt x="3164" y="1184"/>
                    <a:pt x="1711" y="2693"/>
                  </a:cubicBezTo>
                  <a:cubicBezTo>
                    <a:pt x="257" y="4201"/>
                    <a:pt x="-574" y="6494"/>
                    <a:pt x="464" y="9450"/>
                  </a:cubicBezTo>
                  <a:cubicBezTo>
                    <a:pt x="1503" y="12407"/>
                    <a:pt x="4411" y="16027"/>
                    <a:pt x="5657" y="18139"/>
                  </a:cubicBezTo>
                  <a:cubicBezTo>
                    <a:pt x="6903" y="20250"/>
                    <a:pt x="6488" y="20854"/>
                    <a:pt x="6072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3998140" y="2698727"/>
              <a:ext cx="237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8327"/>
                    <a:pt x="4645" y="15055"/>
                    <a:pt x="8245" y="11455"/>
                  </a:cubicBezTo>
                  <a:cubicBezTo>
                    <a:pt x="11845" y="7855"/>
                    <a:pt x="16723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4296549" y="2508653"/>
              <a:ext cx="130935" cy="351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02" fill="norm" stroke="1" extrusionOk="0">
                  <a:moveTo>
                    <a:pt x="16297" y="2250"/>
                  </a:moveTo>
                  <a:cubicBezTo>
                    <a:pt x="15467" y="1467"/>
                    <a:pt x="14636" y="685"/>
                    <a:pt x="13182" y="293"/>
                  </a:cubicBezTo>
                  <a:cubicBezTo>
                    <a:pt x="11728" y="-98"/>
                    <a:pt x="9651" y="-98"/>
                    <a:pt x="7990" y="293"/>
                  </a:cubicBezTo>
                  <a:cubicBezTo>
                    <a:pt x="6328" y="685"/>
                    <a:pt x="5082" y="1467"/>
                    <a:pt x="3628" y="3815"/>
                  </a:cubicBezTo>
                  <a:cubicBezTo>
                    <a:pt x="2174" y="6163"/>
                    <a:pt x="513" y="10076"/>
                    <a:pt x="97" y="13050"/>
                  </a:cubicBezTo>
                  <a:cubicBezTo>
                    <a:pt x="-318" y="16024"/>
                    <a:pt x="513" y="18059"/>
                    <a:pt x="4251" y="19311"/>
                  </a:cubicBezTo>
                  <a:cubicBezTo>
                    <a:pt x="7990" y="20563"/>
                    <a:pt x="14636" y="21032"/>
                    <a:pt x="21282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4504151" y="2520594"/>
              <a:ext cx="165161" cy="303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010" fill="norm" stroke="1" extrusionOk="0">
                  <a:moveTo>
                    <a:pt x="0" y="5436"/>
                  </a:moveTo>
                  <a:cubicBezTo>
                    <a:pt x="1309" y="10393"/>
                    <a:pt x="2618" y="15350"/>
                    <a:pt x="3109" y="16147"/>
                  </a:cubicBezTo>
                  <a:cubicBezTo>
                    <a:pt x="3600" y="16944"/>
                    <a:pt x="3273" y="13580"/>
                    <a:pt x="3273" y="10304"/>
                  </a:cubicBezTo>
                  <a:cubicBezTo>
                    <a:pt x="3273" y="7029"/>
                    <a:pt x="3600" y="3842"/>
                    <a:pt x="5236" y="1983"/>
                  </a:cubicBezTo>
                  <a:cubicBezTo>
                    <a:pt x="6873" y="124"/>
                    <a:pt x="9818" y="-407"/>
                    <a:pt x="12436" y="301"/>
                  </a:cubicBezTo>
                  <a:cubicBezTo>
                    <a:pt x="15055" y="1009"/>
                    <a:pt x="17345" y="2957"/>
                    <a:pt x="18982" y="5790"/>
                  </a:cubicBezTo>
                  <a:cubicBezTo>
                    <a:pt x="20618" y="8623"/>
                    <a:pt x="21600" y="12341"/>
                    <a:pt x="20945" y="14996"/>
                  </a:cubicBezTo>
                  <a:cubicBezTo>
                    <a:pt x="20291" y="17652"/>
                    <a:pt x="18000" y="19245"/>
                    <a:pt x="16036" y="20131"/>
                  </a:cubicBezTo>
                  <a:cubicBezTo>
                    <a:pt x="14073" y="21016"/>
                    <a:pt x="12436" y="21193"/>
                    <a:pt x="10636" y="20839"/>
                  </a:cubicBezTo>
                  <a:cubicBezTo>
                    <a:pt x="8836" y="20485"/>
                    <a:pt x="6873" y="19600"/>
                    <a:pt x="6382" y="18803"/>
                  </a:cubicBezTo>
                  <a:cubicBezTo>
                    <a:pt x="5891" y="18006"/>
                    <a:pt x="6873" y="17298"/>
                    <a:pt x="7855" y="16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4764824" y="2737061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4948828" y="2376720"/>
              <a:ext cx="15335" cy="66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28"/>
                    <a:pt x="7200" y="6455"/>
                    <a:pt x="9000" y="9600"/>
                  </a:cubicBezTo>
                  <a:cubicBezTo>
                    <a:pt x="10800" y="12745"/>
                    <a:pt x="10800" y="15807"/>
                    <a:pt x="12600" y="17793"/>
                  </a:cubicBezTo>
                  <a:cubicBezTo>
                    <a:pt x="14400" y="19779"/>
                    <a:pt x="18000" y="206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5109832" y="2580777"/>
              <a:ext cx="109846" cy="23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0880" fill="norm" stroke="1" extrusionOk="0">
                  <a:moveTo>
                    <a:pt x="0" y="10493"/>
                  </a:moveTo>
                  <a:cubicBezTo>
                    <a:pt x="491" y="15950"/>
                    <a:pt x="982" y="21407"/>
                    <a:pt x="1227" y="20839"/>
                  </a:cubicBezTo>
                  <a:cubicBezTo>
                    <a:pt x="1473" y="20270"/>
                    <a:pt x="1473" y="13676"/>
                    <a:pt x="1964" y="9470"/>
                  </a:cubicBezTo>
                  <a:cubicBezTo>
                    <a:pt x="2455" y="5264"/>
                    <a:pt x="3436" y="3445"/>
                    <a:pt x="4664" y="2081"/>
                  </a:cubicBezTo>
                  <a:cubicBezTo>
                    <a:pt x="5891" y="716"/>
                    <a:pt x="7364" y="-193"/>
                    <a:pt x="10064" y="34"/>
                  </a:cubicBezTo>
                  <a:cubicBezTo>
                    <a:pt x="12764" y="262"/>
                    <a:pt x="16691" y="1626"/>
                    <a:pt x="18900" y="4013"/>
                  </a:cubicBezTo>
                  <a:cubicBezTo>
                    <a:pt x="21109" y="6401"/>
                    <a:pt x="21600" y="9811"/>
                    <a:pt x="20618" y="12085"/>
                  </a:cubicBezTo>
                  <a:cubicBezTo>
                    <a:pt x="19636" y="14359"/>
                    <a:pt x="17182" y="15495"/>
                    <a:pt x="14727" y="15950"/>
                  </a:cubicBezTo>
                  <a:cubicBezTo>
                    <a:pt x="12273" y="16405"/>
                    <a:pt x="9818" y="16178"/>
                    <a:pt x="8100" y="15382"/>
                  </a:cubicBezTo>
                  <a:cubicBezTo>
                    <a:pt x="6382" y="14586"/>
                    <a:pt x="5400" y="13222"/>
                    <a:pt x="4418" y="11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5278502" y="2384387"/>
              <a:ext cx="8990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8" h="21600" fill="norm" stroke="1" extrusionOk="0">
                  <a:moveTo>
                    <a:pt x="0" y="0"/>
                  </a:moveTo>
                  <a:cubicBezTo>
                    <a:pt x="2919" y="138"/>
                    <a:pt x="5838" y="277"/>
                    <a:pt x="9049" y="1108"/>
                  </a:cubicBezTo>
                  <a:cubicBezTo>
                    <a:pt x="12259" y="1938"/>
                    <a:pt x="15762" y="3462"/>
                    <a:pt x="18097" y="6162"/>
                  </a:cubicBezTo>
                  <a:cubicBezTo>
                    <a:pt x="20432" y="8862"/>
                    <a:pt x="21600" y="12738"/>
                    <a:pt x="19265" y="15508"/>
                  </a:cubicBezTo>
                  <a:cubicBezTo>
                    <a:pt x="16930" y="18277"/>
                    <a:pt x="11092" y="19938"/>
                    <a:pt x="52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5094498" y="2783062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5554508" y="2698727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5835319" y="2338093"/>
              <a:ext cx="271203" cy="427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56" fill="norm" stroke="1" extrusionOk="0">
                  <a:moveTo>
                    <a:pt x="15972" y="4207"/>
                  </a:moveTo>
                  <a:cubicBezTo>
                    <a:pt x="15972" y="3572"/>
                    <a:pt x="15972" y="2936"/>
                    <a:pt x="15770" y="2238"/>
                  </a:cubicBezTo>
                  <a:cubicBezTo>
                    <a:pt x="15568" y="1539"/>
                    <a:pt x="15164" y="776"/>
                    <a:pt x="14458" y="332"/>
                  </a:cubicBezTo>
                  <a:cubicBezTo>
                    <a:pt x="13751" y="-113"/>
                    <a:pt x="12742" y="-240"/>
                    <a:pt x="11530" y="776"/>
                  </a:cubicBezTo>
                  <a:cubicBezTo>
                    <a:pt x="10319" y="1793"/>
                    <a:pt x="8906" y="3953"/>
                    <a:pt x="8401" y="6875"/>
                  </a:cubicBezTo>
                  <a:cubicBezTo>
                    <a:pt x="7897" y="9798"/>
                    <a:pt x="8301" y="13482"/>
                    <a:pt x="8502" y="15706"/>
                  </a:cubicBezTo>
                  <a:cubicBezTo>
                    <a:pt x="8704" y="17929"/>
                    <a:pt x="8704" y="18692"/>
                    <a:pt x="8603" y="19391"/>
                  </a:cubicBezTo>
                  <a:cubicBezTo>
                    <a:pt x="8502" y="20089"/>
                    <a:pt x="8300" y="20725"/>
                    <a:pt x="7695" y="21042"/>
                  </a:cubicBezTo>
                  <a:cubicBezTo>
                    <a:pt x="7089" y="21360"/>
                    <a:pt x="6080" y="21360"/>
                    <a:pt x="4970" y="20788"/>
                  </a:cubicBezTo>
                  <a:cubicBezTo>
                    <a:pt x="3859" y="20216"/>
                    <a:pt x="2648" y="19073"/>
                    <a:pt x="1841" y="18184"/>
                  </a:cubicBezTo>
                  <a:cubicBezTo>
                    <a:pt x="1033" y="17294"/>
                    <a:pt x="629" y="16659"/>
                    <a:pt x="327" y="15960"/>
                  </a:cubicBezTo>
                  <a:cubicBezTo>
                    <a:pt x="24" y="15261"/>
                    <a:pt x="-178" y="14499"/>
                    <a:pt x="226" y="13927"/>
                  </a:cubicBezTo>
                  <a:cubicBezTo>
                    <a:pt x="629" y="13355"/>
                    <a:pt x="1639" y="12974"/>
                    <a:pt x="4869" y="12402"/>
                  </a:cubicBezTo>
                  <a:cubicBezTo>
                    <a:pt x="8099" y="11831"/>
                    <a:pt x="13549" y="11068"/>
                    <a:pt x="16678" y="10496"/>
                  </a:cubicBezTo>
                  <a:cubicBezTo>
                    <a:pt x="19807" y="9925"/>
                    <a:pt x="20615" y="9544"/>
                    <a:pt x="21422" y="9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6124698" y="2371332"/>
              <a:ext cx="112160" cy="34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73" fill="norm" stroke="1" extrusionOk="0">
                  <a:moveTo>
                    <a:pt x="21066" y="2224"/>
                  </a:moveTo>
                  <a:cubicBezTo>
                    <a:pt x="21066" y="1436"/>
                    <a:pt x="21066" y="647"/>
                    <a:pt x="19626" y="253"/>
                  </a:cubicBezTo>
                  <a:cubicBezTo>
                    <a:pt x="18186" y="-141"/>
                    <a:pt x="15306" y="-141"/>
                    <a:pt x="12186" y="726"/>
                  </a:cubicBezTo>
                  <a:cubicBezTo>
                    <a:pt x="9066" y="1593"/>
                    <a:pt x="5706" y="3328"/>
                    <a:pt x="3306" y="6087"/>
                  </a:cubicBezTo>
                  <a:cubicBezTo>
                    <a:pt x="906" y="8846"/>
                    <a:pt x="-534" y="12630"/>
                    <a:pt x="186" y="15389"/>
                  </a:cubicBezTo>
                  <a:cubicBezTo>
                    <a:pt x="906" y="18148"/>
                    <a:pt x="3786" y="19882"/>
                    <a:pt x="7146" y="20671"/>
                  </a:cubicBezTo>
                  <a:cubicBezTo>
                    <a:pt x="10506" y="21459"/>
                    <a:pt x="14346" y="21301"/>
                    <a:pt x="18186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6286366" y="2497593"/>
              <a:ext cx="79727" cy="316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206" fill="norm" stroke="1" extrusionOk="0">
                  <a:moveTo>
                    <a:pt x="3124" y="9892"/>
                  </a:moveTo>
                  <a:cubicBezTo>
                    <a:pt x="1774" y="15549"/>
                    <a:pt x="424" y="21206"/>
                    <a:pt x="86" y="21206"/>
                  </a:cubicBezTo>
                  <a:cubicBezTo>
                    <a:pt x="-251" y="21206"/>
                    <a:pt x="424" y="15549"/>
                    <a:pt x="1774" y="11177"/>
                  </a:cubicBezTo>
                  <a:cubicBezTo>
                    <a:pt x="3124" y="6806"/>
                    <a:pt x="5149" y="3720"/>
                    <a:pt x="7511" y="1920"/>
                  </a:cubicBezTo>
                  <a:cubicBezTo>
                    <a:pt x="9874" y="120"/>
                    <a:pt x="12574" y="-394"/>
                    <a:pt x="14936" y="292"/>
                  </a:cubicBezTo>
                  <a:cubicBezTo>
                    <a:pt x="17299" y="977"/>
                    <a:pt x="19324" y="2863"/>
                    <a:pt x="20336" y="4235"/>
                  </a:cubicBezTo>
                  <a:cubicBezTo>
                    <a:pt x="21349" y="5606"/>
                    <a:pt x="21349" y="6463"/>
                    <a:pt x="19999" y="7577"/>
                  </a:cubicBezTo>
                  <a:cubicBezTo>
                    <a:pt x="18649" y="8692"/>
                    <a:pt x="15949" y="10063"/>
                    <a:pt x="12912" y="10663"/>
                  </a:cubicBezTo>
                  <a:cubicBezTo>
                    <a:pt x="9874" y="11263"/>
                    <a:pt x="6499" y="11092"/>
                    <a:pt x="4474" y="10835"/>
                  </a:cubicBezTo>
                  <a:cubicBezTo>
                    <a:pt x="2449" y="10577"/>
                    <a:pt x="1774" y="10235"/>
                    <a:pt x="1099" y="9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6405527" y="2392053"/>
              <a:ext cx="100160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6171" y="1200"/>
                    <a:pt x="12343" y="2400"/>
                    <a:pt x="16200" y="4650"/>
                  </a:cubicBezTo>
                  <a:cubicBezTo>
                    <a:pt x="20057" y="6900"/>
                    <a:pt x="21600" y="10200"/>
                    <a:pt x="18514" y="13200"/>
                  </a:cubicBezTo>
                  <a:cubicBezTo>
                    <a:pt x="15429" y="16200"/>
                    <a:pt x="7714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5738361" y="2100131"/>
              <a:ext cx="1005225" cy="87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85" fill="norm" stroke="1" extrusionOk="0">
                  <a:moveTo>
                    <a:pt x="13191" y="2449"/>
                  </a:moveTo>
                  <a:cubicBezTo>
                    <a:pt x="11998" y="1637"/>
                    <a:pt x="10804" y="825"/>
                    <a:pt x="9745" y="388"/>
                  </a:cubicBezTo>
                  <a:cubicBezTo>
                    <a:pt x="8687" y="-49"/>
                    <a:pt x="7764" y="-111"/>
                    <a:pt x="6679" y="170"/>
                  </a:cubicBezTo>
                  <a:cubicBezTo>
                    <a:pt x="5593" y="451"/>
                    <a:pt x="4345" y="1075"/>
                    <a:pt x="3206" y="1949"/>
                  </a:cubicBezTo>
                  <a:cubicBezTo>
                    <a:pt x="2066" y="2823"/>
                    <a:pt x="1035" y="3947"/>
                    <a:pt x="492" y="5476"/>
                  </a:cubicBezTo>
                  <a:cubicBezTo>
                    <a:pt x="-51" y="7006"/>
                    <a:pt x="-105" y="8941"/>
                    <a:pt x="139" y="10689"/>
                  </a:cubicBezTo>
                  <a:cubicBezTo>
                    <a:pt x="383" y="12437"/>
                    <a:pt x="926" y="13998"/>
                    <a:pt x="1930" y="15621"/>
                  </a:cubicBezTo>
                  <a:cubicBezTo>
                    <a:pt x="2934" y="17244"/>
                    <a:pt x="4400" y="18929"/>
                    <a:pt x="5973" y="19991"/>
                  </a:cubicBezTo>
                  <a:cubicBezTo>
                    <a:pt x="7547" y="21052"/>
                    <a:pt x="9230" y="21489"/>
                    <a:pt x="10804" y="21364"/>
                  </a:cubicBezTo>
                  <a:cubicBezTo>
                    <a:pt x="12377" y="21239"/>
                    <a:pt x="13843" y="20553"/>
                    <a:pt x="15172" y="19679"/>
                  </a:cubicBezTo>
                  <a:cubicBezTo>
                    <a:pt x="16502" y="18805"/>
                    <a:pt x="17696" y="17743"/>
                    <a:pt x="18673" y="16245"/>
                  </a:cubicBezTo>
                  <a:cubicBezTo>
                    <a:pt x="19650" y="14747"/>
                    <a:pt x="20410" y="12812"/>
                    <a:pt x="20871" y="10939"/>
                  </a:cubicBezTo>
                  <a:cubicBezTo>
                    <a:pt x="21332" y="9066"/>
                    <a:pt x="21495" y="7255"/>
                    <a:pt x="21197" y="5726"/>
                  </a:cubicBezTo>
                  <a:cubicBezTo>
                    <a:pt x="20898" y="4197"/>
                    <a:pt x="20138" y="2948"/>
                    <a:pt x="19134" y="2074"/>
                  </a:cubicBezTo>
                  <a:cubicBezTo>
                    <a:pt x="18130" y="1200"/>
                    <a:pt x="16882" y="701"/>
                    <a:pt x="15742" y="732"/>
                  </a:cubicBezTo>
                  <a:cubicBezTo>
                    <a:pt x="14603" y="763"/>
                    <a:pt x="13571" y="1325"/>
                    <a:pt x="13002" y="2012"/>
                  </a:cubicBezTo>
                  <a:cubicBezTo>
                    <a:pt x="12432" y="2698"/>
                    <a:pt x="12323" y="3510"/>
                    <a:pt x="12215" y="4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6888538" y="2223383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6827204" y="2346052"/>
              <a:ext cx="138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7141544" y="2162048"/>
              <a:ext cx="38336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400"/>
                    <a:pt x="12960" y="8800"/>
                    <a:pt x="9360" y="12400"/>
                  </a:cubicBezTo>
                  <a:cubicBezTo>
                    <a:pt x="5760" y="16000"/>
                    <a:pt x="2880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4066462" y="3143404"/>
              <a:ext cx="1074038" cy="9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97" fill="norm" stroke="1" extrusionOk="0">
                  <a:moveTo>
                    <a:pt x="167" y="0"/>
                  </a:moveTo>
                  <a:cubicBezTo>
                    <a:pt x="65" y="3000"/>
                    <a:pt x="-38" y="6000"/>
                    <a:pt x="13" y="9000"/>
                  </a:cubicBezTo>
                  <a:cubicBezTo>
                    <a:pt x="65" y="12000"/>
                    <a:pt x="270" y="15000"/>
                    <a:pt x="962" y="17100"/>
                  </a:cubicBezTo>
                  <a:cubicBezTo>
                    <a:pt x="1655" y="19200"/>
                    <a:pt x="2835" y="20400"/>
                    <a:pt x="4118" y="18300"/>
                  </a:cubicBezTo>
                  <a:cubicBezTo>
                    <a:pt x="5400" y="16200"/>
                    <a:pt x="6786" y="10800"/>
                    <a:pt x="7761" y="7500"/>
                  </a:cubicBezTo>
                  <a:cubicBezTo>
                    <a:pt x="8735" y="4200"/>
                    <a:pt x="9300" y="3000"/>
                    <a:pt x="9659" y="3600"/>
                  </a:cubicBezTo>
                  <a:cubicBezTo>
                    <a:pt x="10018" y="4200"/>
                    <a:pt x="10172" y="6600"/>
                    <a:pt x="10326" y="9300"/>
                  </a:cubicBezTo>
                  <a:cubicBezTo>
                    <a:pt x="10480" y="12000"/>
                    <a:pt x="10634" y="15000"/>
                    <a:pt x="10993" y="17100"/>
                  </a:cubicBezTo>
                  <a:cubicBezTo>
                    <a:pt x="11352" y="19200"/>
                    <a:pt x="11916" y="20400"/>
                    <a:pt x="13199" y="21000"/>
                  </a:cubicBezTo>
                  <a:cubicBezTo>
                    <a:pt x="14482" y="21600"/>
                    <a:pt x="16483" y="21600"/>
                    <a:pt x="17996" y="21300"/>
                  </a:cubicBezTo>
                  <a:cubicBezTo>
                    <a:pt x="19510" y="21000"/>
                    <a:pt x="20536" y="20400"/>
                    <a:pt x="21562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3990473" y="3756751"/>
              <a:ext cx="46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700"/>
                    <a:pt x="12000" y="11400"/>
                    <a:pt x="8400" y="15000"/>
                  </a:cubicBezTo>
                  <a:cubicBezTo>
                    <a:pt x="4800" y="18600"/>
                    <a:pt x="24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4128476" y="3718417"/>
              <a:ext cx="38335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4629"/>
                    <a:pt x="18720" y="9257"/>
                    <a:pt x="15120" y="12857"/>
                  </a:cubicBezTo>
                  <a:cubicBezTo>
                    <a:pt x="11520" y="16457"/>
                    <a:pt x="576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3921471" y="3695416"/>
              <a:ext cx="368010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709"/>
                    <a:pt x="8400" y="9818"/>
                    <a:pt x="12000" y="6218"/>
                  </a:cubicBezTo>
                  <a:cubicBezTo>
                    <a:pt x="15600" y="2618"/>
                    <a:pt x="186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3982806" y="4071092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3952139" y="3979029"/>
              <a:ext cx="61335" cy="30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1800" y="11670"/>
                    <a:pt x="3600" y="3363"/>
                    <a:pt x="7200" y="870"/>
                  </a:cubicBezTo>
                  <a:cubicBezTo>
                    <a:pt x="10800" y="-1622"/>
                    <a:pt x="162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4082475" y="4016744"/>
              <a:ext cx="61336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500" y="2735"/>
                    <a:pt x="9000" y="-1585"/>
                    <a:pt x="12600" y="575"/>
                  </a:cubicBezTo>
                  <a:cubicBezTo>
                    <a:pt x="16200" y="2735"/>
                    <a:pt x="189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4074808" y="4078758"/>
              <a:ext cx="115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4297146" y="4002090"/>
              <a:ext cx="15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4036474" y="3506608"/>
              <a:ext cx="130337" cy="89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8" fill="norm" stroke="1" extrusionOk="0">
                  <a:moveTo>
                    <a:pt x="0" y="10128"/>
                  </a:moveTo>
                  <a:cubicBezTo>
                    <a:pt x="424" y="13128"/>
                    <a:pt x="847" y="16128"/>
                    <a:pt x="1059" y="15828"/>
                  </a:cubicBezTo>
                  <a:cubicBezTo>
                    <a:pt x="1271" y="15528"/>
                    <a:pt x="1271" y="11928"/>
                    <a:pt x="2118" y="8328"/>
                  </a:cubicBezTo>
                  <a:cubicBezTo>
                    <a:pt x="2965" y="4728"/>
                    <a:pt x="4659" y="1128"/>
                    <a:pt x="7835" y="228"/>
                  </a:cubicBezTo>
                  <a:cubicBezTo>
                    <a:pt x="11012" y="-672"/>
                    <a:pt x="15671" y="1128"/>
                    <a:pt x="18212" y="5028"/>
                  </a:cubicBezTo>
                  <a:cubicBezTo>
                    <a:pt x="20753" y="8928"/>
                    <a:pt x="21176" y="14928"/>
                    <a:pt x="21600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4565486" y="3605710"/>
              <a:ext cx="122671" cy="357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fill="norm" stroke="1" extrusionOk="0">
                  <a:moveTo>
                    <a:pt x="21600" y="2583"/>
                  </a:moveTo>
                  <a:cubicBezTo>
                    <a:pt x="20700" y="1828"/>
                    <a:pt x="19800" y="1072"/>
                    <a:pt x="18000" y="544"/>
                  </a:cubicBezTo>
                  <a:cubicBezTo>
                    <a:pt x="16200" y="15"/>
                    <a:pt x="13500" y="-287"/>
                    <a:pt x="11025" y="393"/>
                  </a:cubicBezTo>
                  <a:cubicBezTo>
                    <a:pt x="8550" y="1072"/>
                    <a:pt x="6300" y="2734"/>
                    <a:pt x="6300" y="5604"/>
                  </a:cubicBezTo>
                  <a:cubicBezTo>
                    <a:pt x="6300" y="8474"/>
                    <a:pt x="8550" y="12552"/>
                    <a:pt x="9675" y="14969"/>
                  </a:cubicBezTo>
                  <a:cubicBezTo>
                    <a:pt x="10800" y="17386"/>
                    <a:pt x="10800" y="18141"/>
                    <a:pt x="10575" y="18972"/>
                  </a:cubicBezTo>
                  <a:cubicBezTo>
                    <a:pt x="10350" y="19803"/>
                    <a:pt x="9900" y="20709"/>
                    <a:pt x="8100" y="21011"/>
                  </a:cubicBezTo>
                  <a:cubicBezTo>
                    <a:pt x="6300" y="21313"/>
                    <a:pt x="3150" y="21011"/>
                    <a:pt x="0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4505003" y="3810419"/>
              <a:ext cx="18315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789" y="21600"/>
                  </a:moveTo>
                  <a:cubicBezTo>
                    <a:pt x="197" y="18327"/>
                    <a:pt x="-395" y="15055"/>
                    <a:pt x="345" y="12436"/>
                  </a:cubicBezTo>
                  <a:cubicBezTo>
                    <a:pt x="1084" y="9818"/>
                    <a:pt x="3156" y="7855"/>
                    <a:pt x="6854" y="5891"/>
                  </a:cubicBezTo>
                  <a:cubicBezTo>
                    <a:pt x="10553" y="3927"/>
                    <a:pt x="15879" y="1964"/>
                    <a:pt x="212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4767026" y="3650617"/>
              <a:ext cx="105134" cy="328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356" fill="norm" stroke="1" extrusionOk="0">
                  <a:moveTo>
                    <a:pt x="19614" y="421"/>
                  </a:moveTo>
                  <a:cubicBezTo>
                    <a:pt x="17043" y="88"/>
                    <a:pt x="14471" y="-244"/>
                    <a:pt x="11128" y="254"/>
                  </a:cubicBezTo>
                  <a:cubicBezTo>
                    <a:pt x="7786" y="753"/>
                    <a:pt x="3671" y="2082"/>
                    <a:pt x="1614" y="4824"/>
                  </a:cubicBezTo>
                  <a:cubicBezTo>
                    <a:pt x="-443" y="7565"/>
                    <a:pt x="-443" y="11719"/>
                    <a:pt x="1100" y="14544"/>
                  </a:cubicBezTo>
                  <a:cubicBezTo>
                    <a:pt x="2643" y="17368"/>
                    <a:pt x="5728" y="18864"/>
                    <a:pt x="9328" y="19778"/>
                  </a:cubicBezTo>
                  <a:cubicBezTo>
                    <a:pt x="12928" y="20691"/>
                    <a:pt x="17043" y="21024"/>
                    <a:pt x="21157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4918160" y="3726083"/>
              <a:ext cx="207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275"/>
                    <a:pt x="9600" y="8550"/>
                    <a:pt x="13200" y="12150"/>
                  </a:cubicBezTo>
                  <a:cubicBezTo>
                    <a:pt x="16800" y="15750"/>
                    <a:pt x="19200" y="1867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5017830" y="3687749"/>
              <a:ext cx="7666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566"/>
                    <a:pt x="11520" y="9132"/>
                    <a:pt x="7920" y="12732"/>
                  </a:cubicBezTo>
                  <a:cubicBezTo>
                    <a:pt x="4320" y="16332"/>
                    <a:pt x="2160" y="189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5140499" y="3917754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5186500" y="3749084"/>
              <a:ext cx="60235" cy="90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33" fill="norm" stroke="1" extrusionOk="0">
                  <a:moveTo>
                    <a:pt x="8100" y="10800"/>
                  </a:moveTo>
                  <a:cubicBezTo>
                    <a:pt x="5400" y="13200"/>
                    <a:pt x="2700" y="15600"/>
                    <a:pt x="3150" y="17700"/>
                  </a:cubicBezTo>
                  <a:cubicBezTo>
                    <a:pt x="3600" y="19800"/>
                    <a:pt x="7200" y="21600"/>
                    <a:pt x="10800" y="21300"/>
                  </a:cubicBezTo>
                  <a:cubicBezTo>
                    <a:pt x="14400" y="21000"/>
                    <a:pt x="18000" y="18600"/>
                    <a:pt x="19800" y="15900"/>
                  </a:cubicBezTo>
                  <a:cubicBezTo>
                    <a:pt x="21600" y="13200"/>
                    <a:pt x="21600" y="10200"/>
                    <a:pt x="20250" y="7500"/>
                  </a:cubicBezTo>
                  <a:cubicBezTo>
                    <a:pt x="18900" y="4800"/>
                    <a:pt x="16200" y="2400"/>
                    <a:pt x="12600" y="1200"/>
                  </a:cubicBezTo>
                  <a:cubicBezTo>
                    <a:pt x="9000" y="0"/>
                    <a:pt x="4500" y="0"/>
                    <a:pt x="225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5355171" y="3565080"/>
              <a:ext cx="46001" cy="68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0"/>
                  </a:moveTo>
                  <a:cubicBezTo>
                    <a:pt x="19200" y="2320"/>
                    <a:pt x="16800" y="4640"/>
                    <a:pt x="14400" y="7360"/>
                  </a:cubicBezTo>
                  <a:cubicBezTo>
                    <a:pt x="12000" y="10080"/>
                    <a:pt x="9600" y="13200"/>
                    <a:pt x="7800" y="15440"/>
                  </a:cubicBezTo>
                  <a:cubicBezTo>
                    <a:pt x="6000" y="17680"/>
                    <a:pt x="4800" y="19040"/>
                    <a:pt x="3600" y="19960"/>
                  </a:cubicBezTo>
                  <a:cubicBezTo>
                    <a:pt x="2400" y="20880"/>
                    <a:pt x="1200" y="21360"/>
                    <a:pt x="600" y="21480"/>
                  </a:cubicBezTo>
                  <a:cubicBezTo>
                    <a:pt x="0" y="21600"/>
                    <a:pt x="0" y="21360"/>
                    <a:pt x="0" y="211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5477840" y="3729568"/>
              <a:ext cx="101509" cy="37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330" fill="norm" stroke="1" extrusionOk="0">
                  <a:moveTo>
                    <a:pt x="3161" y="6853"/>
                  </a:moveTo>
                  <a:cubicBezTo>
                    <a:pt x="3161" y="10967"/>
                    <a:pt x="3161" y="15082"/>
                    <a:pt x="2634" y="17653"/>
                  </a:cubicBezTo>
                  <a:cubicBezTo>
                    <a:pt x="2107" y="20224"/>
                    <a:pt x="1054" y="21253"/>
                    <a:pt x="527" y="21327"/>
                  </a:cubicBezTo>
                  <a:cubicBezTo>
                    <a:pt x="0" y="21400"/>
                    <a:pt x="0" y="20518"/>
                    <a:pt x="0" y="17286"/>
                  </a:cubicBezTo>
                  <a:cubicBezTo>
                    <a:pt x="0" y="14053"/>
                    <a:pt x="0" y="8469"/>
                    <a:pt x="527" y="5310"/>
                  </a:cubicBezTo>
                  <a:cubicBezTo>
                    <a:pt x="1054" y="2151"/>
                    <a:pt x="2107" y="1416"/>
                    <a:pt x="3688" y="829"/>
                  </a:cubicBezTo>
                  <a:cubicBezTo>
                    <a:pt x="5268" y="241"/>
                    <a:pt x="7376" y="-200"/>
                    <a:pt x="10537" y="94"/>
                  </a:cubicBezTo>
                  <a:cubicBezTo>
                    <a:pt x="13698" y="388"/>
                    <a:pt x="17912" y="1416"/>
                    <a:pt x="19756" y="2886"/>
                  </a:cubicBezTo>
                  <a:cubicBezTo>
                    <a:pt x="21600" y="4355"/>
                    <a:pt x="21073" y="6265"/>
                    <a:pt x="19493" y="7514"/>
                  </a:cubicBezTo>
                  <a:cubicBezTo>
                    <a:pt x="17912" y="8763"/>
                    <a:pt x="15278" y="9351"/>
                    <a:pt x="11854" y="9498"/>
                  </a:cubicBezTo>
                  <a:cubicBezTo>
                    <a:pt x="8429" y="9645"/>
                    <a:pt x="4215" y="9351"/>
                    <a:pt x="0" y="9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5592843" y="3618748"/>
              <a:ext cx="10623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5891" y="0"/>
                  </a:moveTo>
                  <a:cubicBezTo>
                    <a:pt x="11782" y="2448"/>
                    <a:pt x="17673" y="4896"/>
                    <a:pt x="19636" y="7848"/>
                  </a:cubicBezTo>
                  <a:cubicBezTo>
                    <a:pt x="21600" y="10800"/>
                    <a:pt x="19636" y="14256"/>
                    <a:pt x="15709" y="16632"/>
                  </a:cubicBezTo>
                  <a:cubicBezTo>
                    <a:pt x="11782" y="19008"/>
                    <a:pt x="5891" y="2030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6198523" y="3764357"/>
              <a:ext cx="138004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200" y="11670"/>
                    <a:pt x="10400" y="3363"/>
                    <a:pt x="14000" y="870"/>
                  </a:cubicBezTo>
                  <a:cubicBezTo>
                    <a:pt x="17600" y="-1622"/>
                    <a:pt x="196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6221523" y="3856420"/>
              <a:ext cx="161005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5891"/>
                  </a:moveTo>
                  <a:cubicBezTo>
                    <a:pt x="1029" y="13746"/>
                    <a:pt x="2057" y="21600"/>
                    <a:pt x="5657" y="20618"/>
                  </a:cubicBezTo>
                  <a:cubicBezTo>
                    <a:pt x="9257" y="19636"/>
                    <a:pt x="15429" y="98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6620199" y="3657082"/>
              <a:ext cx="92003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240"/>
                    <a:pt x="16800" y="6480"/>
                    <a:pt x="13200" y="10080"/>
                  </a:cubicBezTo>
                  <a:cubicBezTo>
                    <a:pt x="9600" y="13680"/>
                    <a:pt x="480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6750535" y="3657082"/>
              <a:ext cx="6133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323"/>
                    <a:pt x="18000" y="6646"/>
                    <a:pt x="14400" y="10246"/>
                  </a:cubicBezTo>
                  <a:cubicBezTo>
                    <a:pt x="10800" y="13846"/>
                    <a:pt x="5400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6489863" y="3703083"/>
              <a:ext cx="46767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5" y="15429"/>
                    <a:pt x="7790" y="9257"/>
                    <a:pt x="11390" y="5657"/>
                  </a:cubicBezTo>
                  <a:cubicBezTo>
                    <a:pt x="14990" y="2057"/>
                    <a:pt x="1829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6535864" y="4147760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6551198" y="4055758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620199" y="4117092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597199" y="4155427"/>
              <a:ext cx="14567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788869" y="4117092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651743" y="3472443"/>
              <a:ext cx="131562" cy="153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0990" fill="norm" stroke="1" extrusionOk="0">
                  <a:moveTo>
                    <a:pt x="1083" y="7403"/>
                  </a:moveTo>
                  <a:cubicBezTo>
                    <a:pt x="1083" y="5661"/>
                    <a:pt x="1083" y="3919"/>
                    <a:pt x="1286" y="3919"/>
                  </a:cubicBezTo>
                  <a:cubicBezTo>
                    <a:pt x="1490" y="3919"/>
                    <a:pt x="1898" y="5661"/>
                    <a:pt x="2102" y="7577"/>
                  </a:cubicBezTo>
                  <a:cubicBezTo>
                    <a:pt x="2305" y="9493"/>
                    <a:pt x="2305" y="11584"/>
                    <a:pt x="1898" y="13500"/>
                  </a:cubicBezTo>
                  <a:cubicBezTo>
                    <a:pt x="1490" y="15416"/>
                    <a:pt x="675" y="17158"/>
                    <a:pt x="268" y="16984"/>
                  </a:cubicBezTo>
                  <a:cubicBezTo>
                    <a:pt x="-140" y="16809"/>
                    <a:pt x="-140" y="14719"/>
                    <a:pt x="675" y="11932"/>
                  </a:cubicBezTo>
                  <a:cubicBezTo>
                    <a:pt x="1490" y="9145"/>
                    <a:pt x="3120" y="5661"/>
                    <a:pt x="5566" y="3222"/>
                  </a:cubicBezTo>
                  <a:cubicBezTo>
                    <a:pt x="8011" y="784"/>
                    <a:pt x="11271" y="-610"/>
                    <a:pt x="14328" y="261"/>
                  </a:cubicBezTo>
                  <a:cubicBezTo>
                    <a:pt x="17385" y="1132"/>
                    <a:pt x="20237" y="4267"/>
                    <a:pt x="20849" y="8100"/>
                  </a:cubicBezTo>
                  <a:cubicBezTo>
                    <a:pt x="21460" y="11932"/>
                    <a:pt x="19830" y="16461"/>
                    <a:pt x="18200" y="20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7087876" y="3723114"/>
              <a:ext cx="183491" cy="426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32" fill="norm" stroke="1" extrusionOk="0">
                  <a:moveTo>
                    <a:pt x="4500" y="5935"/>
                  </a:moveTo>
                  <a:cubicBezTo>
                    <a:pt x="4500" y="10692"/>
                    <a:pt x="4500" y="15449"/>
                    <a:pt x="4500" y="18149"/>
                  </a:cubicBezTo>
                  <a:cubicBezTo>
                    <a:pt x="4500" y="20849"/>
                    <a:pt x="4500" y="21492"/>
                    <a:pt x="4650" y="21428"/>
                  </a:cubicBezTo>
                  <a:cubicBezTo>
                    <a:pt x="4800" y="21363"/>
                    <a:pt x="5100" y="20592"/>
                    <a:pt x="4950" y="18342"/>
                  </a:cubicBezTo>
                  <a:cubicBezTo>
                    <a:pt x="4800" y="16092"/>
                    <a:pt x="4200" y="12363"/>
                    <a:pt x="4200" y="9535"/>
                  </a:cubicBezTo>
                  <a:cubicBezTo>
                    <a:pt x="4200" y="6706"/>
                    <a:pt x="4800" y="4778"/>
                    <a:pt x="5850" y="3363"/>
                  </a:cubicBezTo>
                  <a:cubicBezTo>
                    <a:pt x="6900" y="1949"/>
                    <a:pt x="8400" y="1049"/>
                    <a:pt x="10200" y="535"/>
                  </a:cubicBezTo>
                  <a:cubicBezTo>
                    <a:pt x="12000" y="21"/>
                    <a:pt x="14100" y="-108"/>
                    <a:pt x="15900" y="85"/>
                  </a:cubicBezTo>
                  <a:cubicBezTo>
                    <a:pt x="17700" y="278"/>
                    <a:pt x="19200" y="792"/>
                    <a:pt x="20100" y="1371"/>
                  </a:cubicBezTo>
                  <a:cubicBezTo>
                    <a:pt x="21000" y="1949"/>
                    <a:pt x="21300" y="2592"/>
                    <a:pt x="21450" y="3235"/>
                  </a:cubicBezTo>
                  <a:cubicBezTo>
                    <a:pt x="21600" y="3878"/>
                    <a:pt x="21600" y="4521"/>
                    <a:pt x="21150" y="5163"/>
                  </a:cubicBezTo>
                  <a:cubicBezTo>
                    <a:pt x="20700" y="5806"/>
                    <a:pt x="19800" y="6449"/>
                    <a:pt x="16650" y="6835"/>
                  </a:cubicBezTo>
                  <a:cubicBezTo>
                    <a:pt x="13500" y="7221"/>
                    <a:pt x="8100" y="7349"/>
                    <a:pt x="4950" y="7156"/>
                  </a:cubicBezTo>
                  <a:cubicBezTo>
                    <a:pt x="1800" y="6963"/>
                    <a:pt x="900" y="6449"/>
                    <a:pt x="0" y="5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195212" y="3526746"/>
              <a:ext cx="145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74" y="0"/>
                    <a:pt x="4547" y="0"/>
                    <a:pt x="8147" y="3600"/>
                  </a:cubicBezTo>
                  <a:cubicBezTo>
                    <a:pt x="11747" y="7200"/>
                    <a:pt x="1667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256547" y="3480745"/>
              <a:ext cx="99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2880"/>
                    <a:pt x="12738" y="5760"/>
                    <a:pt x="9138" y="9360"/>
                  </a:cubicBezTo>
                  <a:cubicBezTo>
                    <a:pt x="5538" y="12960"/>
                    <a:pt x="2769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7402217" y="3611081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7409883" y="3528170"/>
              <a:ext cx="38667" cy="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5" h="20798" fill="norm" stroke="1" extrusionOk="0">
                  <a:moveTo>
                    <a:pt x="0" y="16478"/>
                  </a:moveTo>
                  <a:cubicBezTo>
                    <a:pt x="9450" y="10718"/>
                    <a:pt x="18900" y="4958"/>
                    <a:pt x="20250" y="2078"/>
                  </a:cubicBezTo>
                  <a:cubicBezTo>
                    <a:pt x="21600" y="-802"/>
                    <a:pt x="14850" y="-802"/>
                    <a:pt x="10125" y="2798"/>
                  </a:cubicBezTo>
                  <a:cubicBezTo>
                    <a:pt x="5400" y="6398"/>
                    <a:pt x="2700" y="13598"/>
                    <a:pt x="0" y="207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7553480" y="3716151"/>
              <a:ext cx="86410" cy="26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069" fill="norm" stroke="1" extrusionOk="0">
                  <a:moveTo>
                    <a:pt x="20866" y="2651"/>
                  </a:moveTo>
                  <a:cubicBezTo>
                    <a:pt x="20249" y="1622"/>
                    <a:pt x="19632" y="594"/>
                    <a:pt x="17780" y="182"/>
                  </a:cubicBezTo>
                  <a:cubicBezTo>
                    <a:pt x="15929" y="-229"/>
                    <a:pt x="12843" y="-23"/>
                    <a:pt x="9757" y="1622"/>
                  </a:cubicBezTo>
                  <a:cubicBezTo>
                    <a:pt x="6672" y="3268"/>
                    <a:pt x="3586" y="6354"/>
                    <a:pt x="1735" y="9131"/>
                  </a:cubicBezTo>
                  <a:cubicBezTo>
                    <a:pt x="-117" y="11908"/>
                    <a:pt x="-734" y="14377"/>
                    <a:pt x="1117" y="16434"/>
                  </a:cubicBezTo>
                  <a:cubicBezTo>
                    <a:pt x="2969" y="18491"/>
                    <a:pt x="7289" y="20137"/>
                    <a:pt x="10992" y="20754"/>
                  </a:cubicBezTo>
                  <a:cubicBezTo>
                    <a:pt x="14695" y="21371"/>
                    <a:pt x="17780" y="20960"/>
                    <a:pt x="20866" y="20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7737002" y="3749084"/>
              <a:ext cx="1022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00"/>
                    <a:pt x="0" y="11400"/>
                    <a:pt x="0" y="15000"/>
                  </a:cubicBezTo>
                  <a:cubicBezTo>
                    <a:pt x="0" y="18600"/>
                    <a:pt x="10800" y="201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7785559" y="3833419"/>
              <a:ext cx="12267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7938895" y="3724351"/>
              <a:ext cx="105737" cy="41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10" fill="norm" stroke="1" extrusionOk="0">
                  <a:moveTo>
                    <a:pt x="6172" y="4382"/>
                  </a:moveTo>
                  <a:cubicBezTo>
                    <a:pt x="4114" y="8806"/>
                    <a:pt x="2057" y="13230"/>
                    <a:pt x="1029" y="15768"/>
                  </a:cubicBezTo>
                  <a:cubicBezTo>
                    <a:pt x="0" y="18305"/>
                    <a:pt x="0" y="18956"/>
                    <a:pt x="0" y="19736"/>
                  </a:cubicBezTo>
                  <a:cubicBezTo>
                    <a:pt x="0" y="20517"/>
                    <a:pt x="0" y="21428"/>
                    <a:pt x="257" y="21298"/>
                  </a:cubicBezTo>
                  <a:cubicBezTo>
                    <a:pt x="514" y="21168"/>
                    <a:pt x="1029" y="19997"/>
                    <a:pt x="1543" y="17394"/>
                  </a:cubicBezTo>
                  <a:cubicBezTo>
                    <a:pt x="2057" y="14792"/>
                    <a:pt x="2571" y="10758"/>
                    <a:pt x="3086" y="8026"/>
                  </a:cubicBezTo>
                  <a:cubicBezTo>
                    <a:pt x="3600" y="5293"/>
                    <a:pt x="4114" y="3862"/>
                    <a:pt x="4886" y="2756"/>
                  </a:cubicBezTo>
                  <a:cubicBezTo>
                    <a:pt x="5657" y="1650"/>
                    <a:pt x="6686" y="869"/>
                    <a:pt x="8743" y="414"/>
                  </a:cubicBezTo>
                  <a:cubicBezTo>
                    <a:pt x="10800" y="-42"/>
                    <a:pt x="13886" y="-172"/>
                    <a:pt x="16200" y="283"/>
                  </a:cubicBezTo>
                  <a:cubicBezTo>
                    <a:pt x="18514" y="739"/>
                    <a:pt x="20057" y="1780"/>
                    <a:pt x="20829" y="2756"/>
                  </a:cubicBezTo>
                  <a:cubicBezTo>
                    <a:pt x="21600" y="3732"/>
                    <a:pt x="21600" y="4642"/>
                    <a:pt x="19029" y="5358"/>
                  </a:cubicBezTo>
                  <a:cubicBezTo>
                    <a:pt x="16457" y="6074"/>
                    <a:pt x="11314" y="6594"/>
                    <a:pt x="6172" y="7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8046231" y="3680082"/>
              <a:ext cx="89128" cy="232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352" fill="norm" stroke="1" extrusionOk="0">
                  <a:moveTo>
                    <a:pt x="0" y="0"/>
                  </a:moveTo>
                  <a:cubicBezTo>
                    <a:pt x="7200" y="2817"/>
                    <a:pt x="14400" y="5635"/>
                    <a:pt x="18000" y="8335"/>
                  </a:cubicBezTo>
                  <a:cubicBezTo>
                    <a:pt x="21600" y="11035"/>
                    <a:pt x="21600" y="13617"/>
                    <a:pt x="19500" y="15848"/>
                  </a:cubicBezTo>
                  <a:cubicBezTo>
                    <a:pt x="17400" y="18078"/>
                    <a:pt x="13200" y="19957"/>
                    <a:pt x="10500" y="20778"/>
                  </a:cubicBezTo>
                  <a:cubicBezTo>
                    <a:pt x="7800" y="21600"/>
                    <a:pt x="6600" y="21365"/>
                    <a:pt x="540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8145900" y="3473078"/>
              <a:ext cx="1533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8199568" y="3549746"/>
              <a:ext cx="13033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8352905" y="3465411"/>
              <a:ext cx="168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18" y="6048"/>
                    <a:pt x="12436" y="12096"/>
                    <a:pt x="16036" y="15696"/>
                  </a:cubicBezTo>
                  <a:cubicBezTo>
                    <a:pt x="19636" y="19296"/>
                    <a:pt x="20618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8391239" y="3442411"/>
              <a:ext cx="138004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4500"/>
                    <a:pt x="12800" y="9000"/>
                    <a:pt x="9200" y="12600"/>
                  </a:cubicBezTo>
                  <a:cubicBezTo>
                    <a:pt x="5600" y="16200"/>
                    <a:pt x="2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8567576" y="3649415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8605910" y="3572747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5953184" y="4952778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5960851" y="5060114"/>
              <a:ext cx="122670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1800" y="8100"/>
                    <a:pt x="3600" y="16200"/>
                    <a:pt x="7200" y="18900"/>
                  </a:cubicBezTo>
                  <a:cubicBezTo>
                    <a:pt x="10800" y="21600"/>
                    <a:pt x="16200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6367193" y="4870196"/>
              <a:ext cx="172104" cy="522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28" fill="norm" stroke="1" extrusionOk="0">
                  <a:moveTo>
                    <a:pt x="0" y="8779"/>
                  </a:moveTo>
                  <a:cubicBezTo>
                    <a:pt x="635" y="12677"/>
                    <a:pt x="1271" y="16576"/>
                    <a:pt x="1588" y="18788"/>
                  </a:cubicBezTo>
                  <a:cubicBezTo>
                    <a:pt x="1906" y="21001"/>
                    <a:pt x="1906" y="21528"/>
                    <a:pt x="1906" y="21528"/>
                  </a:cubicBezTo>
                  <a:cubicBezTo>
                    <a:pt x="1906" y="21528"/>
                    <a:pt x="1906" y="21001"/>
                    <a:pt x="1906" y="18630"/>
                  </a:cubicBezTo>
                  <a:cubicBezTo>
                    <a:pt x="1906" y="16260"/>
                    <a:pt x="1906" y="12045"/>
                    <a:pt x="2382" y="9042"/>
                  </a:cubicBezTo>
                  <a:cubicBezTo>
                    <a:pt x="2859" y="6039"/>
                    <a:pt x="3812" y="4248"/>
                    <a:pt x="5241" y="2931"/>
                  </a:cubicBezTo>
                  <a:cubicBezTo>
                    <a:pt x="6671" y="1614"/>
                    <a:pt x="8576" y="771"/>
                    <a:pt x="10324" y="349"/>
                  </a:cubicBezTo>
                  <a:cubicBezTo>
                    <a:pt x="12071" y="-72"/>
                    <a:pt x="13659" y="-72"/>
                    <a:pt x="15088" y="139"/>
                  </a:cubicBezTo>
                  <a:cubicBezTo>
                    <a:pt x="16518" y="349"/>
                    <a:pt x="17788" y="771"/>
                    <a:pt x="18900" y="1719"/>
                  </a:cubicBezTo>
                  <a:cubicBezTo>
                    <a:pt x="20012" y="2668"/>
                    <a:pt x="20965" y="4143"/>
                    <a:pt x="21282" y="5144"/>
                  </a:cubicBezTo>
                  <a:cubicBezTo>
                    <a:pt x="21600" y="6145"/>
                    <a:pt x="21282" y="6671"/>
                    <a:pt x="19535" y="7146"/>
                  </a:cubicBezTo>
                  <a:cubicBezTo>
                    <a:pt x="17788" y="7620"/>
                    <a:pt x="14612" y="8041"/>
                    <a:pt x="12229" y="8199"/>
                  </a:cubicBezTo>
                  <a:cubicBezTo>
                    <a:pt x="9847" y="8357"/>
                    <a:pt x="8259" y="8252"/>
                    <a:pt x="7147" y="7936"/>
                  </a:cubicBezTo>
                  <a:cubicBezTo>
                    <a:pt x="6035" y="7620"/>
                    <a:pt x="5400" y="7093"/>
                    <a:pt x="4765" y="6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6549832" y="4661438"/>
              <a:ext cx="116369" cy="15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99" fill="norm" stroke="1" extrusionOk="0">
                  <a:moveTo>
                    <a:pt x="21381" y="0"/>
                  </a:moveTo>
                  <a:cubicBezTo>
                    <a:pt x="17155" y="1440"/>
                    <a:pt x="12929" y="2880"/>
                    <a:pt x="9642" y="3960"/>
                  </a:cubicBezTo>
                  <a:cubicBezTo>
                    <a:pt x="6355" y="5040"/>
                    <a:pt x="4007" y="5760"/>
                    <a:pt x="3772" y="6660"/>
                  </a:cubicBezTo>
                  <a:cubicBezTo>
                    <a:pt x="3538" y="7560"/>
                    <a:pt x="5416" y="8640"/>
                    <a:pt x="7998" y="9360"/>
                  </a:cubicBezTo>
                  <a:cubicBezTo>
                    <a:pt x="10581" y="10080"/>
                    <a:pt x="13868" y="10440"/>
                    <a:pt x="13633" y="11520"/>
                  </a:cubicBezTo>
                  <a:cubicBezTo>
                    <a:pt x="13398" y="12600"/>
                    <a:pt x="9642" y="14400"/>
                    <a:pt x="6355" y="16200"/>
                  </a:cubicBezTo>
                  <a:cubicBezTo>
                    <a:pt x="3068" y="18000"/>
                    <a:pt x="251" y="19800"/>
                    <a:pt x="16" y="20700"/>
                  </a:cubicBezTo>
                  <a:cubicBezTo>
                    <a:pt x="-219" y="21600"/>
                    <a:pt x="2129" y="21600"/>
                    <a:pt x="6120" y="20880"/>
                  </a:cubicBezTo>
                  <a:cubicBezTo>
                    <a:pt x="10111" y="20160"/>
                    <a:pt x="15746" y="18720"/>
                    <a:pt x="21381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6689201" y="4669105"/>
              <a:ext cx="107336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6735202" y="4653771"/>
              <a:ext cx="107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2857" y="2850"/>
                  </a:cubicBezTo>
                  <a:cubicBezTo>
                    <a:pt x="9257" y="5700"/>
                    <a:pt x="4629" y="11400"/>
                    <a:pt x="2314" y="15000"/>
                  </a:cubicBezTo>
                  <a:cubicBezTo>
                    <a:pt x="0" y="18600"/>
                    <a:pt x="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6850204" y="4745773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6880871" y="4699772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7073558" y="4783445"/>
              <a:ext cx="136989" cy="3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331" fill="norm" stroke="1" extrusionOk="0">
                  <a:moveTo>
                    <a:pt x="21051" y="3742"/>
                  </a:moveTo>
                  <a:cubicBezTo>
                    <a:pt x="18695" y="2508"/>
                    <a:pt x="16338" y="1274"/>
                    <a:pt x="14178" y="580"/>
                  </a:cubicBezTo>
                  <a:cubicBezTo>
                    <a:pt x="12018" y="-115"/>
                    <a:pt x="10055" y="-269"/>
                    <a:pt x="7895" y="580"/>
                  </a:cubicBezTo>
                  <a:cubicBezTo>
                    <a:pt x="5735" y="1428"/>
                    <a:pt x="3378" y="3280"/>
                    <a:pt x="1807" y="6211"/>
                  </a:cubicBezTo>
                  <a:cubicBezTo>
                    <a:pt x="236" y="9142"/>
                    <a:pt x="-549" y="13154"/>
                    <a:pt x="433" y="15854"/>
                  </a:cubicBezTo>
                  <a:cubicBezTo>
                    <a:pt x="1415" y="18554"/>
                    <a:pt x="4164" y="19942"/>
                    <a:pt x="6913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7270404" y="4868442"/>
              <a:ext cx="1681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867"/>
                    <a:pt x="1783" y="11733"/>
                    <a:pt x="240" y="15333"/>
                  </a:cubicBezTo>
                  <a:cubicBezTo>
                    <a:pt x="-1303" y="18933"/>
                    <a:pt x="4868" y="20267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7317881" y="4937444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4400"/>
                    <a:pt x="8229" y="7200"/>
                    <a:pt x="11829" y="3600"/>
                  </a:cubicBezTo>
                  <a:cubicBezTo>
                    <a:pt x="15429" y="0"/>
                    <a:pt x="185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Shape"/>
            <p:cNvSpPr/>
            <p:nvPr/>
          </p:nvSpPr>
          <p:spPr>
            <a:xfrm>
              <a:off x="7590830" y="4769875"/>
              <a:ext cx="141062" cy="51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504" fill="norm" stroke="1" extrusionOk="0">
                  <a:moveTo>
                    <a:pt x="3933" y="7332"/>
                  </a:moveTo>
                  <a:cubicBezTo>
                    <a:pt x="3547" y="11075"/>
                    <a:pt x="3161" y="14817"/>
                    <a:pt x="2776" y="17009"/>
                  </a:cubicBezTo>
                  <a:cubicBezTo>
                    <a:pt x="2390" y="19202"/>
                    <a:pt x="2004" y="19843"/>
                    <a:pt x="1619" y="20431"/>
                  </a:cubicBezTo>
                  <a:cubicBezTo>
                    <a:pt x="1233" y="21019"/>
                    <a:pt x="847" y="21554"/>
                    <a:pt x="654" y="21501"/>
                  </a:cubicBezTo>
                  <a:cubicBezTo>
                    <a:pt x="461" y="21447"/>
                    <a:pt x="461" y="20805"/>
                    <a:pt x="269" y="18667"/>
                  </a:cubicBezTo>
                  <a:cubicBezTo>
                    <a:pt x="76" y="16528"/>
                    <a:pt x="-310" y="12893"/>
                    <a:pt x="461" y="9738"/>
                  </a:cubicBezTo>
                  <a:cubicBezTo>
                    <a:pt x="1233" y="6584"/>
                    <a:pt x="3161" y="3910"/>
                    <a:pt x="4704" y="2360"/>
                  </a:cubicBezTo>
                  <a:cubicBezTo>
                    <a:pt x="6247" y="809"/>
                    <a:pt x="7404" y="382"/>
                    <a:pt x="8947" y="168"/>
                  </a:cubicBezTo>
                  <a:cubicBezTo>
                    <a:pt x="10490" y="-46"/>
                    <a:pt x="12419" y="-46"/>
                    <a:pt x="14154" y="114"/>
                  </a:cubicBezTo>
                  <a:cubicBezTo>
                    <a:pt x="15890" y="275"/>
                    <a:pt x="17433" y="596"/>
                    <a:pt x="18783" y="1665"/>
                  </a:cubicBezTo>
                  <a:cubicBezTo>
                    <a:pt x="20133" y="2734"/>
                    <a:pt x="21290" y="4552"/>
                    <a:pt x="21290" y="5835"/>
                  </a:cubicBezTo>
                  <a:cubicBezTo>
                    <a:pt x="21290" y="7118"/>
                    <a:pt x="20133" y="7867"/>
                    <a:pt x="18590" y="8295"/>
                  </a:cubicBezTo>
                  <a:cubicBezTo>
                    <a:pt x="17047" y="8722"/>
                    <a:pt x="15119" y="8829"/>
                    <a:pt x="12611" y="8615"/>
                  </a:cubicBezTo>
                  <a:cubicBezTo>
                    <a:pt x="10104" y="8402"/>
                    <a:pt x="7019" y="7867"/>
                    <a:pt x="3933" y="7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7739558" y="4768774"/>
              <a:ext cx="93347" cy="26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505" fill="norm" stroke="1" extrusionOk="0">
                  <a:moveTo>
                    <a:pt x="10232" y="0"/>
                  </a:moveTo>
                  <a:cubicBezTo>
                    <a:pt x="14779" y="1630"/>
                    <a:pt x="19326" y="3260"/>
                    <a:pt x="20463" y="6419"/>
                  </a:cubicBezTo>
                  <a:cubicBezTo>
                    <a:pt x="21600" y="9577"/>
                    <a:pt x="19326" y="14264"/>
                    <a:pt x="16484" y="17219"/>
                  </a:cubicBezTo>
                  <a:cubicBezTo>
                    <a:pt x="13642" y="20174"/>
                    <a:pt x="10232" y="21396"/>
                    <a:pt x="7389" y="21498"/>
                  </a:cubicBezTo>
                  <a:cubicBezTo>
                    <a:pt x="4547" y="21600"/>
                    <a:pt x="2274" y="20581"/>
                    <a:pt x="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7850387" y="4560056"/>
              <a:ext cx="96176" cy="139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087" fill="norm" stroke="1" extrusionOk="0">
                  <a:moveTo>
                    <a:pt x="4338" y="1416"/>
                  </a:moveTo>
                  <a:cubicBezTo>
                    <a:pt x="3770" y="5658"/>
                    <a:pt x="3202" y="9901"/>
                    <a:pt x="2633" y="13180"/>
                  </a:cubicBezTo>
                  <a:cubicBezTo>
                    <a:pt x="2065" y="16458"/>
                    <a:pt x="1496" y="18773"/>
                    <a:pt x="928" y="18966"/>
                  </a:cubicBezTo>
                  <a:cubicBezTo>
                    <a:pt x="359" y="19158"/>
                    <a:pt x="-209" y="17230"/>
                    <a:pt x="75" y="14723"/>
                  </a:cubicBezTo>
                  <a:cubicBezTo>
                    <a:pt x="359" y="12216"/>
                    <a:pt x="1496" y="9130"/>
                    <a:pt x="2917" y="6430"/>
                  </a:cubicBezTo>
                  <a:cubicBezTo>
                    <a:pt x="4338" y="3730"/>
                    <a:pt x="6044" y="1416"/>
                    <a:pt x="8317" y="451"/>
                  </a:cubicBezTo>
                  <a:cubicBezTo>
                    <a:pt x="10591" y="-513"/>
                    <a:pt x="13433" y="-127"/>
                    <a:pt x="15707" y="3537"/>
                  </a:cubicBezTo>
                  <a:cubicBezTo>
                    <a:pt x="17981" y="7201"/>
                    <a:pt x="19686" y="14144"/>
                    <a:pt x="21391" y="2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8007897" y="4569436"/>
              <a:ext cx="153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6457"/>
                    <a:pt x="8640" y="11314"/>
                    <a:pt x="12240" y="7714"/>
                  </a:cubicBezTo>
                  <a:cubicBezTo>
                    <a:pt x="15840" y="4114"/>
                    <a:pt x="1872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8255510" y="4469767"/>
              <a:ext cx="143397" cy="174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410" fill="norm" stroke="1" extrusionOk="0">
                  <a:moveTo>
                    <a:pt x="21263" y="0"/>
                  </a:moveTo>
                  <a:cubicBezTo>
                    <a:pt x="19368" y="0"/>
                    <a:pt x="17474" y="0"/>
                    <a:pt x="14821" y="939"/>
                  </a:cubicBezTo>
                  <a:cubicBezTo>
                    <a:pt x="12168" y="1878"/>
                    <a:pt x="8758" y="3757"/>
                    <a:pt x="6295" y="5791"/>
                  </a:cubicBezTo>
                  <a:cubicBezTo>
                    <a:pt x="3831" y="7826"/>
                    <a:pt x="2316" y="10017"/>
                    <a:pt x="2884" y="11270"/>
                  </a:cubicBezTo>
                  <a:cubicBezTo>
                    <a:pt x="3452" y="12522"/>
                    <a:pt x="6105" y="12835"/>
                    <a:pt x="6674" y="13461"/>
                  </a:cubicBezTo>
                  <a:cubicBezTo>
                    <a:pt x="7242" y="14087"/>
                    <a:pt x="5726" y="15026"/>
                    <a:pt x="3831" y="16435"/>
                  </a:cubicBezTo>
                  <a:cubicBezTo>
                    <a:pt x="1937" y="17843"/>
                    <a:pt x="-337" y="19722"/>
                    <a:pt x="42" y="20661"/>
                  </a:cubicBezTo>
                  <a:cubicBezTo>
                    <a:pt x="421" y="21600"/>
                    <a:pt x="3452" y="21600"/>
                    <a:pt x="6673" y="20974"/>
                  </a:cubicBezTo>
                  <a:cubicBezTo>
                    <a:pt x="9895" y="20348"/>
                    <a:pt x="13305" y="19096"/>
                    <a:pt x="16716" y="17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8460241" y="4500434"/>
              <a:ext cx="122670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8490908" y="4477434"/>
              <a:ext cx="107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14" y="4267"/>
                    <a:pt x="8229" y="8533"/>
                    <a:pt x="4629" y="12133"/>
                  </a:cubicBezTo>
                  <a:cubicBezTo>
                    <a:pt x="1029" y="15733"/>
                    <a:pt x="514" y="186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8628911" y="4615437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8667245" y="4531102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170440" y="6039998"/>
              <a:ext cx="199004" cy="47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74" fill="norm" stroke="1" extrusionOk="0">
                  <a:moveTo>
                    <a:pt x="18603" y="2506"/>
                  </a:moveTo>
                  <a:cubicBezTo>
                    <a:pt x="18870" y="1809"/>
                    <a:pt x="19136" y="1112"/>
                    <a:pt x="18603" y="648"/>
                  </a:cubicBezTo>
                  <a:cubicBezTo>
                    <a:pt x="18070" y="183"/>
                    <a:pt x="16736" y="-49"/>
                    <a:pt x="14736" y="9"/>
                  </a:cubicBezTo>
                  <a:cubicBezTo>
                    <a:pt x="12736" y="67"/>
                    <a:pt x="10070" y="416"/>
                    <a:pt x="7136" y="1693"/>
                  </a:cubicBezTo>
                  <a:cubicBezTo>
                    <a:pt x="4203" y="2970"/>
                    <a:pt x="1003" y="5177"/>
                    <a:pt x="203" y="6803"/>
                  </a:cubicBezTo>
                  <a:cubicBezTo>
                    <a:pt x="-597" y="8428"/>
                    <a:pt x="1003" y="9474"/>
                    <a:pt x="4336" y="10577"/>
                  </a:cubicBezTo>
                  <a:cubicBezTo>
                    <a:pt x="7670" y="11680"/>
                    <a:pt x="12736" y="12841"/>
                    <a:pt x="16070" y="14003"/>
                  </a:cubicBezTo>
                  <a:cubicBezTo>
                    <a:pt x="19403" y="15164"/>
                    <a:pt x="21003" y="16325"/>
                    <a:pt x="20736" y="17428"/>
                  </a:cubicBezTo>
                  <a:cubicBezTo>
                    <a:pt x="20470" y="18532"/>
                    <a:pt x="18336" y="19577"/>
                    <a:pt x="15936" y="20274"/>
                  </a:cubicBezTo>
                  <a:cubicBezTo>
                    <a:pt x="13536" y="20970"/>
                    <a:pt x="10870" y="21319"/>
                    <a:pt x="8736" y="21435"/>
                  </a:cubicBezTo>
                  <a:cubicBezTo>
                    <a:pt x="6603" y="21551"/>
                    <a:pt x="5003" y="21435"/>
                    <a:pt x="4070" y="20796"/>
                  </a:cubicBezTo>
                  <a:cubicBezTo>
                    <a:pt x="3136" y="20157"/>
                    <a:pt x="2870" y="18996"/>
                    <a:pt x="4203" y="17661"/>
                  </a:cubicBezTo>
                  <a:cubicBezTo>
                    <a:pt x="5536" y="16325"/>
                    <a:pt x="8470" y="14816"/>
                    <a:pt x="11403" y="13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425393" y="6100011"/>
              <a:ext cx="435692" cy="680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27" fill="norm" stroke="1" extrusionOk="0">
                  <a:moveTo>
                    <a:pt x="0" y="2273"/>
                  </a:moveTo>
                  <a:cubicBezTo>
                    <a:pt x="502" y="2030"/>
                    <a:pt x="1005" y="1788"/>
                    <a:pt x="1633" y="1302"/>
                  </a:cubicBezTo>
                  <a:cubicBezTo>
                    <a:pt x="2260" y="817"/>
                    <a:pt x="3014" y="89"/>
                    <a:pt x="3391" y="8"/>
                  </a:cubicBezTo>
                  <a:cubicBezTo>
                    <a:pt x="3767" y="-73"/>
                    <a:pt x="3767" y="493"/>
                    <a:pt x="3767" y="1949"/>
                  </a:cubicBezTo>
                  <a:cubicBezTo>
                    <a:pt x="3767" y="3406"/>
                    <a:pt x="3767" y="5752"/>
                    <a:pt x="3893" y="7410"/>
                  </a:cubicBezTo>
                  <a:cubicBezTo>
                    <a:pt x="4019" y="9069"/>
                    <a:pt x="4270" y="10039"/>
                    <a:pt x="4584" y="10687"/>
                  </a:cubicBezTo>
                  <a:cubicBezTo>
                    <a:pt x="4898" y="11334"/>
                    <a:pt x="5274" y="11657"/>
                    <a:pt x="5526" y="11536"/>
                  </a:cubicBezTo>
                  <a:cubicBezTo>
                    <a:pt x="5777" y="11415"/>
                    <a:pt x="5902" y="10848"/>
                    <a:pt x="5526" y="10242"/>
                  </a:cubicBezTo>
                  <a:cubicBezTo>
                    <a:pt x="5149" y="9635"/>
                    <a:pt x="4270" y="8988"/>
                    <a:pt x="3516" y="8543"/>
                  </a:cubicBezTo>
                  <a:cubicBezTo>
                    <a:pt x="2763" y="8098"/>
                    <a:pt x="2135" y="7855"/>
                    <a:pt x="2072" y="7572"/>
                  </a:cubicBezTo>
                  <a:cubicBezTo>
                    <a:pt x="2009" y="7289"/>
                    <a:pt x="2512" y="6965"/>
                    <a:pt x="3453" y="6682"/>
                  </a:cubicBezTo>
                  <a:cubicBezTo>
                    <a:pt x="4395" y="6399"/>
                    <a:pt x="5777" y="6156"/>
                    <a:pt x="7095" y="5873"/>
                  </a:cubicBezTo>
                  <a:cubicBezTo>
                    <a:pt x="8414" y="5590"/>
                    <a:pt x="9670" y="5266"/>
                    <a:pt x="9984" y="5145"/>
                  </a:cubicBezTo>
                  <a:cubicBezTo>
                    <a:pt x="10298" y="5024"/>
                    <a:pt x="9670" y="5105"/>
                    <a:pt x="9042" y="5266"/>
                  </a:cubicBezTo>
                  <a:cubicBezTo>
                    <a:pt x="8414" y="5428"/>
                    <a:pt x="7786" y="5671"/>
                    <a:pt x="7409" y="5994"/>
                  </a:cubicBezTo>
                  <a:cubicBezTo>
                    <a:pt x="7033" y="6318"/>
                    <a:pt x="6907" y="6722"/>
                    <a:pt x="6907" y="7127"/>
                  </a:cubicBezTo>
                  <a:cubicBezTo>
                    <a:pt x="6907" y="7531"/>
                    <a:pt x="7033" y="7936"/>
                    <a:pt x="7347" y="8260"/>
                  </a:cubicBezTo>
                  <a:cubicBezTo>
                    <a:pt x="7660" y="8583"/>
                    <a:pt x="8163" y="8826"/>
                    <a:pt x="8979" y="8988"/>
                  </a:cubicBezTo>
                  <a:cubicBezTo>
                    <a:pt x="9795" y="9149"/>
                    <a:pt x="10926" y="9230"/>
                    <a:pt x="12119" y="9028"/>
                  </a:cubicBezTo>
                  <a:cubicBezTo>
                    <a:pt x="13312" y="8826"/>
                    <a:pt x="14567" y="8340"/>
                    <a:pt x="15195" y="8300"/>
                  </a:cubicBezTo>
                  <a:cubicBezTo>
                    <a:pt x="15823" y="8260"/>
                    <a:pt x="15823" y="8664"/>
                    <a:pt x="15698" y="10323"/>
                  </a:cubicBezTo>
                  <a:cubicBezTo>
                    <a:pt x="15572" y="11981"/>
                    <a:pt x="15321" y="14893"/>
                    <a:pt x="15133" y="16835"/>
                  </a:cubicBezTo>
                  <a:cubicBezTo>
                    <a:pt x="14944" y="18776"/>
                    <a:pt x="14819" y="19747"/>
                    <a:pt x="14693" y="20435"/>
                  </a:cubicBezTo>
                  <a:cubicBezTo>
                    <a:pt x="14567" y="21123"/>
                    <a:pt x="14442" y="21527"/>
                    <a:pt x="14316" y="21527"/>
                  </a:cubicBezTo>
                  <a:cubicBezTo>
                    <a:pt x="14191" y="21527"/>
                    <a:pt x="14065" y="21123"/>
                    <a:pt x="13877" y="19383"/>
                  </a:cubicBezTo>
                  <a:cubicBezTo>
                    <a:pt x="13688" y="17644"/>
                    <a:pt x="13437" y="14570"/>
                    <a:pt x="13563" y="11900"/>
                  </a:cubicBezTo>
                  <a:cubicBezTo>
                    <a:pt x="13688" y="9230"/>
                    <a:pt x="14191" y="6965"/>
                    <a:pt x="14881" y="5509"/>
                  </a:cubicBezTo>
                  <a:cubicBezTo>
                    <a:pt x="15572" y="4053"/>
                    <a:pt x="16451" y="3406"/>
                    <a:pt x="17267" y="3082"/>
                  </a:cubicBezTo>
                  <a:cubicBezTo>
                    <a:pt x="18084" y="2758"/>
                    <a:pt x="18837" y="2758"/>
                    <a:pt x="19465" y="2880"/>
                  </a:cubicBezTo>
                  <a:cubicBezTo>
                    <a:pt x="20093" y="3001"/>
                    <a:pt x="20595" y="3244"/>
                    <a:pt x="20972" y="3567"/>
                  </a:cubicBezTo>
                  <a:cubicBezTo>
                    <a:pt x="21349" y="3891"/>
                    <a:pt x="21600" y="4296"/>
                    <a:pt x="21223" y="4943"/>
                  </a:cubicBezTo>
                  <a:cubicBezTo>
                    <a:pt x="20847" y="5590"/>
                    <a:pt x="19842" y="6480"/>
                    <a:pt x="18649" y="6965"/>
                  </a:cubicBezTo>
                  <a:cubicBezTo>
                    <a:pt x="17456" y="7451"/>
                    <a:pt x="16074" y="7531"/>
                    <a:pt x="14693" y="7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939071" y="6115488"/>
              <a:ext cx="253006" cy="282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1935"/>
                  </a:moveTo>
                  <a:cubicBezTo>
                    <a:pt x="1309" y="1164"/>
                    <a:pt x="2618" y="393"/>
                    <a:pt x="3818" y="103"/>
                  </a:cubicBezTo>
                  <a:cubicBezTo>
                    <a:pt x="5018" y="-186"/>
                    <a:pt x="6109" y="7"/>
                    <a:pt x="6545" y="2321"/>
                  </a:cubicBezTo>
                  <a:cubicBezTo>
                    <a:pt x="6982" y="4635"/>
                    <a:pt x="6764" y="9071"/>
                    <a:pt x="6327" y="11771"/>
                  </a:cubicBezTo>
                  <a:cubicBezTo>
                    <a:pt x="5891" y="14471"/>
                    <a:pt x="5236" y="15435"/>
                    <a:pt x="4364" y="16689"/>
                  </a:cubicBezTo>
                  <a:cubicBezTo>
                    <a:pt x="3491" y="17943"/>
                    <a:pt x="2400" y="19485"/>
                    <a:pt x="2509" y="20353"/>
                  </a:cubicBezTo>
                  <a:cubicBezTo>
                    <a:pt x="2618" y="21221"/>
                    <a:pt x="3927" y="21414"/>
                    <a:pt x="7309" y="21318"/>
                  </a:cubicBezTo>
                  <a:cubicBezTo>
                    <a:pt x="10691" y="21221"/>
                    <a:pt x="16145" y="20835"/>
                    <a:pt x="21600" y="20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264389" y="6593481"/>
              <a:ext cx="759018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8327"/>
                    <a:pt x="1309" y="15055"/>
                    <a:pt x="2873" y="12109"/>
                  </a:cubicBezTo>
                  <a:cubicBezTo>
                    <a:pt x="4436" y="9164"/>
                    <a:pt x="6909" y="6546"/>
                    <a:pt x="9200" y="4582"/>
                  </a:cubicBezTo>
                  <a:cubicBezTo>
                    <a:pt x="11491" y="2618"/>
                    <a:pt x="13600" y="1309"/>
                    <a:pt x="15636" y="655"/>
                  </a:cubicBezTo>
                  <a:cubicBezTo>
                    <a:pt x="17673" y="0"/>
                    <a:pt x="1963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640693" y="6585814"/>
              <a:ext cx="467049" cy="9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57" fill="norm" stroke="1" extrusionOk="0">
                  <a:moveTo>
                    <a:pt x="2084" y="19800"/>
                  </a:moveTo>
                  <a:cubicBezTo>
                    <a:pt x="1145" y="20400"/>
                    <a:pt x="206" y="21000"/>
                    <a:pt x="30" y="21300"/>
                  </a:cubicBezTo>
                  <a:cubicBezTo>
                    <a:pt x="-146" y="21600"/>
                    <a:pt x="441" y="21600"/>
                    <a:pt x="2261" y="20100"/>
                  </a:cubicBezTo>
                  <a:cubicBezTo>
                    <a:pt x="4080" y="18600"/>
                    <a:pt x="7132" y="15600"/>
                    <a:pt x="10537" y="12000"/>
                  </a:cubicBezTo>
                  <a:cubicBezTo>
                    <a:pt x="13941" y="8400"/>
                    <a:pt x="17697" y="4200"/>
                    <a:pt x="214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1376081" y="6187139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1422082" y="6340476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1759423" y="6158390"/>
              <a:ext cx="124022" cy="612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491" fill="norm" stroke="1" extrusionOk="0">
                  <a:moveTo>
                    <a:pt x="0" y="4235"/>
                  </a:moveTo>
                  <a:cubicBezTo>
                    <a:pt x="1296" y="7013"/>
                    <a:pt x="2592" y="9792"/>
                    <a:pt x="3024" y="12526"/>
                  </a:cubicBezTo>
                  <a:cubicBezTo>
                    <a:pt x="3456" y="15259"/>
                    <a:pt x="3024" y="17948"/>
                    <a:pt x="2592" y="19516"/>
                  </a:cubicBezTo>
                  <a:cubicBezTo>
                    <a:pt x="2160" y="21085"/>
                    <a:pt x="1728" y="21533"/>
                    <a:pt x="1296" y="21488"/>
                  </a:cubicBezTo>
                  <a:cubicBezTo>
                    <a:pt x="864" y="21443"/>
                    <a:pt x="432" y="20906"/>
                    <a:pt x="216" y="18844"/>
                  </a:cubicBezTo>
                  <a:cubicBezTo>
                    <a:pt x="0" y="16783"/>
                    <a:pt x="0" y="13198"/>
                    <a:pt x="1296" y="9971"/>
                  </a:cubicBezTo>
                  <a:cubicBezTo>
                    <a:pt x="2592" y="6745"/>
                    <a:pt x="5184" y="3877"/>
                    <a:pt x="7128" y="2263"/>
                  </a:cubicBezTo>
                  <a:cubicBezTo>
                    <a:pt x="9072" y="650"/>
                    <a:pt x="10368" y="292"/>
                    <a:pt x="12096" y="112"/>
                  </a:cubicBezTo>
                  <a:cubicBezTo>
                    <a:pt x="13824" y="-67"/>
                    <a:pt x="15984" y="-67"/>
                    <a:pt x="17928" y="381"/>
                  </a:cubicBezTo>
                  <a:cubicBezTo>
                    <a:pt x="19872" y="829"/>
                    <a:pt x="21600" y="1726"/>
                    <a:pt x="20736" y="2891"/>
                  </a:cubicBezTo>
                  <a:cubicBezTo>
                    <a:pt x="19872" y="4056"/>
                    <a:pt x="16416" y="5490"/>
                    <a:pt x="13176" y="6386"/>
                  </a:cubicBezTo>
                  <a:cubicBezTo>
                    <a:pt x="9936" y="7282"/>
                    <a:pt x="6912" y="7641"/>
                    <a:pt x="5616" y="7820"/>
                  </a:cubicBezTo>
                  <a:cubicBezTo>
                    <a:pt x="4320" y="7999"/>
                    <a:pt x="4752" y="7999"/>
                    <a:pt x="5184" y="7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1925208" y="6214946"/>
              <a:ext cx="115060" cy="143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1" h="20621" fill="norm" stroke="1" extrusionOk="0">
                  <a:moveTo>
                    <a:pt x="15685" y="4803"/>
                  </a:moveTo>
                  <a:cubicBezTo>
                    <a:pt x="14306" y="2973"/>
                    <a:pt x="12928" y="1142"/>
                    <a:pt x="11089" y="410"/>
                  </a:cubicBezTo>
                  <a:cubicBezTo>
                    <a:pt x="9251" y="-322"/>
                    <a:pt x="6953" y="44"/>
                    <a:pt x="4885" y="2241"/>
                  </a:cubicBezTo>
                  <a:cubicBezTo>
                    <a:pt x="2817" y="4437"/>
                    <a:pt x="979" y="8464"/>
                    <a:pt x="289" y="11576"/>
                  </a:cubicBezTo>
                  <a:cubicBezTo>
                    <a:pt x="-400" y="14688"/>
                    <a:pt x="60" y="16885"/>
                    <a:pt x="2587" y="18532"/>
                  </a:cubicBezTo>
                  <a:cubicBezTo>
                    <a:pt x="5115" y="20180"/>
                    <a:pt x="9711" y="21278"/>
                    <a:pt x="13387" y="20180"/>
                  </a:cubicBezTo>
                  <a:cubicBezTo>
                    <a:pt x="17064" y="19081"/>
                    <a:pt x="19821" y="15786"/>
                    <a:pt x="20511" y="12125"/>
                  </a:cubicBezTo>
                  <a:cubicBezTo>
                    <a:pt x="21200" y="8464"/>
                    <a:pt x="19821" y="4437"/>
                    <a:pt x="17983" y="2241"/>
                  </a:cubicBezTo>
                  <a:cubicBezTo>
                    <a:pt x="16145" y="44"/>
                    <a:pt x="13847" y="-322"/>
                    <a:pt x="13617" y="227"/>
                  </a:cubicBezTo>
                  <a:cubicBezTo>
                    <a:pt x="13387" y="776"/>
                    <a:pt x="15226" y="2241"/>
                    <a:pt x="17064" y="3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2061197" y="6219231"/>
              <a:ext cx="122942" cy="16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0932" fill="norm" stroke="1" extrusionOk="0">
                  <a:moveTo>
                    <a:pt x="13788" y="3803"/>
                  </a:moveTo>
                  <a:cubicBezTo>
                    <a:pt x="12060" y="2473"/>
                    <a:pt x="10332" y="1144"/>
                    <a:pt x="7956" y="480"/>
                  </a:cubicBezTo>
                  <a:cubicBezTo>
                    <a:pt x="5580" y="-185"/>
                    <a:pt x="2556" y="-185"/>
                    <a:pt x="1044" y="646"/>
                  </a:cubicBezTo>
                  <a:cubicBezTo>
                    <a:pt x="-468" y="1477"/>
                    <a:pt x="-468" y="3138"/>
                    <a:pt x="1908" y="4800"/>
                  </a:cubicBezTo>
                  <a:cubicBezTo>
                    <a:pt x="4284" y="6461"/>
                    <a:pt x="9036" y="8123"/>
                    <a:pt x="12492" y="9452"/>
                  </a:cubicBezTo>
                  <a:cubicBezTo>
                    <a:pt x="15948" y="10781"/>
                    <a:pt x="18108" y="11778"/>
                    <a:pt x="19404" y="13107"/>
                  </a:cubicBezTo>
                  <a:cubicBezTo>
                    <a:pt x="20700" y="14437"/>
                    <a:pt x="21132" y="16098"/>
                    <a:pt x="20484" y="17427"/>
                  </a:cubicBezTo>
                  <a:cubicBezTo>
                    <a:pt x="19836" y="18757"/>
                    <a:pt x="18108" y="19753"/>
                    <a:pt x="15732" y="20418"/>
                  </a:cubicBezTo>
                  <a:cubicBezTo>
                    <a:pt x="13356" y="21083"/>
                    <a:pt x="10332" y="21415"/>
                    <a:pt x="8388" y="19421"/>
                  </a:cubicBezTo>
                  <a:cubicBezTo>
                    <a:pt x="6444" y="17427"/>
                    <a:pt x="5580" y="13107"/>
                    <a:pt x="4716" y="8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2236307" y="6018468"/>
              <a:ext cx="75129" cy="36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89" fill="norm" stroke="1" extrusionOk="0">
                  <a:moveTo>
                    <a:pt x="19006" y="0"/>
                  </a:moveTo>
                  <a:cubicBezTo>
                    <a:pt x="12526" y="3724"/>
                    <a:pt x="6046" y="7448"/>
                    <a:pt x="2806" y="10800"/>
                  </a:cubicBezTo>
                  <a:cubicBezTo>
                    <a:pt x="-434" y="14152"/>
                    <a:pt x="-434" y="17131"/>
                    <a:pt x="646" y="18919"/>
                  </a:cubicBezTo>
                  <a:cubicBezTo>
                    <a:pt x="1726" y="20706"/>
                    <a:pt x="3886" y="21302"/>
                    <a:pt x="6766" y="21451"/>
                  </a:cubicBezTo>
                  <a:cubicBezTo>
                    <a:pt x="9646" y="21600"/>
                    <a:pt x="13246" y="21302"/>
                    <a:pt x="15766" y="20781"/>
                  </a:cubicBezTo>
                  <a:cubicBezTo>
                    <a:pt x="18286" y="20259"/>
                    <a:pt x="19726" y="19514"/>
                    <a:pt x="21166" y="18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2206317" y="6195946"/>
              <a:ext cx="273790" cy="153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0947" fill="norm" stroke="1" extrusionOk="0">
                  <a:moveTo>
                    <a:pt x="4584" y="7161"/>
                  </a:moveTo>
                  <a:cubicBezTo>
                    <a:pt x="2602" y="6813"/>
                    <a:pt x="621" y="6464"/>
                    <a:pt x="125" y="6464"/>
                  </a:cubicBezTo>
                  <a:cubicBezTo>
                    <a:pt x="-370" y="6464"/>
                    <a:pt x="621" y="6813"/>
                    <a:pt x="2801" y="6987"/>
                  </a:cubicBezTo>
                  <a:cubicBezTo>
                    <a:pt x="4980" y="7161"/>
                    <a:pt x="8349" y="7161"/>
                    <a:pt x="10529" y="6987"/>
                  </a:cubicBezTo>
                  <a:cubicBezTo>
                    <a:pt x="12709" y="6813"/>
                    <a:pt x="13700" y="6464"/>
                    <a:pt x="14591" y="5768"/>
                  </a:cubicBezTo>
                  <a:cubicBezTo>
                    <a:pt x="15483" y="5071"/>
                    <a:pt x="16276" y="4026"/>
                    <a:pt x="16375" y="2806"/>
                  </a:cubicBezTo>
                  <a:cubicBezTo>
                    <a:pt x="16474" y="1587"/>
                    <a:pt x="15880" y="193"/>
                    <a:pt x="15087" y="19"/>
                  </a:cubicBezTo>
                  <a:cubicBezTo>
                    <a:pt x="14294" y="-155"/>
                    <a:pt x="13303" y="890"/>
                    <a:pt x="12412" y="2980"/>
                  </a:cubicBezTo>
                  <a:cubicBezTo>
                    <a:pt x="11520" y="5071"/>
                    <a:pt x="10727" y="8206"/>
                    <a:pt x="10628" y="11342"/>
                  </a:cubicBezTo>
                  <a:cubicBezTo>
                    <a:pt x="10529" y="14477"/>
                    <a:pt x="11124" y="17613"/>
                    <a:pt x="12213" y="19355"/>
                  </a:cubicBezTo>
                  <a:cubicBezTo>
                    <a:pt x="13303" y="21097"/>
                    <a:pt x="14889" y="21445"/>
                    <a:pt x="16474" y="20226"/>
                  </a:cubicBezTo>
                  <a:cubicBezTo>
                    <a:pt x="18059" y="19006"/>
                    <a:pt x="19645" y="16219"/>
                    <a:pt x="21230" y="13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2495439" y="6148805"/>
              <a:ext cx="191672" cy="216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3" fill="norm" stroke="1" extrusionOk="0">
                  <a:moveTo>
                    <a:pt x="0" y="8288"/>
                  </a:moveTo>
                  <a:cubicBezTo>
                    <a:pt x="0" y="7033"/>
                    <a:pt x="0" y="5777"/>
                    <a:pt x="576" y="5526"/>
                  </a:cubicBezTo>
                  <a:cubicBezTo>
                    <a:pt x="1152" y="5274"/>
                    <a:pt x="2304" y="6028"/>
                    <a:pt x="3456" y="7660"/>
                  </a:cubicBezTo>
                  <a:cubicBezTo>
                    <a:pt x="4608" y="9293"/>
                    <a:pt x="5760" y="11805"/>
                    <a:pt x="6480" y="13940"/>
                  </a:cubicBezTo>
                  <a:cubicBezTo>
                    <a:pt x="7200" y="16074"/>
                    <a:pt x="7488" y="17833"/>
                    <a:pt x="7200" y="19214"/>
                  </a:cubicBezTo>
                  <a:cubicBezTo>
                    <a:pt x="6912" y="20595"/>
                    <a:pt x="6048" y="21600"/>
                    <a:pt x="5328" y="21223"/>
                  </a:cubicBezTo>
                  <a:cubicBezTo>
                    <a:pt x="4608" y="20846"/>
                    <a:pt x="4032" y="19088"/>
                    <a:pt x="4752" y="16326"/>
                  </a:cubicBezTo>
                  <a:cubicBezTo>
                    <a:pt x="5472" y="13563"/>
                    <a:pt x="7488" y="9795"/>
                    <a:pt x="9072" y="7535"/>
                  </a:cubicBezTo>
                  <a:cubicBezTo>
                    <a:pt x="10656" y="5274"/>
                    <a:pt x="11808" y="4521"/>
                    <a:pt x="13104" y="4270"/>
                  </a:cubicBezTo>
                  <a:cubicBezTo>
                    <a:pt x="14400" y="4019"/>
                    <a:pt x="15840" y="4270"/>
                    <a:pt x="16704" y="5777"/>
                  </a:cubicBezTo>
                  <a:cubicBezTo>
                    <a:pt x="17568" y="7284"/>
                    <a:pt x="17856" y="10046"/>
                    <a:pt x="18000" y="9795"/>
                  </a:cubicBezTo>
                  <a:cubicBezTo>
                    <a:pt x="18144" y="9544"/>
                    <a:pt x="18144" y="6279"/>
                    <a:pt x="18720" y="4144"/>
                  </a:cubicBezTo>
                  <a:cubicBezTo>
                    <a:pt x="19296" y="2009"/>
                    <a:pt x="20448" y="100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2738222" y="6170528"/>
              <a:ext cx="255563" cy="190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fill="norm" stroke="1" extrusionOk="0">
                  <a:moveTo>
                    <a:pt x="5400" y="2665"/>
                  </a:moveTo>
                  <a:cubicBezTo>
                    <a:pt x="4320" y="2945"/>
                    <a:pt x="3240" y="3226"/>
                    <a:pt x="2160" y="4769"/>
                  </a:cubicBezTo>
                  <a:cubicBezTo>
                    <a:pt x="1080" y="6311"/>
                    <a:pt x="0" y="9117"/>
                    <a:pt x="0" y="11782"/>
                  </a:cubicBezTo>
                  <a:cubicBezTo>
                    <a:pt x="0" y="14447"/>
                    <a:pt x="1080" y="16971"/>
                    <a:pt x="2160" y="18234"/>
                  </a:cubicBezTo>
                  <a:cubicBezTo>
                    <a:pt x="3240" y="19496"/>
                    <a:pt x="4320" y="19496"/>
                    <a:pt x="5400" y="18093"/>
                  </a:cubicBezTo>
                  <a:cubicBezTo>
                    <a:pt x="6480" y="16691"/>
                    <a:pt x="7560" y="13886"/>
                    <a:pt x="7776" y="11782"/>
                  </a:cubicBezTo>
                  <a:cubicBezTo>
                    <a:pt x="7992" y="9678"/>
                    <a:pt x="7344" y="8275"/>
                    <a:pt x="6588" y="7153"/>
                  </a:cubicBezTo>
                  <a:cubicBezTo>
                    <a:pt x="5832" y="6031"/>
                    <a:pt x="4968" y="5189"/>
                    <a:pt x="4644" y="4067"/>
                  </a:cubicBezTo>
                  <a:cubicBezTo>
                    <a:pt x="4320" y="2945"/>
                    <a:pt x="4536" y="1543"/>
                    <a:pt x="5184" y="701"/>
                  </a:cubicBezTo>
                  <a:cubicBezTo>
                    <a:pt x="5832" y="-140"/>
                    <a:pt x="6912" y="-421"/>
                    <a:pt x="8532" y="982"/>
                  </a:cubicBezTo>
                  <a:cubicBezTo>
                    <a:pt x="10152" y="2384"/>
                    <a:pt x="12312" y="5470"/>
                    <a:pt x="13716" y="8556"/>
                  </a:cubicBezTo>
                  <a:cubicBezTo>
                    <a:pt x="15120" y="11641"/>
                    <a:pt x="15768" y="14727"/>
                    <a:pt x="15984" y="16971"/>
                  </a:cubicBezTo>
                  <a:cubicBezTo>
                    <a:pt x="16200" y="19215"/>
                    <a:pt x="15984" y="20618"/>
                    <a:pt x="15444" y="20898"/>
                  </a:cubicBezTo>
                  <a:cubicBezTo>
                    <a:pt x="14904" y="21179"/>
                    <a:pt x="14040" y="20337"/>
                    <a:pt x="13608" y="18514"/>
                  </a:cubicBezTo>
                  <a:cubicBezTo>
                    <a:pt x="13176" y="16691"/>
                    <a:pt x="13176" y="13886"/>
                    <a:pt x="13824" y="11080"/>
                  </a:cubicBezTo>
                  <a:cubicBezTo>
                    <a:pt x="14472" y="8275"/>
                    <a:pt x="15768" y="5470"/>
                    <a:pt x="17172" y="4067"/>
                  </a:cubicBezTo>
                  <a:cubicBezTo>
                    <a:pt x="18576" y="2665"/>
                    <a:pt x="20088" y="2665"/>
                    <a:pt x="21600" y="2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3032118" y="6319464"/>
              <a:ext cx="153338" cy="1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2" fill="norm" stroke="1" extrusionOk="0">
                  <a:moveTo>
                    <a:pt x="0" y="3973"/>
                  </a:moveTo>
                  <a:cubicBezTo>
                    <a:pt x="1080" y="2557"/>
                    <a:pt x="2160" y="1140"/>
                    <a:pt x="3780" y="432"/>
                  </a:cubicBezTo>
                  <a:cubicBezTo>
                    <a:pt x="5400" y="-276"/>
                    <a:pt x="7560" y="-276"/>
                    <a:pt x="9000" y="1672"/>
                  </a:cubicBezTo>
                  <a:cubicBezTo>
                    <a:pt x="10440" y="3619"/>
                    <a:pt x="11160" y="7514"/>
                    <a:pt x="10800" y="10170"/>
                  </a:cubicBezTo>
                  <a:cubicBezTo>
                    <a:pt x="10440" y="12826"/>
                    <a:pt x="9000" y="14242"/>
                    <a:pt x="7740" y="15658"/>
                  </a:cubicBezTo>
                  <a:cubicBezTo>
                    <a:pt x="6480" y="17075"/>
                    <a:pt x="5400" y="18491"/>
                    <a:pt x="5760" y="19553"/>
                  </a:cubicBezTo>
                  <a:cubicBezTo>
                    <a:pt x="6120" y="20616"/>
                    <a:pt x="7920" y="21324"/>
                    <a:pt x="10800" y="20970"/>
                  </a:cubicBezTo>
                  <a:cubicBezTo>
                    <a:pt x="13680" y="20616"/>
                    <a:pt x="17640" y="19199"/>
                    <a:pt x="21600" y="17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2656443" y="6279141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2613256" y="6252199"/>
              <a:ext cx="35521" cy="10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359" fill="norm" stroke="1" extrusionOk="0">
                  <a:moveTo>
                    <a:pt x="7055" y="10296"/>
                  </a:moveTo>
                  <a:cubicBezTo>
                    <a:pt x="2735" y="8188"/>
                    <a:pt x="-1585" y="6081"/>
                    <a:pt x="575" y="3974"/>
                  </a:cubicBezTo>
                  <a:cubicBezTo>
                    <a:pt x="2735" y="1866"/>
                    <a:pt x="11375" y="-241"/>
                    <a:pt x="14975" y="22"/>
                  </a:cubicBezTo>
                  <a:cubicBezTo>
                    <a:pt x="18575" y="286"/>
                    <a:pt x="17135" y="2920"/>
                    <a:pt x="17135" y="6871"/>
                  </a:cubicBezTo>
                  <a:cubicBezTo>
                    <a:pt x="17135" y="10822"/>
                    <a:pt x="18575" y="16091"/>
                    <a:pt x="20015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3493726" y="6202473"/>
              <a:ext cx="366412" cy="264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123" fill="norm" stroke="1" extrusionOk="0">
                  <a:moveTo>
                    <a:pt x="17906" y="0"/>
                  </a:moveTo>
                  <a:cubicBezTo>
                    <a:pt x="16556" y="4483"/>
                    <a:pt x="15206" y="8966"/>
                    <a:pt x="13331" y="12634"/>
                  </a:cubicBezTo>
                  <a:cubicBezTo>
                    <a:pt x="11456" y="16302"/>
                    <a:pt x="9056" y="19155"/>
                    <a:pt x="7106" y="20377"/>
                  </a:cubicBezTo>
                  <a:cubicBezTo>
                    <a:pt x="5156" y="21600"/>
                    <a:pt x="3656" y="21192"/>
                    <a:pt x="2531" y="20072"/>
                  </a:cubicBezTo>
                  <a:cubicBezTo>
                    <a:pt x="1406" y="18951"/>
                    <a:pt x="656" y="17117"/>
                    <a:pt x="281" y="15283"/>
                  </a:cubicBezTo>
                  <a:cubicBezTo>
                    <a:pt x="-94" y="13449"/>
                    <a:pt x="-94" y="11615"/>
                    <a:pt x="281" y="10392"/>
                  </a:cubicBezTo>
                  <a:cubicBezTo>
                    <a:pt x="656" y="9170"/>
                    <a:pt x="1406" y="8558"/>
                    <a:pt x="2981" y="8457"/>
                  </a:cubicBezTo>
                  <a:cubicBezTo>
                    <a:pt x="4556" y="8355"/>
                    <a:pt x="6956" y="8762"/>
                    <a:pt x="9656" y="10494"/>
                  </a:cubicBezTo>
                  <a:cubicBezTo>
                    <a:pt x="12356" y="12226"/>
                    <a:pt x="15356" y="15283"/>
                    <a:pt x="17156" y="17117"/>
                  </a:cubicBezTo>
                  <a:cubicBezTo>
                    <a:pt x="18956" y="18951"/>
                    <a:pt x="19556" y="19562"/>
                    <a:pt x="20081" y="19664"/>
                  </a:cubicBezTo>
                  <a:cubicBezTo>
                    <a:pt x="20606" y="19766"/>
                    <a:pt x="21056" y="19358"/>
                    <a:pt x="21506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4381482" y="6028012"/>
              <a:ext cx="120115" cy="580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0" fill="norm" stroke="1" extrusionOk="0">
                  <a:moveTo>
                    <a:pt x="20681" y="4477"/>
                  </a:moveTo>
                  <a:cubicBezTo>
                    <a:pt x="21140" y="3435"/>
                    <a:pt x="21600" y="2393"/>
                    <a:pt x="21600" y="1635"/>
                  </a:cubicBezTo>
                  <a:cubicBezTo>
                    <a:pt x="21600" y="877"/>
                    <a:pt x="21140" y="404"/>
                    <a:pt x="19762" y="167"/>
                  </a:cubicBezTo>
                  <a:cubicBezTo>
                    <a:pt x="18383" y="-70"/>
                    <a:pt x="16085" y="-70"/>
                    <a:pt x="13328" y="262"/>
                  </a:cubicBezTo>
                  <a:cubicBezTo>
                    <a:pt x="10570" y="593"/>
                    <a:pt x="7353" y="1256"/>
                    <a:pt x="4826" y="2914"/>
                  </a:cubicBezTo>
                  <a:cubicBezTo>
                    <a:pt x="2298" y="4572"/>
                    <a:pt x="460" y="7225"/>
                    <a:pt x="230" y="9783"/>
                  </a:cubicBezTo>
                  <a:cubicBezTo>
                    <a:pt x="0" y="12341"/>
                    <a:pt x="1379" y="14804"/>
                    <a:pt x="1609" y="16746"/>
                  </a:cubicBezTo>
                  <a:cubicBezTo>
                    <a:pt x="1838" y="18688"/>
                    <a:pt x="919" y="20109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4289480" y="6378810"/>
              <a:ext cx="230006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29"/>
                    <a:pt x="0" y="16457"/>
                    <a:pt x="840" y="14657"/>
                  </a:cubicBezTo>
                  <a:cubicBezTo>
                    <a:pt x="1680" y="12857"/>
                    <a:pt x="3360" y="11829"/>
                    <a:pt x="6960" y="9514"/>
                  </a:cubicBezTo>
                  <a:cubicBezTo>
                    <a:pt x="10560" y="7200"/>
                    <a:pt x="1608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4617838" y="6140578"/>
              <a:ext cx="108653" cy="41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496" fill="norm" stroke="1" extrusionOk="0">
                  <a:moveTo>
                    <a:pt x="20871" y="1221"/>
                  </a:moveTo>
                  <a:cubicBezTo>
                    <a:pt x="19398" y="691"/>
                    <a:pt x="17926" y="161"/>
                    <a:pt x="15962" y="29"/>
                  </a:cubicBezTo>
                  <a:cubicBezTo>
                    <a:pt x="13998" y="-104"/>
                    <a:pt x="11544" y="161"/>
                    <a:pt x="8353" y="2016"/>
                  </a:cubicBezTo>
                  <a:cubicBezTo>
                    <a:pt x="5162" y="3871"/>
                    <a:pt x="1235" y="7317"/>
                    <a:pt x="253" y="10563"/>
                  </a:cubicBezTo>
                  <a:cubicBezTo>
                    <a:pt x="-729" y="13810"/>
                    <a:pt x="1235" y="16858"/>
                    <a:pt x="4671" y="18647"/>
                  </a:cubicBezTo>
                  <a:cubicBezTo>
                    <a:pt x="8107" y="20436"/>
                    <a:pt x="13016" y="20966"/>
                    <a:pt x="17926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4859382" y="6146447"/>
              <a:ext cx="149371" cy="39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12" fill="norm" stroke="1" extrusionOk="0">
                  <a:moveTo>
                    <a:pt x="2880" y="4282"/>
                  </a:moveTo>
                  <a:cubicBezTo>
                    <a:pt x="2160" y="9543"/>
                    <a:pt x="1440" y="14805"/>
                    <a:pt x="1080" y="17782"/>
                  </a:cubicBezTo>
                  <a:cubicBezTo>
                    <a:pt x="720" y="20759"/>
                    <a:pt x="720" y="21451"/>
                    <a:pt x="540" y="19236"/>
                  </a:cubicBezTo>
                  <a:cubicBezTo>
                    <a:pt x="360" y="17020"/>
                    <a:pt x="0" y="11897"/>
                    <a:pt x="0" y="8505"/>
                  </a:cubicBezTo>
                  <a:cubicBezTo>
                    <a:pt x="0" y="5113"/>
                    <a:pt x="360" y="3451"/>
                    <a:pt x="1080" y="2274"/>
                  </a:cubicBezTo>
                  <a:cubicBezTo>
                    <a:pt x="1800" y="1097"/>
                    <a:pt x="2880" y="405"/>
                    <a:pt x="4500" y="128"/>
                  </a:cubicBezTo>
                  <a:cubicBezTo>
                    <a:pt x="6120" y="-149"/>
                    <a:pt x="8280" y="-11"/>
                    <a:pt x="10620" y="889"/>
                  </a:cubicBezTo>
                  <a:cubicBezTo>
                    <a:pt x="12960" y="1789"/>
                    <a:pt x="15480" y="3451"/>
                    <a:pt x="17640" y="5736"/>
                  </a:cubicBezTo>
                  <a:cubicBezTo>
                    <a:pt x="19800" y="8020"/>
                    <a:pt x="21600" y="10928"/>
                    <a:pt x="20880" y="13282"/>
                  </a:cubicBezTo>
                  <a:cubicBezTo>
                    <a:pt x="20160" y="15636"/>
                    <a:pt x="16920" y="17436"/>
                    <a:pt x="13500" y="18682"/>
                  </a:cubicBezTo>
                  <a:cubicBezTo>
                    <a:pt x="10080" y="19928"/>
                    <a:pt x="6480" y="20620"/>
                    <a:pt x="2880" y="2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5040830" y="6444176"/>
              <a:ext cx="207006" cy="15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3" fill="norm" stroke="1" extrusionOk="0">
                  <a:moveTo>
                    <a:pt x="0" y="5721"/>
                  </a:moveTo>
                  <a:cubicBezTo>
                    <a:pt x="800" y="4327"/>
                    <a:pt x="1600" y="2934"/>
                    <a:pt x="2533" y="1715"/>
                  </a:cubicBezTo>
                  <a:cubicBezTo>
                    <a:pt x="3467" y="495"/>
                    <a:pt x="4533" y="-550"/>
                    <a:pt x="5867" y="321"/>
                  </a:cubicBezTo>
                  <a:cubicBezTo>
                    <a:pt x="7200" y="1192"/>
                    <a:pt x="8800" y="3979"/>
                    <a:pt x="9067" y="7115"/>
                  </a:cubicBezTo>
                  <a:cubicBezTo>
                    <a:pt x="9333" y="10250"/>
                    <a:pt x="8267" y="13734"/>
                    <a:pt x="7333" y="16173"/>
                  </a:cubicBezTo>
                  <a:cubicBezTo>
                    <a:pt x="6400" y="18611"/>
                    <a:pt x="5600" y="20005"/>
                    <a:pt x="6000" y="20527"/>
                  </a:cubicBezTo>
                  <a:cubicBezTo>
                    <a:pt x="6400" y="21050"/>
                    <a:pt x="8000" y="20702"/>
                    <a:pt x="10800" y="19482"/>
                  </a:cubicBezTo>
                  <a:cubicBezTo>
                    <a:pt x="13600" y="18263"/>
                    <a:pt x="17600" y="16173"/>
                    <a:pt x="21600" y="14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5447172" y="5957134"/>
              <a:ext cx="46002" cy="843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1767"/>
                    <a:pt x="12000" y="3535"/>
                    <a:pt x="15600" y="5662"/>
                  </a:cubicBezTo>
                  <a:cubicBezTo>
                    <a:pt x="19200" y="7789"/>
                    <a:pt x="20400" y="10276"/>
                    <a:pt x="20400" y="12796"/>
                  </a:cubicBezTo>
                  <a:cubicBezTo>
                    <a:pt x="20400" y="15316"/>
                    <a:pt x="19200" y="17869"/>
                    <a:pt x="18600" y="19309"/>
                  </a:cubicBezTo>
                  <a:cubicBezTo>
                    <a:pt x="18000" y="20749"/>
                    <a:pt x="18000" y="21076"/>
                    <a:pt x="18600" y="21273"/>
                  </a:cubicBezTo>
                  <a:cubicBezTo>
                    <a:pt x="19200" y="21469"/>
                    <a:pt x="20400" y="215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5577509" y="6219404"/>
              <a:ext cx="167409" cy="524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401" fill="norm" stroke="1" extrusionOk="0">
                  <a:moveTo>
                    <a:pt x="12573" y="9639"/>
                  </a:moveTo>
                  <a:cubicBezTo>
                    <a:pt x="12251" y="12874"/>
                    <a:pt x="11928" y="16109"/>
                    <a:pt x="11445" y="18196"/>
                  </a:cubicBezTo>
                  <a:cubicBezTo>
                    <a:pt x="10961" y="20283"/>
                    <a:pt x="10316" y="21222"/>
                    <a:pt x="9994" y="21378"/>
                  </a:cubicBezTo>
                  <a:cubicBezTo>
                    <a:pt x="9672" y="21535"/>
                    <a:pt x="9672" y="20909"/>
                    <a:pt x="9510" y="18718"/>
                  </a:cubicBezTo>
                  <a:cubicBezTo>
                    <a:pt x="9349" y="16526"/>
                    <a:pt x="9027" y="12770"/>
                    <a:pt x="9188" y="9639"/>
                  </a:cubicBezTo>
                  <a:cubicBezTo>
                    <a:pt x="9349" y="6509"/>
                    <a:pt x="9994" y="4005"/>
                    <a:pt x="10639" y="2492"/>
                  </a:cubicBezTo>
                  <a:cubicBezTo>
                    <a:pt x="11284" y="978"/>
                    <a:pt x="11928" y="457"/>
                    <a:pt x="13057" y="196"/>
                  </a:cubicBezTo>
                  <a:cubicBezTo>
                    <a:pt x="14185" y="-65"/>
                    <a:pt x="15797" y="-65"/>
                    <a:pt x="17087" y="196"/>
                  </a:cubicBezTo>
                  <a:cubicBezTo>
                    <a:pt x="18376" y="457"/>
                    <a:pt x="19343" y="978"/>
                    <a:pt x="20149" y="2074"/>
                  </a:cubicBezTo>
                  <a:cubicBezTo>
                    <a:pt x="20955" y="3170"/>
                    <a:pt x="21600" y="4839"/>
                    <a:pt x="20633" y="6092"/>
                  </a:cubicBezTo>
                  <a:cubicBezTo>
                    <a:pt x="19666" y="7344"/>
                    <a:pt x="17087" y="8178"/>
                    <a:pt x="13863" y="8752"/>
                  </a:cubicBezTo>
                  <a:cubicBezTo>
                    <a:pt x="10639" y="9326"/>
                    <a:pt x="6770" y="9639"/>
                    <a:pt x="4352" y="9535"/>
                  </a:cubicBezTo>
                  <a:cubicBezTo>
                    <a:pt x="1934" y="9431"/>
                    <a:pt x="967" y="8909"/>
                    <a:pt x="0" y="8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5753846" y="6039997"/>
              <a:ext cx="176482" cy="53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556" fill="norm" stroke="1" extrusionOk="0">
                  <a:moveTo>
                    <a:pt x="0" y="1929"/>
                  </a:moveTo>
                  <a:cubicBezTo>
                    <a:pt x="1217" y="1410"/>
                    <a:pt x="2434" y="891"/>
                    <a:pt x="3803" y="527"/>
                  </a:cubicBezTo>
                  <a:cubicBezTo>
                    <a:pt x="5172" y="164"/>
                    <a:pt x="6693" y="-44"/>
                    <a:pt x="8062" y="8"/>
                  </a:cubicBezTo>
                  <a:cubicBezTo>
                    <a:pt x="9431" y="60"/>
                    <a:pt x="10648" y="371"/>
                    <a:pt x="12930" y="1825"/>
                  </a:cubicBezTo>
                  <a:cubicBezTo>
                    <a:pt x="15211" y="3279"/>
                    <a:pt x="18558" y="5875"/>
                    <a:pt x="20079" y="8419"/>
                  </a:cubicBezTo>
                  <a:cubicBezTo>
                    <a:pt x="21600" y="10964"/>
                    <a:pt x="21296" y="13456"/>
                    <a:pt x="18862" y="15637"/>
                  </a:cubicBezTo>
                  <a:cubicBezTo>
                    <a:pt x="16428" y="17818"/>
                    <a:pt x="11865" y="19687"/>
                    <a:pt x="7301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6037519" y="6447812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6420861" y="6754805"/>
              <a:ext cx="1438084" cy="68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500" fill="norm" stroke="1" extrusionOk="0">
                  <a:moveTo>
                    <a:pt x="0" y="14300"/>
                  </a:moveTo>
                  <a:cubicBezTo>
                    <a:pt x="843" y="12700"/>
                    <a:pt x="1685" y="11100"/>
                    <a:pt x="2872" y="9100"/>
                  </a:cubicBezTo>
                  <a:cubicBezTo>
                    <a:pt x="4060" y="7100"/>
                    <a:pt x="5591" y="4700"/>
                    <a:pt x="7066" y="3100"/>
                  </a:cubicBezTo>
                  <a:cubicBezTo>
                    <a:pt x="8540" y="1500"/>
                    <a:pt x="9957" y="700"/>
                    <a:pt x="11394" y="300"/>
                  </a:cubicBezTo>
                  <a:cubicBezTo>
                    <a:pt x="12830" y="-100"/>
                    <a:pt x="14285" y="-100"/>
                    <a:pt x="15606" y="300"/>
                  </a:cubicBezTo>
                  <a:cubicBezTo>
                    <a:pt x="16928" y="700"/>
                    <a:pt x="18115" y="1500"/>
                    <a:pt x="18843" y="1900"/>
                  </a:cubicBezTo>
                  <a:cubicBezTo>
                    <a:pt x="19570" y="2300"/>
                    <a:pt x="19838" y="2300"/>
                    <a:pt x="19838" y="3100"/>
                  </a:cubicBezTo>
                  <a:cubicBezTo>
                    <a:pt x="19838" y="3900"/>
                    <a:pt x="19570" y="5500"/>
                    <a:pt x="18766" y="6300"/>
                  </a:cubicBezTo>
                  <a:cubicBezTo>
                    <a:pt x="17962" y="7100"/>
                    <a:pt x="16621" y="7100"/>
                    <a:pt x="15223" y="6700"/>
                  </a:cubicBezTo>
                  <a:cubicBezTo>
                    <a:pt x="13826" y="6300"/>
                    <a:pt x="12370" y="5500"/>
                    <a:pt x="10972" y="5500"/>
                  </a:cubicBezTo>
                  <a:cubicBezTo>
                    <a:pt x="9574" y="5500"/>
                    <a:pt x="8234" y="6300"/>
                    <a:pt x="6874" y="7500"/>
                  </a:cubicBezTo>
                  <a:cubicBezTo>
                    <a:pt x="5515" y="8700"/>
                    <a:pt x="4136" y="10300"/>
                    <a:pt x="3313" y="11500"/>
                  </a:cubicBezTo>
                  <a:cubicBezTo>
                    <a:pt x="2489" y="12700"/>
                    <a:pt x="2221" y="13500"/>
                    <a:pt x="1953" y="14300"/>
                  </a:cubicBezTo>
                  <a:cubicBezTo>
                    <a:pt x="1685" y="15100"/>
                    <a:pt x="1417" y="15900"/>
                    <a:pt x="1474" y="16300"/>
                  </a:cubicBezTo>
                  <a:cubicBezTo>
                    <a:pt x="1532" y="16700"/>
                    <a:pt x="1915" y="16700"/>
                    <a:pt x="2872" y="17100"/>
                  </a:cubicBezTo>
                  <a:cubicBezTo>
                    <a:pt x="3830" y="17500"/>
                    <a:pt x="5362" y="18300"/>
                    <a:pt x="6932" y="17900"/>
                  </a:cubicBezTo>
                  <a:cubicBezTo>
                    <a:pt x="8502" y="17500"/>
                    <a:pt x="10111" y="15900"/>
                    <a:pt x="11719" y="15100"/>
                  </a:cubicBezTo>
                  <a:cubicBezTo>
                    <a:pt x="13328" y="14300"/>
                    <a:pt x="14936" y="14300"/>
                    <a:pt x="16277" y="14300"/>
                  </a:cubicBezTo>
                  <a:cubicBezTo>
                    <a:pt x="17617" y="14300"/>
                    <a:pt x="18689" y="14300"/>
                    <a:pt x="19379" y="14300"/>
                  </a:cubicBezTo>
                  <a:cubicBezTo>
                    <a:pt x="20068" y="14300"/>
                    <a:pt x="20374" y="14300"/>
                    <a:pt x="20432" y="14300"/>
                  </a:cubicBezTo>
                  <a:cubicBezTo>
                    <a:pt x="20489" y="14300"/>
                    <a:pt x="20298" y="14300"/>
                    <a:pt x="19455" y="13900"/>
                  </a:cubicBezTo>
                  <a:cubicBezTo>
                    <a:pt x="18613" y="13500"/>
                    <a:pt x="17119" y="12700"/>
                    <a:pt x="15702" y="11900"/>
                  </a:cubicBezTo>
                  <a:cubicBezTo>
                    <a:pt x="14285" y="11100"/>
                    <a:pt x="12945" y="10300"/>
                    <a:pt x="11470" y="9900"/>
                  </a:cubicBezTo>
                  <a:cubicBezTo>
                    <a:pt x="9996" y="9500"/>
                    <a:pt x="8387" y="9500"/>
                    <a:pt x="7602" y="9500"/>
                  </a:cubicBezTo>
                  <a:cubicBezTo>
                    <a:pt x="6817" y="9500"/>
                    <a:pt x="6855" y="9500"/>
                    <a:pt x="7583" y="9100"/>
                  </a:cubicBezTo>
                  <a:cubicBezTo>
                    <a:pt x="8311" y="8700"/>
                    <a:pt x="9728" y="7900"/>
                    <a:pt x="11145" y="7500"/>
                  </a:cubicBezTo>
                  <a:cubicBezTo>
                    <a:pt x="12562" y="7100"/>
                    <a:pt x="13979" y="7100"/>
                    <a:pt x="15472" y="7100"/>
                  </a:cubicBezTo>
                  <a:cubicBezTo>
                    <a:pt x="16966" y="7100"/>
                    <a:pt x="18536" y="7100"/>
                    <a:pt x="19570" y="7500"/>
                  </a:cubicBezTo>
                  <a:cubicBezTo>
                    <a:pt x="20604" y="7900"/>
                    <a:pt x="21102" y="8700"/>
                    <a:pt x="20566" y="9100"/>
                  </a:cubicBezTo>
                  <a:cubicBezTo>
                    <a:pt x="20030" y="9500"/>
                    <a:pt x="18460" y="9500"/>
                    <a:pt x="16928" y="9900"/>
                  </a:cubicBezTo>
                  <a:cubicBezTo>
                    <a:pt x="15396" y="10300"/>
                    <a:pt x="13902" y="11100"/>
                    <a:pt x="12409" y="12300"/>
                  </a:cubicBezTo>
                  <a:cubicBezTo>
                    <a:pt x="10915" y="13500"/>
                    <a:pt x="9421" y="15100"/>
                    <a:pt x="7985" y="16300"/>
                  </a:cubicBezTo>
                  <a:cubicBezTo>
                    <a:pt x="6549" y="17500"/>
                    <a:pt x="5170" y="18300"/>
                    <a:pt x="5285" y="17900"/>
                  </a:cubicBezTo>
                  <a:cubicBezTo>
                    <a:pt x="5400" y="17500"/>
                    <a:pt x="7009" y="15900"/>
                    <a:pt x="8560" y="14700"/>
                  </a:cubicBezTo>
                  <a:cubicBezTo>
                    <a:pt x="10111" y="13500"/>
                    <a:pt x="11604" y="12700"/>
                    <a:pt x="13174" y="11900"/>
                  </a:cubicBezTo>
                  <a:cubicBezTo>
                    <a:pt x="14745" y="11100"/>
                    <a:pt x="16391" y="10300"/>
                    <a:pt x="17674" y="9900"/>
                  </a:cubicBezTo>
                  <a:cubicBezTo>
                    <a:pt x="18957" y="9500"/>
                    <a:pt x="19877" y="9500"/>
                    <a:pt x="20509" y="9900"/>
                  </a:cubicBezTo>
                  <a:cubicBezTo>
                    <a:pt x="21140" y="10300"/>
                    <a:pt x="21485" y="11100"/>
                    <a:pt x="21543" y="11500"/>
                  </a:cubicBezTo>
                  <a:cubicBezTo>
                    <a:pt x="21600" y="11900"/>
                    <a:pt x="21370" y="11900"/>
                    <a:pt x="20451" y="12300"/>
                  </a:cubicBezTo>
                  <a:cubicBezTo>
                    <a:pt x="19532" y="12700"/>
                    <a:pt x="17923" y="13500"/>
                    <a:pt x="16296" y="14300"/>
                  </a:cubicBezTo>
                  <a:cubicBezTo>
                    <a:pt x="14668" y="15100"/>
                    <a:pt x="13021" y="15900"/>
                    <a:pt x="11528" y="17100"/>
                  </a:cubicBezTo>
                  <a:cubicBezTo>
                    <a:pt x="10034" y="18300"/>
                    <a:pt x="8694" y="19900"/>
                    <a:pt x="7621" y="20700"/>
                  </a:cubicBezTo>
                  <a:cubicBezTo>
                    <a:pt x="6549" y="21500"/>
                    <a:pt x="5745" y="21500"/>
                    <a:pt x="5151" y="21500"/>
                  </a:cubicBezTo>
                  <a:cubicBezTo>
                    <a:pt x="4557" y="21500"/>
                    <a:pt x="4174" y="21500"/>
                    <a:pt x="4174" y="21500"/>
                  </a:cubicBezTo>
                  <a:cubicBezTo>
                    <a:pt x="4174" y="21500"/>
                    <a:pt x="4557" y="21500"/>
                    <a:pt x="5381" y="20300"/>
                  </a:cubicBezTo>
                  <a:cubicBezTo>
                    <a:pt x="6204" y="19100"/>
                    <a:pt x="7468" y="16700"/>
                    <a:pt x="8962" y="15100"/>
                  </a:cubicBezTo>
                  <a:cubicBezTo>
                    <a:pt x="10455" y="13500"/>
                    <a:pt x="12179" y="12700"/>
                    <a:pt x="13864" y="13500"/>
                  </a:cubicBezTo>
                  <a:cubicBezTo>
                    <a:pt x="15549" y="14300"/>
                    <a:pt x="17196" y="16700"/>
                    <a:pt x="18843" y="19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5993867" y="4198425"/>
              <a:ext cx="2803929" cy="124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563" fill="norm" stroke="1" extrusionOk="0">
                  <a:moveTo>
                    <a:pt x="2927" y="21563"/>
                  </a:moveTo>
                  <a:cubicBezTo>
                    <a:pt x="3536" y="21519"/>
                    <a:pt x="4145" y="21474"/>
                    <a:pt x="4704" y="21430"/>
                  </a:cubicBezTo>
                  <a:cubicBezTo>
                    <a:pt x="5264" y="21386"/>
                    <a:pt x="5774" y="21342"/>
                    <a:pt x="6305" y="21187"/>
                  </a:cubicBezTo>
                  <a:cubicBezTo>
                    <a:pt x="6835" y="21032"/>
                    <a:pt x="7385" y="20766"/>
                    <a:pt x="7983" y="20523"/>
                  </a:cubicBezTo>
                  <a:cubicBezTo>
                    <a:pt x="8582" y="20279"/>
                    <a:pt x="9230" y="20058"/>
                    <a:pt x="9869" y="19793"/>
                  </a:cubicBezTo>
                  <a:cubicBezTo>
                    <a:pt x="10507" y="19527"/>
                    <a:pt x="11135" y="19217"/>
                    <a:pt x="11813" y="18819"/>
                  </a:cubicBezTo>
                  <a:cubicBezTo>
                    <a:pt x="12490" y="18420"/>
                    <a:pt x="13217" y="17933"/>
                    <a:pt x="13914" y="17402"/>
                  </a:cubicBezTo>
                  <a:cubicBezTo>
                    <a:pt x="14611" y="16871"/>
                    <a:pt x="15278" y="16296"/>
                    <a:pt x="15907" y="15676"/>
                  </a:cubicBezTo>
                  <a:cubicBezTo>
                    <a:pt x="16535" y="15056"/>
                    <a:pt x="17124" y="14393"/>
                    <a:pt x="17772" y="13706"/>
                  </a:cubicBezTo>
                  <a:cubicBezTo>
                    <a:pt x="18420" y="13020"/>
                    <a:pt x="19127" y="12312"/>
                    <a:pt x="19697" y="11604"/>
                  </a:cubicBezTo>
                  <a:cubicBezTo>
                    <a:pt x="20266" y="10896"/>
                    <a:pt x="20698" y="10188"/>
                    <a:pt x="21012" y="9258"/>
                  </a:cubicBezTo>
                  <a:cubicBezTo>
                    <a:pt x="21326" y="8329"/>
                    <a:pt x="21523" y="7178"/>
                    <a:pt x="21542" y="6093"/>
                  </a:cubicBezTo>
                  <a:cubicBezTo>
                    <a:pt x="21562" y="5009"/>
                    <a:pt x="21405" y="3991"/>
                    <a:pt x="21101" y="3128"/>
                  </a:cubicBezTo>
                  <a:cubicBezTo>
                    <a:pt x="20796" y="2265"/>
                    <a:pt x="20345" y="1556"/>
                    <a:pt x="19834" y="1070"/>
                  </a:cubicBezTo>
                  <a:cubicBezTo>
                    <a:pt x="19323" y="583"/>
                    <a:pt x="18754" y="317"/>
                    <a:pt x="18086" y="162"/>
                  </a:cubicBezTo>
                  <a:cubicBezTo>
                    <a:pt x="17419" y="7"/>
                    <a:pt x="16653" y="-37"/>
                    <a:pt x="15946" y="29"/>
                  </a:cubicBezTo>
                  <a:cubicBezTo>
                    <a:pt x="15239" y="96"/>
                    <a:pt x="14591" y="273"/>
                    <a:pt x="13923" y="494"/>
                  </a:cubicBezTo>
                  <a:cubicBezTo>
                    <a:pt x="13256" y="715"/>
                    <a:pt x="12569" y="981"/>
                    <a:pt x="11871" y="1291"/>
                  </a:cubicBezTo>
                  <a:cubicBezTo>
                    <a:pt x="11174" y="1601"/>
                    <a:pt x="10467" y="1955"/>
                    <a:pt x="9770" y="2331"/>
                  </a:cubicBezTo>
                  <a:cubicBezTo>
                    <a:pt x="9073" y="2707"/>
                    <a:pt x="8386" y="3106"/>
                    <a:pt x="7738" y="3504"/>
                  </a:cubicBezTo>
                  <a:cubicBezTo>
                    <a:pt x="7090" y="3902"/>
                    <a:pt x="6481" y="4301"/>
                    <a:pt x="5853" y="4788"/>
                  </a:cubicBezTo>
                  <a:cubicBezTo>
                    <a:pt x="5225" y="5274"/>
                    <a:pt x="4577" y="5850"/>
                    <a:pt x="3987" y="6514"/>
                  </a:cubicBezTo>
                  <a:cubicBezTo>
                    <a:pt x="3398" y="7178"/>
                    <a:pt x="2868" y="7930"/>
                    <a:pt x="2318" y="8771"/>
                  </a:cubicBezTo>
                  <a:cubicBezTo>
                    <a:pt x="1769" y="9612"/>
                    <a:pt x="1199" y="10542"/>
                    <a:pt x="816" y="11493"/>
                  </a:cubicBezTo>
                  <a:cubicBezTo>
                    <a:pt x="433" y="12445"/>
                    <a:pt x="237" y="13419"/>
                    <a:pt x="119" y="14570"/>
                  </a:cubicBezTo>
                  <a:cubicBezTo>
                    <a:pt x="1" y="15720"/>
                    <a:pt x="-38" y="17048"/>
                    <a:pt x="41" y="18000"/>
                  </a:cubicBezTo>
                  <a:cubicBezTo>
                    <a:pt x="119" y="18952"/>
                    <a:pt x="315" y="19527"/>
                    <a:pt x="649" y="19947"/>
                  </a:cubicBezTo>
                  <a:cubicBezTo>
                    <a:pt x="983" y="20368"/>
                    <a:pt x="1454" y="20633"/>
                    <a:pt x="2024" y="20833"/>
                  </a:cubicBezTo>
                  <a:cubicBezTo>
                    <a:pt x="2593" y="21032"/>
                    <a:pt x="3261" y="21165"/>
                    <a:pt x="3879" y="21275"/>
                  </a:cubicBezTo>
                  <a:cubicBezTo>
                    <a:pt x="4498" y="21386"/>
                    <a:pt x="5067" y="21474"/>
                    <a:pt x="5401" y="21474"/>
                  </a:cubicBezTo>
                  <a:cubicBezTo>
                    <a:pt x="5735" y="21474"/>
                    <a:pt x="5833" y="21386"/>
                    <a:pt x="5931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7034208" y="5401179"/>
              <a:ext cx="53156" cy="356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529" fill="norm" stroke="1" extrusionOk="0">
                  <a:moveTo>
                    <a:pt x="0" y="1163"/>
                  </a:moveTo>
                  <a:cubicBezTo>
                    <a:pt x="6171" y="546"/>
                    <a:pt x="12343" y="-71"/>
                    <a:pt x="15943" y="6"/>
                  </a:cubicBezTo>
                  <a:cubicBezTo>
                    <a:pt x="19543" y="83"/>
                    <a:pt x="20571" y="855"/>
                    <a:pt x="21086" y="3709"/>
                  </a:cubicBezTo>
                  <a:cubicBezTo>
                    <a:pt x="21600" y="6563"/>
                    <a:pt x="21600" y="11500"/>
                    <a:pt x="20057" y="14818"/>
                  </a:cubicBezTo>
                  <a:cubicBezTo>
                    <a:pt x="18514" y="18135"/>
                    <a:pt x="15428" y="19832"/>
                    <a:pt x="12343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6949873" y="5727129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7126211" y="5734795"/>
              <a:ext cx="12267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6589532" y="6287685"/>
              <a:ext cx="190272" cy="534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516" fill="norm" stroke="1" extrusionOk="0">
                  <a:moveTo>
                    <a:pt x="5184" y="5519"/>
                  </a:moveTo>
                  <a:cubicBezTo>
                    <a:pt x="4608" y="8091"/>
                    <a:pt x="4032" y="10662"/>
                    <a:pt x="3312" y="13131"/>
                  </a:cubicBezTo>
                  <a:cubicBezTo>
                    <a:pt x="2592" y="15599"/>
                    <a:pt x="1728" y="17965"/>
                    <a:pt x="1440" y="19456"/>
                  </a:cubicBezTo>
                  <a:cubicBezTo>
                    <a:pt x="1152" y="20948"/>
                    <a:pt x="1440" y="21565"/>
                    <a:pt x="1728" y="21514"/>
                  </a:cubicBezTo>
                  <a:cubicBezTo>
                    <a:pt x="2016" y="21462"/>
                    <a:pt x="2304" y="20742"/>
                    <a:pt x="2304" y="18839"/>
                  </a:cubicBezTo>
                  <a:cubicBezTo>
                    <a:pt x="2304" y="16936"/>
                    <a:pt x="2016" y="13851"/>
                    <a:pt x="2016" y="11022"/>
                  </a:cubicBezTo>
                  <a:cubicBezTo>
                    <a:pt x="2016" y="8194"/>
                    <a:pt x="2304" y="5622"/>
                    <a:pt x="3312" y="3925"/>
                  </a:cubicBezTo>
                  <a:cubicBezTo>
                    <a:pt x="4320" y="2228"/>
                    <a:pt x="6048" y="1405"/>
                    <a:pt x="7632" y="891"/>
                  </a:cubicBezTo>
                  <a:cubicBezTo>
                    <a:pt x="9216" y="376"/>
                    <a:pt x="10656" y="171"/>
                    <a:pt x="12528" y="68"/>
                  </a:cubicBezTo>
                  <a:cubicBezTo>
                    <a:pt x="14400" y="-35"/>
                    <a:pt x="16704" y="-35"/>
                    <a:pt x="18288" y="171"/>
                  </a:cubicBezTo>
                  <a:cubicBezTo>
                    <a:pt x="19872" y="376"/>
                    <a:pt x="20736" y="788"/>
                    <a:pt x="21168" y="1508"/>
                  </a:cubicBezTo>
                  <a:cubicBezTo>
                    <a:pt x="21600" y="2228"/>
                    <a:pt x="21600" y="3256"/>
                    <a:pt x="20592" y="4182"/>
                  </a:cubicBezTo>
                  <a:cubicBezTo>
                    <a:pt x="19584" y="5108"/>
                    <a:pt x="17568" y="5931"/>
                    <a:pt x="13968" y="6445"/>
                  </a:cubicBezTo>
                  <a:cubicBezTo>
                    <a:pt x="10368" y="6959"/>
                    <a:pt x="5184" y="7165"/>
                    <a:pt x="0" y="7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6770980" y="6063798"/>
              <a:ext cx="130839" cy="167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183" fill="norm" stroke="1" extrusionOk="0">
                  <a:moveTo>
                    <a:pt x="19108" y="2986"/>
                  </a:moveTo>
                  <a:cubicBezTo>
                    <a:pt x="20354" y="1696"/>
                    <a:pt x="21600" y="407"/>
                    <a:pt x="21185" y="84"/>
                  </a:cubicBezTo>
                  <a:cubicBezTo>
                    <a:pt x="20769" y="-238"/>
                    <a:pt x="18692" y="407"/>
                    <a:pt x="16615" y="1213"/>
                  </a:cubicBezTo>
                  <a:cubicBezTo>
                    <a:pt x="14538" y="2019"/>
                    <a:pt x="12461" y="2986"/>
                    <a:pt x="9969" y="4275"/>
                  </a:cubicBezTo>
                  <a:cubicBezTo>
                    <a:pt x="7477" y="5565"/>
                    <a:pt x="4569" y="7177"/>
                    <a:pt x="4154" y="8144"/>
                  </a:cubicBezTo>
                  <a:cubicBezTo>
                    <a:pt x="3739" y="9111"/>
                    <a:pt x="5815" y="9434"/>
                    <a:pt x="7892" y="9595"/>
                  </a:cubicBezTo>
                  <a:cubicBezTo>
                    <a:pt x="9969" y="9756"/>
                    <a:pt x="12046" y="9756"/>
                    <a:pt x="12462" y="10401"/>
                  </a:cubicBezTo>
                  <a:cubicBezTo>
                    <a:pt x="12877" y="11046"/>
                    <a:pt x="11631" y="12335"/>
                    <a:pt x="9969" y="13464"/>
                  </a:cubicBezTo>
                  <a:cubicBezTo>
                    <a:pt x="8308" y="14592"/>
                    <a:pt x="6231" y="15559"/>
                    <a:pt x="4154" y="16849"/>
                  </a:cubicBezTo>
                  <a:cubicBezTo>
                    <a:pt x="2077" y="18138"/>
                    <a:pt x="0" y="19750"/>
                    <a:pt x="0" y="20556"/>
                  </a:cubicBezTo>
                  <a:cubicBezTo>
                    <a:pt x="0" y="21362"/>
                    <a:pt x="2077" y="21362"/>
                    <a:pt x="5815" y="20717"/>
                  </a:cubicBezTo>
                  <a:cubicBezTo>
                    <a:pt x="9554" y="20072"/>
                    <a:pt x="14954" y="18783"/>
                    <a:pt x="20354" y="17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6942206" y="6049136"/>
              <a:ext cx="9200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812"/>
                    <a:pt x="9600" y="7624"/>
                    <a:pt x="13200" y="11224"/>
                  </a:cubicBezTo>
                  <a:cubicBezTo>
                    <a:pt x="16800" y="14824"/>
                    <a:pt x="19200" y="182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6945020" y="6026135"/>
              <a:ext cx="11985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600" fill="norm" stroke="1" extrusionOk="0">
                  <a:moveTo>
                    <a:pt x="21105" y="0"/>
                  </a:moveTo>
                  <a:cubicBezTo>
                    <a:pt x="16155" y="3429"/>
                    <a:pt x="11205" y="6857"/>
                    <a:pt x="7380" y="9771"/>
                  </a:cubicBezTo>
                  <a:cubicBezTo>
                    <a:pt x="3555" y="12686"/>
                    <a:pt x="855" y="15086"/>
                    <a:pt x="180" y="16971"/>
                  </a:cubicBezTo>
                  <a:cubicBezTo>
                    <a:pt x="-495" y="18857"/>
                    <a:pt x="855" y="20229"/>
                    <a:pt x="22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7087876" y="6110471"/>
              <a:ext cx="2300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7126211" y="6033802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7256925" y="6197362"/>
              <a:ext cx="152959" cy="342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2" h="21600" fill="norm" stroke="1" extrusionOk="0">
                  <a:moveTo>
                    <a:pt x="20852" y="1290"/>
                  </a:moveTo>
                  <a:cubicBezTo>
                    <a:pt x="19110" y="645"/>
                    <a:pt x="17368" y="0"/>
                    <a:pt x="15800" y="0"/>
                  </a:cubicBezTo>
                  <a:cubicBezTo>
                    <a:pt x="14233" y="0"/>
                    <a:pt x="12839" y="645"/>
                    <a:pt x="10052" y="2660"/>
                  </a:cubicBezTo>
                  <a:cubicBezTo>
                    <a:pt x="7265" y="4675"/>
                    <a:pt x="3084" y="8060"/>
                    <a:pt x="1168" y="10961"/>
                  </a:cubicBezTo>
                  <a:cubicBezTo>
                    <a:pt x="-748" y="13863"/>
                    <a:pt x="-400" y="16281"/>
                    <a:pt x="2910" y="17973"/>
                  </a:cubicBezTo>
                  <a:cubicBezTo>
                    <a:pt x="6220" y="19666"/>
                    <a:pt x="12491" y="20633"/>
                    <a:pt x="187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7513987" y="6286808"/>
              <a:ext cx="2623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2234"/>
                    <a:pt x="4448" y="4469"/>
                    <a:pt x="1502" y="8069"/>
                  </a:cubicBezTo>
                  <a:cubicBezTo>
                    <a:pt x="-1443" y="11669"/>
                    <a:pt x="521" y="16634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7563220" y="6378810"/>
              <a:ext cx="107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6200"/>
                    <a:pt x="9257" y="10800"/>
                    <a:pt x="12857" y="7200"/>
                  </a:cubicBezTo>
                  <a:cubicBezTo>
                    <a:pt x="16457" y="3600"/>
                    <a:pt x="1902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7729654" y="6251999"/>
              <a:ext cx="189756" cy="457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99" fill="norm" stroke="1" extrusionOk="0">
                  <a:moveTo>
                    <a:pt x="8775" y="4154"/>
                  </a:moveTo>
                  <a:cubicBezTo>
                    <a:pt x="7922" y="7034"/>
                    <a:pt x="7069" y="9914"/>
                    <a:pt x="6217" y="12614"/>
                  </a:cubicBezTo>
                  <a:cubicBezTo>
                    <a:pt x="5364" y="15314"/>
                    <a:pt x="4512" y="17834"/>
                    <a:pt x="3801" y="19394"/>
                  </a:cubicBezTo>
                  <a:cubicBezTo>
                    <a:pt x="3091" y="20954"/>
                    <a:pt x="2522" y="21554"/>
                    <a:pt x="1954" y="21494"/>
                  </a:cubicBezTo>
                  <a:cubicBezTo>
                    <a:pt x="1385" y="21434"/>
                    <a:pt x="817" y="20714"/>
                    <a:pt x="391" y="18854"/>
                  </a:cubicBezTo>
                  <a:cubicBezTo>
                    <a:pt x="-36" y="16994"/>
                    <a:pt x="-320" y="13994"/>
                    <a:pt x="675" y="11174"/>
                  </a:cubicBezTo>
                  <a:cubicBezTo>
                    <a:pt x="1669" y="8354"/>
                    <a:pt x="3943" y="5714"/>
                    <a:pt x="6075" y="3974"/>
                  </a:cubicBezTo>
                  <a:cubicBezTo>
                    <a:pt x="8206" y="2234"/>
                    <a:pt x="10196" y="1394"/>
                    <a:pt x="11901" y="854"/>
                  </a:cubicBezTo>
                  <a:cubicBezTo>
                    <a:pt x="13606" y="314"/>
                    <a:pt x="15027" y="74"/>
                    <a:pt x="16448" y="14"/>
                  </a:cubicBezTo>
                  <a:cubicBezTo>
                    <a:pt x="17869" y="-46"/>
                    <a:pt x="19291" y="74"/>
                    <a:pt x="20143" y="494"/>
                  </a:cubicBezTo>
                  <a:cubicBezTo>
                    <a:pt x="20996" y="914"/>
                    <a:pt x="21280" y="1634"/>
                    <a:pt x="20996" y="2834"/>
                  </a:cubicBezTo>
                  <a:cubicBezTo>
                    <a:pt x="20712" y="4034"/>
                    <a:pt x="19859" y="5714"/>
                    <a:pt x="17585" y="7094"/>
                  </a:cubicBezTo>
                  <a:cubicBezTo>
                    <a:pt x="15312" y="8474"/>
                    <a:pt x="11617" y="9554"/>
                    <a:pt x="9059" y="9974"/>
                  </a:cubicBezTo>
                  <a:cubicBezTo>
                    <a:pt x="6501" y="10394"/>
                    <a:pt x="5080" y="10154"/>
                    <a:pt x="3659" y="9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7938895" y="6215940"/>
              <a:ext cx="135826" cy="262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36" fill="norm" stroke="1" extrusionOk="0">
                  <a:moveTo>
                    <a:pt x="0" y="151"/>
                  </a:moveTo>
                  <a:cubicBezTo>
                    <a:pt x="3927" y="-56"/>
                    <a:pt x="7855" y="-264"/>
                    <a:pt x="11782" y="1086"/>
                  </a:cubicBezTo>
                  <a:cubicBezTo>
                    <a:pt x="15709" y="2436"/>
                    <a:pt x="19636" y="5344"/>
                    <a:pt x="20618" y="8563"/>
                  </a:cubicBezTo>
                  <a:cubicBezTo>
                    <a:pt x="21600" y="11782"/>
                    <a:pt x="19636" y="15313"/>
                    <a:pt x="16495" y="17494"/>
                  </a:cubicBezTo>
                  <a:cubicBezTo>
                    <a:pt x="13353" y="19674"/>
                    <a:pt x="9033" y="20505"/>
                    <a:pt x="4713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8095746" y="6028212"/>
              <a:ext cx="88489" cy="135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75" fill="norm" stroke="1" extrusionOk="0">
                  <a:moveTo>
                    <a:pt x="4706" y="3275"/>
                  </a:moveTo>
                  <a:cubicBezTo>
                    <a:pt x="4089" y="7275"/>
                    <a:pt x="3472" y="11275"/>
                    <a:pt x="2546" y="14675"/>
                  </a:cubicBezTo>
                  <a:cubicBezTo>
                    <a:pt x="1620" y="18075"/>
                    <a:pt x="386" y="20875"/>
                    <a:pt x="78" y="20875"/>
                  </a:cubicBezTo>
                  <a:cubicBezTo>
                    <a:pt x="-231" y="20875"/>
                    <a:pt x="386" y="18075"/>
                    <a:pt x="1929" y="14475"/>
                  </a:cubicBezTo>
                  <a:cubicBezTo>
                    <a:pt x="3472" y="10875"/>
                    <a:pt x="5940" y="6475"/>
                    <a:pt x="9026" y="3675"/>
                  </a:cubicBezTo>
                  <a:cubicBezTo>
                    <a:pt x="12112" y="875"/>
                    <a:pt x="15815" y="-325"/>
                    <a:pt x="17975" y="75"/>
                  </a:cubicBezTo>
                  <a:cubicBezTo>
                    <a:pt x="20135" y="475"/>
                    <a:pt x="20752" y="2475"/>
                    <a:pt x="21060" y="6275"/>
                  </a:cubicBezTo>
                  <a:cubicBezTo>
                    <a:pt x="21369" y="10075"/>
                    <a:pt x="21369" y="15675"/>
                    <a:pt x="21369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8237902" y="6064469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8428207" y="5999521"/>
              <a:ext cx="147037" cy="13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202" fill="norm" stroke="1" extrusionOk="0">
                  <a:moveTo>
                    <a:pt x="18075" y="588"/>
                  </a:moveTo>
                  <a:cubicBezTo>
                    <a:pt x="16213" y="172"/>
                    <a:pt x="14351" y="-243"/>
                    <a:pt x="12489" y="172"/>
                  </a:cubicBezTo>
                  <a:cubicBezTo>
                    <a:pt x="10627" y="588"/>
                    <a:pt x="8765" y="1834"/>
                    <a:pt x="7089" y="3080"/>
                  </a:cubicBezTo>
                  <a:cubicBezTo>
                    <a:pt x="5413" y="4326"/>
                    <a:pt x="3924" y="5572"/>
                    <a:pt x="4296" y="7442"/>
                  </a:cubicBezTo>
                  <a:cubicBezTo>
                    <a:pt x="4668" y="9311"/>
                    <a:pt x="6903" y="11803"/>
                    <a:pt x="7089" y="13465"/>
                  </a:cubicBezTo>
                  <a:cubicBezTo>
                    <a:pt x="7275" y="15126"/>
                    <a:pt x="5413" y="15957"/>
                    <a:pt x="3551" y="16995"/>
                  </a:cubicBezTo>
                  <a:cubicBezTo>
                    <a:pt x="1689" y="18034"/>
                    <a:pt x="-173" y="19280"/>
                    <a:pt x="13" y="20111"/>
                  </a:cubicBezTo>
                  <a:cubicBezTo>
                    <a:pt x="199" y="20942"/>
                    <a:pt x="2434" y="21357"/>
                    <a:pt x="6344" y="21149"/>
                  </a:cubicBezTo>
                  <a:cubicBezTo>
                    <a:pt x="10255" y="20942"/>
                    <a:pt x="15841" y="20111"/>
                    <a:pt x="21427" y="19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8651911" y="6003135"/>
              <a:ext cx="99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31" y="5200"/>
                    <a:pt x="8862" y="10400"/>
                    <a:pt x="12462" y="14000"/>
                  </a:cubicBezTo>
                  <a:cubicBezTo>
                    <a:pt x="16062" y="17600"/>
                    <a:pt x="18831" y="19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8613577" y="5987801"/>
              <a:ext cx="184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2700"/>
                    <a:pt x="13800" y="5400"/>
                    <a:pt x="10200" y="8888"/>
                  </a:cubicBezTo>
                  <a:cubicBezTo>
                    <a:pt x="6600" y="12375"/>
                    <a:pt x="3300" y="16650"/>
                    <a:pt x="1650" y="18900"/>
                  </a:cubicBezTo>
                  <a:cubicBezTo>
                    <a:pt x="0" y="21150"/>
                    <a:pt x="0" y="213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8835916" y="6079803"/>
              <a:ext cx="38335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8912584" y="6018468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345703" y="6808153"/>
              <a:ext cx="1184324" cy="106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44" fill="norm" stroke="1" extrusionOk="0">
                  <a:moveTo>
                    <a:pt x="650" y="0"/>
                  </a:moveTo>
                  <a:cubicBezTo>
                    <a:pt x="325" y="1543"/>
                    <a:pt x="0" y="3086"/>
                    <a:pt x="0" y="4371"/>
                  </a:cubicBezTo>
                  <a:cubicBezTo>
                    <a:pt x="0" y="5657"/>
                    <a:pt x="325" y="6686"/>
                    <a:pt x="1370" y="6686"/>
                  </a:cubicBezTo>
                  <a:cubicBezTo>
                    <a:pt x="2415" y="6686"/>
                    <a:pt x="4181" y="5657"/>
                    <a:pt x="5969" y="4886"/>
                  </a:cubicBezTo>
                  <a:cubicBezTo>
                    <a:pt x="7757" y="4114"/>
                    <a:pt x="9569" y="3600"/>
                    <a:pt x="11520" y="3343"/>
                  </a:cubicBezTo>
                  <a:cubicBezTo>
                    <a:pt x="13471" y="3086"/>
                    <a:pt x="15561" y="3086"/>
                    <a:pt x="17187" y="3086"/>
                  </a:cubicBezTo>
                  <a:cubicBezTo>
                    <a:pt x="18813" y="3086"/>
                    <a:pt x="19974" y="3086"/>
                    <a:pt x="20671" y="2829"/>
                  </a:cubicBezTo>
                  <a:cubicBezTo>
                    <a:pt x="21368" y="2571"/>
                    <a:pt x="21600" y="2057"/>
                    <a:pt x="21507" y="1800"/>
                  </a:cubicBezTo>
                  <a:cubicBezTo>
                    <a:pt x="21414" y="1543"/>
                    <a:pt x="20996" y="1543"/>
                    <a:pt x="19905" y="1543"/>
                  </a:cubicBezTo>
                  <a:cubicBezTo>
                    <a:pt x="18813" y="1543"/>
                    <a:pt x="17048" y="1543"/>
                    <a:pt x="15259" y="2314"/>
                  </a:cubicBezTo>
                  <a:cubicBezTo>
                    <a:pt x="13471" y="3086"/>
                    <a:pt x="11659" y="4629"/>
                    <a:pt x="9848" y="6429"/>
                  </a:cubicBezTo>
                  <a:cubicBezTo>
                    <a:pt x="8036" y="8229"/>
                    <a:pt x="6225" y="10286"/>
                    <a:pt x="4831" y="12343"/>
                  </a:cubicBezTo>
                  <a:cubicBezTo>
                    <a:pt x="3437" y="14400"/>
                    <a:pt x="2462" y="16457"/>
                    <a:pt x="1812" y="18000"/>
                  </a:cubicBezTo>
                  <a:cubicBezTo>
                    <a:pt x="1161" y="19543"/>
                    <a:pt x="836" y="20571"/>
                    <a:pt x="813" y="21086"/>
                  </a:cubicBezTo>
                  <a:cubicBezTo>
                    <a:pt x="790" y="21600"/>
                    <a:pt x="1068" y="21600"/>
                    <a:pt x="2044" y="20829"/>
                  </a:cubicBezTo>
                  <a:cubicBezTo>
                    <a:pt x="3019" y="20057"/>
                    <a:pt x="4692" y="18514"/>
                    <a:pt x="6573" y="16457"/>
                  </a:cubicBezTo>
                  <a:cubicBezTo>
                    <a:pt x="8454" y="14400"/>
                    <a:pt x="10545" y="11829"/>
                    <a:pt x="12217" y="10543"/>
                  </a:cubicBezTo>
                  <a:cubicBezTo>
                    <a:pt x="13889" y="9257"/>
                    <a:pt x="15143" y="9257"/>
                    <a:pt x="16397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4105476" y="6939098"/>
              <a:ext cx="1441366" cy="147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26" fill="norm" stroke="1" extrusionOk="0">
                  <a:moveTo>
                    <a:pt x="0" y="6290"/>
                  </a:moveTo>
                  <a:cubicBezTo>
                    <a:pt x="0" y="3457"/>
                    <a:pt x="0" y="624"/>
                    <a:pt x="19" y="93"/>
                  </a:cubicBezTo>
                  <a:cubicBezTo>
                    <a:pt x="38" y="-438"/>
                    <a:pt x="77" y="1332"/>
                    <a:pt x="211" y="4873"/>
                  </a:cubicBezTo>
                  <a:cubicBezTo>
                    <a:pt x="345" y="8414"/>
                    <a:pt x="574" y="13726"/>
                    <a:pt x="1091" y="16913"/>
                  </a:cubicBezTo>
                  <a:cubicBezTo>
                    <a:pt x="1609" y="20100"/>
                    <a:pt x="2413" y="21162"/>
                    <a:pt x="3351" y="19923"/>
                  </a:cubicBezTo>
                  <a:cubicBezTo>
                    <a:pt x="4289" y="18683"/>
                    <a:pt x="5362" y="15142"/>
                    <a:pt x="6109" y="12841"/>
                  </a:cubicBezTo>
                  <a:cubicBezTo>
                    <a:pt x="6855" y="10539"/>
                    <a:pt x="7277" y="9477"/>
                    <a:pt x="7583" y="8769"/>
                  </a:cubicBezTo>
                  <a:cubicBezTo>
                    <a:pt x="7889" y="8060"/>
                    <a:pt x="8081" y="7706"/>
                    <a:pt x="8368" y="9477"/>
                  </a:cubicBezTo>
                  <a:cubicBezTo>
                    <a:pt x="8655" y="11247"/>
                    <a:pt x="9038" y="15142"/>
                    <a:pt x="9670" y="17444"/>
                  </a:cubicBezTo>
                  <a:cubicBezTo>
                    <a:pt x="10302" y="19746"/>
                    <a:pt x="11183" y="20454"/>
                    <a:pt x="12160" y="19569"/>
                  </a:cubicBezTo>
                  <a:cubicBezTo>
                    <a:pt x="13136" y="18683"/>
                    <a:pt x="14209" y="16205"/>
                    <a:pt x="15281" y="14080"/>
                  </a:cubicBezTo>
                  <a:cubicBezTo>
                    <a:pt x="16353" y="11955"/>
                    <a:pt x="17426" y="10185"/>
                    <a:pt x="18479" y="9477"/>
                  </a:cubicBezTo>
                  <a:cubicBezTo>
                    <a:pt x="19532" y="8769"/>
                    <a:pt x="20566" y="9123"/>
                    <a:pt x="21600" y="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3707497" y="7364879"/>
              <a:ext cx="55059" cy="21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2" h="21171" fill="norm" stroke="1" extrusionOk="0">
                  <a:moveTo>
                    <a:pt x="11014" y="1818"/>
                  </a:moveTo>
                  <a:cubicBezTo>
                    <a:pt x="13831" y="801"/>
                    <a:pt x="16648" y="-215"/>
                    <a:pt x="18527" y="39"/>
                  </a:cubicBezTo>
                  <a:cubicBezTo>
                    <a:pt x="20405" y="293"/>
                    <a:pt x="21344" y="1818"/>
                    <a:pt x="18057" y="4994"/>
                  </a:cubicBezTo>
                  <a:cubicBezTo>
                    <a:pt x="14770" y="8171"/>
                    <a:pt x="7257" y="12999"/>
                    <a:pt x="3501" y="16049"/>
                  </a:cubicBezTo>
                  <a:cubicBezTo>
                    <a:pt x="-256" y="19098"/>
                    <a:pt x="-256" y="20369"/>
                    <a:pt x="214" y="20877"/>
                  </a:cubicBezTo>
                  <a:cubicBezTo>
                    <a:pt x="683" y="21385"/>
                    <a:pt x="1622" y="21131"/>
                    <a:pt x="2561" y="20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3806469" y="7344832"/>
              <a:ext cx="5366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5760"/>
                    <a:pt x="13371" y="11520"/>
                    <a:pt x="9771" y="15120"/>
                  </a:cubicBezTo>
                  <a:cubicBezTo>
                    <a:pt x="6171" y="18720"/>
                    <a:pt x="3086" y="201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3591797" y="7368709"/>
              <a:ext cx="352676" cy="2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20982"/>
                  </a:moveTo>
                  <a:cubicBezTo>
                    <a:pt x="1722" y="13782"/>
                    <a:pt x="3443" y="6582"/>
                    <a:pt x="6496" y="2982"/>
                  </a:cubicBezTo>
                  <a:cubicBezTo>
                    <a:pt x="9548" y="-618"/>
                    <a:pt x="13930" y="-618"/>
                    <a:pt x="16670" y="1182"/>
                  </a:cubicBezTo>
                  <a:cubicBezTo>
                    <a:pt x="19409" y="2982"/>
                    <a:pt x="20504" y="6582"/>
                    <a:pt x="21600" y="1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3553463" y="7728174"/>
              <a:ext cx="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3561130" y="7643839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3637798" y="7743507"/>
              <a:ext cx="92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3645465" y="7835509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3868123" y="7701231"/>
              <a:ext cx="84017" cy="14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32" fill="norm" stroke="1" extrusionOk="0">
                  <a:moveTo>
                    <a:pt x="1882" y="1663"/>
                  </a:moveTo>
                  <a:cubicBezTo>
                    <a:pt x="2536" y="5324"/>
                    <a:pt x="3191" y="8985"/>
                    <a:pt x="3191" y="12096"/>
                  </a:cubicBezTo>
                  <a:cubicBezTo>
                    <a:pt x="3191" y="15208"/>
                    <a:pt x="2536" y="17771"/>
                    <a:pt x="1882" y="18137"/>
                  </a:cubicBezTo>
                  <a:cubicBezTo>
                    <a:pt x="1227" y="18503"/>
                    <a:pt x="573" y="16673"/>
                    <a:pt x="245" y="14659"/>
                  </a:cubicBezTo>
                  <a:cubicBezTo>
                    <a:pt x="-82" y="12646"/>
                    <a:pt x="-82" y="10449"/>
                    <a:pt x="245" y="8435"/>
                  </a:cubicBezTo>
                  <a:cubicBezTo>
                    <a:pt x="573" y="6422"/>
                    <a:pt x="1227" y="4591"/>
                    <a:pt x="4173" y="2944"/>
                  </a:cubicBezTo>
                  <a:cubicBezTo>
                    <a:pt x="7118" y="1296"/>
                    <a:pt x="12354" y="-168"/>
                    <a:pt x="15627" y="15"/>
                  </a:cubicBezTo>
                  <a:cubicBezTo>
                    <a:pt x="18900" y="198"/>
                    <a:pt x="20209" y="2029"/>
                    <a:pt x="20863" y="5873"/>
                  </a:cubicBezTo>
                  <a:cubicBezTo>
                    <a:pt x="21518" y="9717"/>
                    <a:pt x="21518" y="15574"/>
                    <a:pt x="21518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4021140" y="7758841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4082475" y="7689839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4197478" y="7659172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3561130" y="7126220"/>
              <a:ext cx="145671" cy="1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6268"/>
                  </a:moveTo>
                  <a:cubicBezTo>
                    <a:pt x="758" y="10058"/>
                    <a:pt x="1516" y="13847"/>
                    <a:pt x="1895" y="16689"/>
                  </a:cubicBezTo>
                  <a:cubicBezTo>
                    <a:pt x="2274" y="19531"/>
                    <a:pt x="2274" y="21426"/>
                    <a:pt x="2084" y="21426"/>
                  </a:cubicBezTo>
                  <a:cubicBezTo>
                    <a:pt x="1895" y="21426"/>
                    <a:pt x="1516" y="19531"/>
                    <a:pt x="2084" y="16121"/>
                  </a:cubicBezTo>
                  <a:cubicBezTo>
                    <a:pt x="2653" y="12710"/>
                    <a:pt x="4168" y="7784"/>
                    <a:pt x="5874" y="4563"/>
                  </a:cubicBezTo>
                  <a:cubicBezTo>
                    <a:pt x="7579" y="1342"/>
                    <a:pt x="9474" y="-174"/>
                    <a:pt x="12126" y="15"/>
                  </a:cubicBezTo>
                  <a:cubicBezTo>
                    <a:pt x="14779" y="205"/>
                    <a:pt x="18189" y="2100"/>
                    <a:pt x="19895" y="5321"/>
                  </a:cubicBezTo>
                  <a:cubicBezTo>
                    <a:pt x="21600" y="8542"/>
                    <a:pt x="21600" y="13089"/>
                    <a:pt x="21600" y="176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3729800" y="7180596"/>
              <a:ext cx="115004" cy="2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800" y="12302"/>
                    <a:pt x="9600" y="4448"/>
                    <a:pt x="13200" y="1502"/>
                  </a:cubicBezTo>
                  <a:cubicBezTo>
                    <a:pt x="16800" y="-1443"/>
                    <a:pt x="192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3798802" y="7122493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3891243" y="7111966"/>
              <a:ext cx="187027" cy="11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0994" fill="norm" stroke="1" extrusionOk="0">
                  <a:moveTo>
                    <a:pt x="826" y="1854"/>
                  </a:moveTo>
                  <a:cubicBezTo>
                    <a:pt x="826" y="6354"/>
                    <a:pt x="826" y="10854"/>
                    <a:pt x="680" y="14454"/>
                  </a:cubicBezTo>
                  <a:cubicBezTo>
                    <a:pt x="534" y="18054"/>
                    <a:pt x="242" y="20754"/>
                    <a:pt x="96" y="20979"/>
                  </a:cubicBezTo>
                  <a:cubicBezTo>
                    <a:pt x="-50" y="21204"/>
                    <a:pt x="-50" y="18954"/>
                    <a:pt x="242" y="16704"/>
                  </a:cubicBezTo>
                  <a:cubicBezTo>
                    <a:pt x="534" y="14454"/>
                    <a:pt x="1118" y="12204"/>
                    <a:pt x="1993" y="10404"/>
                  </a:cubicBezTo>
                  <a:cubicBezTo>
                    <a:pt x="2869" y="8604"/>
                    <a:pt x="4036" y="7254"/>
                    <a:pt x="5058" y="7479"/>
                  </a:cubicBezTo>
                  <a:cubicBezTo>
                    <a:pt x="6080" y="7704"/>
                    <a:pt x="6955" y="9504"/>
                    <a:pt x="7831" y="9279"/>
                  </a:cubicBezTo>
                  <a:cubicBezTo>
                    <a:pt x="8707" y="9054"/>
                    <a:pt x="9582" y="6804"/>
                    <a:pt x="10604" y="4779"/>
                  </a:cubicBezTo>
                  <a:cubicBezTo>
                    <a:pt x="11626" y="2754"/>
                    <a:pt x="12793" y="954"/>
                    <a:pt x="14545" y="279"/>
                  </a:cubicBezTo>
                  <a:cubicBezTo>
                    <a:pt x="16296" y="-396"/>
                    <a:pt x="18631" y="54"/>
                    <a:pt x="19945" y="2754"/>
                  </a:cubicBezTo>
                  <a:cubicBezTo>
                    <a:pt x="21258" y="5454"/>
                    <a:pt x="21550" y="10404"/>
                    <a:pt x="21258" y="13779"/>
                  </a:cubicBezTo>
                  <a:cubicBezTo>
                    <a:pt x="20966" y="17154"/>
                    <a:pt x="20091" y="18954"/>
                    <a:pt x="19215" y="20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4522970" y="7445602"/>
              <a:ext cx="172180" cy="407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542" fill="norm" stroke="1" extrusionOk="0">
                  <a:moveTo>
                    <a:pt x="519" y="6827"/>
                  </a:moveTo>
                  <a:cubicBezTo>
                    <a:pt x="519" y="11282"/>
                    <a:pt x="519" y="15737"/>
                    <a:pt x="519" y="18302"/>
                  </a:cubicBezTo>
                  <a:cubicBezTo>
                    <a:pt x="519" y="20867"/>
                    <a:pt x="519" y="21542"/>
                    <a:pt x="360" y="21542"/>
                  </a:cubicBezTo>
                  <a:cubicBezTo>
                    <a:pt x="202" y="21542"/>
                    <a:pt x="-116" y="20867"/>
                    <a:pt x="43" y="19180"/>
                  </a:cubicBezTo>
                  <a:cubicBezTo>
                    <a:pt x="202" y="17492"/>
                    <a:pt x="837" y="14792"/>
                    <a:pt x="1631" y="12295"/>
                  </a:cubicBezTo>
                  <a:cubicBezTo>
                    <a:pt x="2425" y="9797"/>
                    <a:pt x="3378" y="7502"/>
                    <a:pt x="4649" y="5680"/>
                  </a:cubicBezTo>
                  <a:cubicBezTo>
                    <a:pt x="5919" y="3857"/>
                    <a:pt x="7508" y="2507"/>
                    <a:pt x="8937" y="1630"/>
                  </a:cubicBezTo>
                  <a:cubicBezTo>
                    <a:pt x="10366" y="752"/>
                    <a:pt x="11637" y="347"/>
                    <a:pt x="13066" y="145"/>
                  </a:cubicBezTo>
                  <a:cubicBezTo>
                    <a:pt x="14496" y="-58"/>
                    <a:pt x="16084" y="-58"/>
                    <a:pt x="17355" y="212"/>
                  </a:cubicBezTo>
                  <a:cubicBezTo>
                    <a:pt x="18625" y="482"/>
                    <a:pt x="19578" y="1022"/>
                    <a:pt x="20213" y="1629"/>
                  </a:cubicBezTo>
                  <a:cubicBezTo>
                    <a:pt x="20849" y="2237"/>
                    <a:pt x="21166" y="2912"/>
                    <a:pt x="21325" y="3587"/>
                  </a:cubicBezTo>
                  <a:cubicBezTo>
                    <a:pt x="21484" y="4262"/>
                    <a:pt x="21484" y="4937"/>
                    <a:pt x="20372" y="5545"/>
                  </a:cubicBezTo>
                  <a:cubicBezTo>
                    <a:pt x="19260" y="6152"/>
                    <a:pt x="17037" y="6692"/>
                    <a:pt x="14813" y="6962"/>
                  </a:cubicBezTo>
                  <a:cubicBezTo>
                    <a:pt x="12590" y="7232"/>
                    <a:pt x="10366" y="7232"/>
                    <a:pt x="9255" y="6895"/>
                  </a:cubicBezTo>
                  <a:cubicBezTo>
                    <a:pt x="8143" y="6557"/>
                    <a:pt x="8143" y="5882"/>
                    <a:pt x="8143" y="5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4711156" y="7248891"/>
              <a:ext cx="99670" cy="14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3859"/>
                  </a:moveTo>
                  <a:cubicBezTo>
                    <a:pt x="0" y="2029"/>
                    <a:pt x="0" y="198"/>
                    <a:pt x="1108" y="15"/>
                  </a:cubicBezTo>
                  <a:cubicBezTo>
                    <a:pt x="2215" y="-168"/>
                    <a:pt x="4431" y="1296"/>
                    <a:pt x="8031" y="5140"/>
                  </a:cubicBezTo>
                  <a:cubicBezTo>
                    <a:pt x="11631" y="8985"/>
                    <a:pt x="16615" y="15208"/>
                    <a:pt x="2160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4757157" y="7268163"/>
              <a:ext cx="76669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388"/>
                    <a:pt x="12960" y="6777"/>
                    <a:pt x="9360" y="10377"/>
                  </a:cubicBezTo>
                  <a:cubicBezTo>
                    <a:pt x="5760" y="13977"/>
                    <a:pt x="2880" y="177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4872159" y="7344832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4918160" y="7275830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5009518" y="7390833"/>
              <a:ext cx="77314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21079" y="0"/>
                  </a:moveTo>
                  <a:cubicBezTo>
                    <a:pt x="16202" y="1906"/>
                    <a:pt x="11324" y="3812"/>
                    <a:pt x="7492" y="6882"/>
                  </a:cubicBezTo>
                  <a:cubicBezTo>
                    <a:pt x="3660" y="9953"/>
                    <a:pt x="873" y="14188"/>
                    <a:pt x="176" y="16835"/>
                  </a:cubicBezTo>
                  <a:cubicBezTo>
                    <a:pt x="-521" y="19482"/>
                    <a:pt x="873" y="20541"/>
                    <a:pt x="4008" y="21071"/>
                  </a:cubicBezTo>
                  <a:cubicBezTo>
                    <a:pt x="7144" y="21600"/>
                    <a:pt x="12021" y="21600"/>
                    <a:pt x="168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5171166" y="7467502"/>
              <a:ext cx="1" cy="184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5186500" y="7551837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4400"/>
                    <a:pt x="9600" y="7200"/>
                    <a:pt x="13200" y="3600"/>
                  </a:cubicBezTo>
                  <a:cubicBezTo>
                    <a:pt x="16800" y="0"/>
                    <a:pt x="19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5388393" y="7443149"/>
              <a:ext cx="87173" cy="32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07" fill="norm" stroke="1" extrusionOk="0">
                  <a:moveTo>
                    <a:pt x="8640" y="6117"/>
                  </a:moveTo>
                  <a:cubicBezTo>
                    <a:pt x="8023" y="10303"/>
                    <a:pt x="7406" y="14489"/>
                    <a:pt x="6171" y="17168"/>
                  </a:cubicBezTo>
                  <a:cubicBezTo>
                    <a:pt x="4937" y="19847"/>
                    <a:pt x="3086" y="21019"/>
                    <a:pt x="1851" y="21187"/>
                  </a:cubicBezTo>
                  <a:cubicBezTo>
                    <a:pt x="617" y="21354"/>
                    <a:pt x="0" y="20517"/>
                    <a:pt x="0" y="17419"/>
                  </a:cubicBezTo>
                  <a:cubicBezTo>
                    <a:pt x="0" y="14321"/>
                    <a:pt x="617" y="8963"/>
                    <a:pt x="1543" y="5866"/>
                  </a:cubicBezTo>
                  <a:cubicBezTo>
                    <a:pt x="2469" y="2768"/>
                    <a:pt x="3703" y="1931"/>
                    <a:pt x="5246" y="1177"/>
                  </a:cubicBezTo>
                  <a:cubicBezTo>
                    <a:pt x="6789" y="424"/>
                    <a:pt x="8640" y="-246"/>
                    <a:pt x="12034" y="89"/>
                  </a:cubicBezTo>
                  <a:cubicBezTo>
                    <a:pt x="15429" y="424"/>
                    <a:pt x="20366" y="1763"/>
                    <a:pt x="20983" y="3521"/>
                  </a:cubicBezTo>
                  <a:cubicBezTo>
                    <a:pt x="21600" y="5280"/>
                    <a:pt x="17897" y="7456"/>
                    <a:pt x="14503" y="8461"/>
                  </a:cubicBezTo>
                  <a:cubicBezTo>
                    <a:pt x="11109" y="9466"/>
                    <a:pt x="8023" y="9298"/>
                    <a:pt x="4937" y="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5493173" y="7369829"/>
              <a:ext cx="94953" cy="20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131" fill="norm" stroke="1" extrusionOk="0">
                  <a:moveTo>
                    <a:pt x="0" y="585"/>
                  </a:moveTo>
                  <a:cubicBezTo>
                    <a:pt x="4547" y="58"/>
                    <a:pt x="9095" y="-469"/>
                    <a:pt x="13074" y="716"/>
                  </a:cubicBezTo>
                  <a:cubicBezTo>
                    <a:pt x="17053" y="1902"/>
                    <a:pt x="20463" y="4799"/>
                    <a:pt x="21032" y="8224"/>
                  </a:cubicBezTo>
                  <a:cubicBezTo>
                    <a:pt x="21600" y="11648"/>
                    <a:pt x="19326" y="15599"/>
                    <a:pt x="16484" y="17838"/>
                  </a:cubicBezTo>
                  <a:cubicBezTo>
                    <a:pt x="13642" y="20077"/>
                    <a:pt x="10232" y="20604"/>
                    <a:pt x="6821" y="2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5585176" y="7222162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5623510" y="7237496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5723179" y="7206828"/>
              <a:ext cx="122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114"/>
                    <a:pt x="10800" y="8229"/>
                    <a:pt x="14400" y="11829"/>
                  </a:cubicBezTo>
                  <a:cubicBezTo>
                    <a:pt x="18000" y="15429"/>
                    <a:pt x="198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5738512" y="7176161"/>
              <a:ext cx="99670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5876516" y="7298831"/>
              <a:ext cx="30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5922517" y="7214495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3737467" y="8034848"/>
              <a:ext cx="1441367" cy="88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0" y="0"/>
                  </a:moveTo>
                  <a:cubicBezTo>
                    <a:pt x="191" y="6000"/>
                    <a:pt x="383" y="12000"/>
                    <a:pt x="785" y="15900"/>
                  </a:cubicBezTo>
                  <a:cubicBezTo>
                    <a:pt x="1187" y="19800"/>
                    <a:pt x="1800" y="21600"/>
                    <a:pt x="2738" y="20400"/>
                  </a:cubicBezTo>
                  <a:cubicBezTo>
                    <a:pt x="3677" y="19200"/>
                    <a:pt x="4940" y="15000"/>
                    <a:pt x="6070" y="11700"/>
                  </a:cubicBezTo>
                  <a:cubicBezTo>
                    <a:pt x="7200" y="8400"/>
                    <a:pt x="8196" y="6000"/>
                    <a:pt x="8904" y="6000"/>
                  </a:cubicBezTo>
                  <a:cubicBezTo>
                    <a:pt x="9613" y="6000"/>
                    <a:pt x="10034" y="8400"/>
                    <a:pt x="10896" y="9900"/>
                  </a:cubicBezTo>
                  <a:cubicBezTo>
                    <a:pt x="11757" y="11400"/>
                    <a:pt x="13060" y="12000"/>
                    <a:pt x="14534" y="12000"/>
                  </a:cubicBezTo>
                  <a:cubicBezTo>
                    <a:pt x="16009" y="12000"/>
                    <a:pt x="17655" y="11400"/>
                    <a:pt x="18862" y="10500"/>
                  </a:cubicBezTo>
                  <a:cubicBezTo>
                    <a:pt x="20068" y="9600"/>
                    <a:pt x="20834" y="8400"/>
                    <a:pt x="21600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Shape"/>
            <p:cNvSpPr/>
            <p:nvPr/>
          </p:nvSpPr>
          <p:spPr>
            <a:xfrm>
              <a:off x="3557828" y="8810952"/>
              <a:ext cx="158115" cy="43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352" fill="norm" stroke="1" extrusionOk="0">
                  <a:moveTo>
                    <a:pt x="443" y="6355"/>
                  </a:moveTo>
                  <a:cubicBezTo>
                    <a:pt x="786" y="9766"/>
                    <a:pt x="1128" y="13176"/>
                    <a:pt x="1300" y="15260"/>
                  </a:cubicBezTo>
                  <a:cubicBezTo>
                    <a:pt x="1471" y="17345"/>
                    <a:pt x="1471" y="18102"/>
                    <a:pt x="1300" y="19050"/>
                  </a:cubicBezTo>
                  <a:cubicBezTo>
                    <a:pt x="1128" y="19997"/>
                    <a:pt x="786" y="21134"/>
                    <a:pt x="614" y="21324"/>
                  </a:cubicBezTo>
                  <a:cubicBezTo>
                    <a:pt x="443" y="21513"/>
                    <a:pt x="443" y="20755"/>
                    <a:pt x="271" y="18545"/>
                  </a:cubicBezTo>
                  <a:cubicBezTo>
                    <a:pt x="100" y="16334"/>
                    <a:pt x="-243" y="12671"/>
                    <a:pt x="271" y="9829"/>
                  </a:cubicBezTo>
                  <a:cubicBezTo>
                    <a:pt x="786" y="6987"/>
                    <a:pt x="2157" y="4966"/>
                    <a:pt x="3871" y="3450"/>
                  </a:cubicBezTo>
                  <a:cubicBezTo>
                    <a:pt x="5586" y="1934"/>
                    <a:pt x="7643" y="924"/>
                    <a:pt x="9871" y="418"/>
                  </a:cubicBezTo>
                  <a:cubicBezTo>
                    <a:pt x="12100" y="-87"/>
                    <a:pt x="14500" y="-87"/>
                    <a:pt x="16214" y="166"/>
                  </a:cubicBezTo>
                  <a:cubicBezTo>
                    <a:pt x="17928" y="418"/>
                    <a:pt x="18957" y="924"/>
                    <a:pt x="19814" y="1492"/>
                  </a:cubicBezTo>
                  <a:cubicBezTo>
                    <a:pt x="20671" y="2060"/>
                    <a:pt x="21357" y="2692"/>
                    <a:pt x="21186" y="3576"/>
                  </a:cubicBezTo>
                  <a:cubicBezTo>
                    <a:pt x="21014" y="4460"/>
                    <a:pt x="19986" y="5597"/>
                    <a:pt x="16728" y="6418"/>
                  </a:cubicBezTo>
                  <a:cubicBezTo>
                    <a:pt x="13471" y="7239"/>
                    <a:pt x="7986" y="7745"/>
                    <a:pt x="4900" y="7681"/>
                  </a:cubicBezTo>
                  <a:cubicBezTo>
                    <a:pt x="1814" y="7618"/>
                    <a:pt x="1128" y="6987"/>
                    <a:pt x="443" y="6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3752801" y="8433523"/>
              <a:ext cx="181449" cy="22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19166" y="1490"/>
                  </a:moveTo>
                  <a:cubicBezTo>
                    <a:pt x="20383" y="745"/>
                    <a:pt x="21600" y="0"/>
                    <a:pt x="21600" y="0"/>
                  </a:cubicBezTo>
                  <a:cubicBezTo>
                    <a:pt x="21600" y="0"/>
                    <a:pt x="20383" y="745"/>
                    <a:pt x="17645" y="1986"/>
                  </a:cubicBezTo>
                  <a:cubicBezTo>
                    <a:pt x="14907" y="3228"/>
                    <a:pt x="10648" y="4965"/>
                    <a:pt x="8214" y="6455"/>
                  </a:cubicBezTo>
                  <a:cubicBezTo>
                    <a:pt x="5780" y="7945"/>
                    <a:pt x="5172" y="9186"/>
                    <a:pt x="5780" y="9807"/>
                  </a:cubicBezTo>
                  <a:cubicBezTo>
                    <a:pt x="6389" y="10428"/>
                    <a:pt x="8214" y="10428"/>
                    <a:pt x="9887" y="10428"/>
                  </a:cubicBezTo>
                  <a:cubicBezTo>
                    <a:pt x="11561" y="10428"/>
                    <a:pt x="13082" y="10428"/>
                    <a:pt x="13690" y="11048"/>
                  </a:cubicBezTo>
                  <a:cubicBezTo>
                    <a:pt x="14299" y="11669"/>
                    <a:pt x="13994" y="12910"/>
                    <a:pt x="12169" y="14276"/>
                  </a:cubicBezTo>
                  <a:cubicBezTo>
                    <a:pt x="10344" y="15641"/>
                    <a:pt x="6997" y="17131"/>
                    <a:pt x="4411" y="18372"/>
                  </a:cubicBezTo>
                  <a:cubicBezTo>
                    <a:pt x="1825" y="19614"/>
                    <a:pt x="0" y="20607"/>
                    <a:pt x="0" y="21103"/>
                  </a:cubicBezTo>
                  <a:cubicBezTo>
                    <a:pt x="0" y="21600"/>
                    <a:pt x="1825" y="21600"/>
                    <a:pt x="5628" y="20731"/>
                  </a:cubicBezTo>
                  <a:cubicBezTo>
                    <a:pt x="9431" y="19862"/>
                    <a:pt x="15211" y="18124"/>
                    <a:pt x="20992" y="16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3998140" y="8448856"/>
              <a:ext cx="14567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4042275" y="8410522"/>
              <a:ext cx="10153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600" fill="norm" stroke="1" extrusionOk="0">
                  <a:moveTo>
                    <a:pt x="20931" y="0"/>
                  </a:moveTo>
                  <a:cubicBezTo>
                    <a:pt x="13555" y="6000"/>
                    <a:pt x="6180" y="12000"/>
                    <a:pt x="2755" y="15600"/>
                  </a:cubicBezTo>
                  <a:cubicBezTo>
                    <a:pt x="-669" y="19200"/>
                    <a:pt x="-142" y="20400"/>
                    <a:pt x="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4197478" y="8579193"/>
              <a:ext cx="1533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4228145" y="8433523"/>
              <a:ext cx="1" cy="30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4506860" y="8698349"/>
              <a:ext cx="127628" cy="28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95" fill="norm" stroke="1" extrusionOk="0">
                  <a:moveTo>
                    <a:pt x="21151" y="3131"/>
                  </a:moveTo>
                  <a:cubicBezTo>
                    <a:pt x="21151" y="2175"/>
                    <a:pt x="21151" y="1219"/>
                    <a:pt x="20092" y="646"/>
                  </a:cubicBezTo>
                  <a:cubicBezTo>
                    <a:pt x="19033" y="72"/>
                    <a:pt x="16916" y="-119"/>
                    <a:pt x="15010" y="72"/>
                  </a:cubicBezTo>
                  <a:cubicBezTo>
                    <a:pt x="13104" y="263"/>
                    <a:pt x="11410" y="837"/>
                    <a:pt x="8869" y="3417"/>
                  </a:cubicBezTo>
                  <a:cubicBezTo>
                    <a:pt x="6327" y="5998"/>
                    <a:pt x="2939" y="10585"/>
                    <a:pt x="1245" y="13644"/>
                  </a:cubicBezTo>
                  <a:cubicBezTo>
                    <a:pt x="-449" y="16702"/>
                    <a:pt x="-449" y="18231"/>
                    <a:pt x="1457" y="19378"/>
                  </a:cubicBezTo>
                  <a:cubicBezTo>
                    <a:pt x="3363" y="20525"/>
                    <a:pt x="7175" y="21290"/>
                    <a:pt x="10139" y="21385"/>
                  </a:cubicBezTo>
                  <a:cubicBezTo>
                    <a:pt x="13104" y="21481"/>
                    <a:pt x="15222" y="20908"/>
                    <a:pt x="17339" y="2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4695822" y="8778531"/>
              <a:ext cx="153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60"/>
                    <a:pt x="0" y="11520"/>
                    <a:pt x="0" y="15120"/>
                  </a:cubicBezTo>
                  <a:cubicBezTo>
                    <a:pt x="0" y="18720"/>
                    <a:pt x="108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4764824" y="8847532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6200"/>
                    <a:pt x="10400" y="10800"/>
                    <a:pt x="14000" y="7200"/>
                  </a:cubicBezTo>
                  <a:cubicBezTo>
                    <a:pt x="17600" y="3600"/>
                    <a:pt x="19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4879826" y="8725964"/>
              <a:ext cx="157280" cy="460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493" fill="norm" stroke="1" extrusionOk="0">
                  <a:moveTo>
                    <a:pt x="11497" y="5319"/>
                  </a:moveTo>
                  <a:cubicBezTo>
                    <a:pt x="10103" y="8303"/>
                    <a:pt x="8710" y="11286"/>
                    <a:pt x="7665" y="13732"/>
                  </a:cubicBezTo>
                  <a:cubicBezTo>
                    <a:pt x="6619" y="16179"/>
                    <a:pt x="5923" y="18088"/>
                    <a:pt x="5400" y="19401"/>
                  </a:cubicBezTo>
                  <a:cubicBezTo>
                    <a:pt x="4877" y="20714"/>
                    <a:pt x="4529" y="21430"/>
                    <a:pt x="4181" y="21489"/>
                  </a:cubicBezTo>
                  <a:cubicBezTo>
                    <a:pt x="3832" y="21549"/>
                    <a:pt x="3484" y="20952"/>
                    <a:pt x="3135" y="18625"/>
                  </a:cubicBezTo>
                  <a:cubicBezTo>
                    <a:pt x="2787" y="16298"/>
                    <a:pt x="2439" y="12241"/>
                    <a:pt x="2787" y="9078"/>
                  </a:cubicBezTo>
                  <a:cubicBezTo>
                    <a:pt x="3135" y="5916"/>
                    <a:pt x="4181" y="3648"/>
                    <a:pt x="5400" y="2276"/>
                  </a:cubicBezTo>
                  <a:cubicBezTo>
                    <a:pt x="6619" y="904"/>
                    <a:pt x="8013" y="426"/>
                    <a:pt x="9581" y="188"/>
                  </a:cubicBezTo>
                  <a:cubicBezTo>
                    <a:pt x="11148" y="-51"/>
                    <a:pt x="12890" y="-51"/>
                    <a:pt x="14458" y="128"/>
                  </a:cubicBezTo>
                  <a:cubicBezTo>
                    <a:pt x="16026" y="307"/>
                    <a:pt x="17419" y="665"/>
                    <a:pt x="18813" y="1679"/>
                  </a:cubicBezTo>
                  <a:cubicBezTo>
                    <a:pt x="20206" y="2694"/>
                    <a:pt x="21600" y="4364"/>
                    <a:pt x="21426" y="5677"/>
                  </a:cubicBezTo>
                  <a:cubicBezTo>
                    <a:pt x="21252" y="6990"/>
                    <a:pt x="19510" y="7945"/>
                    <a:pt x="16200" y="8601"/>
                  </a:cubicBezTo>
                  <a:cubicBezTo>
                    <a:pt x="12890" y="9257"/>
                    <a:pt x="8013" y="9615"/>
                    <a:pt x="5052" y="9556"/>
                  </a:cubicBezTo>
                  <a:cubicBezTo>
                    <a:pt x="2090" y="9496"/>
                    <a:pt x="1045" y="9019"/>
                    <a:pt x="0" y="8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5102165" y="8648195"/>
              <a:ext cx="9611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9" h="21600" fill="norm" stroke="1" extrusionOk="0">
                  <a:moveTo>
                    <a:pt x="0" y="0"/>
                  </a:moveTo>
                  <a:cubicBezTo>
                    <a:pt x="3877" y="0"/>
                    <a:pt x="7754" y="0"/>
                    <a:pt x="11631" y="878"/>
                  </a:cubicBezTo>
                  <a:cubicBezTo>
                    <a:pt x="15508" y="1756"/>
                    <a:pt x="19385" y="3512"/>
                    <a:pt x="20492" y="6234"/>
                  </a:cubicBezTo>
                  <a:cubicBezTo>
                    <a:pt x="21600" y="8956"/>
                    <a:pt x="19938" y="12644"/>
                    <a:pt x="16062" y="15366"/>
                  </a:cubicBezTo>
                  <a:cubicBezTo>
                    <a:pt x="12185" y="18088"/>
                    <a:pt x="6092" y="198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5095272" y="8363936"/>
              <a:ext cx="155515" cy="15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327" fill="norm" stroke="1" extrusionOk="0">
                  <a:moveTo>
                    <a:pt x="939" y="4330"/>
                  </a:moveTo>
                  <a:cubicBezTo>
                    <a:pt x="1288" y="7871"/>
                    <a:pt x="1636" y="11412"/>
                    <a:pt x="1462" y="14422"/>
                  </a:cubicBezTo>
                  <a:cubicBezTo>
                    <a:pt x="1288" y="17432"/>
                    <a:pt x="591" y="19911"/>
                    <a:pt x="242" y="20265"/>
                  </a:cubicBezTo>
                  <a:cubicBezTo>
                    <a:pt x="-106" y="20619"/>
                    <a:pt x="-106" y="18848"/>
                    <a:pt x="417" y="15661"/>
                  </a:cubicBezTo>
                  <a:cubicBezTo>
                    <a:pt x="939" y="12475"/>
                    <a:pt x="1984" y="7871"/>
                    <a:pt x="3029" y="4861"/>
                  </a:cubicBezTo>
                  <a:cubicBezTo>
                    <a:pt x="4075" y="1852"/>
                    <a:pt x="5120" y="435"/>
                    <a:pt x="6165" y="435"/>
                  </a:cubicBezTo>
                  <a:cubicBezTo>
                    <a:pt x="7210" y="435"/>
                    <a:pt x="8255" y="1852"/>
                    <a:pt x="8952" y="4330"/>
                  </a:cubicBezTo>
                  <a:cubicBezTo>
                    <a:pt x="9649" y="6809"/>
                    <a:pt x="9997" y="10350"/>
                    <a:pt x="9823" y="13006"/>
                  </a:cubicBezTo>
                  <a:cubicBezTo>
                    <a:pt x="9649" y="15661"/>
                    <a:pt x="8952" y="17432"/>
                    <a:pt x="8604" y="17432"/>
                  </a:cubicBezTo>
                  <a:cubicBezTo>
                    <a:pt x="8255" y="17432"/>
                    <a:pt x="8255" y="15661"/>
                    <a:pt x="8952" y="13006"/>
                  </a:cubicBezTo>
                  <a:cubicBezTo>
                    <a:pt x="9649" y="10350"/>
                    <a:pt x="11042" y="6809"/>
                    <a:pt x="12436" y="4330"/>
                  </a:cubicBezTo>
                  <a:cubicBezTo>
                    <a:pt x="13829" y="1852"/>
                    <a:pt x="15223" y="435"/>
                    <a:pt x="16791" y="81"/>
                  </a:cubicBezTo>
                  <a:cubicBezTo>
                    <a:pt x="18359" y="-273"/>
                    <a:pt x="20100" y="435"/>
                    <a:pt x="20797" y="4153"/>
                  </a:cubicBezTo>
                  <a:cubicBezTo>
                    <a:pt x="21494" y="7871"/>
                    <a:pt x="21146" y="14599"/>
                    <a:pt x="20797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5347504" y="8418189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5595117" y="8318520"/>
              <a:ext cx="158730" cy="144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63" fill="norm" stroke="1" extrusionOk="0">
                  <a:moveTo>
                    <a:pt x="21295" y="0"/>
                  </a:moveTo>
                  <a:cubicBezTo>
                    <a:pt x="17866" y="379"/>
                    <a:pt x="14438" y="758"/>
                    <a:pt x="11866" y="1326"/>
                  </a:cubicBezTo>
                  <a:cubicBezTo>
                    <a:pt x="9295" y="1895"/>
                    <a:pt x="7581" y="2653"/>
                    <a:pt x="6038" y="3790"/>
                  </a:cubicBezTo>
                  <a:cubicBezTo>
                    <a:pt x="4495" y="4926"/>
                    <a:pt x="3124" y="6442"/>
                    <a:pt x="3295" y="7389"/>
                  </a:cubicBezTo>
                  <a:cubicBezTo>
                    <a:pt x="3466" y="8337"/>
                    <a:pt x="5181" y="8716"/>
                    <a:pt x="7066" y="8905"/>
                  </a:cubicBezTo>
                  <a:cubicBezTo>
                    <a:pt x="8952" y="9095"/>
                    <a:pt x="11009" y="9095"/>
                    <a:pt x="11352" y="9663"/>
                  </a:cubicBezTo>
                  <a:cubicBezTo>
                    <a:pt x="11695" y="10232"/>
                    <a:pt x="10324" y="11368"/>
                    <a:pt x="8781" y="12505"/>
                  </a:cubicBezTo>
                  <a:cubicBezTo>
                    <a:pt x="7238" y="13642"/>
                    <a:pt x="5524" y="14779"/>
                    <a:pt x="3638" y="16295"/>
                  </a:cubicBezTo>
                  <a:cubicBezTo>
                    <a:pt x="1752" y="17811"/>
                    <a:pt x="-305" y="19705"/>
                    <a:pt x="38" y="20653"/>
                  </a:cubicBezTo>
                  <a:cubicBezTo>
                    <a:pt x="381" y="21600"/>
                    <a:pt x="3124" y="21600"/>
                    <a:pt x="6895" y="20653"/>
                  </a:cubicBezTo>
                  <a:cubicBezTo>
                    <a:pt x="10666" y="19705"/>
                    <a:pt x="15466" y="17811"/>
                    <a:pt x="20266" y="15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5784513" y="8295520"/>
              <a:ext cx="15333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80" y="5236"/>
                    <a:pt x="12960" y="10473"/>
                    <a:pt x="16560" y="14073"/>
                  </a:cubicBezTo>
                  <a:cubicBezTo>
                    <a:pt x="20160" y="17673"/>
                    <a:pt x="2088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5838181" y="8295520"/>
              <a:ext cx="9200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900"/>
                    <a:pt x="12000" y="7800"/>
                    <a:pt x="8400" y="11400"/>
                  </a:cubicBezTo>
                  <a:cubicBezTo>
                    <a:pt x="4800" y="15000"/>
                    <a:pt x="2400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5983852" y="8464190"/>
              <a:ext cx="30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6045186" y="8326187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3791135" y="8732530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3798802" y="8701863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3852470" y="8763197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3875470" y="8801531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3964298" y="8752975"/>
              <a:ext cx="38016" cy="7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1" h="21600" fill="norm" stroke="1" extrusionOk="0">
                  <a:moveTo>
                    <a:pt x="9777" y="7714"/>
                  </a:moveTo>
                  <a:cubicBezTo>
                    <a:pt x="7077" y="11571"/>
                    <a:pt x="4377" y="15429"/>
                    <a:pt x="2352" y="15429"/>
                  </a:cubicBezTo>
                  <a:cubicBezTo>
                    <a:pt x="327" y="15429"/>
                    <a:pt x="-1023" y="11571"/>
                    <a:pt x="1002" y="7714"/>
                  </a:cubicBezTo>
                  <a:cubicBezTo>
                    <a:pt x="3027" y="3857"/>
                    <a:pt x="8427" y="0"/>
                    <a:pt x="12477" y="0"/>
                  </a:cubicBezTo>
                  <a:cubicBezTo>
                    <a:pt x="16527" y="0"/>
                    <a:pt x="19227" y="3857"/>
                    <a:pt x="19902" y="8100"/>
                  </a:cubicBezTo>
                  <a:cubicBezTo>
                    <a:pt x="20577" y="12343"/>
                    <a:pt x="19227" y="16971"/>
                    <a:pt x="178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4028807" y="8778531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4082475" y="8747864"/>
              <a:ext cx="766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4159144" y="8740197"/>
              <a:ext cx="15334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3676132" y="8287853"/>
              <a:ext cx="1073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5400"/>
                    <a:pt x="2057" y="10800"/>
                    <a:pt x="2829" y="12000"/>
                  </a:cubicBezTo>
                  <a:cubicBezTo>
                    <a:pt x="3600" y="13200"/>
                    <a:pt x="4114" y="10200"/>
                    <a:pt x="5143" y="7500"/>
                  </a:cubicBezTo>
                  <a:cubicBezTo>
                    <a:pt x="6171" y="4800"/>
                    <a:pt x="7714" y="2400"/>
                    <a:pt x="9771" y="1200"/>
                  </a:cubicBezTo>
                  <a:cubicBezTo>
                    <a:pt x="11829" y="0"/>
                    <a:pt x="14400" y="0"/>
                    <a:pt x="16457" y="3600"/>
                  </a:cubicBezTo>
                  <a:cubicBezTo>
                    <a:pt x="18514" y="7200"/>
                    <a:pt x="20057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3814136" y="8287853"/>
              <a:ext cx="107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3883137" y="8257186"/>
              <a:ext cx="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3967472" y="8206616"/>
              <a:ext cx="222340" cy="9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0" y="7445"/>
                  </a:moveTo>
                  <a:cubicBezTo>
                    <a:pt x="248" y="10145"/>
                    <a:pt x="497" y="12845"/>
                    <a:pt x="621" y="15545"/>
                  </a:cubicBezTo>
                  <a:cubicBezTo>
                    <a:pt x="745" y="18245"/>
                    <a:pt x="745" y="20945"/>
                    <a:pt x="993" y="20945"/>
                  </a:cubicBezTo>
                  <a:cubicBezTo>
                    <a:pt x="1241" y="20945"/>
                    <a:pt x="1738" y="18245"/>
                    <a:pt x="2731" y="15005"/>
                  </a:cubicBezTo>
                  <a:cubicBezTo>
                    <a:pt x="3724" y="11765"/>
                    <a:pt x="5214" y="7985"/>
                    <a:pt x="6083" y="7445"/>
                  </a:cubicBezTo>
                  <a:cubicBezTo>
                    <a:pt x="6952" y="6905"/>
                    <a:pt x="7200" y="9605"/>
                    <a:pt x="7324" y="12305"/>
                  </a:cubicBezTo>
                  <a:cubicBezTo>
                    <a:pt x="7448" y="15005"/>
                    <a:pt x="7448" y="17705"/>
                    <a:pt x="7821" y="17705"/>
                  </a:cubicBezTo>
                  <a:cubicBezTo>
                    <a:pt x="8193" y="17705"/>
                    <a:pt x="8938" y="15005"/>
                    <a:pt x="10179" y="11495"/>
                  </a:cubicBezTo>
                  <a:cubicBezTo>
                    <a:pt x="11421" y="7985"/>
                    <a:pt x="13159" y="3665"/>
                    <a:pt x="14772" y="1505"/>
                  </a:cubicBezTo>
                  <a:cubicBezTo>
                    <a:pt x="16386" y="-655"/>
                    <a:pt x="17876" y="-655"/>
                    <a:pt x="18993" y="2585"/>
                  </a:cubicBezTo>
                  <a:cubicBezTo>
                    <a:pt x="20110" y="5825"/>
                    <a:pt x="20855" y="12305"/>
                    <a:pt x="21600" y="18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5546841" y="8640528"/>
              <a:ext cx="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5554508" y="8594527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5592843" y="8663528"/>
              <a:ext cx="61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5592843" y="8732530"/>
              <a:ext cx="99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5731284" y="8655862"/>
              <a:ext cx="60897" cy="99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29" fill="norm" stroke="1" extrusionOk="0">
                  <a:moveTo>
                    <a:pt x="10646" y="0"/>
                  </a:moveTo>
                  <a:cubicBezTo>
                    <a:pt x="8846" y="5400"/>
                    <a:pt x="7046" y="10800"/>
                    <a:pt x="5246" y="14850"/>
                  </a:cubicBezTo>
                  <a:cubicBezTo>
                    <a:pt x="3446" y="18900"/>
                    <a:pt x="1646" y="21600"/>
                    <a:pt x="746" y="21060"/>
                  </a:cubicBezTo>
                  <a:cubicBezTo>
                    <a:pt x="-154" y="20520"/>
                    <a:pt x="-154" y="16740"/>
                    <a:pt x="296" y="13500"/>
                  </a:cubicBezTo>
                  <a:cubicBezTo>
                    <a:pt x="746" y="10260"/>
                    <a:pt x="1646" y="7560"/>
                    <a:pt x="3446" y="5130"/>
                  </a:cubicBezTo>
                  <a:cubicBezTo>
                    <a:pt x="5246" y="2700"/>
                    <a:pt x="7946" y="540"/>
                    <a:pt x="11096" y="270"/>
                  </a:cubicBezTo>
                  <a:cubicBezTo>
                    <a:pt x="14246" y="0"/>
                    <a:pt x="17846" y="1620"/>
                    <a:pt x="19646" y="5400"/>
                  </a:cubicBezTo>
                  <a:cubicBezTo>
                    <a:pt x="21446" y="9180"/>
                    <a:pt x="21446" y="15120"/>
                    <a:pt x="21446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5861182" y="8694196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5899516" y="8655862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6006852" y="8655862"/>
              <a:ext cx="1" cy="115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5562175" y="8169905"/>
              <a:ext cx="76670" cy="8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0" y="711"/>
                  </a:moveTo>
                  <a:cubicBezTo>
                    <a:pt x="0" y="6883"/>
                    <a:pt x="0" y="13054"/>
                    <a:pt x="0" y="14288"/>
                  </a:cubicBezTo>
                  <a:cubicBezTo>
                    <a:pt x="0" y="15523"/>
                    <a:pt x="0" y="11820"/>
                    <a:pt x="2160" y="8117"/>
                  </a:cubicBezTo>
                  <a:cubicBezTo>
                    <a:pt x="4320" y="4414"/>
                    <a:pt x="8640" y="711"/>
                    <a:pt x="11880" y="94"/>
                  </a:cubicBezTo>
                  <a:cubicBezTo>
                    <a:pt x="15120" y="-523"/>
                    <a:pt x="17280" y="1946"/>
                    <a:pt x="18720" y="5957"/>
                  </a:cubicBezTo>
                  <a:cubicBezTo>
                    <a:pt x="20160" y="9968"/>
                    <a:pt x="20880" y="15523"/>
                    <a:pt x="21600" y="2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5669511" y="8195851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5723179" y="8149850"/>
              <a:ext cx="2300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5807514" y="8103965"/>
              <a:ext cx="214673" cy="12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6" fill="norm" stroke="1" extrusionOk="0">
                  <a:moveTo>
                    <a:pt x="0" y="3868"/>
                  </a:moveTo>
                  <a:cubicBezTo>
                    <a:pt x="257" y="6028"/>
                    <a:pt x="514" y="8188"/>
                    <a:pt x="643" y="10348"/>
                  </a:cubicBezTo>
                  <a:cubicBezTo>
                    <a:pt x="771" y="12508"/>
                    <a:pt x="771" y="14668"/>
                    <a:pt x="1029" y="14668"/>
                  </a:cubicBezTo>
                  <a:cubicBezTo>
                    <a:pt x="1286" y="14668"/>
                    <a:pt x="1800" y="12508"/>
                    <a:pt x="2571" y="10348"/>
                  </a:cubicBezTo>
                  <a:cubicBezTo>
                    <a:pt x="3343" y="8188"/>
                    <a:pt x="4371" y="6028"/>
                    <a:pt x="5014" y="6028"/>
                  </a:cubicBezTo>
                  <a:cubicBezTo>
                    <a:pt x="5657" y="6028"/>
                    <a:pt x="5914" y="8188"/>
                    <a:pt x="6043" y="10348"/>
                  </a:cubicBezTo>
                  <a:cubicBezTo>
                    <a:pt x="6171" y="12508"/>
                    <a:pt x="6171" y="14668"/>
                    <a:pt x="6429" y="14668"/>
                  </a:cubicBezTo>
                  <a:cubicBezTo>
                    <a:pt x="6686" y="14668"/>
                    <a:pt x="7200" y="12508"/>
                    <a:pt x="8357" y="9700"/>
                  </a:cubicBezTo>
                  <a:cubicBezTo>
                    <a:pt x="9514" y="6892"/>
                    <a:pt x="11314" y="3436"/>
                    <a:pt x="12857" y="1492"/>
                  </a:cubicBezTo>
                  <a:cubicBezTo>
                    <a:pt x="14400" y="-452"/>
                    <a:pt x="15686" y="-884"/>
                    <a:pt x="17100" y="2572"/>
                  </a:cubicBezTo>
                  <a:cubicBezTo>
                    <a:pt x="18514" y="6028"/>
                    <a:pt x="20057" y="13372"/>
                    <a:pt x="21600" y="20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7218213" y="6792820"/>
              <a:ext cx="252047" cy="126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0" y="0"/>
                  </a:moveTo>
                  <a:cubicBezTo>
                    <a:pt x="1091" y="87"/>
                    <a:pt x="2182" y="175"/>
                    <a:pt x="3491" y="611"/>
                  </a:cubicBezTo>
                  <a:cubicBezTo>
                    <a:pt x="4800" y="1047"/>
                    <a:pt x="6327" y="1833"/>
                    <a:pt x="8400" y="2902"/>
                  </a:cubicBezTo>
                  <a:cubicBezTo>
                    <a:pt x="10473" y="3971"/>
                    <a:pt x="13091" y="5324"/>
                    <a:pt x="15164" y="6764"/>
                  </a:cubicBezTo>
                  <a:cubicBezTo>
                    <a:pt x="17236" y="8204"/>
                    <a:pt x="18764" y="9731"/>
                    <a:pt x="19745" y="11215"/>
                  </a:cubicBezTo>
                  <a:cubicBezTo>
                    <a:pt x="20727" y="12698"/>
                    <a:pt x="21164" y="14138"/>
                    <a:pt x="21382" y="15469"/>
                  </a:cubicBezTo>
                  <a:cubicBezTo>
                    <a:pt x="21600" y="16800"/>
                    <a:pt x="21600" y="18022"/>
                    <a:pt x="21055" y="19004"/>
                  </a:cubicBezTo>
                  <a:cubicBezTo>
                    <a:pt x="20509" y="19985"/>
                    <a:pt x="19418" y="20727"/>
                    <a:pt x="18327" y="21120"/>
                  </a:cubicBezTo>
                  <a:cubicBezTo>
                    <a:pt x="17236" y="21513"/>
                    <a:pt x="16145" y="21556"/>
                    <a:pt x="15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7294881" y="7973513"/>
              <a:ext cx="230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7463551" y="7996514"/>
              <a:ext cx="15333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6766542" y="8636427"/>
              <a:ext cx="230799" cy="565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516" fill="norm" stroke="1" extrusionOk="0">
                  <a:moveTo>
                    <a:pt x="1361" y="9497"/>
                  </a:moveTo>
                  <a:cubicBezTo>
                    <a:pt x="1836" y="12416"/>
                    <a:pt x="2311" y="15335"/>
                    <a:pt x="2311" y="17135"/>
                  </a:cubicBezTo>
                  <a:cubicBezTo>
                    <a:pt x="2311" y="18935"/>
                    <a:pt x="1836" y="19616"/>
                    <a:pt x="1480" y="20248"/>
                  </a:cubicBezTo>
                  <a:cubicBezTo>
                    <a:pt x="1124" y="20881"/>
                    <a:pt x="886" y="21465"/>
                    <a:pt x="649" y="21513"/>
                  </a:cubicBezTo>
                  <a:cubicBezTo>
                    <a:pt x="412" y="21562"/>
                    <a:pt x="174" y="21076"/>
                    <a:pt x="56" y="19421"/>
                  </a:cubicBezTo>
                  <a:cubicBezTo>
                    <a:pt x="-63" y="17767"/>
                    <a:pt x="-63" y="14946"/>
                    <a:pt x="768" y="12221"/>
                  </a:cubicBezTo>
                  <a:cubicBezTo>
                    <a:pt x="1599" y="9497"/>
                    <a:pt x="3260" y="6870"/>
                    <a:pt x="5396" y="4924"/>
                  </a:cubicBezTo>
                  <a:cubicBezTo>
                    <a:pt x="7533" y="2978"/>
                    <a:pt x="10144" y="1713"/>
                    <a:pt x="12042" y="984"/>
                  </a:cubicBezTo>
                  <a:cubicBezTo>
                    <a:pt x="13941" y="254"/>
                    <a:pt x="15128" y="59"/>
                    <a:pt x="16315" y="11"/>
                  </a:cubicBezTo>
                  <a:cubicBezTo>
                    <a:pt x="17502" y="-38"/>
                    <a:pt x="18689" y="59"/>
                    <a:pt x="19638" y="935"/>
                  </a:cubicBezTo>
                  <a:cubicBezTo>
                    <a:pt x="20588" y="1811"/>
                    <a:pt x="21300" y="3465"/>
                    <a:pt x="21418" y="4778"/>
                  </a:cubicBezTo>
                  <a:cubicBezTo>
                    <a:pt x="21537" y="6092"/>
                    <a:pt x="21062" y="7065"/>
                    <a:pt x="19638" y="7794"/>
                  </a:cubicBezTo>
                  <a:cubicBezTo>
                    <a:pt x="18214" y="8524"/>
                    <a:pt x="15840" y="9011"/>
                    <a:pt x="13941" y="9254"/>
                  </a:cubicBezTo>
                  <a:cubicBezTo>
                    <a:pt x="12043" y="9497"/>
                    <a:pt x="10618" y="9497"/>
                    <a:pt x="10025" y="9254"/>
                  </a:cubicBezTo>
                  <a:cubicBezTo>
                    <a:pt x="9431" y="9011"/>
                    <a:pt x="9669" y="8524"/>
                    <a:pt x="9906" y="8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7046986" y="8378380"/>
              <a:ext cx="152169" cy="19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78" fill="norm" stroke="1" extrusionOk="0">
                  <a:moveTo>
                    <a:pt x="18720" y="1894"/>
                  </a:moveTo>
                  <a:cubicBezTo>
                    <a:pt x="20160" y="1030"/>
                    <a:pt x="21600" y="166"/>
                    <a:pt x="21420" y="22"/>
                  </a:cubicBezTo>
                  <a:cubicBezTo>
                    <a:pt x="21240" y="-122"/>
                    <a:pt x="19440" y="454"/>
                    <a:pt x="17820" y="1174"/>
                  </a:cubicBezTo>
                  <a:cubicBezTo>
                    <a:pt x="16200" y="1894"/>
                    <a:pt x="14760" y="2758"/>
                    <a:pt x="12780" y="4054"/>
                  </a:cubicBezTo>
                  <a:cubicBezTo>
                    <a:pt x="10800" y="5350"/>
                    <a:pt x="8280" y="7078"/>
                    <a:pt x="7920" y="7942"/>
                  </a:cubicBezTo>
                  <a:cubicBezTo>
                    <a:pt x="7560" y="8806"/>
                    <a:pt x="9360" y="8806"/>
                    <a:pt x="10800" y="9382"/>
                  </a:cubicBezTo>
                  <a:cubicBezTo>
                    <a:pt x="12240" y="9958"/>
                    <a:pt x="13320" y="11110"/>
                    <a:pt x="13140" y="12118"/>
                  </a:cubicBezTo>
                  <a:cubicBezTo>
                    <a:pt x="12960" y="13126"/>
                    <a:pt x="11520" y="13990"/>
                    <a:pt x="9720" y="14710"/>
                  </a:cubicBezTo>
                  <a:cubicBezTo>
                    <a:pt x="7920" y="15430"/>
                    <a:pt x="5760" y="16006"/>
                    <a:pt x="3780" y="17014"/>
                  </a:cubicBezTo>
                  <a:cubicBezTo>
                    <a:pt x="1800" y="18022"/>
                    <a:pt x="0" y="19462"/>
                    <a:pt x="0" y="20326"/>
                  </a:cubicBezTo>
                  <a:cubicBezTo>
                    <a:pt x="0" y="21190"/>
                    <a:pt x="1800" y="21478"/>
                    <a:pt x="5040" y="21478"/>
                  </a:cubicBezTo>
                  <a:cubicBezTo>
                    <a:pt x="8280" y="21478"/>
                    <a:pt x="12960" y="21190"/>
                    <a:pt x="17640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7241213" y="8427853"/>
              <a:ext cx="161005" cy="11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4" fill="norm" stroke="1" extrusionOk="0">
                  <a:moveTo>
                    <a:pt x="0" y="1042"/>
                  </a:moveTo>
                  <a:cubicBezTo>
                    <a:pt x="1714" y="103"/>
                    <a:pt x="3429" y="-836"/>
                    <a:pt x="6686" y="1277"/>
                  </a:cubicBezTo>
                  <a:cubicBezTo>
                    <a:pt x="9943" y="3390"/>
                    <a:pt x="14743" y="8555"/>
                    <a:pt x="17486" y="12312"/>
                  </a:cubicBezTo>
                  <a:cubicBezTo>
                    <a:pt x="20229" y="16068"/>
                    <a:pt x="20914" y="18416"/>
                    <a:pt x="21600" y="20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7302548" y="8372188"/>
              <a:ext cx="99670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3484"/>
                    <a:pt x="14954" y="6968"/>
                    <a:pt x="11354" y="10568"/>
                  </a:cubicBezTo>
                  <a:cubicBezTo>
                    <a:pt x="7754" y="14168"/>
                    <a:pt x="3877" y="178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7455884" y="8533192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7494218" y="8402855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7696095" y="8570659"/>
              <a:ext cx="127799" cy="264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2" h="21090" fill="norm" stroke="1" extrusionOk="0">
                  <a:moveTo>
                    <a:pt x="20772" y="4960"/>
                  </a:moveTo>
                  <a:cubicBezTo>
                    <a:pt x="19526" y="3126"/>
                    <a:pt x="18280" y="1292"/>
                    <a:pt x="16618" y="477"/>
                  </a:cubicBezTo>
                  <a:cubicBezTo>
                    <a:pt x="14957" y="-338"/>
                    <a:pt x="12880" y="-134"/>
                    <a:pt x="10180" y="1292"/>
                  </a:cubicBezTo>
                  <a:cubicBezTo>
                    <a:pt x="7480" y="2719"/>
                    <a:pt x="4157" y="5368"/>
                    <a:pt x="2080" y="8424"/>
                  </a:cubicBezTo>
                  <a:cubicBezTo>
                    <a:pt x="3" y="11481"/>
                    <a:pt x="-828" y="14945"/>
                    <a:pt x="1041" y="17288"/>
                  </a:cubicBezTo>
                  <a:cubicBezTo>
                    <a:pt x="2910" y="19632"/>
                    <a:pt x="7480" y="20854"/>
                    <a:pt x="11010" y="21058"/>
                  </a:cubicBezTo>
                  <a:cubicBezTo>
                    <a:pt x="14541" y="21262"/>
                    <a:pt x="17034" y="20447"/>
                    <a:pt x="19526" y="1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7908228" y="8655862"/>
              <a:ext cx="23002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8007897" y="8701863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8127509" y="8615575"/>
              <a:ext cx="146640" cy="39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122" fill="norm" stroke="1" extrusionOk="0">
                  <a:moveTo>
                    <a:pt x="9225" y="8254"/>
                  </a:moveTo>
                  <a:cubicBezTo>
                    <a:pt x="7028" y="11651"/>
                    <a:pt x="4831" y="15047"/>
                    <a:pt x="3367" y="17356"/>
                  </a:cubicBezTo>
                  <a:cubicBezTo>
                    <a:pt x="1903" y="19666"/>
                    <a:pt x="1170" y="20888"/>
                    <a:pt x="804" y="21092"/>
                  </a:cubicBezTo>
                  <a:cubicBezTo>
                    <a:pt x="438" y="21296"/>
                    <a:pt x="438" y="20481"/>
                    <a:pt x="255" y="17764"/>
                  </a:cubicBezTo>
                  <a:cubicBezTo>
                    <a:pt x="72" y="15047"/>
                    <a:pt x="-294" y="10428"/>
                    <a:pt x="438" y="7236"/>
                  </a:cubicBezTo>
                  <a:cubicBezTo>
                    <a:pt x="1170" y="4043"/>
                    <a:pt x="3001" y="2277"/>
                    <a:pt x="5930" y="1190"/>
                  </a:cubicBezTo>
                  <a:cubicBezTo>
                    <a:pt x="8858" y="104"/>
                    <a:pt x="12886" y="-304"/>
                    <a:pt x="15814" y="239"/>
                  </a:cubicBezTo>
                  <a:cubicBezTo>
                    <a:pt x="18743" y="783"/>
                    <a:pt x="20574" y="2277"/>
                    <a:pt x="20940" y="3704"/>
                  </a:cubicBezTo>
                  <a:cubicBezTo>
                    <a:pt x="21306" y="5130"/>
                    <a:pt x="20208" y="6488"/>
                    <a:pt x="16730" y="7575"/>
                  </a:cubicBezTo>
                  <a:cubicBezTo>
                    <a:pt x="13252" y="8662"/>
                    <a:pt x="7394" y="9477"/>
                    <a:pt x="1537" y="10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8291570" y="8594527"/>
              <a:ext cx="9155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1600" fill="norm" stroke="1" extrusionOk="0">
                  <a:moveTo>
                    <a:pt x="6821" y="0"/>
                  </a:moveTo>
                  <a:cubicBezTo>
                    <a:pt x="10232" y="0"/>
                    <a:pt x="13642" y="0"/>
                    <a:pt x="16484" y="1650"/>
                  </a:cubicBezTo>
                  <a:cubicBezTo>
                    <a:pt x="19326" y="3300"/>
                    <a:pt x="21600" y="6600"/>
                    <a:pt x="19611" y="10050"/>
                  </a:cubicBezTo>
                  <a:cubicBezTo>
                    <a:pt x="17621" y="13500"/>
                    <a:pt x="11368" y="17100"/>
                    <a:pt x="7390" y="19050"/>
                  </a:cubicBezTo>
                  <a:cubicBezTo>
                    <a:pt x="3411" y="21000"/>
                    <a:pt x="1705" y="21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8322238" y="8318520"/>
              <a:ext cx="92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9" fill="norm" stroke="1" extrusionOk="0">
                  <a:moveTo>
                    <a:pt x="0" y="0"/>
                  </a:moveTo>
                  <a:cubicBezTo>
                    <a:pt x="600" y="4408"/>
                    <a:pt x="1200" y="8816"/>
                    <a:pt x="1200" y="12784"/>
                  </a:cubicBezTo>
                  <a:cubicBezTo>
                    <a:pt x="1200" y="16751"/>
                    <a:pt x="600" y="20278"/>
                    <a:pt x="300" y="20939"/>
                  </a:cubicBezTo>
                  <a:cubicBezTo>
                    <a:pt x="0" y="21600"/>
                    <a:pt x="0" y="19396"/>
                    <a:pt x="600" y="16090"/>
                  </a:cubicBezTo>
                  <a:cubicBezTo>
                    <a:pt x="1200" y="12784"/>
                    <a:pt x="2400" y="8376"/>
                    <a:pt x="4200" y="5290"/>
                  </a:cubicBezTo>
                  <a:cubicBezTo>
                    <a:pt x="6000" y="2204"/>
                    <a:pt x="8400" y="441"/>
                    <a:pt x="10500" y="882"/>
                  </a:cubicBezTo>
                  <a:cubicBezTo>
                    <a:pt x="12600" y="1322"/>
                    <a:pt x="14400" y="3967"/>
                    <a:pt x="16200" y="7714"/>
                  </a:cubicBezTo>
                  <a:cubicBezTo>
                    <a:pt x="18000" y="11461"/>
                    <a:pt x="19800" y="16310"/>
                    <a:pt x="2160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8483241" y="8326187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8610627" y="8264852"/>
              <a:ext cx="171621" cy="122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10" fill="norm" stroke="1" extrusionOk="0">
                  <a:moveTo>
                    <a:pt x="21331" y="0"/>
                  </a:moveTo>
                  <a:cubicBezTo>
                    <a:pt x="17837" y="0"/>
                    <a:pt x="14343" y="0"/>
                    <a:pt x="11643" y="450"/>
                  </a:cubicBezTo>
                  <a:cubicBezTo>
                    <a:pt x="8943" y="900"/>
                    <a:pt x="7037" y="1800"/>
                    <a:pt x="5449" y="3150"/>
                  </a:cubicBezTo>
                  <a:cubicBezTo>
                    <a:pt x="3860" y="4500"/>
                    <a:pt x="2590" y="6300"/>
                    <a:pt x="2749" y="7200"/>
                  </a:cubicBezTo>
                  <a:cubicBezTo>
                    <a:pt x="2907" y="8100"/>
                    <a:pt x="4496" y="8100"/>
                    <a:pt x="6084" y="8100"/>
                  </a:cubicBezTo>
                  <a:cubicBezTo>
                    <a:pt x="7672" y="8100"/>
                    <a:pt x="9260" y="8100"/>
                    <a:pt x="9578" y="9000"/>
                  </a:cubicBezTo>
                  <a:cubicBezTo>
                    <a:pt x="9896" y="9900"/>
                    <a:pt x="8943" y="11700"/>
                    <a:pt x="7513" y="13275"/>
                  </a:cubicBezTo>
                  <a:cubicBezTo>
                    <a:pt x="6084" y="14850"/>
                    <a:pt x="4178" y="16200"/>
                    <a:pt x="2590" y="17550"/>
                  </a:cubicBezTo>
                  <a:cubicBezTo>
                    <a:pt x="1002" y="18900"/>
                    <a:pt x="-269" y="20250"/>
                    <a:pt x="49" y="20925"/>
                  </a:cubicBezTo>
                  <a:cubicBezTo>
                    <a:pt x="366" y="21600"/>
                    <a:pt x="2272" y="21600"/>
                    <a:pt x="4972" y="21375"/>
                  </a:cubicBezTo>
                  <a:cubicBezTo>
                    <a:pt x="7672" y="21150"/>
                    <a:pt x="11166" y="20700"/>
                    <a:pt x="1466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8797581" y="8272519"/>
              <a:ext cx="9967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8782247" y="8257186"/>
              <a:ext cx="153339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728"/>
                    <a:pt x="14400" y="3456"/>
                    <a:pt x="10800" y="7056"/>
                  </a:cubicBezTo>
                  <a:cubicBezTo>
                    <a:pt x="7200" y="10656"/>
                    <a:pt x="3600" y="161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8927918" y="8418189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9012253" y="8318520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6850204" y="6309809"/>
              <a:ext cx="766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6873204" y="6286808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6896205" y="6363476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6934539" y="6378810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7003541" y="6332809"/>
              <a:ext cx="7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6742868" y="5926467"/>
              <a:ext cx="122671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fill="norm" stroke="1" extrusionOk="0">
                  <a:moveTo>
                    <a:pt x="0" y="0"/>
                  </a:moveTo>
                  <a:cubicBezTo>
                    <a:pt x="0" y="2919"/>
                    <a:pt x="0" y="5838"/>
                    <a:pt x="225" y="8757"/>
                  </a:cubicBezTo>
                  <a:cubicBezTo>
                    <a:pt x="450" y="11675"/>
                    <a:pt x="900" y="14594"/>
                    <a:pt x="1125" y="14594"/>
                  </a:cubicBezTo>
                  <a:cubicBezTo>
                    <a:pt x="1350" y="14594"/>
                    <a:pt x="1350" y="11675"/>
                    <a:pt x="2025" y="9048"/>
                  </a:cubicBezTo>
                  <a:cubicBezTo>
                    <a:pt x="2700" y="6421"/>
                    <a:pt x="4050" y="4086"/>
                    <a:pt x="5850" y="2335"/>
                  </a:cubicBezTo>
                  <a:cubicBezTo>
                    <a:pt x="7650" y="584"/>
                    <a:pt x="9900" y="-584"/>
                    <a:pt x="12150" y="1167"/>
                  </a:cubicBezTo>
                  <a:cubicBezTo>
                    <a:pt x="14400" y="2919"/>
                    <a:pt x="16650" y="7589"/>
                    <a:pt x="18225" y="11384"/>
                  </a:cubicBezTo>
                  <a:cubicBezTo>
                    <a:pt x="19800" y="15178"/>
                    <a:pt x="20700" y="18097"/>
                    <a:pt x="2160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8345238" y="6309809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8360572" y="6256141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8414828" y="6309809"/>
              <a:ext cx="6841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600" fill="norm" stroke="1" extrusionOk="0">
                  <a:moveTo>
                    <a:pt x="4451" y="0"/>
                  </a:moveTo>
                  <a:cubicBezTo>
                    <a:pt x="7537" y="2400"/>
                    <a:pt x="10622" y="4800"/>
                    <a:pt x="9080" y="8000"/>
                  </a:cubicBezTo>
                  <a:cubicBezTo>
                    <a:pt x="7537" y="11200"/>
                    <a:pt x="1365" y="15200"/>
                    <a:pt x="208" y="17600"/>
                  </a:cubicBezTo>
                  <a:cubicBezTo>
                    <a:pt x="-949" y="20000"/>
                    <a:pt x="2908" y="20800"/>
                    <a:pt x="7151" y="21200"/>
                  </a:cubicBezTo>
                  <a:cubicBezTo>
                    <a:pt x="11394" y="21600"/>
                    <a:pt x="16022" y="21600"/>
                    <a:pt x="206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8536909" y="6340476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8437240" y="5816092"/>
              <a:ext cx="84336" cy="13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1708"/>
                  </a:moveTo>
                  <a:cubicBezTo>
                    <a:pt x="655" y="3338"/>
                    <a:pt x="1309" y="4968"/>
                    <a:pt x="1964" y="4764"/>
                  </a:cubicBezTo>
                  <a:cubicBezTo>
                    <a:pt x="2618" y="4561"/>
                    <a:pt x="3273" y="2523"/>
                    <a:pt x="5236" y="1300"/>
                  </a:cubicBezTo>
                  <a:cubicBezTo>
                    <a:pt x="7200" y="78"/>
                    <a:pt x="10473" y="-330"/>
                    <a:pt x="13091" y="281"/>
                  </a:cubicBezTo>
                  <a:cubicBezTo>
                    <a:pt x="15709" y="893"/>
                    <a:pt x="17673" y="2523"/>
                    <a:pt x="18982" y="6191"/>
                  </a:cubicBezTo>
                  <a:cubicBezTo>
                    <a:pt x="20291" y="9859"/>
                    <a:pt x="20945" y="15564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7087876" y="8740197"/>
              <a:ext cx="7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7087876" y="8640528"/>
              <a:ext cx="46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7172212" y="8740197"/>
              <a:ext cx="84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7164545" y="8809198"/>
              <a:ext cx="107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7348488" y="8740197"/>
              <a:ext cx="30729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305"/>
                    <a:pt x="3363" y="10611"/>
                    <a:pt x="870" y="14211"/>
                  </a:cubicBezTo>
                  <a:cubicBezTo>
                    <a:pt x="-1622" y="17811"/>
                    <a:pt x="1701" y="19705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7111315" y="8201424"/>
              <a:ext cx="122232" cy="101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0978" fill="norm" stroke="1" extrusionOk="0">
                  <a:moveTo>
                    <a:pt x="2623" y="6754"/>
                  </a:moveTo>
                  <a:cubicBezTo>
                    <a:pt x="2623" y="9388"/>
                    <a:pt x="2623" y="12022"/>
                    <a:pt x="2173" y="14656"/>
                  </a:cubicBezTo>
                  <a:cubicBezTo>
                    <a:pt x="1723" y="17290"/>
                    <a:pt x="823" y="19924"/>
                    <a:pt x="373" y="19661"/>
                  </a:cubicBezTo>
                  <a:cubicBezTo>
                    <a:pt x="-77" y="19397"/>
                    <a:pt x="-77" y="16236"/>
                    <a:pt x="148" y="13075"/>
                  </a:cubicBezTo>
                  <a:cubicBezTo>
                    <a:pt x="373" y="9915"/>
                    <a:pt x="823" y="6754"/>
                    <a:pt x="1948" y="4119"/>
                  </a:cubicBezTo>
                  <a:cubicBezTo>
                    <a:pt x="3073" y="1485"/>
                    <a:pt x="4873" y="-622"/>
                    <a:pt x="7573" y="168"/>
                  </a:cubicBezTo>
                  <a:cubicBezTo>
                    <a:pt x="10273" y="958"/>
                    <a:pt x="13873" y="4646"/>
                    <a:pt x="16348" y="8597"/>
                  </a:cubicBezTo>
                  <a:cubicBezTo>
                    <a:pt x="18823" y="12549"/>
                    <a:pt x="20173" y="16763"/>
                    <a:pt x="21523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8667245" y="8540859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8682579" y="8471857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8728580" y="8586860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8736246" y="8640528"/>
              <a:ext cx="84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8866583" y="8602194"/>
              <a:ext cx="38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8667245" y="8065515"/>
              <a:ext cx="14567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571"/>
                    <a:pt x="0" y="5143"/>
                    <a:pt x="0" y="8743"/>
                  </a:cubicBezTo>
                  <a:cubicBezTo>
                    <a:pt x="0" y="12343"/>
                    <a:pt x="0" y="16971"/>
                    <a:pt x="379" y="17743"/>
                  </a:cubicBezTo>
                  <a:cubicBezTo>
                    <a:pt x="758" y="18514"/>
                    <a:pt x="1516" y="15429"/>
                    <a:pt x="3221" y="12086"/>
                  </a:cubicBezTo>
                  <a:cubicBezTo>
                    <a:pt x="4926" y="8743"/>
                    <a:pt x="7579" y="5143"/>
                    <a:pt x="9853" y="3343"/>
                  </a:cubicBezTo>
                  <a:cubicBezTo>
                    <a:pt x="12126" y="1543"/>
                    <a:pt x="14021" y="1543"/>
                    <a:pt x="15916" y="4886"/>
                  </a:cubicBezTo>
                  <a:cubicBezTo>
                    <a:pt x="17811" y="8229"/>
                    <a:pt x="19705" y="14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2343543" y="7751494"/>
              <a:ext cx="7726503" cy="1786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596" fill="norm" stroke="1" extrusionOk="0">
                  <a:moveTo>
                    <a:pt x="7422" y="4909"/>
                  </a:moveTo>
                  <a:cubicBezTo>
                    <a:pt x="7422" y="4631"/>
                    <a:pt x="7422" y="4353"/>
                    <a:pt x="7404" y="4168"/>
                  </a:cubicBezTo>
                  <a:cubicBezTo>
                    <a:pt x="7386" y="3982"/>
                    <a:pt x="7351" y="3890"/>
                    <a:pt x="7226" y="3781"/>
                  </a:cubicBezTo>
                  <a:cubicBezTo>
                    <a:pt x="7101" y="3673"/>
                    <a:pt x="6887" y="3550"/>
                    <a:pt x="6662" y="3411"/>
                  </a:cubicBezTo>
                  <a:cubicBezTo>
                    <a:pt x="6438" y="3272"/>
                    <a:pt x="6202" y="3117"/>
                    <a:pt x="5960" y="3009"/>
                  </a:cubicBezTo>
                  <a:cubicBezTo>
                    <a:pt x="5717" y="2901"/>
                    <a:pt x="5468" y="2839"/>
                    <a:pt x="5207" y="2808"/>
                  </a:cubicBezTo>
                  <a:cubicBezTo>
                    <a:pt x="4947" y="2777"/>
                    <a:pt x="4676" y="2777"/>
                    <a:pt x="4398" y="2870"/>
                  </a:cubicBezTo>
                  <a:cubicBezTo>
                    <a:pt x="4119" y="2963"/>
                    <a:pt x="3834" y="3148"/>
                    <a:pt x="3577" y="3364"/>
                  </a:cubicBezTo>
                  <a:cubicBezTo>
                    <a:pt x="3320" y="3581"/>
                    <a:pt x="3092" y="3828"/>
                    <a:pt x="2846" y="4214"/>
                  </a:cubicBezTo>
                  <a:cubicBezTo>
                    <a:pt x="2600" y="4600"/>
                    <a:pt x="2336" y="5126"/>
                    <a:pt x="2083" y="5651"/>
                  </a:cubicBezTo>
                  <a:cubicBezTo>
                    <a:pt x="1830" y="6176"/>
                    <a:pt x="1587" y="6702"/>
                    <a:pt x="1366" y="7258"/>
                  </a:cubicBezTo>
                  <a:cubicBezTo>
                    <a:pt x="1145" y="7814"/>
                    <a:pt x="945" y="8401"/>
                    <a:pt x="756" y="9081"/>
                  </a:cubicBezTo>
                  <a:cubicBezTo>
                    <a:pt x="567" y="9761"/>
                    <a:pt x="389" y="10533"/>
                    <a:pt x="257" y="11290"/>
                  </a:cubicBezTo>
                  <a:cubicBezTo>
                    <a:pt x="125" y="12048"/>
                    <a:pt x="39" y="12789"/>
                    <a:pt x="11" y="13438"/>
                  </a:cubicBezTo>
                  <a:cubicBezTo>
                    <a:pt x="-18" y="14087"/>
                    <a:pt x="11" y="14643"/>
                    <a:pt x="128" y="15246"/>
                  </a:cubicBezTo>
                  <a:cubicBezTo>
                    <a:pt x="246" y="15848"/>
                    <a:pt x="453" y="16497"/>
                    <a:pt x="674" y="17007"/>
                  </a:cubicBezTo>
                  <a:cubicBezTo>
                    <a:pt x="895" y="17517"/>
                    <a:pt x="1130" y="17888"/>
                    <a:pt x="1373" y="18197"/>
                  </a:cubicBezTo>
                  <a:cubicBezTo>
                    <a:pt x="1616" y="18506"/>
                    <a:pt x="1865" y="18753"/>
                    <a:pt x="2140" y="18969"/>
                  </a:cubicBezTo>
                  <a:cubicBezTo>
                    <a:pt x="2414" y="19186"/>
                    <a:pt x="2714" y="19371"/>
                    <a:pt x="2996" y="19510"/>
                  </a:cubicBezTo>
                  <a:cubicBezTo>
                    <a:pt x="3278" y="19649"/>
                    <a:pt x="3542" y="19742"/>
                    <a:pt x="3823" y="19819"/>
                  </a:cubicBezTo>
                  <a:cubicBezTo>
                    <a:pt x="4105" y="19896"/>
                    <a:pt x="4405" y="19958"/>
                    <a:pt x="4676" y="20020"/>
                  </a:cubicBezTo>
                  <a:cubicBezTo>
                    <a:pt x="4947" y="20082"/>
                    <a:pt x="5189" y="20144"/>
                    <a:pt x="5425" y="20205"/>
                  </a:cubicBezTo>
                  <a:cubicBezTo>
                    <a:pt x="5660" y="20267"/>
                    <a:pt x="5888" y="20329"/>
                    <a:pt x="6149" y="20437"/>
                  </a:cubicBezTo>
                  <a:cubicBezTo>
                    <a:pt x="6409" y="20545"/>
                    <a:pt x="6702" y="20700"/>
                    <a:pt x="6994" y="20839"/>
                  </a:cubicBezTo>
                  <a:cubicBezTo>
                    <a:pt x="7287" y="20978"/>
                    <a:pt x="7579" y="21102"/>
                    <a:pt x="7872" y="21210"/>
                  </a:cubicBezTo>
                  <a:cubicBezTo>
                    <a:pt x="8164" y="21318"/>
                    <a:pt x="8457" y="21411"/>
                    <a:pt x="8756" y="21472"/>
                  </a:cubicBezTo>
                  <a:cubicBezTo>
                    <a:pt x="9056" y="21534"/>
                    <a:pt x="9362" y="21565"/>
                    <a:pt x="9658" y="21581"/>
                  </a:cubicBezTo>
                  <a:cubicBezTo>
                    <a:pt x="9955" y="21596"/>
                    <a:pt x="10240" y="21596"/>
                    <a:pt x="10529" y="21596"/>
                  </a:cubicBezTo>
                  <a:cubicBezTo>
                    <a:pt x="10818" y="21596"/>
                    <a:pt x="11110" y="21596"/>
                    <a:pt x="11392" y="21581"/>
                  </a:cubicBezTo>
                  <a:cubicBezTo>
                    <a:pt x="11674" y="21565"/>
                    <a:pt x="11945" y="21534"/>
                    <a:pt x="12216" y="21472"/>
                  </a:cubicBezTo>
                  <a:cubicBezTo>
                    <a:pt x="12487" y="21411"/>
                    <a:pt x="12758" y="21318"/>
                    <a:pt x="13025" y="21210"/>
                  </a:cubicBezTo>
                  <a:cubicBezTo>
                    <a:pt x="13293" y="21102"/>
                    <a:pt x="13557" y="20978"/>
                    <a:pt x="13832" y="20823"/>
                  </a:cubicBezTo>
                  <a:cubicBezTo>
                    <a:pt x="14106" y="20669"/>
                    <a:pt x="14392" y="20484"/>
                    <a:pt x="14670" y="20314"/>
                  </a:cubicBezTo>
                  <a:cubicBezTo>
                    <a:pt x="14948" y="20144"/>
                    <a:pt x="15219" y="19989"/>
                    <a:pt x="15490" y="19835"/>
                  </a:cubicBezTo>
                  <a:cubicBezTo>
                    <a:pt x="15761" y="19680"/>
                    <a:pt x="16032" y="19526"/>
                    <a:pt x="16303" y="19387"/>
                  </a:cubicBezTo>
                  <a:cubicBezTo>
                    <a:pt x="16574" y="19248"/>
                    <a:pt x="16845" y="19124"/>
                    <a:pt x="17116" y="18985"/>
                  </a:cubicBezTo>
                  <a:cubicBezTo>
                    <a:pt x="17388" y="18846"/>
                    <a:pt x="17659" y="18691"/>
                    <a:pt x="17923" y="18490"/>
                  </a:cubicBezTo>
                  <a:cubicBezTo>
                    <a:pt x="18186" y="18290"/>
                    <a:pt x="18443" y="18042"/>
                    <a:pt x="18711" y="17718"/>
                  </a:cubicBezTo>
                  <a:cubicBezTo>
                    <a:pt x="18978" y="17393"/>
                    <a:pt x="19257" y="16992"/>
                    <a:pt x="19517" y="16544"/>
                  </a:cubicBezTo>
                  <a:cubicBezTo>
                    <a:pt x="19777" y="16096"/>
                    <a:pt x="20020" y="15601"/>
                    <a:pt x="20237" y="15076"/>
                  </a:cubicBezTo>
                  <a:cubicBezTo>
                    <a:pt x="20455" y="14551"/>
                    <a:pt x="20648" y="13994"/>
                    <a:pt x="20829" y="13314"/>
                  </a:cubicBezTo>
                  <a:cubicBezTo>
                    <a:pt x="21011" y="12635"/>
                    <a:pt x="21183" y="11831"/>
                    <a:pt x="21307" y="11028"/>
                  </a:cubicBezTo>
                  <a:cubicBezTo>
                    <a:pt x="21432" y="10224"/>
                    <a:pt x="21511" y="9421"/>
                    <a:pt x="21546" y="8617"/>
                  </a:cubicBezTo>
                  <a:cubicBezTo>
                    <a:pt x="21582" y="7814"/>
                    <a:pt x="21575" y="7011"/>
                    <a:pt x="21500" y="6207"/>
                  </a:cubicBezTo>
                  <a:cubicBezTo>
                    <a:pt x="21425" y="5404"/>
                    <a:pt x="21282" y="4600"/>
                    <a:pt x="21093" y="3951"/>
                  </a:cubicBezTo>
                  <a:cubicBezTo>
                    <a:pt x="20904" y="3302"/>
                    <a:pt x="20669" y="2808"/>
                    <a:pt x="20434" y="2406"/>
                  </a:cubicBezTo>
                  <a:cubicBezTo>
                    <a:pt x="20198" y="2005"/>
                    <a:pt x="19963" y="1696"/>
                    <a:pt x="19713" y="1433"/>
                  </a:cubicBezTo>
                  <a:cubicBezTo>
                    <a:pt x="19463" y="1170"/>
                    <a:pt x="19199" y="954"/>
                    <a:pt x="18914" y="769"/>
                  </a:cubicBezTo>
                  <a:cubicBezTo>
                    <a:pt x="18629" y="583"/>
                    <a:pt x="18322" y="429"/>
                    <a:pt x="18040" y="320"/>
                  </a:cubicBezTo>
                  <a:cubicBezTo>
                    <a:pt x="17758" y="212"/>
                    <a:pt x="17502" y="151"/>
                    <a:pt x="17248" y="104"/>
                  </a:cubicBezTo>
                  <a:cubicBezTo>
                    <a:pt x="16995" y="58"/>
                    <a:pt x="16746" y="27"/>
                    <a:pt x="16489" y="11"/>
                  </a:cubicBezTo>
                  <a:cubicBezTo>
                    <a:pt x="16232" y="-4"/>
                    <a:pt x="15968" y="-4"/>
                    <a:pt x="15700" y="11"/>
                  </a:cubicBezTo>
                  <a:cubicBezTo>
                    <a:pt x="15433" y="27"/>
                    <a:pt x="15162" y="58"/>
                    <a:pt x="14894" y="104"/>
                  </a:cubicBezTo>
                  <a:cubicBezTo>
                    <a:pt x="14627" y="151"/>
                    <a:pt x="14363" y="212"/>
                    <a:pt x="14092" y="305"/>
                  </a:cubicBezTo>
                  <a:cubicBezTo>
                    <a:pt x="13821" y="398"/>
                    <a:pt x="13543" y="521"/>
                    <a:pt x="13261" y="645"/>
                  </a:cubicBezTo>
                  <a:cubicBezTo>
                    <a:pt x="12979" y="769"/>
                    <a:pt x="12694" y="892"/>
                    <a:pt x="12408" y="1016"/>
                  </a:cubicBezTo>
                  <a:cubicBezTo>
                    <a:pt x="12123" y="1139"/>
                    <a:pt x="11838" y="1263"/>
                    <a:pt x="11549" y="1402"/>
                  </a:cubicBezTo>
                  <a:cubicBezTo>
                    <a:pt x="11260" y="1541"/>
                    <a:pt x="10967" y="1696"/>
                    <a:pt x="10671" y="1835"/>
                  </a:cubicBezTo>
                  <a:cubicBezTo>
                    <a:pt x="10375" y="1974"/>
                    <a:pt x="10076" y="2097"/>
                    <a:pt x="9776" y="2221"/>
                  </a:cubicBezTo>
                  <a:cubicBezTo>
                    <a:pt x="9477" y="2344"/>
                    <a:pt x="9177" y="2468"/>
                    <a:pt x="8877" y="2607"/>
                  </a:cubicBezTo>
                  <a:cubicBezTo>
                    <a:pt x="8578" y="2746"/>
                    <a:pt x="8278" y="2901"/>
                    <a:pt x="7986" y="3055"/>
                  </a:cubicBezTo>
                  <a:cubicBezTo>
                    <a:pt x="7693" y="3210"/>
                    <a:pt x="7408" y="3364"/>
                    <a:pt x="7101" y="3627"/>
                  </a:cubicBezTo>
                  <a:cubicBezTo>
                    <a:pt x="6794" y="3890"/>
                    <a:pt x="6466" y="4260"/>
                    <a:pt x="6138" y="4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9464597" y="7620838"/>
              <a:ext cx="31434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600"/>
                    <a:pt x="0" y="19600"/>
                    <a:pt x="1054" y="18000"/>
                  </a:cubicBezTo>
                  <a:cubicBezTo>
                    <a:pt x="2107" y="16400"/>
                    <a:pt x="4215" y="14200"/>
                    <a:pt x="7112" y="11300"/>
                  </a:cubicBezTo>
                  <a:cubicBezTo>
                    <a:pt x="10010" y="8400"/>
                    <a:pt x="13698" y="4800"/>
                    <a:pt x="16244" y="2800"/>
                  </a:cubicBezTo>
                  <a:cubicBezTo>
                    <a:pt x="18790" y="800"/>
                    <a:pt x="20195" y="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9656268" y="7513492"/>
              <a:ext cx="194674" cy="12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161" fill="norm" stroke="1" extrusionOk="0">
                  <a:moveTo>
                    <a:pt x="0" y="13226"/>
                  </a:moveTo>
                  <a:cubicBezTo>
                    <a:pt x="0" y="10581"/>
                    <a:pt x="0" y="7937"/>
                    <a:pt x="2665" y="5512"/>
                  </a:cubicBezTo>
                  <a:cubicBezTo>
                    <a:pt x="5330" y="3088"/>
                    <a:pt x="10660" y="883"/>
                    <a:pt x="14166" y="222"/>
                  </a:cubicBezTo>
                  <a:cubicBezTo>
                    <a:pt x="17673" y="-439"/>
                    <a:pt x="19356" y="443"/>
                    <a:pt x="20338" y="1985"/>
                  </a:cubicBezTo>
                  <a:cubicBezTo>
                    <a:pt x="21319" y="3528"/>
                    <a:pt x="21600" y="5732"/>
                    <a:pt x="21179" y="9038"/>
                  </a:cubicBezTo>
                  <a:cubicBezTo>
                    <a:pt x="20758" y="12345"/>
                    <a:pt x="19636" y="16753"/>
                    <a:pt x="18514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10016609" y="6794360"/>
              <a:ext cx="196420" cy="46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529" fill="norm" stroke="1" extrusionOk="0">
                  <a:moveTo>
                    <a:pt x="1641" y="8733"/>
                  </a:moveTo>
                  <a:cubicBezTo>
                    <a:pt x="3281" y="11903"/>
                    <a:pt x="4922" y="15072"/>
                    <a:pt x="5742" y="17009"/>
                  </a:cubicBezTo>
                  <a:cubicBezTo>
                    <a:pt x="6562" y="18946"/>
                    <a:pt x="6562" y="19651"/>
                    <a:pt x="6562" y="20296"/>
                  </a:cubicBezTo>
                  <a:cubicBezTo>
                    <a:pt x="6562" y="20942"/>
                    <a:pt x="6562" y="21529"/>
                    <a:pt x="6425" y="21529"/>
                  </a:cubicBezTo>
                  <a:cubicBezTo>
                    <a:pt x="6289" y="21529"/>
                    <a:pt x="6015" y="20942"/>
                    <a:pt x="5468" y="18888"/>
                  </a:cubicBezTo>
                  <a:cubicBezTo>
                    <a:pt x="4922" y="16833"/>
                    <a:pt x="4101" y="13312"/>
                    <a:pt x="3691" y="10377"/>
                  </a:cubicBezTo>
                  <a:cubicBezTo>
                    <a:pt x="3281" y="7442"/>
                    <a:pt x="3281" y="5094"/>
                    <a:pt x="3691" y="3627"/>
                  </a:cubicBezTo>
                  <a:cubicBezTo>
                    <a:pt x="4101" y="2159"/>
                    <a:pt x="4922" y="1572"/>
                    <a:pt x="5879" y="1103"/>
                  </a:cubicBezTo>
                  <a:cubicBezTo>
                    <a:pt x="6835" y="633"/>
                    <a:pt x="7929" y="281"/>
                    <a:pt x="9160" y="105"/>
                  </a:cubicBezTo>
                  <a:cubicBezTo>
                    <a:pt x="10390" y="-71"/>
                    <a:pt x="11757" y="-71"/>
                    <a:pt x="13944" y="457"/>
                  </a:cubicBezTo>
                  <a:cubicBezTo>
                    <a:pt x="16132" y="986"/>
                    <a:pt x="19139" y="2042"/>
                    <a:pt x="20370" y="3216"/>
                  </a:cubicBezTo>
                  <a:cubicBezTo>
                    <a:pt x="21600" y="4390"/>
                    <a:pt x="21053" y="5681"/>
                    <a:pt x="18866" y="6503"/>
                  </a:cubicBezTo>
                  <a:cubicBezTo>
                    <a:pt x="16678" y="7325"/>
                    <a:pt x="12851" y="7677"/>
                    <a:pt x="10117" y="7853"/>
                  </a:cubicBezTo>
                  <a:cubicBezTo>
                    <a:pt x="7382" y="8029"/>
                    <a:pt x="5742" y="8029"/>
                    <a:pt x="4238" y="7794"/>
                  </a:cubicBezTo>
                  <a:cubicBezTo>
                    <a:pt x="2734" y="7559"/>
                    <a:pt x="1367" y="7090"/>
                    <a:pt x="0" y="6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3536766" y="9323550"/>
              <a:ext cx="539406" cy="112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44" fill="norm" stroke="1" extrusionOk="0">
                  <a:moveTo>
                    <a:pt x="2499" y="11394"/>
                  </a:moveTo>
                  <a:cubicBezTo>
                    <a:pt x="2092" y="12834"/>
                    <a:pt x="1684" y="14274"/>
                    <a:pt x="1175" y="15954"/>
                  </a:cubicBezTo>
                  <a:cubicBezTo>
                    <a:pt x="665" y="17634"/>
                    <a:pt x="54" y="19554"/>
                    <a:pt x="3" y="20514"/>
                  </a:cubicBezTo>
                  <a:cubicBezTo>
                    <a:pt x="-48" y="21474"/>
                    <a:pt x="461" y="21474"/>
                    <a:pt x="2194" y="19554"/>
                  </a:cubicBezTo>
                  <a:cubicBezTo>
                    <a:pt x="3926" y="17634"/>
                    <a:pt x="6880" y="13794"/>
                    <a:pt x="10090" y="10194"/>
                  </a:cubicBezTo>
                  <a:cubicBezTo>
                    <a:pt x="13299" y="6594"/>
                    <a:pt x="16763" y="3234"/>
                    <a:pt x="18801" y="1554"/>
                  </a:cubicBezTo>
                  <a:cubicBezTo>
                    <a:pt x="20839" y="-126"/>
                    <a:pt x="21450" y="-126"/>
                    <a:pt x="21501" y="114"/>
                  </a:cubicBezTo>
                  <a:cubicBezTo>
                    <a:pt x="21552" y="354"/>
                    <a:pt x="21043" y="834"/>
                    <a:pt x="18954" y="2994"/>
                  </a:cubicBezTo>
                  <a:cubicBezTo>
                    <a:pt x="16865" y="5154"/>
                    <a:pt x="13197" y="8994"/>
                    <a:pt x="10599" y="11634"/>
                  </a:cubicBezTo>
                  <a:cubicBezTo>
                    <a:pt x="8001" y="14274"/>
                    <a:pt x="6473" y="15714"/>
                    <a:pt x="5403" y="16674"/>
                  </a:cubicBezTo>
                  <a:cubicBezTo>
                    <a:pt x="4333" y="17634"/>
                    <a:pt x="3722" y="18114"/>
                    <a:pt x="3722" y="17874"/>
                  </a:cubicBezTo>
                  <a:cubicBezTo>
                    <a:pt x="3722" y="17634"/>
                    <a:pt x="4333" y="16674"/>
                    <a:pt x="6320" y="14754"/>
                  </a:cubicBezTo>
                  <a:cubicBezTo>
                    <a:pt x="8307" y="12834"/>
                    <a:pt x="11669" y="9954"/>
                    <a:pt x="14267" y="8274"/>
                  </a:cubicBezTo>
                  <a:cubicBezTo>
                    <a:pt x="16865" y="6594"/>
                    <a:pt x="18699" y="6114"/>
                    <a:pt x="20533" y="56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6880871" y="9315984"/>
              <a:ext cx="425618" cy="8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02" fill="norm" stroke="1" extrusionOk="0">
                  <a:moveTo>
                    <a:pt x="0" y="21402"/>
                  </a:moveTo>
                  <a:cubicBezTo>
                    <a:pt x="3751" y="15511"/>
                    <a:pt x="7502" y="9620"/>
                    <a:pt x="10865" y="6020"/>
                  </a:cubicBezTo>
                  <a:cubicBezTo>
                    <a:pt x="14228" y="2420"/>
                    <a:pt x="17202" y="1111"/>
                    <a:pt x="19013" y="457"/>
                  </a:cubicBezTo>
                  <a:cubicBezTo>
                    <a:pt x="20824" y="-198"/>
                    <a:pt x="21471" y="-198"/>
                    <a:pt x="21535" y="784"/>
                  </a:cubicBezTo>
                  <a:cubicBezTo>
                    <a:pt x="21600" y="1766"/>
                    <a:pt x="21083" y="3729"/>
                    <a:pt x="20177" y="5366"/>
                  </a:cubicBezTo>
                  <a:cubicBezTo>
                    <a:pt x="19272" y="7002"/>
                    <a:pt x="17978" y="8311"/>
                    <a:pt x="16685" y="9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6970318" y="9361211"/>
              <a:ext cx="270896" cy="3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706" y="13886"/>
                  </a:moveTo>
                  <a:cubicBezTo>
                    <a:pt x="4483" y="15428"/>
                    <a:pt x="3260" y="16971"/>
                    <a:pt x="2140" y="18514"/>
                  </a:cubicBezTo>
                  <a:cubicBezTo>
                    <a:pt x="1019" y="20057"/>
                    <a:pt x="0" y="21600"/>
                    <a:pt x="0" y="21600"/>
                  </a:cubicBezTo>
                  <a:cubicBezTo>
                    <a:pt x="0" y="21600"/>
                    <a:pt x="1019" y="20057"/>
                    <a:pt x="4789" y="16200"/>
                  </a:cubicBezTo>
                  <a:cubicBezTo>
                    <a:pt x="8558" y="12343"/>
                    <a:pt x="15079" y="61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10202697" y="6287945"/>
              <a:ext cx="254098" cy="187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361" fill="norm" stroke="1" extrusionOk="0">
                  <a:moveTo>
                    <a:pt x="10627" y="1621"/>
                  </a:moveTo>
                  <a:cubicBezTo>
                    <a:pt x="11474" y="746"/>
                    <a:pt x="12321" y="-130"/>
                    <a:pt x="12215" y="16"/>
                  </a:cubicBezTo>
                  <a:cubicBezTo>
                    <a:pt x="12109" y="162"/>
                    <a:pt x="11051" y="1329"/>
                    <a:pt x="9039" y="3081"/>
                  </a:cubicBezTo>
                  <a:cubicBezTo>
                    <a:pt x="7027" y="4832"/>
                    <a:pt x="4062" y="7167"/>
                    <a:pt x="2262" y="8919"/>
                  </a:cubicBezTo>
                  <a:cubicBezTo>
                    <a:pt x="462" y="10670"/>
                    <a:pt x="-173" y="11838"/>
                    <a:pt x="39" y="12421"/>
                  </a:cubicBezTo>
                  <a:cubicBezTo>
                    <a:pt x="251" y="13005"/>
                    <a:pt x="1309" y="13005"/>
                    <a:pt x="3004" y="13005"/>
                  </a:cubicBezTo>
                  <a:cubicBezTo>
                    <a:pt x="4698" y="13005"/>
                    <a:pt x="7027" y="13005"/>
                    <a:pt x="8721" y="13005"/>
                  </a:cubicBezTo>
                  <a:cubicBezTo>
                    <a:pt x="10415" y="13005"/>
                    <a:pt x="11474" y="13005"/>
                    <a:pt x="11686" y="13589"/>
                  </a:cubicBezTo>
                  <a:cubicBezTo>
                    <a:pt x="11898" y="14173"/>
                    <a:pt x="11262" y="15340"/>
                    <a:pt x="10203" y="16508"/>
                  </a:cubicBezTo>
                  <a:cubicBezTo>
                    <a:pt x="9145" y="17675"/>
                    <a:pt x="7662" y="18843"/>
                    <a:pt x="6392" y="19719"/>
                  </a:cubicBezTo>
                  <a:cubicBezTo>
                    <a:pt x="5121" y="20594"/>
                    <a:pt x="4062" y="21178"/>
                    <a:pt x="4168" y="21324"/>
                  </a:cubicBezTo>
                  <a:cubicBezTo>
                    <a:pt x="4274" y="21470"/>
                    <a:pt x="5545" y="21178"/>
                    <a:pt x="7768" y="20448"/>
                  </a:cubicBezTo>
                  <a:cubicBezTo>
                    <a:pt x="9992" y="19719"/>
                    <a:pt x="13168" y="18551"/>
                    <a:pt x="15709" y="17967"/>
                  </a:cubicBezTo>
                  <a:cubicBezTo>
                    <a:pt x="18251" y="17384"/>
                    <a:pt x="20156" y="17384"/>
                    <a:pt x="20792" y="17967"/>
                  </a:cubicBezTo>
                  <a:cubicBezTo>
                    <a:pt x="21427" y="18551"/>
                    <a:pt x="20792" y="19719"/>
                    <a:pt x="20156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10254281" y="6585814"/>
              <a:ext cx="15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10246614" y="6546801"/>
              <a:ext cx="84336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1964" y="11375"/>
                    <a:pt x="3927" y="2735"/>
                    <a:pt x="7527" y="575"/>
                  </a:cubicBezTo>
                  <a:cubicBezTo>
                    <a:pt x="11127" y="-1585"/>
                    <a:pt x="1636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10323283" y="6585135"/>
              <a:ext cx="61335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4500" y="2735"/>
                    <a:pt x="9000" y="-1585"/>
                    <a:pt x="12600" y="575"/>
                  </a:cubicBezTo>
                  <a:cubicBezTo>
                    <a:pt x="16200" y="2735"/>
                    <a:pt x="189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10307949" y="6589540"/>
              <a:ext cx="179619" cy="80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5" h="21291" fill="norm" stroke="1" extrusionOk="0">
                  <a:moveTo>
                    <a:pt x="0" y="21291"/>
                  </a:moveTo>
                  <a:cubicBezTo>
                    <a:pt x="4800" y="16566"/>
                    <a:pt x="9600" y="11841"/>
                    <a:pt x="13350" y="7791"/>
                  </a:cubicBezTo>
                  <a:cubicBezTo>
                    <a:pt x="17100" y="3741"/>
                    <a:pt x="19800" y="366"/>
                    <a:pt x="20700" y="29"/>
                  </a:cubicBezTo>
                  <a:cubicBezTo>
                    <a:pt x="21600" y="-309"/>
                    <a:pt x="20700" y="2391"/>
                    <a:pt x="20250" y="5766"/>
                  </a:cubicBezTo>
                  <a:cubicBezTo>
                    <a:pt x="19800" y="9141"/>
                    <a:pt x="19800" y="13191"/>
                    <a:pt x="19800" y="17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10085611" y="6072136"/>
              <a:ext cx="115003" cy="134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0"/>
                  </a:moveTo>
                  <a:cubicBezTo>
                    <a:pt x="1920" y="3668"/>
                    <a:pt x="3840" y="7336"/>
                    <a:pt x="4800" y="10189"/>
                  </a:cubicBezTo>
                  <a:cubicBezTo>
                    <a:pt x="5760" y="13041"/>
                    <a:pt x="5760" y="15079"/>
                    <a:pt x="5520" y="17117"/>
                  </a:cubicBezTo>
                  <a:cubicBezTo>
                    <a:pt x="5280" y="19155"/>
                    <a:pt x="4800" y="21192"/>
                    <a:pt x="3840" y="21396"/>
                  </a:cubicBezTo>
                  <a:cubicBezTo>
                    <a:pt x="2880" y="21600"/>
                    <a:pt x="1440" y="19970"/>
                    <a:pt x="720" y="17117"/>
                  </a:cubicBezTo>
                  <a:cubicBezTo>
                    <a:pt x="0" y="14264"/>
                    <a:pt x="0" y="10189"/>
                    <a:pt x="720" y="7132"/>
                  </a:cubicBezTo>
                  <a:cubicBezTo>
                    <a:pt x="1440" y="4075"/>
                    <a:pt x="2880" y="2038"/>
                    <a:pt x="6240" y="1834"/>
                  </a:cubicBezTo>
                  <a:cubicBezTo>
                    <a:pt x="9600" y="1630"/>
                    <a:pt x="14880" y="3260"/>
                    <a:pt x="17760" y="6317"/>
                  </a:cubicBezTo>
                  <a:cubicBezTo>
                    <a:pt x="20640" y="9374"/>
                    <a:pt x="21120" y="13857"/>
                    <a:pt x="21600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10231281" y="6087470"/>
              <a:ext cx="115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10277282" y="6056803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10338616" y="6025011"/>
              <a:ext cx="245340" cy="116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3" fill="norm" stroke="1" extrusionOk="0">
                  <a:moveTo>
                    <a:pt x="0" y="1581"/>
                  </a:moveTo>
                  <a:cubicBezTo>
                    <a:pt x="1125" y="2960"/>
                    <a:pt x="2250" y="4338"/>
                    <a:pt x="3037" y="6177"/>
                  </a:cubicBezTo>
                  <a:cubicBezTo>
                    <a:pt x="3825" y="8015"/>
                    <a:pt x="4275" y="10313"/>
                    <a:pt x="4500" y="13070"/>
                  </a:cubicBezTo>
                  <a:cubicBezTo>
                    <a:pt x="4725" y="15828"/>
                    <a:pt x="4725" y="19045"/>
                    <a:pt x="4613" y="19275"/>
                  </a:cubicBezTo>
                  <a:cubicBezTo>
                    <a:pt x="4500" y="19504"/>
                    <a:pt x="4275" y="16747"/>
                    <a:pt x="4162" y="14219"/>
                  </a:cubicBezTo>
                  <a:cubicBezTo>
                    <a:pt x="4050" y="11692"/>
                    <a:pt x="4050" y="9394"/>
                    <a:pt x="4500" y="7555"/>
                  </a:cubicBezTo>
                  <a:cubicBezTo>
                    <a:pt x="4950" y="5717"/>
                    <a:pt x="5850" y="4338"/>
                    <a:pt x="6637" y="4568"/>
                  </a:cubicBezTo>
                  <a:cubicBezTo>
                    <a:pt x="7425" y="4798"/>
                    <a:pt x="8100" y="6636"/>
                    <a:pt x="8887" y="6866"/>
                  </a:cubicBezTo>
                  <a:cubicBezTo>
                    <a:pt x="9675" y="7096"/>
                    <a:pt x="10575" y="5717"/>
                    <a:pt x="11475" y="4338"/>
                  </a:cubicBezTo>
                  <a:cubicBezTo>
                    <a:pt x="12375" y="2960"/>
                    <a:pt x="13275" y="1581"/>
                    <a:pt x="14400" y="662"/>
                  </a:cubicBezTo>
                  <a:cubicBezTo>
                    <a:pt x="15525" y="-257"/>
                    <a:pt x="16875" y="-717"/>
                    <a:pt x="18112" y="2730"/>
                  </a:cubicBezTo>
                  <a:cubicBezTo>
                    <a:pt x="19350" y="6177"/>
                    <a:pt x="20475" y="13530"/>
                    <a:pt x="21600" y="2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10800819" y="6603209"/>
              <a:ext cx="158812" cy="22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88" fill="norm" stroke="1" extrusionOk="0">
                  <a:moveTo>
                    <a:pt x="12049" y="4957"/>
                  </a:moveTo>
                  <a:cubicBezTo>
                    <a:pt x="12392" y="3729"/>
                    <a:pt x="12735" y="2502"/>
                    <a:pt x="12220" y="1520"/>
                  </a:cubicBezTo>
                  <a:cubicBezTo>
                    <a:pt x="11706" y="538"/>
                    <a:pt x="10335" y="-198"/>
                    <a:pt x="8963" y="47"/>
                  </a:cubicBezTo>
                  <a:cubicBezTo>
                    <a:pt x="7592" y="293"/>
                    <a:pt x="6220" y="1520"/>
                    <a:pt x="4677" y="4220"/>
                  </a:cubicBezTo>
                  <a:cubicBezTo>
                    <a:pt x="3135" y="6920"/>
                    <a:pt x="1420" y="11093"/>
                    <a:pt x="563" y="13793"/>
                  </a:cubicBezTo>
                  <a:cubicBezTo>
                    <a:pt x="-294" y="16493"/>
                    <a:pt x="-294" y="17720"/>
                    <a:pt x="1420" y="18947"/>
                  </a:cubicBezTo>
                  <a:cubicBezTo>
                    <a:pt x="3135" y="20175"/>
                    <a:pt x="6563" y="21402"/>
                    <a:pt x="10163" y="21279"/>
                  </a:cubicBezTo>
                  <a:cubicBezTo>
                    <a:pt x="13763" y="21157"/>
                    <a:pt x="17535" y="19684"/>
                    <a:pt x="21306" y="18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11005570" y="6677817"/>
              <a:ext cx="3072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4320"/>
                    <a:pt x="-1622" y="8640"/>
                    <a:pt x="870" y="12240"/>
                  </a:cubicBezTo>
                  <a:cubicBezTo>
                    <a:pt x="3363" y="15840"/>
                    <a:pt x="11670" y="1872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11089966" y="6700817"/>
              <a:ext cx="153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80" y="18000"/>
                    <a:pt x="2160" y="14400"/>
                    <a:pt x="5760" y="10800"/>
                  </a:cubicBezTo>
                  <a:cubicBezTo>
                    <a:pt x="9360" y="7200"/>
                    <a:pt x="1548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11305855" y="6572399"/>
              <a:ext cx="179988" cy="465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65" fill="norm" stroke="1" extrusionOk="0">
                  <a:moveTo>
                    <a:pt x="5257" y="6251"/>
                  </a:moveTo>
                  <a:cubicBezTo>
                    <a:pt x="5257" y="8834"/>
                    <a:pt x="5257" y="11416"/>
                    <a:pt x="5407" y="13295"/>
                  </a:cubicBezTo>
                  <a:cubicBezTo>
                    <a:pt x="5557" y="15173"/>
                    <a:pt x="5857" y="16347"/>
                    <a:pt x="6007" y="17227"/>
                  </a:cubicBezTo>
                  <a:cubicBezTo>
                    <a:pt x="6157" y="18108"/>
                    <a:pt x="6157" y="18695"/>
                    <a:pt x="6157" y="19458"/>
                  </a:cubicBezTo>
                  <a:cubicBezTo>
                    <a:pt x="6157" y="20221"/>
                    <a:pt x="6157" y="21160"/>
                    <a:pt x="5857" y="21336"/>
                  </a:cubicBezTo>
                  <a:cubicBezTo>
                    <a:pt x="5557" y="21512"/>
                    <a:pt x="4957" y="20925"/>
                    <a:pt x="3907" y="18577"/>
                  </a:cubicBezTo>
                  <a:cubicBezTo>
                    <a:pt x="2857" y="16229"/>
                    <a:pt x="1357" y="12121"/>
                    <a:pt x="607" y="9186"/>
                  </a:cubicBezTo>
                  <a:cubicBezTo>
                    <a:pt x="-143" y="6251"/>
                    <a:pt x="-143" y="4490"/>
                    <a:pt x="307" y="3375"/>
                  </a:cubicBezTo>
                  <a:cubicBezTo>
                    <a:pt x="757" y="2260"/>
                    <a:pt x="1657" y="1790"/>
                    <a:pt x="3607" y="1321"/>
                  </a:cubicBezTo>
                  <a:cubicBezTo>
                    <a:pt x="5557" y="851"/>
                    <a:pt x="8557" y="382"/>
                    <a:pt x="10807" y="147"/>
                  </a:cubicBezTo>
                  <a:cubicBezTo>
                    <a:pt x="13057" y="-88"/>
                    <a:pt x="14557" y="-88"/>
                    <a:pt x="16207" y="499"/>
                  </a:cubicBezTo>
                  <a:cubicBezTo>
                    <a:pt x="17857" y="1086"/>
                    <a:pt x="19657" y="2260"/>
                    <a:pt x="20557" y="3199"/>
                  </a:cubicBezTo>
                  <a:cubicBezTo>
                    <a:pt x="21457" y="4138"/>
                    <a:pt x="21457" y="4842"/>
                    <a:pt x="19357" y="5664"/>
                  </a:cubicBezTo>
                  <a:cubicBezTo>
                    <a:pt x="17257" y="6486"/>
                    <a:pt x="13057" y="7425"/>
                    <a:pt x="10057" y="7777"/>
                  </a:cubicBezTo>
                  <a:cubicBezTo>
                    <a:pt x="7057" y="8129"/>
                    <a:pt x="5257" y="7895"/>
                    <a:pt x="3457" y="7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11526976" y="6440145"/>
              <a:ext cx="13279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0" y="0"/>
                  </a:moveTo>
                  <a:cubicBezTo>
                    <a:pt x="5891" y="783"/>
                    <a:pt x="11782" y="1565"/>
                    <a:pt x="15709" y="3678"/>
                  </a:cubicBezTo>
                  <a:cubicBezTo>
                    <a:pt x="19636" y="5791"/>
                    <a:pt x="21600" y="9235"/>
                    <a:pt x="19636" y="12443"/>
                  </a:cubicBezTo>
                  <a:cubicBezTo>
                    <a:pt x="17673" y="15652"/>
                    <a:pt x="11782" y="18626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11243303" y="6148917"/>
              <a:ext cx="153338" cy="14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7" fill="norm" stroke="1" extrusionOk="0">
                  <a:moveTo>
                    <a:pt x="0" y="6464"/>
                  </a:moveTo>
                  <a:cubicBezTo>
                    <a:pt x="1080" y="5024"/>
                    <a:pt x="2160" y="3584"/>
                    <a:pt x="3060" y="3764"/>
                  </a:cubicBezTo>
                  <a:cubicBezTo>
                    <a:pt x="3960" y="3944"/>
                    <a:pt x="4680" y="5744"/>
                    <a:pt x="5040" y="7544"/>
                  </a:cubicBezTo>
                  <a:cubicBezTo>
                    <a:pt x="5400" y="9344"/>
                    <a:pt x="5400" y="11144"/>
                    <a:pt x="5400" y="13844"/>
                  </a:cubicBezTo>
                  <a:cubicBezTo>
                    <a:pt x="5400" y="16544"/>
                    <a:pt x="5400" y="20144"/>
                    <a:pt x="5220" y="20684"/>
                  </a:cubicBezTo>
                  <a:cubicBezTo>
                    <a:pt x="5040" y="21224"/>
                    <a:pt x="4680" y="18704"/>
                    <a:pt x="4500" y="15464"/>
                  </a:cubicBezTo>
                  <a:cubicBezTo>
                    <a:pt x="4320" y="12224"/>
                    <a:pt x="4320" y="8264"/>
                    <a:pt x="5760" y="5384"/>
                  </a:cubicBezTo>
                  <a:cubicBezTo>
                    <a:pt x="7200" y="2504"/>
                    <a:pt x="10080" y="704"/>
                    <a:pt x="12420" y="164"/>
                  </a:cubicBezTo>
                  <a:cubicBezTo>
                    <a:pt x="14760" y="-376"/>
                    <a:pt x="16560" y="344"/>
                    <a:pt x="18000" y="3404"/>
                  </a:cubicBezTo>
                  <a:cubicBezTo>
                    <a:pt x="19440" y="6464"/>
                    <a:pt x="20520" y="11864"/>
                    <a:pt x="21600" y="17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11411974" y="6194806"/>
              <a:ext cx="99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6800"/>
                    <a:pt x="3323" y="12000"/>
                    <a:pt x="6923" y="8400"/>
                  </a:cubicBezTo>
                  <a:cubicBezTo>
                    <a:pt x="10523" y="4800"/>
                    <a:pt x="1606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1442641" y="6133471"/>
              <a:ext cx="3066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11534643" y="6099725"/>
              <a:ext cx="153338" cy="13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3" fill="norm" stroke="1" extrusionOk="0">
                  <a:moveTo>
                    <a:pt x="0" y="7827"/>
                  </a:moveTo>
                  <a:cubicBezTo>
                    <a:pt x="0" y="9865"/>
                    <a:pt x="0" y="11902"/>
                    <a:pt x="180" y="14551"/>
                  </a:cubicBezTo>
                  <a:cubicBezTo>
                    <a:pt x="360" y="17201"/>
                    <a:pt x="720" y="20461"/>
                    <a:pt x="900" y="20868"/>
                  </a:cubicBezTo>
                  <a:cubicBezTo>
                    <a:pt x="1080" y="21276"/>
                    <a:pt x="1080" y="18831"/>
                    <a:pt x="1080" y="15570"/>
                  </a:cubicBezTo>
                  <a:cubicBezTo>
                    <a:pt x="1080" y="12310"/>
                    <a:pt x="1080" y="8235"/>
                    <a:pt x="1800" y="5585"/>
                  </a:cubicBezTo>
                  <a:cubicBezTo>
                    <a:pt x="2520" y="2936"/>
                    <a:pt x="3960" y="1714"/>
                    <a:pt x="5220" y="1918"/>
                  </a:cubicBezTo>
                  <a:cubicBezTo>
                    <a:pt x="6480" y="2121"/>
                    <a:pt x="7560" y="3751"/>
                    <a:pt x="8640" y="5585"/>
                  </a:cubicBezTo>
                  <a:cubicBezTo>
                    <a:pt x="9720" y="7419"/>
                    <a:pt x="10800" y="9457"/>
                    <a:pt x="10980" y="9457"/>
                  </a:cubicBezTo>
                  <a:cubicBezTo>
                    <a:pt x="11160" y="9457"/>
                    <a:pt x="10440" y="7419"/>
                    <a:pt x="10620" y="5585"/>
                  </a:cubicBezTo>
                  <a:cubicBezTo>
                    <a:pt x="10800" y="3751"/>
                    <a:pt x="11880" y="2121"/>
                    <a:pt x="13320" y="1102"/>
                  </a:cubicBezTo>
                  <a:cubicBezTo>
                    <a:pt x="14760" y="84"/>
                    <a:pt x="16560" y="-324"/>
                    <a:pt x="18000" y="287"/>
                  </a:cubicBezTo>
                  <a:cubicBezTo>
                    <a:pt x="19440" y="899"/>
                    <a:pt x="20520" y="2529"/>
                    <a:pt x="21060" y="5585"/>
                  </a:cubicBezTo>
                  <a:cubicBezTo>
                    <a:pt x="21600" y="8642"/>
                    <a:pt x="21600" y="13125"/>
                    <a:pt x="21600" y="176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11787649" y="6072136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11990521" y="5865132"/>
              <a:ext cx="226472" cy="220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30" fill="norm" stroke="1" extrusionOk="0">
                  <a:moveTo>
                    <a:pt x="13348" y="0"/>
                  </a:moveTo>
                  <a:cubicBezTo>
                    <a:pt x="11188" y="1241"/>
                    <a:pt x="9028" y="2483"/>
                    <a:pt x="7468" y="3476"/>
                  </a:cubicBezTo>
                  <a:cubicBezTo>
                    <a:pt x="5908" y="4469"/>
                    <a:pt x="4948" y="5214"/>
                    <a:pt x="3988" y="6331"/>
                  </a:cubicBezTo>
                  <a:cubicBezTo>
                    <a:pt x="3028" y="7448"/>
                    <a:pt x="2068" y="8938"/>
                    <a:pt x="2188" y="9807"/>
                  </a:cubicBezTo>
                  <a:cubicBezTo>
                    <a:pt x="2308" y="10676"/>
                    <a:pt x="3508" y="10924"/>
                    <a:pt x="4708" y="10924"/>
                  </a:cubicBezTo>
                  <a:cubicBezTo>
                    <a:pt x="5908" y="10924"/>
                    <a:pt x="7108" y="10676"/>
                    <a:pt x="7588" y="11172"/>
                  </a:cubicBezTo>
                  <a:cubicBezTo>
                    <a:pt x="8068" y="11669"/>
                    <a:pt x="7828" y="12910"/>
                    <a:pt x="6628" y="14276"/>
                  </a:cubicBezTo>
                  <a:cubicBezTo>
                    <a:pt x="5428" y="15641"/>
                    <a:pt x="3268" y="17131"/>
                    <a:pt x="1828" y="18372"/>
                  </a:cubicBezTo>
                  <a:cubicBezTo>
                    <a:pt x="388" y="19614"/>
                    <a:pt x="-332" y="20607"/>
                    <a:pt x="148" y="21103"/>
                  </a:cubicBezTo>
                  <a:cubicBezTo>
                    <a:pt x="628" y="21600"/>
                    <a:pt x="2308" y="21600"/>
                    <a:pt x="6028" y="20607"/>
                  </a:cubicBezTo>
                  <a:cubicBezTo>
                    <a:pt x="9748" y="19614"/>
                    <a:pt x="15508" y="17628"/>
                    <a:pt x="21268" y="15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12178658" y="5903466"/>
              <a:ext cx="138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23"/>
                  </a:moveTo>
                  <a:cubicBezTo>
                    <a:pt x="1600" y="1662"/>
                    <a:pt x="3200" y="0"/>
                    <a:pt x="5000" y="0"/>
                  </a:cubicBezTo>
                  <a:cubicBezTo>
                    <a:pt x="6800" y="0"/>
                    <a:pt x="8800" y="1662"/>
                    <a:pt x="11600" y="5538"/>
                  </a:cubicBezTo>
                  <a:cubicBezTo>
                    <a:pt x="14400" y="9415"/>
                    <a:pt x="18000" y="155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12224659" y="5872799"/>
              <a:ext cx="92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000"/>
                    <a:pt x="14400" y="6000"/>
                    <a:pt x="10800" y="9600"/>
                  </a:cubicBezTo>
                  <a:cubicBezTo>
                    <a:pt x="7200" y="13200"/>
                    <a:pt x="3600" y="17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12331994" y="6010802"/>
              <a:ext cx="766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12324327" y="5926467"/>
              <a:ext cx="1533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12032988" y="6256141"/>
              <a:ext cx="766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12048322" y="6164139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12109656" y="6225474"/>
              <a:ext cx="30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12101989" y="6286808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12232325" y="6194806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11833650" y="5728270"/>
              <a:ext cx="99670" cy="115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1199"/>
                  </a:moveTo>
                  <a:cubicBezTo>
                    <a:pt x="1662" y="5894"/>
                    <a:pt x="3323" y="10590"/>
                    <a:pt x="4154" y="14347"/>
                  </a:cubicBezTo>
                  <a:cubicBezTo>
                    <a:pt x="4985" y="18103"/>
                    <a:pt x="4985" y="20920"/>
                    <a:pt x="4708" y="21155"/>
                  </a:cubicBezTo>
                  <a:cubicBezTo>
                    <a:pt x="4431" y="21390"/>
                    <a:pt x="3877" y="19042"/>
                    <a:pt x="3600" y="15520"/>
                  </a:cubicBezTo>
                  <a:cubicBezTo>
                    <a:pt x="3323" y="11999"/>
                    <a:pt x="3323" y="7303"/>
                    <a:pt x="4431" y="4251"/>
                  </a:cubicBezTo>
                  <a:cubicBezTo>
                    <a:pt x="5538" y="1199"/>
                    <a:pt x="7754" y="-210"/>
                    <a:pt x="9969" y="25"/>
                  </a:cubicBezTo>
                  <a:cubicBezTo>
                    <a:pt x="12185" y="260"/>
                    <a:pt x="14400" y="2138"/>
                    <a:pt x="16339" y="5425"/>
                  </a:cubicBezTo>
                  <a:cubicBezTo>
                    <a:pt x="18277" y="8712"/>
                    <a:pt x="19938" y="13407"/>
                    <a:pt x="21600" y="181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11917985" y="5727129"/>
              <a:ext cx="13033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11948653" y="5704128"/>
              <a:ext cx="38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12040655" y="5659967"/>
              <a:ext cx="191671" cy="91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8" fill="norm" stroke="1" extrusionOk="0">
                  <a:moveTo>
                    <a:pt x="0" y="6585"/>
                  </a:moveTo>
                  <a:cubicBezTo>
                    <a:pt x="288" y="9504"/>
                    <a:pt x="576" y="12423"/>
                    <a:pt x="864" y="15342"/>
                  </a:cubicBezTo>
                  <a:cubicBezTo>
                    <a:pt x="1152" y="18261"/>
                    <a:pt x="1440" y="21180"/>
                    <a:pt x="1440" y="20888"/>
                  </a:cubicBezTo>
                  <a:cubicBezTo>
                    <a:pt x="1440" y="20596"/>
                    <a:pt x="1152" y="17093"/>
                    <a:pt x="1152" y="13883"/>
                  </a:cubicBezTo>
                  <a:cubicBezTo>
                    <a:pt x="1152" y="10672"/>
                    <a:pt x="1440" y="7753"/>
                    <a:pt x="2160" y="5418"/>
                  </a:cubicBezTo>
                  <a:cubicBezTo>
                    <a:pt x="2880" y="3083"/>
                    <a:pt x="4032" y="1331"/>
                    <a:pt x="4896" y="1915"/>
                  </a:cubicBezTo>
                  <a:cubicBezTo>
                    <a:pt x="5760" y="2499"/>
                    <a:pt x="6336" y="5418"/>
                    <a:pt x="6768" y="8337"/>
                  </a:cubicBezTo>
                  <a:cubicBezTo>
                    <a:pt x="7200" y="11256"/>
                    <a:pt x="7488" y="14175"/>
                    <a:pt x="7632" y="13883"/>
                  </a:cubicBezTo>
                  <a:cubicBezTo>
                    <a:pt x="7776" y="13591"/>
                    <a:pt x="7776" y="10088"/>
                    <a:pt x="8208" y="7169"/>
                  </a:cubicBezTo>
                  <a:cubicBezTo>
                    <a:pt x="8640" y="4250"/>
                    <a:pt x="9504" y="1915"/>
                    <a:pt x="10944" y="748"/>
                  </a:cubicBezTo>
                  <a:cubicBezTo>
                    <a:pt x="12384" y="-420"/>
                    <a:pt x="14400" y="-420"/>
                    <a:pt x="16272" y="2207"/>
                  </a:cubicBezTo>
                  <a:cubicBezTo>
                    <a:pt x="18144" y="4834"/>
                    <a:pt x="19872" y="10088"/>
                    <a:pt x="21600" y="15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9771270" y="6417144"/>
              <a:ext cx="2990068" cy="123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" y="21376"/>
                    <a:pt x="1182" y="21153"/>
                    <a:pt x="1782" y="20929"/>
                  </a:cubicBezTo>
                  <a:cubicBezTo>
                    <a:pt x="2382" y="20706"/>
                    <a:pt x="2991" y="20482"/>
                    <a:pt x="3628" y="20214"/>
                  </a:cubicBezTo>
                  <a:cubicBezTo>
                    <a:pt x="4265" y="19945"/>
                    <a:pt x="4929" y="19632"/>
                    <a:pt x="5612" y="19342"/>
                  </a:cubicBezTo>
                  <a:cubicBezTo>
                    <a:pt x="6295" y="19051"/>
                    <a:pt x="6997" y="18783"/>
                    <a:pt x="7698" y="18514"/>
                  </a:cubicBezTo>
                  <a:cubicBezTo>
                    <a:pt x="8400" y="18246"/>
                    <a:pt x="9102" y="17978"/>
                    <a:pt x="9757" y="17709"/>
                  </a:cubicBezTo>
                  <a:cubicBezTo>
                    <a:pt x="10412" y="17441"/>
                    <a:pt x="11022" y="17173"/>
                    <a:pt x="11649" y="16837"/>
                  </a:cubicBezTo>
                  <a:cubicBezTo>
                    <a:pt x="12277" y="16502"/>
                    <a:pt x="12923" y="16099"/>
                    <a:pt x="13505" y="15675"/>
                  </a:cubicBezTo>
                  <a:cubicBezTo>
                    <a:pt x="14086" y="15250"/>
                    <a:pt x="14603" y="14802"/>
                    <a:pt x="15166" y="14176"/>
                  </a:cubicBezTo>
                  <a:cubicBezTo>
                    <a:pt x="15729" y="13550"/>
                    <a:pt x="16338" y="12745"/>
                    <a:pt x="16837" y="11940"/>
                  </a:cubicBezTo>
                  <a:cubicBezTo>
                    <a:pt x="17335" y="11135"/>
                    <a:pt x="17723" y="10330"/>
                    <a:pt x="18157" y="9458"/>
                  </a:cubicBezTo>
                  <a:cubicBezTo>
                    <a:pt x="18591" y="8586"/>
                    <a:pt x="19071" y="7647"/>
                    <a:pt x="19532" y="6596"/>
                  </a:cubicBezTo>
                  <a:cubicBezTo>
                    <a:pt x="19994" y="5545"/>
                    <a:pt x="20437" y="4383"/>
                    <a:pt x="20778" y="3265"/>
                  </a:cubicBezTo>
                  <a:cubicBezTo>
                    <a:pt x="21120" y="2147"/>
                    <a:pt x="21360" y="10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9468094" y="5201656"/>
              <a:ext cx="3293244" cy="258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92" fill="norm" stroke="1" extrusionOk="0">
                  <a:moveTo>
                    <a:pt x="21577" y="5472"/>
                  </a:moveTo>
                  <a:cubicBezTo>
                    <a:pt x="21242" y="4768"/>
                    <a:pt x="20907" y="4065"/>
                    <a:pt x="20564" y="3457"/>
                  </a:cubicBezTo>
                  <a:cubicBezTo>
                    <a:pt x="20221" y="2849"/>
                    <a:pt x="19869" y="2338"/>
                    <a:pt x="19417" y="1879"/>
                  </a:cubicBezTo>
                  <a:cubicBezTo>
                    <a:pt x="18965" y="1421"/>
                    <a:pt x="18412" y="1015"/>
                    <a:pt x="17810" y="717"/>
                  </a:cubicBezTo>
                  <a:cubicBezTo>
                    <a:pt x="17207" y="418"/>
                    <a:pt x="16554" y="227"/>
                    <a:pt x="15926" y="120"/>
                  </a:cubicBezTo>
                  <a:cubicBezTo>
                    <a:pt x="15298" y="13"/>
                    <a:pt x="14695" y="-8"/>
                    <a:pt x="14092" y="3"/>
                  </a:cubicBezTo>
                  <a:cubicBezTo>
                    <a:pt x="13490" y="13"/>
                    <a:pt x="12887" y="56"/>
                    <a:pt x="12292" y="141"/>
                  </a:cubicBezTo>
                  <a:cubicBezTo>
                    <a:pt x="11698" y="227"/>
                    <a:pt x="11112" y="354"/>
                    <a:pt x="10501" y="514"/>
                  </a:cubicBezTo>
                  <a:cubicBezTo>
                    <a:pt x="9890" y="674"/>
                    <a:pt x="9253" y="866"/>
                    <a:pt x="8625" y="1079"/>
                  </a:cubicBezTo>
                  <a:cubicBezTo>
                    <a:pt x="7997" y="1293"/>
                    <a:pt x="7378" y="1527"/>
                    <a:pt x="6834" y="1783"/>
                  </a:cubicBezTo>
                  <a:cubicBezTo>
                    <a:pt x="6290" y="2039"/>
                    <a:pt x="5821" y="2316"/>
                    <a:pt x="5310" y="2711"/>
                  </a:cubicBezTo>
                  <a:cubicBezTo>
                    <a:pt x="4799" y="3105"/>
                    <a:pt x="4247" y="3617"/>
                    <a:pt x="3736" y="4129"/>
                  </a:cubicBezTo>
                  <a:cubicBezTo>
                    <a:pt x="3225" y="4640"/>
                    <a:pt x="2757" y="5152"/>
                    <a:pt x="2321" y="5696"/>
                  </a:cubicBezTo>
                  <a:cubicBezTo>
                    <a:pt x="1886" y="6240"/>
                    <a:pt x="1484" y="6815"/>
                    <a:pt x="1166" y="7476"/>
                  </a:cubicBezTo>
                  <a:cubicBezTo>
                    <a:pt x="848" y="8137"/>
                    <a:pt x="613" y="8884"/>
                    <a:pt x="446" y="9566"/>
                  </a:cubicBezTo>
                  <a:cubicBezTo>
                    <a:pt x="278" y="10248"/>
                    <a:pt x="178" y="10867"/>
                    <a:pt x="103" y="11560"/>
                  </a:cubicBezTo>
                  <a:cubicBezTo>
                    <a:pt x="27" y="12253"/>
                    <a:pt x="-23" y="13020"/>
                    <a:pt x="10" y="13724"/>
                  </a:cubicBezTo>
                  <a:cubicBezTo>
                    <a:pt x="44" y="14428"/>
                    <a:pt x="161" y="15067"/>
                    <a:pt x="304" y="15654"/>
                  </a:cubicBezTo>
                  <a:cubicBezTo>
                    <a:pt x="446" y="16240"/>
                    <a:pt x="613" y="16773"/>
                    <a:pt x="864" y="17327"/>
                  </a:cubicBezTo>
                  <a:cubicBezTo>
                    <a:pt x="1116" y="17882"/>
                    <a:pt x="1450" y="18458"/>
                    <a:pt x="1827" y="19001"/>
                  </a:cubicBezTo>
                  <a:cubicBezTo>
                    <a:pt x="2204" y="19545"/>
                    <a:pt x="2623" y="20057"/>
                    <a:pt x="3041" y="20387"/>
                  </a:cubicBezTo>
                  <a:cubicBezTo>
                    <a:pt x="3460" y="20718"/>
                    <a:pt x="3878" y="20867"/>
                    <a:pt x="4197" y="21038"/>
                  </a:cubicBezTo>
                  <a:cubicBezTo>
                    <a:pt x="4515" y="21208"/>
                    <a:pt x="4732" y="21400"/>
                    <a:pt x="4950" y="21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9165590" y="0"/>
              <a:ext cx="506012" cy="5619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82" y="314"/>
                    <a:pt x="21164" y="629"/>
                    <a:pt x="21055" y="963"/>
                  </a:cubicBezTo>
                  <a:cubicBezTo>
                    <a:pt x="20945" y="1297"/>
                    <a:pt x="20945" y="1650"/>
                    <a:pt x="21055" y="2009"/>
                  </a:cubicBezTo>
                  <a:cubicBezTo>
                    <a:pt x="21164" y="2367"/>
                    <a:pt x="21382" y="2731"/>
                    <a:pt x="21491" y="3124"/>
                  </a:cubicBezTo>
                  <a:cubicBezTo>
                    <a:pt x="21600" y="3517"/>
                    <a:pt x="21600" y="3939"/>
                    <a:pt x="21436" y="4322"/>
                  </a:cubicBezTo>
                  <a:cubicBezTo>
                    <a:pt x="21273" y="4705"/>
                    <a:pt x="20945" y="5049"/>
                    <a:pt x="20509" y="5432"/>
                  </a:cubicBezTo>
                  <a:cubicBezTo>
                    <a:pt x="20073" y="5815"/>
                    <a:pt x="19527" y="6237"/>
                    <a:pt x="19036" y="6650"/>
                  </a:cubicBezTo>
                  <a:cubicBezTo>
                    <a:pt x="18545" y="7062"/>
                    <a:pt x="18109" y="7465"/>
                    <a:pt x="17618" y="7843"/>
                  </a:cubicBezTo>
                  <a:cubicBezTo>
                    <a:pt x="17127" y="8222"/>
                    <a:pt x="16582" y="8575"/>
                    <a:pt x="16091" y="8934"/>
                  </a:cubicBezTo>
                  <a:cubicBezTo>
                    <a:pt x="15600" y="9292"/>
                    <a:pt x="15164" y="9656"/>
                    <a:pt x="14727" y="10019"/>
                  </a:cubicBezTo>
                  <a:cubicBezTo>
                    <a:pt x="14291" y="10383"/>
                    <a:pt x="13855" y="10746"/>
                    <a:pt x="13418" y="11109"/>
                  </a:cubicBezTo>
                  <a:cubicBezTo>
                    <a:pt x="12982" y="11473"/>
                    <a:pt x="12545" y="11836"/>
                    <a:pt x="12109" y="12205"/>
                  </a:cubicBezTo>
                  <a:cubicBezTo>
                    <a:pt x="11673" y="12573"/>
                    <a:pt x="11236" y="12946"/>
                    <a:pt x="10745" y="13320"/>
                  </a:cubicBezTo>
                  <a:cubicBezTo>
                    <a:pt x="10255" y="13693"/>
                    <a:pt x="9709" y="14066"/>
                    <a:pt x="9000" y="14474"/>
                  </a:cubicBezTo>
                  <a:cubicBezTo>
                    <a:pt x="8291" y="14881"/>
                    <a:pt x="7418" y="15323"/>
                    <a:pt x="6655" y="15746"/>
                  </a:cubicBezTo>
                  <a:cubicBezTo>
                    <a:pt x="5891" y="16168"/>
                    <a:pt x="5236" y="16571"/>
                    <a:pt x="4636" y="16974"/>
                  </a:cubicBezTo>
                  <a:cubicBezTo>
                    <a:pt x="4036" y="17376"/>
                    <a:pt x="3491" y="17779"/>
                    <a:pt x="3055" y="18162"/>
                  </a:cubicBezTo>
                  <a:cubicBezTo>
                    <a:pt x="2618" y="18545"/>
                    <a:pt x="2291" y="18909"/>
                    <a:pt x="2018" y="19282"/>
                  </a:cubicBezTo>
                  <a:cubicBezTo>
                    <a:pt x="1745" y="19655"/>
                    <a:pt x="1527" y="20038"/>
                    <a:pt x="1200" y="20392"/>
                  </a:cubicBezTo>
                  <a:cubicBezTo>
                    <a:pt x="873" y="20745"/>
                    <a:pt x="436" y="21070"/>
                    <a:pt x="218" y="21266"/>
                  </a:cubicBezTo>
                  <a:cubicBezTo>
                    <a:pt x="0" y="21462"/>
                    <a:pt x="0" y="215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9947607" y="1030550"/>
              <a:ext cx="208637" cy="45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392" fill="norm" stroke="1" extrusionOk="0">
                  <a:moveTo>
                    <a:pt x="0" y="3488"/>
                  </a:moveTo>
                  <a:cubicBezTo>
                    <a:pt x="1561" y="7250"/>
                    <a:pt x="3123" y="11012"/>
                    <a:pt x="3904" y="13318"/>
                  </a:cubicBezTo>
                  <a:cubicBezTo>
                    <a:pt x="4684" y="15623"/>
                    <a:pt x="4684" y="16473"/>
                    <a:pt x="4684" y="17201"/>
                  </a:cubicBezTo>
                  <a:cubicBezTo>
                    <a:pt x="4684" y="17929"/>
                    <a:pt x="4684" y="18536"/>
                    <a:pt x="4554" y="18414"/>
                  </a:cubicBezTo>
                  <a:cubicBezTo>
                    <a:pt x="4424" y="18293"/>
                    <a:pt x="4164" y="17444"/>
                    <a:pt x="4034" y="14835"/>
                  </a:cubicBezTo>
                  <a:cubicBezTo>
                    <a:pt x="3904" y="12226"/>
                    <a:pt x="3904" y="7857"/>
                    <a:pt x="4814" y="5066"/>
                  </a:cubicBezTo>
                  <a:cubicBezTo>
                    <a:pt x="5725" y="2275"/>
                    <a:pt x="7547" y="1061"/>
                    <a:pt x="9629" y="455"/>
                  </a:cubicBezTo>
                  <a:cubicBezTo>
                    <a:pt x="11711" y="-152"/>
                    <a:pt x="14053" y="-152"/>
                    <a:pt x="16135" y="455"/>
                  </a:cubicBezTo>
                  <a:cubicBezTo>
                    <a:pt x="18217" y="1061"/>
                    <a:pt x="20039" y="2275"/>
                    <a:pt x="20819" y="4520"/>
                  </a:cubicBezTo>
                  <a:cubicBezTo>
                    <a:pt x="21600" y="6765"/>
                    <a:pt x="21340" y="10041"/>
                    <a:pt x="19778" y="12832"/>
                  </a:cubicBezTo>
                  <a:cubicBezTo>
                    <a:pt x="18217" y="15623"/>
                    <a:pt x="15354" y="17929"/>
                    <a:pt x="13402" y="19385"/>
                  </a:cubicBezTo>
                  <a:cubicBezTo>
                    <a:pt x="11451" y="20841"/>
                    <a:pt x="10410" y="21448"/>
                    <a:pt x="9759" y="21387"/>
                  </a:cubicBezTo>
                  <a:cubicBezTo>
                    <a:pt x="9108" y="21327"/>
                    <a:pt x="8848" y="20599"/>
                    <a:pt x="9108" y="19992"/>
                  </a:cubicBezTo>
                  <a:cubicBezTo>
                    <a:pt x="9369" y="19385"/>
                    <a:pt x="10149" y="18900"/>
                    <a:pt x="10930" y="18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10269615" y="1208128"/>
              <a:ext cx="14567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926" y="12302"/>
                    <a:pt x="9853" y="4448"/>
                    <a:pt x="13453" y="1502"/>
                  </a:cubicBezTo>
                  <a:cubicBezTo>
                    <a:pt x="17053" y="-1443"/>
                    <a:pt x="19326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10307949" y="1249694"/>
              <a:ext cx="18400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10535398" y="1004356"/>
              <a:ext cx="132894" cy="39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825"/>
                  </a:moveTo>
                  <a:cubicBezTo>
                    <a:pt x="19938" y="413"/>
                    <a:pt x="18277" y="0"/>
                    <a:pt x="15369" y="0"/>
                  </a:cubicBezTo>
                  <a:cubicBezTo>
                    <a:pt x="12461" y="0"/>
                    <a:pt x="8308" y="413"/>
                    <a:pt x="5400" y="963"/>
                  </a:cubicBezTo>
                  <a:cubicBezTo>
                    <a:pt x="2492" y="1513"/>
                    <a:pt x="831" y="2201"/>
                    <a:pt x="831" y="3096"/>
                  </a:cubicBezTo>
                  <a:cubicBezTo>
                    <a:pt x="831" y="3990"/>
                    <a:pt x="2492" y="5090"/>
                    <a:pt x="4362" y="5778"/>
                  </a:cubicBezTo>
                  <a:cubicBezTo>
                    <a:pt x="6231" y="6466"/>
                    <a:pt x="8308" y="6741"/>
                    <a:pt x="9762" y="7498"/>
                  </a:cubicBezTo>
                  <a:cubicBezTo>
                    <a:pt x="11215" y="8255"/>
                    <a:pt x="12046" y="9493"/>
                    <a:pt x="11008" y="10662"/>
                  </a:cubicBezTo>
                  <a:cubicBezTo>
                    <a:pt x="9969" y="11832"/>
                    <a:pt x="7062" y="12932"/>
                    <a:pt x="4569" y="13620"/>
                  </a:cubicBezTo>
                  <a:cubicBezTo>
                    <a:pt x="2077" y="14308"/>
                    <a:pt x="0" y="14583"/>
                    <a:pt x="0" y="14721"/>
                  </a:cubicBezTo>
                  <a:cubicBezTo>
                    <a:pt x="0" y="14859"/>
                    <a:pt x="2077" y="14859"/>
                    <a:pt x="3115" y="15203"/>
                  </a:cubicBezTo>
                  <a:cubicBezTo>
                    <a:pt x="4154" y="15546"/>
                    <a:pt x="4154" y="16234"/>
                    <a:pt x="4154" y="17060"/>
                  </a:cubicBezTo>
                  <a:cubicBezTo>
                    <a:pt x="4154" y="17885"/>
                    <a:pt x="4154" y="18848"/>
                    <a:pt x="4362" y="19674"/>
                  </a:cubicBezTo>
                  <a:cubicBezTo>
                    <a:pt x="4569" y="20499"/>
                    <a:pt x="4985" y="21187"/>
                    <a:pt x="7269" y="21394"/>
                  </a:cubicBezTo>
                  <a:cubicBezTo>
                    <a:pt x="9554" y="21600"/>
                    <a:pt x="13708" y="21325"/>
                    <a:pt x="17861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10706625" y="1127025"/>
              <a:ext cx="207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2880"/>
                    <a:pt x="9600" y="5760"/>
                    <a:pt x="13200" y="9360"/>
                  </a:cubicBezTo>
                  <a:cubicBezTo>
                    <a:pt x="16800" y="12960"/>
                    <a:pt x="19200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0847183" y="1050357"/>
              <a:ext cx="8944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46" y="3508"/>
                    <a:pt x="10491" y="7015"/>
                    <a:pt x="6480" y="9877"/>
                  </a:cubicBezTo>
                  <a:cubicBezTo>
                    <a:pt x="2469" y="12738"/>
                    <a:pt x="0" y="14954"/>
                    <a:pt x="0" y="16800"/>
                  </a:cubicBezTo>
                  <a:cubicBezTo>
                    <a:pt x="0" y="18646"/>
                    <a:pt x="2469" y="20123"/>
                    <a:pt x="49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11013298" y="1257361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11143634" y="1262296"/>
              <a:ext cx="115004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840" y="12793"/>
                    <a:pt x="7680" y="5170"/>
                    <a:pt x="11280" y="1993"/>
                  </a:cubicBezTo>
                  <a:cubicBezTo>
                    <a:pt x="14880" y="-1183"/>
                    <a:pt x="1824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11358306" y="1226694"/>
              <a:ext cx="6133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11480975" y="1068785"/>
              <a:ext cx="222339" cy="19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5" fill="norm" stroke="1" extrusionOk="0">
                  <a:moveTo>
                    <a:pt x="0" y="489"/>
                  </a:moveTo>
                  <a:cubicBezTo>
                    <a:pt x="1490" y="-58"/>
                    <a:pt x="2979" y="-605"/>
                    <a:pt x="5834" y="1582"/>
                  </a:cubicBezTo>
                  <a:cubicBezTo>
                    <a:pt x="8690" y="3770"/>
                    <a:pt x="12910" y="8691"/>
                    <a:pt x="15766" y="12382"/>
                  </a:cubicBezTo>
                  <a:cubicBezTo>
                    <a:pt x="18621" y="16073"/>
                    <a:pt x="20110" y="18534"/>
                    <a:pt x="21600" y="20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11604497" y="1011343"/>
              <a:ext cx="106484" cy="307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469" fill="norm" stroke="1" extrusionOk="0">
                  <a:moveTo>
                    <a:pt x="20930" y="583"/>
                  </a:moveTo>
                  <a:cubicBezTo>
                    <a:pt x="18418" y="226"/>
                    <a:pt x="15907" y="-131"/>
                    <a:pt x="13897" y="48"/>
                  </a:cubicBezTo>
                  <a:cubicBezTo>
                    <a:pt x="11888" y="226"/>
                    <a:pt x="10381" y="940"/>
                    <a:pt x="7870" y="3261"/>
                  </a:cubicBezTo>
                  <a:cubicBezTo>
                    <a:pt x="5358" y="5581"/>
                    <a:pt x="1842" y="9509"/>
                    <a:pt x="586" y="12811"/>
                  </a:cubicBezTo>
                  <a:cubicBezTo>
                    <a:pt x="-670" y="16114"/>
                    <a:pt x="335" y="18791"/>
                    <a:pt x="1339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11726753" y="1142364"/>
              <a:ext cx="91564" cy="164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0757" fill="norm" stroke="1" extrusionOk="0">
                  <a:moveTo>
                    <a:pt x="7097" y="8704"/>
                  </a:moveTo>
                  <a:cubicBezTo>
                    <a:pt x="5897" y="10316"/>
                    <a:pt x="4697" y="11928"/>
                    <a:pt x="3497" y="14346"/>
                  </a:cubicBezTo>
                  <a:cubicBezTo>
                    <a:pt x="2297" y="16764"/>
                    <a:pt x="1097" y="19987"/>
                    <a:pt x="497" y="20632"/>
                  </a:cubicBezTo>
                  <a:cubicBezTo>
                    <a:pt x="-103" y="21277"/>
                    <a:pt x="-103" y="19343"/>
                    <a:pt x="197" y="16602"/>
                  </a:cubicBezTo>
                  <a:cubicBezTo>
                    <a:pt x="497" y="13862"/>
                    <a:pt x="1097" y="10316"/>
                    <a:pt x="2297" y="7576"/>
                  </a:cubicBezTo>
                  <a:cubicBezTo>
                    <a:pt x="3497" y="4835"/>
                    <a:pt x="5297" y="2901"/>
                    <a:pt x="7697" y="1611"/>
                  </a:cubicBezTo>
                  <a:cubicBezTo>
                    <a:pt x="10097" y="322"/>
                    <a:pt x="13097" y="-323"/>
                    <a:pt x="15497" y="161"/>
                  </a:cubicBezTo>
                  <a:cubicBezTo>
                    <a:pt x="17897" y="644"/>
                    <a:pt x="19697" y="2256"/>
                    <a:pt x="20597" y="4835"/>
                  </a:cubicBezTo>
                  <a:cubicBezTo>
                    <a:pt x="21497" y="7414"/>
                    <a:pt x="21497" y="10961"/>
                    <a:pt x="21497" y="14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11848984" y="1173026"/>
              <a:ext cx="13033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71" y="17600"/>
                    <a:pt x="2541" y="13600"/>
                    <a:pt x="6141" y="10000"/>
                  </a:cubicBezTo>
                  <a:cubicBezTo>
                    <a:pt x="9741" y="6400"/>
                    <a:pt x="15671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11902652" y="1119358"/>
              <a:ext cx="76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11980279" y="1090893"/>
              <a:ext cx="213713" cy="136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919" fill="norm" stroke="1" extrusionOk="0">
                  <a:moveTo>
                    <a:pt x="1447" y="9087"/>
                  </a:moveTo>
                  <a:cubicBezTo>
                    <a:pt x="1447" y="11051"/>
                    <a:pt x="1447" y="13015"/>
                    <a:pt x="1190" y="15371"/>
                  </a:cubicBezTo>
                  <a:cubicBezTo>
                    <a:pt x="933" y="17727"/>
                    <a:pt x="418" y="20477"/>
                    <a:pt x="161" y="20869"/>
                  </a:cubicBezTo>
                  <a:cubicBezTo>
                    <a:pt x="-96" y="21262"/>
                    <a:pt x="-96" y="19298"/>
                    <a:pt x="547" y="16157"/>
                  </a:cubicBezTo>
                  <a:cubicBezTo>
                    <a:pt x="1190" y="13015"/>
                    <a:pt x="2475" y="8695"/>
                    <a:pt x="3761" y="5946"/>
                  </a:cubicBezTo>
                  <a:cubicBezTo>
                    <a:pt x="5047" y="3197"/>
                    <a:pt x="6333" y="2018"/>
                    <a:pt x="7104" y="2411"/>
                  </a:cubicBezTo>
                  <a:cubicBezTo>
                    <a:pt x="7875" y="2804"/>
                    <a:pt x="8133" y="4767"/>
                    <a:pt x="8261" y="6731"/>
                  </a:cubicBezTo>
                  <a:cubicBezTo>
                    <a:pt x="8390" y="8695"/>
                    <a:pt x="8390" y="10658"/>
                    <a:pt x="8647" y="10658"/>
                  </a:cubicBezTo>
                  <a:cubicBezTo>
                    <a:pt x="8904" y="10658"/>
                    <a:pt x="9418" y="8695"/>
                    <a:pt x="10061" y="6535"/>
                  </a:cubicBezTo>
                  <a:cubicBezTo>
                    <a:pt x="10704" y="4375"/>
                    <a:pt x="11475" y="2018"/>
                    <a:pt x="12633" y="840"/>
                  </a:cubicBezTo>
                  <a:cubicBezTo>
                    <a:pt x="13790" y="-338"/>
                    <a:pt x="15333" y="-338"/>
                    <a:pt x="16875" y="1233"/>
                  </a:cubicBezTo>
                  <a:cubicBezTo>
                    <a:pt x="18418" y="2804"/>
                    <a:pt x="19961" y="5946"/>
                    <a:pt x="20733" y="8695"/>
                  </a:cubicBezTo>
                  <a:cubicBezTo>
                    <a:pt x="21504" y="11444"/>
                    <a:pt x="21504" y="13800"/>
                    <a:pt x="21504" y="16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12163324" y="874019"/>
              <a:ext cx="134755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600" fill="norm" stroke="1" extrusionOk="0">
                  <a:moveTo>
                    <a:pt x="2400" y="0"/>
                  </a:moveTo>
                  <a:cubicBezTo>
                    <a:pt x="6000" y="393"/>
                    <a:pt x="9600" y="785"/>
                    <a:pt x="13200" y="2356"/>
                  </a:cubicBezTo>
                  <a:cubicBezTo>
                    <a:pt x="16800" y="3927"/>
                    <a:pt x="20400" y="6676"/>
                    <a:pt x="21000" y="9491"/>
                  </a:cubicBezTo>
                  <a:cubicBezTo>
                    <a:pt x="21600" y="12305"/>
                    <a:pt x="19200" y="15185"/>
                    <a:pt x="15200" y="17215"/>
                  </a:cubicBezTo>
                  <a:cubicBezTo>
                    <a:pt x="11200" y="19244"/>
                    <a:pt x="5600" y="204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12147990" y="921163"/>
              <a:ext cx="164948" cy="589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558" fill="norm" stroke="1" extrusionOk="0">
                  <a:moveTo>
                    <a:pt x="0" y="800"/>
                  </a:moveTo>
                  <a:cubicBezTo>
                    <a:pt x="2991" y="426"/>
                    <a:pt x="5982" y="52"/>
                    <a:pt x="8972" y="5"/>
                  </a:cubicBezTo>
                  <a:cubicBezTo>
                    <a:pt x="11963" y="-42"/>
                    <a:pt x="14954" y="239"/>
                    <a:pt x="17280" y="1080"/>
                  </a:cubicBezTo>
                  <a:cubicBezTo>
                    <a:pt x="19606" y="1922"/>
                    <a:pt x="21268" y="3324"/>
                    <a:pt x="21434" y="4820"/>
                  </a:cubicBezTo>
                  <a:cubicBezTo>
                    <a:pt x="21600" y="6316"/>
                    <a:pt x="20271" y="7906"/>
                    <a:pt x="19606" y="9729"/>
                  </a:cubicBezTo>
                  <a:cubicBezTo>
                    <a:pt x="18942" y="11553"/>
                    <a:pt x="18942" y="13610"/>
                    <a:pt x="18942" y="15340"/>
                  </a:cubicBezTo>
                  <a:cubicBezTo>
                    <a:pt x="18942" y="17070"/>
                    <a:pt x="18942" y="18472"/>
                    <a:pt x="17945" y="19454"/>
                  </a:cubicBezTo>
                  <a:cubicBezTo>
                    <a:pt x="16948" y="20436"/>
                    <a:pt x="14954" y="20997"/>
                    <a:pt x="1296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9594933" y="2355465"/>
              <a:ext cx="184617" cy="466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17" fill="norm" stroke="1" extrusionOk="0">
                  <a:moveTo>
                    <a:pt x="0" y="6611"/>
                  </a:moveTo>
                  <a:cubicBezTo>
                    <a:pt x="1184" y="8137"/>
                    <a:pt x="2367" y="9663"/>
                    <a:pt x="3551" y="11953"/>
                  </a:cubicBezTo>
                  <a:cubicBezTo>
                    <a:pt x="4734" y="14242"/>
                    <a:pt x="5918" y="17294"/>
                    <a:pt x="6510" y="19113"/>
                  </a:cubicBezTo>
                  <a:cubicBezTo>
                    <a:pt x="7101" y="20933"/>
                    <a:pt x="7101" y="21520"/>
                    <a:pt x="6953" y="21403"/>
                  </a:cubicBezTo>
                  <a:cubicBezTo>
                    <a:pt x="6806" y="21285"/>
                    <a:pt x="6510" y="20463"/>
                    <a:pt x="5770" y="17822"/>
                  </a:cubicBezTo>
                  <a:cubicBezTo>
                    <a:pt x="5030" y="15181"/>
                    <a:pt x="3847" y="10720"/>
                    <a:pt x="3847" y="7785"/>
                  </a:cubicBezTo>
                  <a:cubicBezTo>
                    <a:pt x="3847" y="4850"/>
                    <a:pt x="5030" y="3442"/>
                    <a:pt x="6510" y="2385"/>
                  </a:cubicBezTo>
                  <a:cubicBezTo>
                    <a:pt x="7989" y="1329"/>
                    <a:pt x="9764" y="624"/>
                    <a:pt x="11836" y="272"/>
                  </a:cubicBezTo>
                  <a:cubicBezTo>
                    <a:pt x="13907" y="-80"/>
                    <a:pt x="16274" y="-80"/>
                    <a:pt x="18049" y="213"/>
                  </a:cubicBezTo>
                  <a:cubicBezTo>
                    <a:pt x="19825" y="507"/>
                    <a:pt x="21008" y="1094"/>
                    <a:pt x="21304" y="2150"/>
                  </a:cubicBezTo>
                  <a:cubicBezTo>
                    <a:pt x="21600" y="3207"/>
                    <a:pt x="21008" y="4733"/>
                    <a:pt x="18789" y="6200"/>
                  </a:cubicBezTo>
                  <a:cubicBezTo>
                    <a:pt x="16570" y="7668"/>
                    <a:pt x="12723" y="9077"/>
                    <a:pt x="9912" y="9840"/>
                  </a:cubicBezTo>
                  <a:cubicBezTo>
                    <a:pt x="7101" y="10603"/>
                    <a:pt x="5326" y="10720"/>
                    <a:pt x="4290" y="10485"/>
                  </a:cubicBezTo>
                  <a:cubicBezTo>
                    <a:pt x="3255" y="10250"/>
                    <a:pt x="2959" y="9663"/>
                    <a:pt x="3107" y="9077"/>
                  </a:cubicBezTo>
                  <a:cubicBezTo>
                    <a:pt x="3255" y="8490"/>
                    <a:pt x="3847" y="7903"/>
                    <a:pt x="4438" y="7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9819463" y="2384387"/>
              <a:ext cx="95485" cy="158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247" fill="norm" stroke="1" extrusionOk="0">
                  <a:moveTo>
                    <a:pt x="16140" y="0"/>
                  </a:moveTo>
                  <a:cubicBezTo>
                    <a:pt x="10602" y="5143"/>
                    <a:pt x="5063" y="10286"/>
                    <a:pt x="2294" y="13886"/>
                  </a:cubicBezTo>
                  <a:cubicBezTo>
                    <a:pt x="-475" y="17486"/>
                    <a:pt x="-475" y="19543"/>
                    <a:pt x="910" y="20571"/>
                  </a:cubicBezTo>
                  <a:cubicBezTo>
                    <a:pt x="2294" y="21600"/>
                    <a:pt x="5063" y="21600"/>
                    <a:pt x="8663" y="19543"/>
                  </a:cubicBezTo>
                  <a:cubicBezTo>
                    <a:pt x="12263" y="17486"/>
                    <a:pt x="16694" y="13371"/>
                    <a:pt x="18910" y="10286"/>
                  </a:cubicBezTo>
                  <a:cubicBezTo>
                    <a:pt x="21125" y="7200"/>
                    <a:pt x="21125" y="5143"/>
                    <a:pt x="19740" y="4114"/>
                  </a:cubicBezTo>
                  <a:cubicBezTo>
                    <a:pt x="18356" y="3086"/>
                    <a:pt x="15587" y="3086"/>
                    <a:pt x="12817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9931616" y="2361325"/>
              <a:ext cx="101795" cy="152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096" fill="norm" stroke="1" extrusionOk="0">
                  <a:moveTo>
                    <a:pt x="9619" y="1070"/>
                  </a:moveTo>
                  <a:cubicBezTo>
                    <a:pt x="6985" y="362"/>
                    <a:pt x="4350" y="-346"/>
                    <a:pt x="2507" y="185"/>
                  </a:cubicBezTo>
                  <a:cubicBezTo>
                    <a:pt x="663" y="716"/>
                    <a:pt x="-391" y="2487"/>
                    <a:pt x="136" y="3903"/>
                  </a:cubicBezTo>
                  <a:cubicBezTo>
                    <a:pt x="663" y="5320"/>
                    <a:pt x="2770" y="6382"/>
                    <a:pt x="6194" y="7798"/>
                  </a:cubicBezTo>
                  <a:cubicBezTo>
                    <a:pt x="9619" y="9215"/>
                    <a:pt x="14360" y="10985"/>
                    <a:pt x="17258" y="12756"/>
                  </a:cubicBezTo>
                  <a:cubicBezTo>
                    <a:pt x="20155" y="14526"/>
                    <a:pt x="21209" y="16297"/>
                    <a:pt x="20946" y="17890"/>
                  </a:cubicBezTo>
                  <a:cubicBezTo>
                    <a:pt x="20682" y="19484"/>
                    <a:pt x="19102" y="20900"/>
                    <a:pt x="16994" y="21077"/>
                  </a:cubicBezTo>
                  <a:cubicBezTo>
                    <a:pt x="14887" y="21254"/>
                    <a:pt x="12253" y="20192"/>
                    <a:pt x="10146" y="18244"/>
                  </a:cubicBezTo>
                  <a:cubicBezTo>
                    <a:pt x="8038" y="16297"/>
                    <a:pt x="6458" y="13464"/>
                    <a:pt x="4877" y="10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10054943" y="2185049"/>
              <a:ext cx="92004" cy="290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0"/>
                  </a:moveTo>
                  <a:cubicBezTo>
                    <a:pt x="3000" y="189"/>
                    <a:pt x="6000" y="379"/>
                    <a:pt x="8100" y="1705"/>
                  </a:cubicBezTo>
                  <a:cubicBezTo>
                    <a:pt x="10200" y="3032"/>
                    <a:pt x="11400" y="5495"/>
                    <a:pt x="12300" y="8526"/>
                  </a:cubicBezTo>
                  <a:cubicBezTo>
                    <a:pt x="13200" y="11558"/>
                    <a:pt x="13800" y="15158"/>
                    <a:pt x="15300" y="17621"/>
                  </a:cubicBezTo>
                  <a:cubicBezTo>
                    <a:pt x="16800" y="20084"/>
                    <a:pt x="19200" y="21411"/>
                    <a:pt x="20400" y="21505"/>
                  </a:cubicBezTo>
                  <a:cubicBezTo>
                    <a:pt x="21600" y="21600"/>
                    <a:pt x="21600" y="20463"/>
                    <a:pt x="21600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10031943" y="2302123"/>
              <a:ext cx="230006" cy="129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7" fill="norm" stroke="1" extrusionOk="0">
                  <a:moveTo>
                    <a:pt x="0" y="9632"/>
                  </a:moveTo>
                  <a:cubicBezTo>
                    <a:pt x="3840" y="10463"/>
                    <a:pt x="7680" y="11294"/>
                    <a:pt x="10200" y="11501"/>
                  </a:cubicBezTo>
                  <a:cubicBezTo>
                    <a:pt x="12720" y="11709"/>
                    <a:pt x="13920" y="11294"/>
                    <a:pt x="15240" y="10048"/>
                  </a:cubicBezTo>
                  <a:cubicBezTo>
                    <a:pt x="16560" y="8801"/>
                    <a:pt x="18000" y="6725"/>
                    <a:pt x="18600" y="4648"/>
                  </a:cubicBezTo>
                  <a:cubicBezTo>
                    <a:pt x="19200" y="2571"/>
                    <a:pt x="18960" y="494"/>
                    <a:pt x="18240" y="78"/>
                  </a:cubicBezTo>
                  <a:cubicBezTo>
                    <a:pt x="17520" y="-337"/>
                    <a:pt x="16320" y="909"/>
                    <a:pt x="15240" y="3401"/>
                  </a:cubicBezTo>
                  <a:cubicBezTo>
                    <a:pt x="14160" y="5894"/>
                    <a:pt x="13200" y="9632"/>
                    <a:pt x="12840" y="12540"/>
                  </a:cubicBezTo>
                  <a:cubicBezTo>
                    <a:pt x="12480" y="15448"/>
                    <a:pt x="12720" y="17525"/>
                    <a:pt x="13800" y="18978"/>
                  </a:cubicBezTo>
                  <a:cubicBezTo>
                    <a:pt x="14880" y="20432"/>
                    <a:pt x="16800" y="21263"/>
                    <a:pt x="18240" y="21055"/>
                  </a:cubicBezTo>
                  <a:cubicBezTo>
                    <a:pt x="19680" y="20848"/>
                    <a:pt x="20640" y="19601"/>
                    <a:pt x="21600" y="18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10292615" y="2223383"/>
              <a:ext cx="130337" cy="186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8757"/>
                  </a:moveTo>
                  <a:cubicBezTo>
                    <a:pt x="2965" y="11384"/>
                    <a:pt x="5929" y="14011"/>
                    <a:pt x="7412" y="16346"/>
                  </a:cubicBezTo>
                  <a:cubicBezTo>
                    <a:pt x="8894" y="18681"/>
                    <a:pt x="8894" y="20724"/>
                    <a:pt x="8259" y="21162"/>
                  </a:cubicBezTo>
                  <a:cubicBezTo>
                    <a:pt x="7624" y="21600"/>
                    <a:pt x="6353" y="20432"/>
                    <a:pt x="5718" y="18973"/>
                  </a:cubicBezTo>
                  <a:cubicBezTo>
                    <a:pt x="5082" y="17514"/>
                    <a:pt x="5082" y="15762"/>
                    <a:pt x="5718" y="14157"/>
                  </a:cubicBezTo>
                  <a:cubicBezTo>
                    <a:pt x="6353" y="12551"/>
                    <a:pt x="7624" y="11092"/>
                    <a:pt x="9318" y="10216"/>
                  </a:cubicBezTo>
                  <a:cubicBezTo>
                    <a:pt x="11012" y="9341"/>
                    <a:pt x="13129" y="9049"/>
                    <a:pt x="14612" y="10216"/>
                  </a:cubicBezTo>
                  <a:cubicBezTo>
                    <a:pt x="16094" y="11384"/>
                    <a:pt x="16941" y="14011"/>
                    <a:pt x="17365" y="13865"/>
                  </a:cubicBezTo>
                  <a:cubicBezTo>
                    <a:pt x="17788" y="13719"/>
                    <a:pt x="17788" y="10800"/>
                    <a:pt x="18424" y="8027"/>
                  </a:cubicBezTo>
                  <a:cubicBezTo>
                    <a:pt x="19059" y="5254"/>
                    <a:pt x="20329" y="26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10422956" y="2154381"/>
              <a:ext cx="179869" cy="22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403" fill="norm" stroke="1" extrusionOk="0">
                  <a:moveTo>
                    <a:pt x="8099" y="9465"/>
                  </a:moveTo>
                  <a:cubicBezTo>
                    <a:pt x="6599" y="9708"/>
                    <a:pt x="5099" y="9951"/>
                    <a:pt x="3599" y="11285"/>
                  </a:cubicBezTo>
                  <a:cubicBezTo>
                    <a:pt x="2099" y="12620"/>
                    <a:pt x="599" y="15047"/>
                    <a:pt x="149" y="16867"/>
                  </a:cubicBezTo>
                  <a:cubicBezTo>
                    <a:pt x="-301" y="18688"/>
                    <a:pt x="299" y="19901"/>
                    <a:pt x="1499" y="20629"/>
                  </a:cubicBezTo>
                  <a:cubicBezTo>
                    <a:pt x="2699" y="21357"/>
                    <a:pt x="4499" y="21600"/>
                    <a:pt x="5849" y="21236"/>
                  </a:cubicBezTo>
                  <a:cubicBezTo>
                    <a:pt x="7199" y="20872"/>
                    <a:pt x="8099" y="19901"/>
                    <a:pt x="8549" y="18202"/>
                  </a:cubicBezTo>
                  <a:cubicBezTo>
                    <a:pt x="8999" y="16503"/>
                    <a:pt x="8999" y="14076"/>
                    <a:pt x="8999" y="11771"/>
                  </a:cubicBezTo>
                  <a:cubicBezTo>
                    <a:pt x="8999" y="9465"/>
                    <a:pt x="8999" y="7281"/>
                    <a:pt x="9599" y="6553"/>
                  </a:cubicBezTo>
                  <a:cubicBezTo>
                    <a:pt x="10199" y="5825"/>
                    <a:pt x="11399" y="6553"/>
                    <a:pt x="13049" y="8009"/>
                  </a:cubicBezTo>
                  <a:cubicBezTo>
                    <a:pt x="14699" y="9465"/>
                    <a:pt x="16799" y="11649"/>
                    <a:pt x="18299" y="13348"/>
                  </a:cubicBezTo>
                  <a:cubicBezTo>
                    <a:pt x="19799" y="15047"/>
                    <a:pt x="20699" y="16261"/>
                    <a:pt x="20999" y="17596"/>
                  </a:cubicBezTo>
                  <a:cubicBezTo>
                    <a:pt x="21299" y="18930"/>
                    <a:pt x="20999" y="20387"/>
                    <a:pt x="20249" y="20751"/>
                  </a:cubicBezTo>
                  <a:cubicBezTo>
                    <a:pt x="19499" y="21115"/>
                    <a:pt x="18299" y="20387"/>
                    <a:pt x="17249" y="18202"/>
                  </a:cubicBezTo>
                  <a:cubicBezTo>
                    <a:pt x="16199" y="16018"/>
                    <a:pt x="15299" y="12378"/>
                    <a:pt x="15599" y="9101"/>
                  </a:cubicBezTo>
                  <a:cubicBezTo>
                    <a:pt x="15899" y="5825"/>
                    <a:pt x="17399" y="2912"/>
                    <a:pt x="188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10808396" y="2062379"/>
              <a:ext cx="273904" cy="22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187" fill="norm" stroke="1" extrusionOk="0">
                  <a:moveTo>
                    <a:pt x="9435" y="0"/>
                  </a:moveTo>
                  <a:cubicBezTo>
                    <a:pt x="10235" y="712"/>
                    <a:pt x="11035" y="1424"/>
                    <a:pt x="11135" y="3916"/>
                  </a:cubicBezTo>
                  <a:cubicBezTo>
                    <a:pt x="11235" y="6409"/>
                    <a:pt x="10635" y="10681"/>
                    <a:pt x="9535" y="13767"/>
                  </a:cubicBezTo>
                  <a:cubicBezTo>
                    <a:pt x="8435" y="16853"/>
                    <a:pt x="6835" y="18752"/>
                    <a:pt x="5535" y="19938"/>
                  </a:cubicBezTo>
                  <a:cubicBezTo>
                    <a:pt x="4235" y="21125"/>
                    <a:pt x="3235" y="21600"/>
                    <a:pt x="2235" y="20769"/>
                  </a:cubicBezTo>
                  <a:cubicBezTo>
                    <a:pt x="1235" y="19938"/>
                    <a:pt x="235" y="17802"/>
                    <a:pt x="35" y="16259"/>
                  </a:cubicBezTo>
                  <a:cubicBezTo>
                    <a:pt x="-165" y="14716"/>
                    <a:pt x="435" y="13767"/>
                    <a:pt x="3035" y="13411"/>
                  </a:cubicBezTo>
                  <a:cubicBezTo>
                    <a:pt x="5635" y="13055"/>
                    <a:pt x="10235" y="13292"/>
                    <a:pt x="13635" y="14123"/>
                  </a:cubicBezTo>
                  <a:cubicBezTo>
                    <a:pt x="17035" y="14954"/>
                    <a:pt x="19235" y="16378"/>
                    <a:pt x="21435" y="17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11175199" y="1867739"/>
              <a:ext cx="67636" cy="370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12" h="21476" fill="norm" stroke="1" extrusionOk="0">
                  <a:moveTo>
                    <a:pt x="10911" y="5054"/>
                  </a:moveTo>
                  <a:cubicBezTo>
                    <a:pt x="13146" y="4462"/>
                    <a:pt x="15380" y="3871"/>
                    <a:pt x="17242" y="3057"/>
                  </a:cubicBezTo>
                  <a:cubicBezTo>
                    <a:pt x="19104" y="2243"/>
                    <a:pt x="20594" y="1208"/>
                    <a:pt x="19104" y="616"/>
                  </a:cubicBezTo>
                  <a:cubicBezTo>
                    <a:pt x="17615" y="24"/>
                    <a:pt x="13146" y="-124"/>
                    <a:pt x="9794" y="98"/>
                  </a:cubicBezTo>
                  <a:cubicBezTo>
                    <a:pt x="6442" y="320"/>
                    <a:pt x="4208" y="912"/>
                    <a:pt x="2346" y="3057"/>
                  </a:cubicBezTo>
                  <a:cubicBezTo>
                    <a:pt x="484" y="5202"/>
                    <a:pt x="-1006" y="8901"/>
                    <a:pt x="856" y="12229"/>
                  </a:cubicBezTo>
                  <a:cubicBezTo>
                    <a:pt x="2718" y="15558"/>
                    <a:pt x="7932" y="18517"/>
                    <a:pt x="13146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11074633" y="2077713"/>
              <a:ext cx="222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11353290" y="1901376"/>
              <a:ext cx="7401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fill="norm" stroke="1" extrusionOk="0">
                  <a:moveTo>
                    <a:pt x="14373" y="0"/>
                  </a:moveTo>
                  <a:cubicBezTo>
                    <a:pt x="9333" y="2274"/>
                    <a:pt x="4293" y="4547"/>
                    <a:pt x="1773" y="7295"/>
                  </a:cubicBezTo>
                  <a:cubicBezTo>
                    <a:pt x="-747" y="10042"/>
                    <a:pt x="-747" y="13263"/>
                    <a:pt x="2853" y="15726"/>
                  </a:cubicBezTo>
                  <a:cubicBezTo>
                    <a:pt x="6453" y="18189"/>
                    <a:pt x="13653" y="19895"/>
                    <a:pt x="208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11465642" y="1909164"/>
              <a:ext cx="134305" cy="31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165" fill="norm" stroke="1" extrusionOk="0">
                  <a:moveTo>
                    <a:pt x="5891" y="6213"/>
                  </a:moveTo>
                  <a:cubicBezTo>
                    <a:pt x="5105" y="10014"/>
                    <a:pt x="4320" y="13816"/>
                    <a:pt x="4320" y="16235"/>
                  </a:cubicBezTo>
                  <a:cubicBezTo>
                    <a:pt x="4320" y="18654"/>
                    <a:pt x="5105" y="19691"/>
                    <a:pt x="4516" y="17099"/>
                  </a:cubicBezTo>
                  <a:cubicBezTo>
                    <a:pt x="3927" y="14507"/>
                    <a:pt x="1964" y="8286"/>
                    <a:pt x="982" y="4744"/>
                  </a:cubicBezTo>
                  <a:cubicBezTo>
                    <a:pt x="0" y="1201"/>
                    <a:pt x="0" y="337"/>
                    <a:pt x="982" y="78"/>
                  </a:cubicBezTo>
                  <a:cubicBezTo>
                    <a:pt x="1964" y="-181"/>
                    <a:pt x="3927" y="165"/>
                    <a:pt x="7658" y="1720"/>
                  </a:cubicBezTo>
                  <a:cubicBezTo>
                    <a:pt x="11389" y="3275"/>
                    <a:pt x="16887" y="6040"/>
                    <a:pt x="19244" y="8891"/>
                  </a:cubicBezTo>
                  <a:cubicBezTo>
                    <a:pt x="21600" y="11742"/>
                    <a:pt x="20815" y="14680"/>
                    <a:pt x="18065" y="16840"/>
                  </a:cubicBezTo>
                  <a:cubicBezTo>
                    <a:pt x="15316" y="19000"/>
                    <a:pt x="10604" y="20382"/>
                    <a:pt x="7265" y="20901"/>
                  </a:cubicBezTo>
                  <a:cubicBezTo>
                    <a:pt x="3927" y="21419"/>
                    <a:pt x="1964" y="21073"/>
                    <a:pt x="0" y="20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11672646" y="1855375"/>
              <a:ext cx="42483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0" y="0"/>
                  </a:moveTo>
                  <a:cubicBezTo>
                    <a:pt x="6353" y="2535"/>
                    <a:pt x="12706" y="5070"/>
                    <a:pt x="16518" y="8062"/>
                  </a:cubicBezTo>
                  <a:cubicBezTo>
                    <a:pt x="20329" y="11054"/>
                    <a:pt x="21600" y="14501"/>
                    <a:pt x="20965" y="16834"/>
                  </a:cubicBezTo>
                  <a:cubicBezTo>
                    <a:pt x="20329" y="19166"/>
                    <a:pt x="17788" y="20383"/>
                    <a:pt x="15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11779982" y="1922474"/>
              <a:ext cx="114958" cy="23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0582" fill="norm" stroke="1" extrusionOk="0">
                  <a:moveTo>
                    <a:pt x="5635" y="19951"/>
                  </a:moveTo>
                  <a:cubicBezTo>
                    <a:pt x="5165" y="20633"/>
                    <a:pt x="4696" y="21315"/>
                    <a:pt x="3756" y="18814"/>
                  </a:cubicBezTo>
                  <a:cubicBezTo>
                    <a:pt x="2817" y="16313"/>
                    <a:pt x="1409" y="10629"/>
                    <a:pt x="704" y="6991"/>
                  </a:cubicBezTo>
                  <a:cubicBezTo>
                    <a:pt x="0" y="3353"/>
                    <a:pt x="0" y="1761"/>
                    <a:pt x="1174" y="852"/>
                  </a:cubicBezTo>
                  <a:cubicBezTo>
                    <a:pt x="2348" y="-58"/>
                    <a:pt x="4696" y="-285"/>
                    <a:pt x="7983" y="397"/>
                  </a:cubicBezTo>
                  <a:cubicBezTo>
                    <a:pt x="11270" y="1079"/>
                    <a:pt x="15496" y="2671"/>
                    <a:pt x="18078" y="4262"/>
                  </a:cubicBezTo>
                  <a:cubicBezTo>
                    <a:pt x="20661" y="5854"/>
                    <a:pt x="21600" y="7446"/>
                    <a:pt x="20896" y="8696"/>
                  </a:cubicBezTo>
                  <a:cubicBezTo>
                    <a:pt x="20191" y="9947"/>
                    <a:pt x="17843" y="10856"/>
                    <a:pt x="14087" y="11652"/>
                  </a:cubicBezTo>
                  <a:cubicBezTo>
                    <a:pt x="10330" y="12448"/>
                    <a:pt x="5165" y="13130"/>
                    <a:pt x="0" y="1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11917985" y="2008711"/>
              <a:ext cx="23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11956320" y="1840041"/>
              <a:ext cx="8632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600" fill="norm" stroke="1" extrusionOk="0">
                  <a:moveTo>
                    <a:pt x="0" y="0"/>
                  </a:moveTo>
                  <a:cubicBezTo>
                    <a:pt x="3086" y="0"/>
                    <a:pt x="6171" y="0"/>
                    <a:pt x="9566" y="929"/>
                  </a:cubicBezTo>
                  <a:cubicBezTo>
                    <a:pt x="12960" y="1858"/>
                    <a:pt x="16663" y="3716"/>
                    <a:pt x="18823" y="6271"/>
                  </a:cubicBezTo>
                  <a:cubicBezTo>
                    <a:pt x="20983" y="8826"/>
                    <a:pt x="21600" y="12077"/>
                    <a:pt x="19749" y="14748"/>
                  </a:cubicBezTo>
                  <a:cubicBezTo>
                    <a:pt x="17897" y="17419"/>
                    <a:pt x="13577" y="1951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12063655" y="1993378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12113904" y="1808716"/>
              <a:ext cx="133756" cy="215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65" fill="norm" stroke="1" extrusionOk="0">
                  <a:moveTo>
                    <a:pt x="12771" y="4585"/>
                  </a:moveTo>
                  <a:cubicBezTo>
                    <a:pt x="12771" y="3329"/>
                    <a:pt x="12771" y="2073"/>
                    <a:pt x="11753" y="1194"/>
                  </a:cubicBezTo>
                  <a:cubicBezTo>
                    <a:pt x="10734" y="315"/>
                    <a:pt x="8696" y="-187"/>
                    <a:pt x="7066" y="64"/>
                  </a:cubicBezTo>
                  <a:cubicBezTo>
                    <a:pt x="5436" y="315"/>
                    <a:pt x="4213" y="1320"/>
                    <a:pt x="3398" y="3204"/>
                  </a:cubicBezTo>
                  <a:cubicBezTo>
                    <a:pt x="2583" y="5087"/>
                    <a:pt x="2175" y="7850"/>
                    <a:pt x="2787" y="10487"/>
                  </a:cubicBezTo>
                  <a:cubicBezTo>
                    <a:pt x="3398" y="13125"/>
                    <a:pt x="5028" y="15636"/>
                    <a:pt x="6251" y="17520"/>
                  </a:cubicBezTo>
                  <a:cubicBezTo>
                    <a:pt x="7473" y="19404"/>
                    <a:pt x="8289" y="20660"/>
                    <a:pt x="7677" y="21036"/>
                  </a:cubicBezTo>
                  <a:cubicBezTo>
                    <a:pt x="7066" y="21413"/>
                    <a:pt x="5028" y="20911"/>
                    <a:pt x="3398" y="20157"/>
                  </a:cubicBezTo>
                  <a:cubicBezTo>
                    <a:pt x="1768" y="19404"/>
                    <a:pt x="545" y="18399"/>
                    <a:pt x="138" y="17269"/>
                  </a:cubicBezTo>
                  <a:cubicBezTo>
                    <a:pt x="-270" y="16139"/>
                    <a:pt x="138" y="14883"/>
                    <a:pt x="2583" y="14004"/>
                  </a:cubicBezTo>
                  <a:cubicBezTo>
                    <a:pt x="5028" y="13125"/>
                    <a:pt x="9511" y="12622"/>
                    <a:pt x="12975" y="11994"/>
                  </a:cubicBezTo>
                  <a:cubicBezTo>
                    <a:pt x="16439" y="11366"/>
                    <a:pt x="18885" y="10613"/>
                    <a:pt x="21330" y="9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12229375" y="1863042"/>
              <a:ext cx="128744" cy="26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765" fill="norm" stroke="1" extrusionOk="0">
                  <a:moveTo>
                    <a:pt x="10449" y="0"/>
                  </a:moveTo>
                  <a:cubicBezTo>
                    <a:pt x="8372" y="0"/>
                    <a:pt x="6295" y="0"/>
                    <a:pt x="4841" y="606"/>
                  </a:cubicBezTo>
                  <a:cubicBezTo>
                    <a:pt x="3387" y="1211"/>
                    <a:pt x="2557" y="2422"/>
                    <a:pt x="1934" y="3533"/>
                  </a:cubicBezTo>
                  <a:cubicBezTo>
                    <a:pt x="1310" y="4643"/>
                    <a:pt x="895" y="5652"/>
                    <a:pt x="480" y="6763"/>
                  </a:cubicBezTo>
                  <a:cubicBezTo>
                    <a:pt x="64" y="7873"/>
                    <a:pt x="-351" y="9084"/>
                    <a:pt x="480" y="9892"/>
                  </a:cubicBezTo>
                  <a:cubicBezTo>
                    <a:pt x="1311" y="10699"/>
                    <a:pt x="3387" y="11103"/>
                    <a:pt x="5257" y="11002"/>
                  </a:cubicBezTo>
                  <a:cubicBezTo>
                    <a:pt x="7126" y="10901"/>
                    <a:pt x="8787" y="10295"/>
                    <a:pt x="9618" y="10497"/>
                  </a:cubicBezTo>
                  <a:cubicBezTo>
                    <a:pt x="10449" y="10699"/>
                    <a:pt x="10449" y="11708"/>
                    <a:pt x="10657" y="13222"/>
                  </a:cubicBezTo>
                  <a:cubicBezTo>
                    <a:pt x="10864" y="14736"/>
                    <a:pt x="11280" y="16755"/>
                    <a:pt x="11487" y="18471"/>
                  </a:cubicBezTo>
                  <a:cubicBezTo>
                    <a:pt x="11695" y="20187"/>
                    <a:pt x="11695" y="21600"/>
                    <a:pt x="11487" y="20187"/>
                  </a:cubicBezTo>
                  <a:cubicBezTo>
                    <a:pt x="11280" y="18774"/>
                    <a:pt x="10864" y="14535"/>
                    <a:pt x="10657" y="11708"/>
                  </a:cubicBezTo>
                  <a:cubicBezTo>
                    <a:pt x="10449" y="8882"/>
                    <a:pt x="10449" y="7469"/>
                    <a:pt x="10449" y="6258"/>
                  </a:cubicBezTo>
                  <a:cubicBezTo>
                    <a:pt x="10449" y="5047"/>
                    <a:pt x="10449" y="4037"/>
                    <a:pt x="11487" y="3331"/>
                  </a:cubicBezTo>
                  <a:cubicBezTo>
                    <a:pt x="12526" y="2624"/>
                    <a:pt x="14603" y="2221"/>
                    <a:pt x="16264" y="2422"/>
                  </a:cubicBezTo>
                  <a:cubicBezTo>
                    <a:pt x="17926" y="2624"/>
                    <a:pt x="19172" y="3432"/>
                    <a:pt x="20003" y="4845"/>
                  </a:cubicBezTo>
                  <a:cubicBezTo>
                    <a:pt x="20834" y="6258"/>
                    <a:pt x="21249" y="8277"/>
                    <a:pt x="20626" y="9589"/>
                  </a:cubicBezTo>
                  <a:cubicBezTo>
                    <a:pt x="20003" y="10901"/>
                    <a:pt x="18341" y="11507"/>
                    <a:pt x="16680" y="12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12316660" y="1794040"/>
              <a:ext cx="98994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0" y="0"/>
                  </a:moveTo>
                  <a:cubicBezTo>
                    <a:pt x="6480" y="1575"/>
                    <a:pt x="12960" y="3150"/>
                    <a:pt x="16740" y="5850"/>
                  </a:cubicBezTo>
                  <a:cubicBezTo>
                    <a:pt x="20520" y="8550"/>
                    <a:pt x="21600" y="12375"/>
                    <a:pt x="20520" y="15187"/>
                  </a:cubicBezTo>
                  <a:cubicBezTo>
                    <a:pt x="19440" y="18000"/>
                    <a:pt x="16200" y="198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12109656" y="2186814"/>
              <a:ext cx="245340" cy="6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500" y="12582"/>
                    <a:pt x="9000" y="4867"/>
                    <a:pt x="12600" y="1782"/>
                  </a:cubicBezTo>
                  <a:cubicBezTo>
                    <a:pt x="16200" y="-1304"/>
                    <a:pt x="189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12193991" y="2254050"/>
              <a:ext cx="17633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10445952" y="3066735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10484286" y="3197072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10793515" y="3013067"/>
              <a:ext cx="51114" cy="255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6480"/>
                    <a:pt x="8640" y="12960"/>
                    <a:pt x="4860" y="16740"/>
                  </a:cubicBezTo>
                  <a:cubicBezTo>
                    <a:pt x="1080" y="20520"/>
                    <a:pt x="0" y="21600"/>
                    <a:pt x="0" y="21600"/>
                  </a:cubicBezTo>
                  <a:cubicBezTo>
                    <a:pt x="0" y="21600"/>
                    <a:pt x="1080" y="20520"/>
                    <a:pt x="216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10921296" y="2997734"/>
              <a:ext cx="1681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4871"/>
                    <a:pt x="18514" y="9741"/>
                    <a:pt x="20057" y="13341"/>
                  </a:cubicBezTo>
                  <a:cubicBezTo>
                    <a:pt x="21600" y="16941"/>
                    <a:pt x="15429" y="19271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10691291" y="3013067"/>
              <a:ext cx="337342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5508"/>
                    <a:pt x="7855" y="9415"/>
                    <a:pt x="11455" y="5815"/>
                  </a:cubicBezTo>
                  <a:cubicBezTo>
                    <a:pt x="15055" y="2215"/>
                    <a:pt x="18327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10729625" y="3488412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10760293" y="3396409"/>
              <a:ext cx="153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10813960" y="3496078"/>
              <a:ext cx="130337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659" y="17280"/>
                    <a:pt x="9318" y="21600"/>
                    <a:pt x="12918" y="19440"/>
                  </a:cubicBezTo>
                  <a:cubicBezTo>
                    <a:pt x="16518" y="17280"/>
                    <a:pt x="19059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10890629" y="3565080"/>
              <a:ext cx="92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11089966" y="3457744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10767959" y="2813870"/>
              <a:ext cx="92003" cy="145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7" fill="norm" stroke="1" extrusionOk="0">
                  <a:moveTo>
                    <a:pt x="0" y="2214"/>
                  </a:moveTo>
                  <a:cubicBezTo>
                    <a:pt x="600" y="5938"/>
                    <a:pt x="1200" y="9662"/>
                    <a:pt x="1500" y="12828"/>
                  </a:cubicBezTo>
                  <a:cubicBezTo>
                    <a:pt x="1800" y="15993"/>
                    <a:pt x="1800" y="18600"/>
                    <a:pt x="1500" y="18973"/>
                  </a:cubicBezTo>
                  <a:cubicBezTo>
                    <a:pt x="1200" y="19345"/>
                    <a:pt x="600" y="17483"/>
                    <a:pt x="300" y="14690"/>
                  </a:cubicBezTo>
                  <a:cubicBezTo>
                    <a:pt x="0" y="11897"/>
                    <a:pt x="0" y="8173"/>
                    <a:pt x="1200" y="5379"/>
                  </a:cubicBezTo>
                  <a:cubicBezTo>
                    <a:pt x="2400" y="2586"/>
                    <a:pt x="4800" y="724"/>
                    <a:pt x="7500" y="166"/>
                  </a:cubicBezTo>
                  <a:cubicBezTo>
                    <a:pt x="10200" y="-393"/>
                    <a:pt x="13200" y="352"/>
                    <a:pt x="15600" y="4076"/>
                  </a:cubicBezTo>
                  <a:cubicBezTo>
                    <a:pt x="18000" y="7800"/>
                    <a:pt x="19800" y="14504"/>
                    <a:pt x="2160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10905962" y="2841164"/>
              <a:ext cx="76670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160" y="12302"/>
                    <a:pt x="4320" y="4448"/>
                    <a:pt x="7920" y="1502"/>
                  </a:cubicBezTo>
                  <a:cubicBezTo>
                    <a:pt x="11520" y="-1443"/>
                    <a:pt x="1656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10913629" y="2783062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10997964" y="2767729"/>
              <a:ext cx="16100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4500"/>
                    <a:pt x="2057" y="9000"/>
                    <a:pt x="2400" y="12825"/>
                  </a:cubicBezTo>
                  <a:cubicBezTo>
                    <a:pt x="2743" y="16650"/>
                    <a:pt x="2400" y="19800"/>
                    <a:pt x="2229" y="20025"/>
                  </a:cubicBezTo>
                  <a:cubicBezTo>
                    <a:pt x="2057" y="20250"/>
                    <a:pt x="2057" y="17550"/>
                    <a:pt x="2057" y="15075"/>
                  </a:cubicBezTo>
                  <a:cubicBezTo>
                    <a:pt x="2057" y="12600"/>
                    <a:pt x="2057" y="10350"/>
                    <a:pt x="2571" y="8325"/>
                  </a:cubicBezTo>
                  <a:cubicBezTo>
                    <a:pt x="3086" y="6300"/>
                    <a:pt x="4114" y="4500"/>
                    <a:pt x="5143" y="4500"/>
                  </a:cubicBezTo>
                  <a:cubicBezTo>
                    <a:pt x="6171" y="4500"/>
                    <a:pt x="7200" y="6300"/>
                    <a:pt x="8057" y="8325"/>
                  </a:cubicBezTo>
                  <a:cubicBezTo>
                    <a:pt x="8914" y="10350"/>
                    <a:pt x="9600" y="12600"/>
                    <a:pt x="9943" y="12600"/>
                  </a:cubicBezTo>
                  <a:cubicBezTo>
                    <a:pt x="10286" y="12600"/>
                    <a:pt x="10286" y="10350"/>
                    <a:pt x="10629" y="8100"/>
                  </a:cubicBezTo>
                  <a:cubicBezTo>
                    <a:pt x="10971" y="5850"/>
                    <a:pt x="11657" y="3600"/>
                    <a:pt x="12857" y="2250"/>
                  </a:cubicBezTo>
                  <a:cubicBezTo>
                    <a:pt x="14057" y="900"/>
                    <a:pt x="15771" y="450"/>
                    <a:pt x="17143" y="1125"/>
                  </a:cubicBezTo>
                  <a:cubicBezTo>
                    <a:pt x="18514" y="1800"/>
                    <a:pt x="19543" y="3600"/>
                    <a:pt x="20229" y="7200"/>
                  </a:cubicBezTo>
                  <a:cubicBezTo>
                    <a:pt x="20914" y="10800"/>
                    <a:pt x="21257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11243303" y="3026938"/>
              <a:ext cx="110290" cy="345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169" fill="norm" stroke="1" extrusionOk="0">
                  <a:moveTo>
                    <a:pt x="1473" y="7133"/>
                  </a:moveTo>
                  <a:cubicBezTo>
                    <a:pt x="4418" y="10263"/>
                    <a:pt x="7364" y="13394"/>
                    <a:pt x="9327" y="15976"/>
                  </a:cubicBezTo>
                  <a:cubicBezTo>
                    <a:pt x="11291" y="18559"/>
                    <a:pt x="12273" y="20594"/>
                    <a:pt x="12518" y="21063"/>
                  </a:cubicBezTo>
                  <a:cubicBezTo>
                    <a:pt x="12764" y="21533"/>
                    <a:pt x="12273" y="20437"/>
                    <a:pt x="10554" y="17698"/>
                  </a:cubicBezTo>
                  <a:cubicBezTo>
                    <a:pt x="8836" y="14959"/>
                    <a:pt x="5891" y="10576"/>
                    <a:pt x="4664" y="7446"/>
                  </a:cubicBezTo>
                  <a:cubicBezTo>
                    <a:pt x="3436" y="4316"/>
                    <a:pt x="3927" y="2437"/>
                    <a:pt x="5400" y="1342"/>
                  </a:cubicBezTo>
                  <a:cubicBezTo>
                    <a:pt x="6873" y="246"/>
                    <a:pt x="9327" y="-67"/>
                    <a:pt x="11536" y="11"/>
                  </a:cubicBezTo>
                  <a:cubicBezTo>
                    <a:pt x="13745" y="90"/>
                    <a:pt x="15709" y="559"/>
                    <a:pt x="17673" y="1733"/>
                  </a:cubicBezTo>
                  <a:cubicBezTo>
                    <a:pt x="19636" y="2907"/>
                    <a:pt x="21600" y="4785"/>
                    <a:pt x="21109" y="6037"/>
                  </a:cubicBezTo>
                  <a:cubicBezTo>
                    <a:pt x="20618" y="7290"/>
                    <a:pt x="17673" y="7916"/>
                    <a:pt x="14482" y="8229"/>
                  </a:cubicBezTo>
                  <a:cubicBezTo>
                    <a:pt x="11291" y="8542"/>
                    <a:pt x="7854" y="8542"/>
                    <a:pt x="5400" y="7916"/>
                  </a:cubicBezTo>
                  <a:cubicBezTo>
                    <a:pt x="2945" y="7290"/>
                    <a:pt x="1473" y="6037"/>
                    <a:pt x="0" y="4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11289305" y="2898065"/>
              <a:ext cx="13800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0"/>
                    <a:pt x="4800" y="0"/>
                    <a:pt x="8400" y="3600"/>
                  </a:cubicBezTo>
                  <a:cubicBezTo>
                    <a:pt x="12000" y="7200"/>
                    <a:pt x="16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11342293" y="2844397"/>
              <a:ext cx="69682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1600" fill="norm" stroke="1" extrusionOk="0">
                  <a:moveTo>
                    <a:pt x="21034" y="0"/>
                  </a:moveTo>
                  <a:cubicBezTo>
                    <a:pt x="16405" y="2492"/>
                    <a:pt x="11777" y="4985"/>
                    <a:pt x="7920" y="7892"/>
                  </a:cubicBezTo>
                  <a:cubicBezTo>
                    <a:pt x="4063" y="10800"/>
                    <a:pt x="977" y="14123"/>
                    <a:pt x="205" y="16477"/>
                  </a:cubicBezTo>
                  <a:cubicBezTo>
                    <a:pt x="-566" y="18831"/>
                    <a:pt x="977" y="20215"/>
                    <a:pt x="25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11480975" y="2898065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11473309" y="2852064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11575533" y="2903322"/>
              <a:ext cx="97114" cy="30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21600" y="171"/>
                  </a:moveTo>
                  <a:cubicBezTo>
                    <a:pt x="18758" y="-10"/>
                    <a:pt x="15916" y="-192"/>
                    <a:pt x="13074" y="443"/>
                  </a:cubicBezTo>
                  <a:cubicBezTo>
                    <a:pt x="10232" y="1079"/>
                    <a:pt x="7390" y="2531"/>
                    <a:pt x="4832" y="5163"/>
                  </a:cubicBezTo>
                  <a:cubicBezTo>
                    <a:pt x="2274" y="7795"/>
                    <a:pt x="0" y="11606"/>
                    <a:pt x="0" y="14511"/>
                  </a:cubicBezTo>
                  <a:cubicBezTo>
                    <a:pt x="0" y="17415"/>
                    <a:pt x="2274" y="19411"/>
                    <a:pt x="4832" y="20410"/>
                  </a:cubicBezTo>
                  <a:cubicBezTo>
                    <a:pt x="7390" y="21408"/>
                    <a:pt x="10232" y="21408"/>
                    <a:pt x="13074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11730749" y="3051402"/>
              <a:ext cx="2623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657"/>
                    <a:pt x="-1443" y="11314"/>
                    <a:pt x="1502" y="14914"/>
                  </a:cubicBezTo>
                  <a:cubicBezTo>
                    <a:pt x="4448" y="18514"/>
                    <a:pt x="12302" y="20057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11787649" y="3020734"/>
              <a:ext cx="99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6800"/>
                    <a:pt x="3323" y="12000"/>
                    <a:pt x="6923" y="8400"/>
                  </a:cubicBezTo>
                  <a:cubicBezTo>
                    <a:pt x="10523" y="4800"/>
                    <a:pt x="1606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11946048" y="2916497"/>
              <a:ext cx="85856" cy="326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397" fill="norm" stroke="1" extrusionOk="0">
                  <a:moveTo>
                    <a:pt x="9886" y="6327"/>
                  </a:moveTo>
                  <a:cubicBezTo>
                    <a:pt x="10504" y="10681"/>
                    <a:pt x="11121" y="15034"/>
                    <a:pt x="11429" y="17713"/>
                  </a:cubicBezTo>
                  <a:cubicBezTo>
                    <a:pt x="11738" y="20392"/>
                    <a:pt x="11738" y="21397"/>
                    <a:pt x="11738" y="21397"/>
                  </a:cubicBezTo>
                  <a:cubicBezTo>
                    <a:pt x="11738" y="21397"/>
                    <a:pt x="11738" y="20392"/>
                    <a:pt x="9886" y="17295"/>
                  </a:cubicBezTo>
                  <a:cubicBezTo>
                    <a:pt x="8035" y="14197"/>
                    <a:pt x="4332" y="9006"/>
                    <a:pt x="2172" y="5741"/>
                  </a:cubicBezTo>
                  <a:cubicBezTo>
                    <a:pt x="12" y="2476"/>
                    <a:pt x="-605" y="1137"/>
                    <a:pt x="629" y="467"/>
                  </a:cubicBezTo>
                  <a:cubicBezTo>
                    <a:pt x="1864" y="-203"/>
                    <a:pt x="4949" y="-203"/>
                    <a:pt x="8652" y="802"/>
                  </a:cubicBezTo>
                  <a:cubicBezTo>
                    <a:pt x="12355" y="1806"/>
                    <a:pt x="16675" y="3816"/>
                    <a:pt x="18835" y="5239"/>
                  </a:cubicBezTo>
                  <a:cubicBezTo>
                    <a:pt x="20995" y="6662"/>
                    <a:pt x="20995" y="7499"/>
                    <a:pt x="20378" y="8337"/>
                  </a:cubicBezTo>
                  <a:cubicBezTo>
                    <a:pt x="19761" y="9174"/>
                    <a:pt x="18526" y="10011"/>
                    <a:pt x="16366" y="10346"/>
                  </a:cubicBezTo>
                  <a:cubicBezTo>
                    <a:pt x="14206" y="10681"/>
                    <a:pt x="11121" y="10513"/>
                    <a:pt x="8035" y="10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12017654" y="2823393"/>
              <a:ext cx="168614" cy="20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929" fill="norm" stroke="1" extrusionOk="0">
                  <a:moveTo>
                    <a:pt x="0" y="592"/>
                  </a:moveTo>
                  <a:cubicBezTo>
                    <a:pt x="3546" y="58"/>
                    <a:pt x="7093" y="-475"/>
                    <a:pt x="10478" y="725"/>
                  </a:cubicBezTo>
                  <a:cubicBezTo>
                    <a:pt x="13863" y="1925"/>
                    <a:pt x="17087" y="4858"/>
                    <a:pt x="19021" y="8058"/>
                  </a:cubicBezTo>
                  <a:cubicBezTo>
                    <a:pt x="20955" y="11258"/>
                    <a:pt x="21600" y="14725"/>
                    <a:pt x="21116" y="16992"/>
                  </a:cubicBezTo>
                  <a:cubicBezTo>
                    <a:pt x="20633" y="19258"/>
                    <a:pt x="19021" y="20325"/>
                    <a:pt x="17409" y="20725"/>
                  </a:cubicBezTo>
                  <a:cubicBezTo>
                    <a:pt x="15797" y="21125"/>
                    <a:pt x="14185" y="20858"/>
                    <a:pt x="12573" y="20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12017654" y="2668060"/>
              <a:ext cx="30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12078989" y="2675726"/>
              <a:ext cx="9967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4400"/>
                    <a:pt x="3323" y="7200"/>
                    <a:pt x="6923" y="3600"/>
                  </a:cubicBezTo>
                  <a:cubicBezTo>
                    <a:pt x="10523" y="0"/>
                    <a:pt x="160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12178658" y="2629725"/>
              <a:ext cx="122670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12247659" y="2614392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12301327" y="2706394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12301327" y="2622059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9584710" y="4256233"/>
              <a:ext cx="155894" cy="4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3541" y="21066"/>
                  </a:moveTo>
                  <a:cubicBezTo>
                    <a:pt x="1771" y="21066"/>
                    <a:pt x="0" y="21066"/>
                    <a:pt x="0" y="19266"/>
                  </a:cubicBezTo>
                  <a:cubicBezTo>
                    <a:pt x="0" y="17466"/>
                    <a:pt x="1771" y="13866"/>
                    <a:pt x="4957" y="9666"/>
                  </a:cubicBezTo>
                  <a:cubicBezTo>
                    <a:pt x="8144" y="5466"/>
                    <a:pt x="12748" y="666"/>
                    <a:pt x="15757" y="66"/>
                  </a:cubicBezTo>
                  <a:cubicBezTo>
                    <a:pt x="18767" y="-534"/>
                    <a:pt x="20184" y="3066"/>
                    <a:pt x="21600" y="6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9610267" y="4377765"/>
              <a:ext cx="153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9962941" y="4156976"/>
              <a:ext cx="190075" cy="52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36" fill="norm" stroke="1" extrusionOk="0">
                  <a:moveTo>
                    <a:pt x="5184" y="6258"/>
                  </a:moveTo>
                  <a:cubicBezTo>
                    <a:pt x="6912" y="9103"/>
                    <a:pt x="8640" y="11948"/>
                    <a:pt x="9648" y="14318"/>
                  </a:cubicBezTo>
                  <a:cubicBezTo>
                    <a:pt x="10656" y="16689"/>
                    <a:pt x="10944" y="18586"/>
                    <a:pt x="11088" y="19797"/>
                  </a:cubicBezTo>
                  <a:cubicBezTo>
                    <a:pt x="11232" y="21009"/>
                    <a:pt x="11232" y="21536"/>
                    <a:pt x="10800" y="21536"/>
                  </a:cubicBezTo>
                  <a:cubicBezTo>
                    <a:pt x="10368" y="21536"/>
                    <a:pt x="9504" y="21009"/>
                    <a:pt x="8064" y="19165"/>
                  </a:cubicBezTo>
                  <a:cubicBezTo>
                    <a:pt x="6624" y="17321"/>
                    <a:pt x="4608" y="14160"/>
                    <a:pt x="3312" y="11421"/>
                  </a:cubicBezTo>
                  <a:cubicBezTo>
                    <a:pt x="2016" y="8681"/>
                    <a:pt x="1440" y="6363"/>
                    <a:pt x="1152" y="4730"/>
                  </a:cubicBezTo>
                  <a:cubicBezTo>
                    <a:pt x="864" y="3097"/>
                    <a:pt x="864" y="2149"/>
                    <a:pt x="1296" y="1464"/>
                  </a:cubicBezTo>
                  <a:cubicBezTo>
                    <a:pt x="1728" y="779"/>
                    <a:pt x="2592" y="357"/>
                    <a:pt x="4032" y="147"/>
                  </a:cubicBezTo>
                  <a:cubicBezTo>
                    <a:pt x="5472" y="-64"/>
                    <a:pt x="7488" y="-64"/>
                    <a:pt x="9792" y="252"/>
                  </a:cubicBezTo>
                  <a:cubicBezTo>
                    <a:pt x="12096" y="568"/>
                    <a:pt x="14688" y="1200"/>
                    <a:pt x="16704" y="1780"/>
                  </a:cubicBezTo>
                  <a:cubicBezTo>
                    <a:pt x="18720" y="2359"/>
                    <a:pt x="20160" y="2886"/>
                    <a:pt x="20880" y="3413"/>
                  </a:cubicBezTo>
                  <a:cubicBezTo>
                    <a:pt x="21600" y="3940"/>
                    <a:pt x="21600" y="4467"/>
                    <a:pt x="20880" y="4888"/>
                  </a:cubicBezTo>
                  <a:cubicBezTo>
                    <a:pt x="20160" y="5310"/>
                    <a:pt x="18720" y="5626"/>
                    <a:pt x="15552" y="5995"/>
                  </a:cubicBezTo>
                  <a:cubicBezTo>
                    <a:pt x="12384" y="6363"/>
                    <a:pt x="7488" y="6785"/>
                    <a:pt x="4608" y="6890"/>
                  </a:cubicBezTo>
                  <a:cubicBezTo>
                    <a:pt x="1728" y="6996"/>
                    <a:pt x="864" y="6785"/>
                    <a:pt x="0" y="6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10016281" y="3833419"/>
              <a:ext cx="184333" cy="158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23" fill="norm" stroke="1" extrusionOk="0">
                  <a:moveTo>
                    <a:pt x="10690" y="0"/>
                  </a:moveTo>
                  <a:cubicBezTo>
                    <a:pt x="8619" y="3086"/>
                    <a:pt x="6547" y="6171"/>
                    <a:pt x="4476" y="8914"/>
                  </a:cubicBezTo>
                  <a:cubicBezTo>
                    <a:pt x="2405" y="11657"/>
                    <a:pt x="334" y="14057"/>
                    <a:pt x="38" y="15086"/>
                  </a:cubicBezTo>
                  <a:cubicBezTo>
                    <a:pt x="-258" y="16114"/>
                    <a:pt x="1221" y="15771"/>
                    <a:pt x="2849" y="15086"/>
                  </a:cubicBezTo>
                  <a:cubicBezTo>
                    <a:pt x="4476" y="14400"/>
                    <a:pt x="6252" y="13371"/>
                    <a:pt x="7879" y="12686"/>
                  </a:cubicBezTo>
                  <a:cubicBezTo>
                    <a:pt x="9506" y="12000"/>
                    <a:pt x="10986" y="11657"/>
                    <a:pt x="11726" y="12343"/>
                  </a:cubicBezTo>
                  <a:cubicBezTo>
                    <a:pt x="12465" y="13029"/>
                    <a:pt x="12465" y="14743"/>
                    <a:pt x="11578" y="16629"/>
                  </a:cubicBezTo>
                  <a:cubicBezTo>
                    <a:pt x="10690" y="18514"/>
                    <a:pt x="8915" y="20571"/>
                    <a:pt x="8915" y="21086"/>
                  </a:cubicBezTo>
                  <a:cubicBezTo>
                    <a:pt x="8915" y="21600"/>
                    <a:pt x="10690" y="20571"/>
                    <a:pt x="12169" y="19543"/>
                  </a:cubicBezTo>
                  <a:cubicBezTo>
                    <a:pt x="13649" y="18514"/>
                    <a:pt x="14832" y="17486"/>
                    <a:pt x="16312" y="17143"/>
                  </a:cubicBezTo>
                  <a:cubicBezTo>
                    <a:pt x="17791" y="16800"/>
                    <a:pt x="19567" y="17143"/>
                    <a:pt x="21342" y="17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10139279" y="4101759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10123945" y="4025090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10208280" y="4055758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10223614" y="4071092"/>
              <a:ext cx="9200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10330949" y="4009756"/>
              <a:ext cx="16811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3600"/>
                    <a:pt x="18514" y="7200"/>
                    <a:pt x="20057" y="10800"/>
                  </a:cubicBezTo>
                  <a:cubicBezTo>
                    <a:pt x="21600" y="14400"/>
                    <a:pt x="15429" y="18000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9840271" y="3680082"/>
              <a:ext cx="145671" cy="12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0"/>
                  </a:moveTo>
                  <a:cubicBezTo>
                    <a:pt x="1895" y="847"/>
                    <a:pt x="3790" y="1694"/>
                    <a:pt x="5305" y="4235"/>
                  </a:cubicBezTo>
                  <a:cubicBezTo>
                    <a:pt x="6821" y="6776"/>
                    <a:pt x="7958" y="11012"/>
                    <a:pt x="8526" y="14612"/>
                  </a:cubicBezTo>
                  <a:cubicBezTo>
                    <a:pt x="9095" y="18212"/>
                    <a:pt x="9095" y="21176"/>
                    <a:pt x="8716" y="21388"/>
                  </a:cubicBezTo>
                  <a:cubicBezTo>
                    <a:pt x="8337" y="21600"/>
                    <a:pt x="7579" y="19059"/>
                    <a:pt x="7200" y="16518"/>
                  </a:cubicBezTo>
                  <a:cubicBezTo>
                    <a:pt x="6821" y="13976"/>
                    <a:pt x="6821" y="11435"/>
                    <a:pt x="6821" y="9106"/>
                  </a:cubicBezTo>
                  <a:cubicBezTo>
                    <a:pt x="6821" y="6776"/>
                    <a:pt x="6821" y="4659"/>
                    <a:pt x="7768" y="2965"/>
                  </a:cubicBezTo>
                  <a:cubicBezTo>
                    <a:pt x="8716" y="1271"/>
                    <a:pt x="10611" y="0"/>
                    <a:pt x="13074" y="2118"/>
                  </a:cubicBezTo>
                  <a:cubicBezTo>
                    <a:pt x="15537" y="4235"/>
                    <a:pt x="18568" y="9741"/>
                    <a:pt x="21600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9993608" y="3672416"/>
              <a:ext cx="92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10031943" y="3657082"/>
              <a:ext cx="30668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10093278" y="3641738"/>
              <a:ext cx="138004" cy="10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0" y="1475"/>
                  </a:moveTo>
                  <a:cubicBezTo>
                    <a:pt x="800" y="6384"/>
                    <a:pt x="1600" y="11293"/>
                    <a:pt x="2000" y="14975"/>
                  </a:cubicBezTo>
                  <a:cubicBezTo>
                    <a:pt x="2400" y="18656"/>
                    <a:pt x="2400" y="21111"/>
                    <a:pt x="2600" y="21111"/>
                  </a:cubicBezTo>
                  <a:cubicBezTo>
                    <a:pt x="2800" y="21111"/>
                    <a:pt x="3200" y="18656"/>
                    <a:pt x="3800" y="16202"/>
                  </a:cubicBezTo>
                  <a:cubicBezTo>
                    <a:pt x="4400" y="13747"/>
                    <a:pt x="5200" y="11293"/>
                    <a:pt x="5800" y="11293"/>
                  </a:cubicBezTo>
                  <a:cubicBezTo>
                    <a:pt x="6400" y="11293"/>
                    <a:pt x="6800" y="13747"/>
                    <a:pt x="7000" y="13747"/>
                  </a:cubicBezTo>
                  <a:cubicBezTo>
                    <a:pt x="7200" y="13747"/>
                    <a:pt x="7200" y="11293"/>
                    <a:pt x="7800" y="8838"/>
                  </a:cubicBezTo>
                  <a:cubicBezTo>
                    <a:pt x="8400" y="6384"/>
                    <a:pt x="9600" y="3929"/>
                    <a:pt x="11400" y="2211"/>
                  </a:cubicBezTo>
                  <a:cubicBezTo>
                    <a:pt x="13200" y="493"/>
                    <a:pt x="15600" y="-489"/>
                    <a:pt x="17400" y="247"/>
                  </a:cubicBezTo>
                  <a:cubicBezTo>
                    <a:pt x="19200" y="984"/>
                    <a:pt x="20400" y="3438"/>
                    <a:pt x="21000" y="6384"/>
                  </a:cubicBezTo>
                  <a:cubicBezTo>
                    <a:pt x="21600" y="9329"/>
                    <a:pt x="21600" y="12766"/>
                    <a:pt x="21600" y="16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10345603" y="3819224"/>
              <a:ext cx="138684" cy="117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057" fill="norm" stroke="1" extrusionOk="0">
                  <a:moveTo>
                    <a:pt x="1283" y="9446"/>
                  </a:moveTo>
                  <a:cubicBezTo>
                    <a:pt x="497" y="7148"/>
                    <a:pt x="-288" y="4850"/>
                    <a:pt x="105" y="3012"/>
                  </a:cubicBezTo>
                  <a:cubicBezTo>
                    <a:pt x="497" y="1174"/>
                    <a:pt x="2068" y="-205"/>
                    <a:pt x="3443" y="25"/>
                  </a:cubicBezTo>
                  <a:cubicBezTo>
                    <a:pt x="4817" y="255"/>
                    <a:pt x="5996" y="2093"/>
                    <a:pt x="8156" y="5080"/>
                  </a:cubicBezTo>
                  <a:cubicBezTo>
                    <a:pt x="10316" y="8067"/>
                    <a:pt x="13457" y="12204"/>
                    <a:pt x="15814" y="15191"/>
                  </a:cubicBezTo>
                  <a:cubicBezTo>
                    <a:pt x="18170" y="18178"/>
                    <a:pt x="19741" y="20016"/>
                    <a:pt x="20527" y="20706"/>
                  </a:cubicBezTo>
                  <a:cubicBezTo>
                    <a:pt x="21312" y="21395"/>
                    <a:pt x="21312" y="20935"/>
                    <a:pt x="21312" y="20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10407618" y="3802752"/>
              <a:ext cx="69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2400"/>
                    <a:pt x="10400" y="4800"/>
                    <a:pt x="6400" y="7050"/>
                  </a:cubicBezTo>
                  <a:cubicBezTo>
                    <a:pt x="2400" y="9300"/>
                    <a:pt x="0" y="11400"/>
                    <a:pt x="0" y="13800"/>
                  </a:cubicBezTo>
                  <a:cubicBezTo>
                    <a:pt x="0" y="16200"/>
                    <a:pt x="2400" y="18900"/>
                    <a:pt x="4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10560954" y="3902421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10583955" y="3841086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10796553" y="4045951"/>
              <a:ext cx="124744" cy="290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132" fill="norm" stroke="1" extrusionOk="0">
                  <a:moveTo>
                    <a:pt x="15903" y="2391"/>
                  </a:moveTo>
                  <a:cubicBezTo>
                    <a:pt x="15039" y="1460"/>
                    <a:pt x="14175" y="529"/>
                    <a:pt x="12663" y="156"/>
                  </a:cubicBezTo>
                  <a:cubicBezTo>
                    <a:pt x="11151" y="-216"/>
                    <a:pt x="8991" y="-30"/>
                    <a:pt x="6831" y="1925"/>
                  </a:cubicBezTo>
                  <a:cubicBezTo>
                    <a:pt x="4671" y="3881"/>
                    <a:pt x="2511" y="7605"/>
                    <a:pt x="1215" y="10584"/>
                  </a:cubicBezTo>
                  <a:cubicBezTo>
                    <a:pt x="-81" y="13563"/>
                    <a:pt x="-513" y="15798"/>
                    <a:pt x="783" y="17567"/>
                  </a:cubicBezTo>
                  <a:cubicBezTo>
                    <a:pt x="2079" y="19336"/>
                    <a:pt x="5103" y="20639"/>
                    <a:pt x="8775" y="21012"/>
                  </a:cubicBezTo>
                  <a:cubicBezTo>
                    <a:pt x="12447" y="21384"/>
                    <a:pt x="16767" y="20825"/>
                    <a:pt x="21087" y="20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10987742" y="4132426"/>
              <a:ext cx="1022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184"/>
                    <a:pt x="0" y="10368"/>
                    <a:pt x="0" y="13968"/>
                  </a:cubicBezTo>
                  <a:cubicBezTo>
                    <a:pt x="0" y="17568"/>
                    <a:pt x="10800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11028632" y="4193761"/>
              <a:ext cx="99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11140595" y="4094769"/>
              <a:ext cx="85101" cy="38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0" h="20631" fill="norm" stroke="1" extrusionOk="0">
                  <a:moveTo>
                    <a:pt x="4437" y="3287"/>
                  </a:moveTo>
                  <a:cubicBezTo>
                    <a:pt x="7523" y="8687"/>
                    <a:pt x="10609" y="14087"/>
                    <a:pt x="12460" y="17271"/>
                  </a:cubicBezTo>
                  <a:cubicBezTo>
                    <a:pt x="14311" y="20456"/>
                    <a:pt x="14929" y="21425"/>
                    <a:pt x="13694" y="19971"/>
                  </a:cubicBezTo>
                  <a:cubicBezTo>
                    <a:pt x="12460" y="18517"/>
                    <a:pt x="9374" y="14640"/>
                    <a:pt x="6597" y="11248"/>
                  </a:cubicBezTo>
                  <a:cubicBezTo>
                    <a:pt x="3820" y="7856"/>
                    <a:pt x="1351" y="4948"/>
                    <a:pt x="426" y="3079"/>
                  </a:cubicBezTo>
                  <a:cubicBezTo>
                    <a:pt x="-500" y="1210"/>
                    <a:pt x="117" y="379"/>
                    <a:pt x="1969" y="102"/>
                  </a:cubicBezTo>
                  <a:cubicBezTo>
                    <a:pt x="3820" y="-175"/>
                    <a:pt x="6906" y="102"/>
                    <a:pt x="10917" y="1071"/>
                  </a:cubicBezTo>
                  <a:cubicBezTo>
                    <a:pt x="14929" y="2040"/>
                    <a:pt x="19866" y="3702"/>
                    <a:pt x="20483" y="5363"/>
                  </a:cubicBezTo>
                  <a:cubicBezTo>
                    <a:pt x="21100" y="7025"/>
                    <a:pt x="17397" y="8687"/>
                    <a:pt x="13694" y="10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11212636" y="3994423"/>
              <a:ext cx="113276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600" fill="norm" stroke="1" extrusionOk="0">
                  <a:moveTo>
                    <a:pt x="0" y="0"/>
                  </a:moveTo>
                  <a:cubicBezTo>
                    <a:pt x="6574" y="2084"/>
                    <a:pt x="13148" y="4168"/>
                    <a:pt x="16904" y="7011"/>
                  </a:cubicBezTo>
                  <a:cubicBezTo>
                    <a:pt x="20661" y="9853"/>
                    <a:pt x="21600" y="13453"/>
                    <a:pt x="20191" y="16011"/>
                  </a:cubicBezTo>
                  <a:cubicBezTo>
                    <a:pt x="18783" y="18568"/>
                    <a:pt x="15026" y="20084"/>
                    <a:pt x="112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11151301" y="3802833"/>
              <a:ext cx="92003" cy="145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3" fill="norm" stroke="1" extrusionOk="0">
                  <a:moveTo>
                    <a:pt x="0" y="4381"/>
                  </a:moveTo>
                  <a:cubicBezTo>
                    <a:pt x="600" y="8042"/>
                    <a:pt x="1200" y="11703"/>
                    <a:pt x="1800" y="14815"/>
                  </a:cubicBezTo>
                  <a:cubicBezTo>
                    <a:pt x="2400" y="17927"/>
                    <a:pt x="3000" y="20490"/>
                    <a:pt x="3000" y="20856"/>
                  </a:cubicBezTo>
                  <a:cubicBezTo>
                    <a:pt x="3000" y="21222"/>
                    <a:pt x="2400" y="19391"/>
                    <a:pt x="2100" y="16280"/>
                  </a:cubicBezTo>
                  <a:cubicBezTo>
                    <a:pt x="1800" y="13168"/>
                    <a:pt x="1800" y="8775"/>
                    <a:pt x="2100" y="5663"/>
                  </a:cubicBezTo>
                  <a:cubicBezTo>
                    <a:pt x="2400" y="2551"/>
                    <a:pt x="3000" y="720"/>
                    <a:pt x="4800" y="171"/>
                  </a:cubicBezTo>
                  <a:cubicBezTo>
                    <a:pt x="6600" y="-378"/>
                    <a:pt x="9600" y="354"/>
                    <a:pt x="12600" y="2917"/>
                  </a:cubicBezTo>
                  <a:cubicBezTo>
                    <a:pt x="15600" y="5480"/>
                    <a:pt x="18600" y="9873"/>
                    <a:pt x="21600" y="14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11220303" y="3825753"/>
              <a:ext cx="13033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5429"/>
                    <a:pt x="8471" y="9257"/>
                    <a:pt x="12071" y="5657"/>
                  </a:cubicBezTo>
                  <a:cubicBezTo>
                    <a:pt x="15671" y="2057"/>
                    <a:pt x="18635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11266304" y="3749084"/>
              <a:ext cx="46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11342972" y="3741417"/>
              <a:ext cx="145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37" y="5760"/>
                    <a:pt x="2274" y="11520"/>
                    <a:pt x="3032" y="15300"/>
                  </a:cubicBezTo>
                  <a:cubicBezTo>
                    <a:pt x="3790" y="19080"/>
                    <a:pt x="4168" y="20880"/>
                    <a:pt x="4168" y="20880"/>
                  </a:cubicBezTo>
                  <a:cubicBezTo>
                    <a:pt x="4168" y="20880"/>
                    <a:pt x="3790" y="19080"/>
                    <a:pt x="3600" y="17280"/>
                  </a:cubicBezTo>
                  <a:cubicBezTo>
                    <a:pt x="3411" y="15480"/>
                    <a:pt x="3411" y="13680"/>
                    <a:pt x="3411" y="11880"/>
                  </a:cubicBezTo>
                  <a:cubicBezTo>
                    <a:pt x="3411" y="10080"/>
                    <a:pt x="3411" y="8280"/>
                    <a:pt x="4168" y="7920"/>
                  </a:cubicBezTo>
                  <a:cubicBezTo>
                    <a:pt x="4926" y="7560"/>
                    <a:pt x="6442" y="8640"/>
                    <a:pt x="7389" y="10080"/>
                  </a:cubicBezTo>
                  <a:cubicBezTo>
                    <a:pt x="8337" y="11520"/>
                    <a:pt x="8716" y="13320"/>
                    <a:pt x="9284" y="13320"/>
                  </a:cubicBezTo>
                  <a:cubicBezTo>
                    <a:pt x="9853" y="13320"/>
                    <a:pt x="10611" y="11520"/>
                    <a:pt x="11179" y="9540"/>
                  </a:cubicBezTo>
                  <a:cubicBezTo>
                    <a:pt x="11747" y="7560"/>
                    <a:pt x="12126" y="5400"/>
                    <a:pt x="13074" y="3780"/>
                  </a:cubicBezTo>
                  <a:cubicBezTo>
                    <a:pt x="14021" y="2160"/>
                    <a:pt x="15537" y="1080"/>
                    <a:pt x="16674" y="1440"/>
                  </a:cubicBezTo>
                  <a:cubicBezTo>
                    <a:pt x="17811" y="1800"/>
                    <a:pt x="18568" y="3600"/>
                    <a:pt x="19326" y="7200"/>
                  </a:cubicBezTo>
                  <a:cubicBezTo>
                    <a:pt x="20084" y="10800"/>
                    <a:pt x="20842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1565310" y="3733750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5429"/>
                    <a:pt x="11400" y="9257"/>
                    <a:pt x="15000" y="5657"/>
                  </a:cubicBezTo>
                  <a:cubicBezTo>
                    <a:pt x="18600" y="2057"/>
                    <a:pt x="201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11812742" y="3535555"/>
              <a:ext cx="235581" cy="24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70" fill="norm" stroke="1" extrusionOk="0">
                  <a:moveTo>
                    <a:pt x="14442" y="1885"/>
                  </a:moveTo>
                  <a:cubicBezTo>
                    <a:pt x="15371" y="1003"/>
                    <a:pt x="16300" y="121"/>
                    <a:pt x="16184" y="11"/>
                  </a:cubicBezTo>
                  <a:cubicBezTo>
                    <a:pt x="16068" y="-99"/>
                    <a:pt x="14907" y="562"/>
                    <a:pt x="12236" y="2325"/>
                  </a:cubicBezTo>
                  <a:cubicBezTo>
                    <a:pt x="9565" y="4089"/>
                    <a:pt x="5384" y="6954"/>
                    <a:pt x="2945" y="8828"/>
                  </a:cubicBezTo>
                  <a:cubicBezTo>
                    <a:pt x="507" y="10701"/>
                    <a:pt x="-190" y="11583"/>
                    <a:pt x="42" y="12023"/>
                  </a:cubicBezTo>
                  <a:cubicBezTo>
                    <a:pt x="274" y="12464"/>
                    <a:pt x="1436" y="12464"/>
                    <a:pt x="3294" y="12354"/>
                  </a:cubicBezTo>
                  <a:cubicBezTo>
                    <a:pt x="5152" y="12244"/>
                    <a:pt x="7707" y="12023"/>
                    <a:pt x="9681" y="12134"/>
                  </a:cubicBezTo>
                  <a:cubicBezTo>
                    <a:pt x="11655" y="12244"/>
                    <a:pt x="13049" y="12685"/>
                    <a:pt x="13397" y="13456"/>
                  </a:cubicBezTo>
                  <a:cubicBezTo>
                    <a:pt x="13745" y="14228"/>
                    <a:pt x="13049" y="15330"/>
                    <a:pt x="12120" y="16211"/>
                  </a:cubicBezTo>
                  <a:cubicBezTo>
                    <a:pt x="11191" y="17093"/>
                    <a:pt x="10029" y="17754"/>
                    <a:pt x="8868" y="18525"/>
                  </a:cubicBezTo>
                  <a:cubicBezTo>
                    <a:pt x="7707" y="19297"/>
                    <a:pt x="6545" y="20179"/>
                    <a:pt x="6662" y="20730"/>
                  </a:cubicBezTo>
                  <a:cubicBezTo>
                    <a:pt x="6778" y="21281"/>
                    <a:pt x="8171" y="21501"/>
                    <a:pt x="10842" y="20950"/>
                  </a:cubicBezTo>
                  <a:cubicBezTo>
                    <a:pt x="13513" y="20399"/>
                    <a:pt x="17462" y="19077"/>
                    <a:pt x="21410" y="17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12063655" y="3580414"/>
              <a:ext cx="16867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12117323" y="3480745"/>
              <a:ext cx="99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4670"/>
                    <a:pt x="12738" y="9341"/>
                    <a:pt x="9138" y="12941"/>
                  </a:cubicBezTo>
                  <a:cubicBezTo>
                    <a:pt x="5538" y="16541"/>
                    <a:pt x="2769" y="190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12270660" y="3687749"/>
              <a:ext cx="766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12278326" y="3565080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11864318" y="3948422"/>
              <a:ext cx="15334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11871984" y="3902421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11963986" y="3956089"/>
              <a:ext cx="6900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11948653" y="3979089"/>
              <a:ext cx="9967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12109656" y="3925421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11749314" y="3439595"/>
              <a:ext cx="84337" cy="124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97" fill="norm" stroke="1" extrusionOk="0">
                  <a:moveTo>
                    <a:pt x="0" y="6820"/>
                  </a:moveTo>
                  <a:cubicBezTo>
                    <a:pt x="655" y="8938"/>
                    <a:pt x="1309" y="11055"/>
                    <a:pt x="1636" y="13808"/>
                  </a:cubicBezTo>
                  <a:cubicBezTo>
                    <a:pt x="1964" y="16561"/>
                    <a:pt x="1964" y="19949"/>
                    <a:pt x="1964" y="20585"/>
                  </a:cubicBezTo>
                  <a:cubicBezTo>
                    <a:pt x="1964" y="21220"/>
                    <a:pt x="1964" y="19102"/>
                    <a:pt x="1964" y="15926"/>
                  </a:cubicBezTo>
                  <a:cubicBezTo>
                    <a:pt x="1964" y="12749"/>
                    <a:pt x="1964" y="8514"/>
                    <a:pt x="2946" y="5549"/>
                  </a:cubicBezTo>
                  <a:cubicBezTo>
                    <a:pt x="3927" y="2585"/>
                    <a:pt x="5891" y="891"/>
                    <a:pt x="8509" y="255"/>
                  </a:cubicBezTo>
                  <a:cubicBezTo>
                    <a:pt x="11127" y="-380"/>
                    <a:pt x="14400" y="44"/>
                    <a:pt x="16691" y="3008"/>
                  </a:cubicBezTo>
                  <a:cubicBezTo>
                    <a:pt x="18982" y="5973"/>
                    <a:pt x="20291" y="11479"/>
                    <a:pt x="21600" y="16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11864318" y="3450077"/>
              <a:ext cx="76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11871984" y="3411743"/>
              <a:ext cx="766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11963986" y="3381076"/>
              <a:ext cx="14567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58" y="4800"/>
                    <a:pt x="1516" y="9600"/>
                    <a:pt x="1895" y="13200"/>
                  </a:cubicBezTo>
                  <a:cubicBezTo>
                    <a:pt x="2274" y="16800"/>
                    <a:pt x="2274" y="19200"/>
                    <a:pt x="2653" y="18720"/>
                  </a:cubicBezTo>
                  <a:cubicBezTo>
                    <a:pt x="3032" y="18240"/>
                    <a:pt x="3790" y="14880"/>
                    <a:pt x="4926" y="12240"/>
                  </a:cubicBezTo>
                  <a:cubicBezTo>
                    <a:pt x="6063" y="9600"/>
                    <a:pt x="7579" y="7680"/>
                    <a:pt x="8337" y="7920"/>
                  </a:cubicBezTo>
                  <a:cubicBezTo>
                    <a:pt x="9095" y="8160"/>
                    <a:pt x="9095" y="10560"/>
                    <a:pt x="8905" y="12960"/>
                  </a:cubicBezTo>
                  <a:cubicBezTo>
                    <a:pt x="8716" y="15360"/>
                    <a:pt x="8337" y="17760"/>
                    <a:pt x="8526" y="17520"/>
                  </a:cubicBezTo>
                  <a:cubicBezTo>
                    <a:pt x="8716" y="17280"/>
                    <a:pt x="9474" y="14400"/>
                    <a:pt x="10421" y="11760"/>
                  </a:cubicBezTo>
                  <a:cubicBezTo>
                    <a:pt x="11368" y="9120"/>
                    <a:pt x="12505" y="6720"/>
                    <a:pt x="14211" y="4800"/>
                  </a:cubicBezTo>
                  <a:cubicBezTo>
                    <a:pt x="15916" y="2880"/>
                    <a:pt x="18189" y="1440"/>
                    <a:pt x="19516" y="1920"/>
                  </a:cubicBezTo>
                  <a:cubicBezTo>
                    <a:pt x="20842" y="2400"/>
                    <a:pt x="21221" y="4800"/>
                    <a:pt x="21411" y="8400"/>
                  </a:cubicBezTo>
                  <a:cubicBezTo>
                    <a:pt x="21600" y="12000"/>
                    <a:pt x="216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9870635" y="7321159"/>
              <a:ext cx="2576363" cy="533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484" fill="norm" stroke="1" extrusionOk="0">
                  <a:moveTo>
                    <a:pt x="3021" y="17924"/>
                  </a:moveTo>
                  <a:cubicBezTo>
                    <a:pt x="2743" y="17821"/>
                    <a:pt x="2464" y="17718"/>
                    <a:pt x="2272" y="17873"/>
                  </a:cubicBezTo>
                  <a:cubicBezTo>
                    <a:pt x="2079" y="18027"/>
                    <a:pt x="1972" y="18438"/>
                    <a:pt x="2036" y="18644"/>
                  </a:cubicBezTo>
                  <a:cubicBezTo>
                    <a:pt x="2100" y="18850"/>
                    <a:pt x="2336" y="18850"/>
                    <a:pt x="2807" y="18438"/>
                  </a:cubicBezTo>
                  <a:cubicBezTo>
                    <a:pt x="3278" y="18027"/>
                    <a:pt x="3984" y="17204"/>
                    <a:pt x="4755" y="16433"/>
                  </a:cubicBezTo>
                  <a:cubicBezTo>
                    <a:pt x="5525" y="15661"/>
                    <a:pt x="6360" y="14941"/>
                    <a:pt x="7163" y="14273"/>
                  </a:cubicBezTo>
                  <a:cubicBezTo>
                    <a:pt x="7966" y="13604"/>
                    <a:pt x="8737" y="12987"/>
                    <a:pt x="9518" y="12370"/>
                  </a:cubicBezTo>
                  <a:cubicBezTo>
                    <a:pt x="10299" y="11753"/>
                    <a:pt x="11091" y="11135"/>
                    <a:pt x="11873" y="10518"/>
                  </a:cubicBezTo>
                  <a:cubicBezTo>
                    <a:pt x="12654" y="9901"/>
                    <a:pt x="13425" y="9284"/>
                    <a:pt x="14153" y="8513"/>
                  </a:cubicBezTo>
                  <a:cubicBezTo>
                    <a:pt x="14881" y="7741"/>
                    <a:pt x="15566" y="6815"/>
                    <a:pt x="16015" y="6147"/>
                  </a:cubicBezTo>
                  <a:cubicBezTo>
                    <a:pt x="16465" y="5478"/>
                    <a:pt x="16679" y="5067"/>
                    <a:pt x="16839" y="4810"/>
                  </a:cubicBezTo>
                  <a:cubicBezTo>
                    <a:pt x="17000" y="4553"/>
                    <a:pt x="17107" y="4450"/>
                    <a:pt x="17107" y="4398"/>
                  </a:cubicBezTo>
                  <a:cubicBezTo>
                    <a:pt x="17107" y="4347"/>
                    <a:pt x="17000" y="4347"/>
                    <a:pt x="16614" y="4501"/>
                  </a:cubicBezTo>
                  <a:cubicBezTo>
                    <a:pt x="16229" y="4655"/>
                    <a:pt x="15566" y="4964"/>
                    <a:pt x="14859" y="5427"/>
                  </a:cubicBezTo>
                  <a:cubicBezTo>
                    <a:pt x="14153" y="5890"/>
                    <a:pt x="13403" y="6507"/>
                    <a:pt x="12579" y="7227"/>
                  </a:cubicBezTo>
                  <a:cubicBezTo>
                    <a:pt x="11755" y="7947"/>
                    <a:pt x="10856" y="8770"/>
                    <a:pt x="10000" y="9644"/>
                  </a:cubicBezTo>
                  <a:cubicBezTo>
                    <a:pt x="9143" y="10518"/>
                    <a:pt x="8330" y="11444"/>
                    <a:pt x="7516" y="12318"/>
                  </a:cubicBezTo>
                  <a:cubicBezTo>
                    <a:pt x="6703" y="13193"/>
                    <a:pt x="5889" y="14015"/>
                    <a:pt x="5108" y="14941"/>
                  </a:cubicBezTo>
                  <a:cubicBezTo>
                    <a:pt x="4327" y="15867"/>
                    <a:pt x="3577" y="16895"/>
                    <a:pt x="2785" y="17975"/>
                  </a:cubicBezTo>
                  <a:cubicBezTo>
                    <a:pt x="1993" y="19055"/>
                    <a:pt x="1158" y="20187"/>
                    <a:pt x="666" y="20804"/>
                  </a:cubicBezTo>
                  <a:cubicBezTo>
                    <a:pt x="174" y="21421"/>
                    <a:pt x="24" y="21524"/>
                    <a:pt x="2" y="21473"/>
                  </a:cubicBezTo>
                  <a:cubicBezTo>
                    <a:pt x="-19" y="21421"/>
                    <a:pt x="88" y="21215"/>
                    <a:pt x="570" y="20547"/>
                  </a:cubicBezTo>
                  <a:cubicBezTo>
                    <a:pt x="1051" y="19878"/>
                    <a:pt x="1908" y="18747"/>
                    <a:pt x="2775" y="17718"/>
                  </a:cubicBezTo>
                  <a:cubicBezTo>
                    <a:pt x="3642" y="16690"/>
                    <a:pt x="4519" y="15764"/>
                    <a:pt x="5301" y="14993"/>
                  </a:cubicBezTo>
                  <a:cubicBezTo>
                    <a:pt x="6082" y="14221"/>
                    <a:pt x="6767" y="13604"/>
                    <a:pt x="7527" y="12884"/>
                  </a:cubicBezTo>
                  <a:cubicBezTo>
                    <a:pt x="8287" y="12164"/>
                    <a:pt x="9122" y="11341"/>
                    <a:pt x="9946" y="10570"/>
                  </a:cubicBezTo>
                  <a:cubicBezTo>
                    <a:pt x="10770" y="9798"/>
                    <a:pt x="11584" y="9078"/>
                    <a:pt x="12387" y="8255"/>
                  </a:cubicBezTo>
                  <a:cubicBezTo>
                    <a:pt x="13189" y="7433"/>
                    <a:pt x="13981" y="6507"/>
                    <a:pt x="14784" y="5530"/>
                  </a:cubicBezTo>
                  <a:cubicBezTo>
                    <a:pt x="15587" y="4553"/>
                    <a:pt x="16400" y="3524"/>
                    <a:pt x="16978" y="2804"/>
                  </a:cubicBezTo>
                  <a:cubicBezTo>
                    <a:pt x="17556" y="2084"/>
                    <a:pt x="17899" y="1673"/>
                    <a:pt x="18145" y="1313"/>
                  </a:cubicBezTo>
                  <a:cubicBezTo>
                    <a:pt x="18391" y="953"/>
                    <a:pt x="18541" y="644"/>
                    <a:pt x="18520" y="490"/>
                  </a:cubicBezTo>
                  <a:cubicBezTo>
                    <a:pt x="18498" y="335"/>
                    <a:pt x="18306" y="335"/>
                    <a:pt x="17813" y="490"/>
                  </a:cubicBezTo>
                  <a:cubicBezTo>
                    <a:pt x="17321" y="644"/>
                    <a:pt x="16529" y="953"/>
                    <a:pt x="15694" y="1364"/>
                  </a:cubicBezTo>
                  <a:cubicBezTo>
                    <a:pt x="14859" y="1775"/>
                    <a:pt x="13981" y="2290"/>
                    <a:pt x="13189" y="2804"/>
                  </a:cubicBezTo>
                  <a:cubicBezTo>
                    <a:pt x="12397" y="3318"/>
                    <a:pt x="11691" y="3833"/>
                    <a:pt x="10920" y="4501"/>
                  </a:cubicBezTo>
                  <a:cubicBezTo>
                    <a:pt x="10149" y="5170"/>
                    <a:pt x="9315" y="5993"/>
                    <a:pt x="8480" y="6867"/>
                  </a:cubicBezTo>
                  <a:cubicBezTo>
                    <a:pt x="7645" y="7741"/>
                    <a:pt x="6810" y="8667"/>
                    <a:pt x="6007" y="9541"/>
                  </a:cubicBezTo>
                  <a:cubicBezTo>
                    <a:pt x="5204" y="10415"/>
                    <a:pt x="4434" y="11238"/>
                    <a:pt x="3952" y="11701"/>
                  </a:cubicBezTo>
                  <a:cubicBezTo>
                    <a:pt x="3470" y="12164"/>
                    <a:pt x="3278" y="12267"/>
                    <a:pt x="3267" y="12164"/>
                  </a:cubicBezTo>
                  <a:cubicBezTo>
                    <a:pt x="3256" y="12061"/>
                    <a:pt x="3428" y="11753"/>
                    <a:pt x="3909" y="11135"/>
                  </a:cubicBezTo>
                  <a:cubicBezTo>
                    <a:pt x="4391" y="10518"/>
                    <a:pt x="5183" y="9593"/>
                    <a:pt x="5922" y="8718"/>
                  </a:cubicBezTo>
                  <a:cubicBezTo>
                    <a:pt x="6660" y="7844"/>
                    <a:pt x="7345" y="7021"/>
                    <a:pt x="8094" y="6250"/>
                  </a:cubicBezTo>
                  <a:cubicBezTo>
                    <a:pt x="8844" y="5478"/>
                    <a:pt x="9657" y="4758"/>
                    <a:pt x="10438" y="4141"/>
                  </a:cubicBezTo>
                  <a:cubicBezTo>
                    <a:pt x="11220" y="3524"/>
                    <a:pt x="11969" y="3010"/>
                    <a:pt x="12729" y="2547"/>
                  </a:cubicBezTo>
                  <a:cubicBezTo>
                    <a:pt x="13489" y="2084"/>
                    <a:pt x="14260" y="1673"/>
                    <a:pt x="15062" y="1313"/>
                  </a:cubicBezTo>
                  <a:cubicBezTo>
                    <a:pt x="15865" y="953"/>
                    <a:pt x="16700" y="644"/>
                    <a:pt x="17385" y="387"/>
                  </a:cubicBezTo>
                  <a:cubicBezTo>
                    <a:pt x="18070" y="130"/>
                    <a:pt x="18605" y="-76"/>
                    <a:pt x="18445" y="27"/>
                  </a:cubicBezTo>
                  <a:cubicBezTo>
                    <a:pt x="18284" y="130"/>
                    <a:pt x="17428" y="541"/>
                    <a:pt x="16614" y="1055"/>
                  </a:cubicBezTo>
                  <a:cubicBezTo>
                    <a:pt x="15801" y="1570"/>
                    <a:pt x="15030" y="2187"/>
                    <a:pt x="14185" y="2855"/>
                  </a:cubicBezTo>
                  <a:cubicBezTo>
                    <a:pt x="13339" y="3524"/>
                    <a:pt x="12419" y="4244"/>
                    <a:pt x="11648" y="4913"/>
                  </a:cubicBezTo>
                  <a:cubicBezTo>
                    <a:pt x="10877" y="5581"/>
                    <a:pt x="10257" y="6198"/>
                    <a:pt x="9475" y="6970"/>
                  </a:cubicBezTo>
                  <a:cubicBezTo>
                    <a:pt x="8694" y="7741"/>
                    <a:pt x="7752" y="8667"/>
                    <a:pt x="6842" y="9541"/>
                  </a:cubicBezTo>
                  <a:cubicBezTo>
                    <a:pt x="5932" y="10415"/>
                    <a:pt x="5055" y="11238"/>
                    <a:pt x="4498" y="11804"/>
                  </a:cubicBezTo>
                  <a:cubicBezTo>
                    <a:pt x="3941" y="12370"/>
                    <a:pt x="3706" y="12678"/>
                    <a:pt x="3535" y="12833"/>
                  </a:cubicBezTo>
                  <a:cubicBezTo>
                    <a:pt x="3363" y="12987"/>
                    <a:pt x="3256" y="12987"/>
                    <a:pt x="3278" y="12833"/>
                  </a:cubicBezTo>
                  <a:cubicBezTo>
                    <a:pt x="3299" y="12678"/>
                    <a:pt x="3449" y="12370"/>
                    <a:pt x="3952" y="11598"/>
                  </a:cubicBezTo>
                  <a:cubicBezTo>
                    <a:pt x="4455" y="10827"/>
                    <a:pt x="5311" y="9593"/>
                    <a:pt x="6178" y="8461"/>
                  </a:cubicBezTo>
                  <a:cubicBezTo>
                    <a:pt x="7045" y="7330"/>
                    <a:pt x="7923" y="6301"/>
                    <a:pt x="8822" y="5375"/>
                  </a:cubicBezTo>
                  <a:cubicBezTo>
                    <a:pt x="9721" y="4450"/>
                    <a:pt x="10642" y="3627"/>
                    <a:pt x="11509" y="3010"/>
                  </a:cubicBezTo>
                  <a:cubicBezTo>
                    <a:pt x="12376" y="2393"/>
                    <a:pt x="13189" y="1981"/>
                    <a:pt x="13971" y="1621"/>
                  </a:cubicBezTo>
                  <a:cubicBezTo>
                    <a:pt x="14752" y="1261"/>
                    <a:pt x="15501" y="953"/>
                    <a:pt x="15673" y="1004"/>
                  </a:cubicBezTo>
                  <a:cubicBezTo>
                    <a:pt x="15844" y="1055"/>
                    <a:pt x="15437" y="1467"/>
                    <a:pt x="14784" y="2033"/>
                  </a:cubicBezTo>
                  <a:cubicBezTo>
                    <a:pt x="14131" y="2598"/>
                    <a:pt x="13232" y="3318"/>
                    <a:pt x="12365" y="4038"/>
                  </a:cubicBezTo>
                  <a:cubicBezTo>
                    <a:pt x="11498" y="4758"/>
                    <a:pt x="10663" y="5478"/>
                    <a:pt x="9914" y="6147"/>
                  </a:cubicBezTo>
                  <a:cubicBezTo>
                    <a:pt x="9165" y="6815"/>
                    <a:pt x="8501" y="7433"/>
                    <a:pt x="7870" y="7998"/>
                  </a:cubicBezTo>
                  <a:cubicBezTo>
                    <a:pt x="7238" y="8564"/>
                    <a:pt x="6639" y="9078"/>
                    <a:pt x="5900" y="9798"/>
                  </a:cubicBezTo>
                  <a:cubicBezTo>
                    <a:pt x="5162" y="10518"/>
                    <a:pt x="4284" y="11444"/>
                    <a:pt x="3449" y="12318"/>
                  </a:cubicBezTo>
                  <a:cubicBezTo>
                    <a:pt x="2614" y="13193"/>
                    <a:pt x="1822" y="14015"/>
                    <a:pt x="1372" y="14427"/>
                  </a:cubicBezTo>
                  <a:cubicBezTo>
                    <a:pt x="923" y="14838"/>
                    <a:pt x="816" y="14838"/>
                    <a:pt x="848" y="14633"/>
                  </a:cubicBezTo>
                  <a:cubicBezTo>
                    <a:pt x="880" y="14427"/>
                    <a:pt x="1051" y="14015"/>
                    <a:pt x="1512" y="13295"/>
                  </a:cubicBezTo>
                  <a:cubicBezTo>
                    <a:pt x="1972" y="12575"/>
                    <a:pt x="2721" y="11547"/>
                    <a:pt x="3524" y="10467"/>
                  </a:cubicBezTo>
                  <a:cubicBezTo>
                    <a:pt x="4327" y="9387"/>
                    <a:pt x="5183" y="8255"/>
                    <a:pt x="6071" y="7227"/>
                  </a:cubicBezTo>
                  <a:cubicBezTo>
                    <a:pt x="6960" y="6198"/>
                    <a:pt x="7880" y="5273"/>
                    <a:pt x="8769" y="4501"/>
                  </a:cubicBezTo>
                  <a:cubicBezTo>
                    <a:pt x="9657" y="3730"/>
                    <a:pt x="10513" y="3113"/>
                    <a:pt x="11327" y="2701"/>
                  </a:cubicBezTo>
                  <a:cubicBezTo>
                    <a:pt x="12140" y="2290"/>
                    <a:pt x="12911" y="2084"/>
                    <a:pt x="13393" y="2033"/>
                  </a:cubicBezTo>
                  <a:cubicBezTo>
                    <a:pt x="13874" y="1981"/>
                    <a:pt x="14067" y="2084"/>
                    <a:pt x="14206" y="2341"/>
                  </a:cubicBezTo>
                  <a:cubicBezTo>
                    <a:pt x="14345" y="2598"/>
                    <a:pt x="14431" y="3010"/>
                    <a:pt x="14420" y="3421"/>
                  </a:cubicBezTo>
                  <a:cubicBezTo>
                    <a:pt x="14410" y="3833"/>
                    <a:pt x="14303" y="4244"/>
                    <a:pt x="13832" y="5015"/>
                  </a:cubicBezTo>
                  <a:cubicBezTo>
                    <a:pt x="13361" y="5787"/>
                    <a:pt x="12526" y="6918"/>
                    <a:pt x="11766" y="7844"/>
                  </a:cubicBezTo>
                  <a:cubicBezTo>
                    <a:pt x="11006" y="8770"/>
                    <a:pt x="10321" y="9490"/>
                    <a:pt x="9539" y="10210"/>
                  </a:cubicBezTo>
                  <a:cubicBezTo>
                    <a:pt x="8758" y="10930"/>
                    <a:pt x="7880" y="11650"/>
                    <a:pt x="7367" y="12061"/>
                  </a:cubicBezTo>
                  <a:cubicBezTo>
                    <a:pt x="6853" y="12473"/>
                    <a:pt x="6703" y="12575"/>
                    <a:pt x="6500" y="12627"/>
                  </a:cubicBezTo>
                  <a:cubicBezTo>
                    <a:pt x="6296" y="12678"/>
                    <a:pt x="6039" y="12678"/>
                    <a:pt x="5954" y="12473"/>
                  </a:cubicBezTo>
                  <a:cubicBezTo>
                    <a:pt x="5868" y="12267"/>
                    <a:pt x="5954" y="11855"/>
                    <a:pt x="6339" y="11187"/>
                  </a:cubicBezTo>
                  <a:cubicBezTo>
                    <a:pt x="6724" y="10518"/>
                    <a:pt x="7409" y="9593"/>
                    <a:pt x="8137" y="8718"/>
                  </a:cubicBezTo>
                  <a:cubicBezTo>
                    <a:pt x="8865" y="7844"/>
                    <a:pt x="9636" y="7021"/>
                    <a:pt x="10685" y="5993"/>
                  </a:cubicBezTo>
                  <a:cubicBezTo>
                    <a:pt x="11734" y="4964"/>
                    <a:pt x="13061" y="3730"/>
                    <a:pt x="14185" y="2855"/>
                  </a:cubicBezTo>
                  <a:cubicBezTo>
                    <a:pt x="15309" y="1981"/>
                    <a:pt x="16229" y="1467"/>
                    <a:pt x="17075" y="1107"/>
                  </a:cubicBezTo>
                  <a:cubicBezTo>
                    <a:pt x="17920" y="747"/>
                    <a:pt x="18691" y="541"/>
                    <a:pt x="19430" y="438"/>
                  </a:cubicBezTo>
                  <a:cubicBezTo>
                    <a:pt x="20168" y="335"/>
                    <a:pt x="20875" y="335"/>
                    <a:pt x="21581" y="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1568391" y="5650460"/>
              <a:ext cx="1868039" cy="1379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90" fill="norm" stroke="1" extrusionOk="0">
                  <a:moveTo>
                    <a:pt x="1050" y="19680"/>
                  </a:moveTo>
                  <a:cubicBezTo>
                    <a:pt x="903" y="19600"/>
                    <a:pt x="756" y="19520"/>
                    <a:pt x="947" y="19540"/>
                  </a:cubicBezTo>
                  <a:cubicBezTo>
                    <a:pt x="1139" y="19560"/>
                    <a:pt x="1667" y="19680"/>
                    <a:pt x="2490" y="19620"/>
                  </a:cubicBezTo>
                  <a:cubicBezTo>
                    <a:pt x="3313" y="19560"/>
                    <a:pt x="4430" y="19320"/>
                    <a:pt x="5576" y="19060"/>
                  </a:cubicBezTo>
                  <a:cubicBezTo>
                    <a:pt x="6722" y="18800"/>
                    <a:pt x="7898" y="18520"/>
                    <a:pt x="9044" y="18300"/>
                  </a:cubicBezTo>
                  <a:cubicBezTo>
                    <a:pt x="10190" y="18080"/>
                    <a:pt x="11307" y="17920"/>
                    <a:pt x="12365" y="17800"/>
                  </a:cubicBezTo>
                  <a:cubicBezTo>
                    <a:pt x="13423" y="17680"/>
                    <a:pt x="14422" y="17600"/>
                    <a:pt x="15039" y="17560"/>
                  </a:cubicBezTo>
                  <a:cubicBezTo>
                    <a:pt x="15656" y="17520"/>
                    <a:pt x="15891" y="17520"/>
                    <a:pt x="15935" y="17560"/>
                  </a:cubicBezTo>
                  <a:cubicBezTo>
                    <a:pt x="15979" y="17600"/>
                    <a:pt x="15832" y="17680"/>
                    <a:pt x="15333" y="17760"/>
                  </a:cubicBezTo>
                  <a:cubicBezTo>
                    <a:pt x="14833" y="17840"/>
                    <a:pt x="13981" y="17920"/>
                    <a:pt x="12967" y="18060"/>
                  </a:cubicBezTo>
                  <a:cubicBezTo>
                    <a:pt x="11953" y="18200"/>
                    <a:pt x="10778" y="18400"/>
                    <a:pt x="9617" y="18640"/>
                  </a:cubicBezTo>
                  <a:cubicBezTo>
                    <a:pt x="8456" y="18880"/>
                    <a:pt x="7310" y="19160"/>
                    <a:pt x="6223" y="19400"/>
                  </a:cubicBezTo>
                  <a:cubicBezTo>
                    <a:pt x="5135" y="19640"/>
                    <a:pt x="4107" y="19840"/>
                    <a:pt x="3490" y="19980"/>
                  </a:cubicBezTo>
                  <a:cubicBezTo>
                    <a:pt x="2872" y="20120"/>
                    <a:pt x="2667" y="20200"/>
                    <a:pt x="2490" y="20240"/>
                  </a:cubicBezTo>
                  <a:cubicBezTo>
                    <a:pt x="2314" y="20280"/>
                    <a:pt x="2167" y="20280"/>
                    <a:pt x="2167" y="20280"/>
                  </a:cubicBezTo>
                  <a:cubicBezTo>
                    <a:pt x="2167" y="20280"/>
                    <a:pt x="2314" y="20280"/>
                    <a:pt x="2902" y="20180"/>
                  </a:cubicBezTo>
                  <a:cubicBezTo>
                    <a:pt x="3490" y="20080"/>
                    <a:pt x="4518" y="19880"/>
                    <a:pt x="5532" y="19660"/>
                  </a:cubicBezTo>
                  <a:cubicBezTo>
                    <a:pt x="6546" y="19440"/>
                    <a:pt x="7545" y="19200"/>
                    <a:pt x="8632" y="18980"/>
                  </a:cubicBezTo>
                  <a:cubicBezTo>
                    <a:pt x="9720" y="18760"/>
                    <a:pt x="10895" y="18560"/>
                    <a:pt x="11571" y="18460"/>
                  </a:cubicBezTo>
                  <a:cubicBezTo>
                    <a:pt x="12247" y="18360"/>
                    <a:pt x="12423" y="18360"/>
                    <a:pt x="12585" y="18360"/>
                  </a:cubicBezTo>
                  <a:cubicBezTo>
                    <a:pt x="12747" y="18360"/>
                    <a:pt x="12894" y="18360"/>
                    <a:pt x="12879" y="18380"/>
                  </a:cubicBezTo>
                  <a:cubicBezTo>
                    <a:pt x="12864" y="18400"/>
                    <a:pt x="12688" y="18440"/>
                    <a:pt x="12100" y="18620"/>
                  </a:cubicBezTo>
                  <a:cubicBezTo>
                    <a:pt x="11512" y="18800"/>
                    <a:pt x="10513" y="19120"/>
                    <a:pt x="9455" y="19440"/>
                  </a:cubicBezTo>
                  <a:cubicBezTo>
                    <a:pt x="8397" y="19760"/>
                    <a:pt x="7281" y="20080"/>
                    <a:pt x="6193" y="20420"/>
                  </a:cubicBezTo>
                  <a:cubicBezTo>
                    <a:pt x="5106" y="20760"/>
                    <a:pt x="4048" y="21120"/>
                    <a:pt x="3431" y="21320"/>
                  </a:cubicBezTo>
                  <a:cubicBezTo>
                    <a:pt x="2814" y="21520"/>
                    <a:pt x="2637" y="21560"/>
                    <a:pt x="2623" y="21580"/>
                  </a:cubicBezTo>
                  <a:cubicBezTo>
                    <a:pt x="2608" y="21600"/>
                    <a:pt x="2755" y="21600"/>
                    <a:pt x="3328" y="21500"/>
                  </a:cubicBezTo>
                  <a:cubicBezTo>
                    <a:pt x="3901" y="21400"/>
                    <a:pt x="4900" y="21200"/>
                    <a:pt x="5899" y="21020"/>
                  </a:cubicBezTo>
                  <a:cubicBezTo>
                    <a:pt x="6899" y="20840"/>
                    <a:pt x="7898" y="20680"/>
                    <a:pt x="8956" y="20500"/>
                  </a:cubicBezTo>
                  <a:cubicBezTo>
                    <a:pt x="10014" y="20320"/>
                    <a:pt x="11130" y="20120"/>
                    <a:pt x="12144" y="19940"/>
                  </a:cubicBezTo>
                  <a:cubicBezTo>
                    <a:pt x="13158" y="19760"/>
                    <a:pt x="14069" y="19600"/>
                    <a:pt x="14760" y="19440"/>
                  </a:cubicBezTo>
                  <a:cubicBezTo>
                    <a:pt x="15450" y="19280"/>
                    <a:pt x="15921" y="19120"/>
                    <a:pt x="16376" y="18780"/>
                  </a:cubicBezTo>
                  <a:cubicBezTo>
                    <a:pt x="16832" y="18440"/>
                    <a:pt x="17272" y="17920"/>
                    <a:pt x="17684" y="17300"/>
                  </a:cubicBezTo>
                  <a:cubicBezTo>
                    <a:pt x="18095" y="16680"/>
                    <a:pt x="18477" y="15960"/>
                    <a:pt x="18903" y="15080"/>
                  </a:cubicBezTo>
                  <a:cubicBezTo>
                    <a:pt x="19330" y="14200"/>
                    <a:pt x="19800" y="13160"/>
                    <a:pt x="20211" y="12280"/>
                  </a:cubicBezTo>
                  <a:cubicBezTo>
                    <a:pt x="20623" y="11400"/>
                    <a:pt x="20975" y="10680"/>
                    <a:pt x="21210" y="9840"/>
                  </a:cubicBezTo>
                  <a:cubicBezTo>
                    <a:pt x="21445" y="9000"/>
                    <a:pt x="21563" y="8040"/>
                    <a:pt x="21416" y="7080"/>
                  </a:cubicBezTo>
                  <a:cubicBezTo>
                    <a:pt x="21269" y="6120"/>
                    <a:pt x="20858" y="5160"/>
                    <a:pt x="20343" y="4440"/>
                  </a:cubicBezTo>
                  <a:cubicBezTo>
                    <a:pt x="19829" y="3720"/>
                    <a:pt x="19212" y="3240"/>
                    <a:pt x="18419" y="2740"/>
                  </a:cubicBezTo>
                  <a:cubicBezTo>
                    <a:pt x="17625" y="2240"/>
                    <a:pt x="16655" y="1720"/>
                    <a:pt x="15612" y="1360"/>
                  </a:cubicBezTo>
                  <a:cubicBezTo>
                    <a:pt x="14569" y="1000"/>
                    <a:pt x="13452" y="800"/>
                    <a:pt x="12379" y="640"/>
                  </a:cubicBezTo>
                  <a:cubicBezTo>
                    <a:pt x="11307" y="480"/>
                    <a:pt x="10278" y="360"/>
                    <a:pt x="9220" y="260"/>
                  </a:cubicBezTo>
                  <a:cubicBezTo>
                    <a:pt x="8162" y="160"/>
                    <a:pt x="7075" y="80"/>
                    <a:pt x="5943" y="40"/>
                  </a:cubicBezTo>
                  <a:cubicBezTo>
                    <a:pt x="4812" y="0"/>
                    <a:pt x="3636" y="0"/>
                    <a:pt x="2931" y="0"/>
                  </a:cubicBezTo>
                  <a:cubicBezTo>
                    <a:pt x="2226" y="0"/>
                    <a:pt x="1991" y="0"/>
                    <a:pt x="1844" y="100"/>
                  </a:cubicBezTo>
                  <a:cubicBezTo>
                    <a:pt x="1697" y="200"/>
                    <a:pt x="1638" y="400"/>
                    <a:pt x="1550" y="1060"/>
                  </a:cubicBezTo>
                  <a:cubicBezTo>
                    <a:pt x="1462" y="1720"/>
                    <a:pt x="1344" y="2840"/>
                    <a:pt x="1212" y="4100"/>
                  </a:cubicBezTo>
                  <a:cubicBezTo>
                    <a:pt x="1080" y="5360"/>
                    <a:pt x="933" y="6760"/>
                    <a:pt x="801" y="8200"/>
                  </a:cubicBezTo>
                  <a:cubicBezTo>
                    <a:pt x="668" y="9640"/>
                    <a:pt x="551" y="11120"/>
                    <a:pt x="404" y="12540"/>
                  </a:cubicBezTo>
                  <a:cubicBezTo>
                    <a:pt x="257" y="13960"/>
                    <a:pt x="81" y="15320"/>
                    <a:pt x="22" y="16400"/>
                  </a:cubicBezTo>
                  <a:cubicBezTo>
                    <a:pt x="-37" y="17480"/>
                    <a:pt x="22" y="18280"/>
                    <a:pt x="198" y="18780"/>
                  </a:cubicBezTo>
                  <a:cubicBezTo>
                    <a:pt x="374" y="19280"/>
                    <a:pt x="668" y="19480"/>
                    <a:pt x="889" y="19580"/>
                  </a:cubicBezTo>
                  <a:cubicBezTo>
                    <a:pt x="1109" y="19680"/>
                    <a:pt x="1256" y="19680"/>
                    <a:pt x="1256" y="19720"/>
                  </a:cubicBezTo>
                  <a:cubicBezTo>
                    <a:pt x="1256" y="19760"/>
                    <a:pt x="1109" y="19840"/>
                    <a:pt x="962" y="19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9420342" y="1990822"/>
              <a:ext cx="1322062" cy="92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459" fill="norm" stroke="1" extrusionOk="0">
                  <a:moveTo>
                    <a:pt x="19237" y="236"/>
                  </a:moveTo>
                  <a:cubicBezTo>
                    <a:pt x="18445" y="236"/>
                    <a:pt x="17652" y="236"/>
                    <a:pt x="16526" y="295"/>
                  </a:cubicBezTo>
                  <a:cubicBezTo>
                    <a:pt x="15401" y="354"/>
                    <a:pt x="13941" y="472"/>
                    <a:pt x="12398" y="679"/>
                  </a:cubicBezTo>
                  <a:cubicBezTo>
                    <a:pt x="10855" y="885"/>
                    <a:pt x="9229" y="1180"/>
                    <a:pt x="7811" y="1505"/>
                  </a:cubicBezTo>
                  <a:cubicBezTo>
                    <a:pt x="6394" y="1830"/>
                    <a:pt x="5184" y="2184"/>
                    <a:pt x="4475" y="2449"/>
                  </a:cubicBezTo>
                  <a:cubicBezTo>
                    <a:pt x="3767" y="2715"/>
                    <a:pt x="3558" y="2892"/>
                    <a:pt x="3433" y="3128"/>
                  </a:cubicBezTo>
                  <a:cubicBezTo>
                    <a:pt x="3308" y="3364"/>
                    <a:pt x="3266" y="3659"/>
                    <a:pt x="3266" y="4544"/>
                  </a:cubicBezTo>
                  <a:cubicBezTo>
                    <a:pt x="3266" y="5430"/>
                    <a:pt x="3308" y="6905"/>
                    <a:pt x="3162" y="8410"/>
                  </a:cubicBezTo>
                  <a:cubicBezTo>
                    <a:pt x="3016" y="9915"/>
                    <a:pt x="2682" y="11449"/>
                    <a:pt x="2245" y="12954"/>
                  </a:cubicBezTo>
                  <a:cubicBezTo>
                    <a:pt x="1807" y="14459"/>
                    <a:pt x="1265" y="15934"/>
                    <a:pt x="869" y="17174"/>
                  </a:cubicBezTo>
                  <a:cubicBezTo>
                    <a:pt x="472" y="18413"/>
                    <a:pt x="222" y="19416"/>
                    <a:pt x="97" y="20066"/>
                  </a:cubicBezTo>
                  <a:cubicBezTo>
                    <a:pt x="-28" y="20715"/>
                    <a:pt x="-28" y="21010"/>
                    <a:pt x="76" y="21216"/>
                  </a:cubicBezTo>
                  <a:cubicBezTo>
                    <a:pt x="180" y="21423"/>
                    <a:pt x="389" y="21541"/>
                    <a:pt x="1160" y="21393"/>
                  </a:cubicBezTo>
                  <a:cubicBezTo>
                    <a:pt x="1932" y="21246"/>
                    <a:pt x="3266" y="20833"/>
                    <a:pt x="4747" y="20390"/>
                  </a:cubicBezTo>
                  <a:cubicBezTo>
                    <a:pt x="6227" y="19948"/>
                    <a:pt x="7853" y="19475"/>
                    <a:pt x="9458" y="19062"/>
                  </a:cubicBezTo>
                  <a:cubicBezTo>
                    <a:pt x="11064" y="18649"/>
                    <a:pt x="12648" y="18295"/>
                    <a:pt x="14108" y="17911"/>
                  </a:cubicBezTo>
                  <a:cubicBezTo>
                    <a:pt x="15567" y="17528"/>
                    <a:pt x="16902" y="17115"/>
                    <a:pt x="17861" y="16643"/>
                  </a:cubicBezTo>
                  <a:cubicBezTo>
                    <a:pt x="18820" y="16171"/>
                    <a:pt x="19404" y="15639"/>
                    <a:pt x="19946" y="14695"/>
                  </a:cubicBezTo>
                  <a:cubicBezTo>
                    <a:pt x="20488" y="13751"/>
                    <a:pt x="20988" y="12393"/>
                    <a:pt x="21259" y="10948"/>
                  </a:cubicBezTo>
                  <a:cubicBezTo>
                    <a:pt x="21530" y="9502"/>
                    <a:pt x="21572" y="7967"/>
                    <a:pt x="21572" y="6698"/>
                  </a:cubicBezTo>
                  <a:cubicBezTo>
                    <a:pt x="21572" y="5430"/>
                    <a:pt x="21530" y="4426"/>
                    <a:pt x="21364" y="3541"/>
                  </a:cubicBezTo>
                  <a:cubicBezTo>
                    <a:pt x="21197" y="2656"/>
                    <a:pt x="20905" y="1889"/>
                    <a:pt x="20571" y="1298"/>
                  </a:cubicBezTo>
                  <a:cubicBezTo>
                    <a:pt x="20238" y="708"/>
                    <a:pt x="19862" y="295"/>
                    <a:pt x="19570" y="118"/>
                  </a:cubicBezTo>
                  <a:cubicBezTo>
                    <a:pt x="19279" y="-59"/>
                    <a:pt x="19070" y="0"/>
                    <a:pt x="18862" y="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9428012" y="6852009"/>
              <a:ext cx="327925" cy="35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263" fill="norm" stroke="1" extrusionOk="0">
                  <a:moveTo>
                    <a:pt x="15457" y="3778"/>
                  </a:moveTo>
                  <a:cubicBezTo>
                    <a:pt x="15625" y="2561"/>
                    <a:pt x="15792" y="1344"/>
                    <a:pt x="15457" y="660"/>
                  </a:cubicBezTo>
                  <a:cubicBezTo>
                    <a:pt x="15122" y="-25"/>
                    <a:pt x="14285" y="-177"/>
                    <a:pt x="12694" y="203"/>
                  </a:cubicBezTo>
                  <a:cubicBezTo>
                    <a:pt x="11104" y="584"/>
                    <a:pt x="8759" y="1496"/>
                    <a:pt x="6499" y="4006"/>
                  </a:cubicBezTo>
                  <a:cubicBezTo>
                    <a:pt x="4239" y="6516"/>
                    <a:pt x="2062" y="10623"/>
                    <a:pt x="973" y="13437"/>
                  </a:cubicBezTo>
                  <a:cubicBezTo>
                    <a:pt x="-115" y="16251"/>
                    <a:pt x="-115" y="17772"/>
                    <a:pt x="136" y="18837"/>
                  </a:cubicBezTo>
                  <a:cubicBezTo>
                    <a:pt x="387" y="19902"/>
                    <a:pt x="890" y="20510"/>
                    <a:pt x="2145" y="20891"/>
                  </a:cubicBezTo>
                  <a:cubicBezTo>
                    <a:pt x="3401" y="21271"/>
                    <a:pt x="5411" y="21423"/>
                    <a:pt x="8257" y="21043"/>
                  </a:cubicBezTo>
                  <a:cubicBezTo>
                    <a:pt x="11104" y="20662"/>
                    <a:pt x="14787" y="19750"/>
                    <a:pt x="17132" y="19141"/>
                  </a:cubicBezTo>
                  <a:cubicBezTo>
                    <a:pt x="19476" y="18533"/>
                    <a:pt x="20480" y="18229"/>
                    <a:pt x="21485" y="17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9817271" y="7114826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9601842" y="4512817"/>
              <a:ext cx="246097" cy="241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0794" fill="norm" stroke="1" extrusionOk="0">
                  <a:moveTo>
                    <a:pt x="16596" y="4883"/>
                  </a:moveTo>
                  <a:cubicBezTo>
                    <a:pt x="16376" y="3781"/>
                    <a:pt x="16156" y="2679"/>
                    <a:pt x="15715" y="1687"/>
                  </a:cubicBezTo>
                  <a:cubicBezTo>
                    <a:pt x="15274" y="696"/>
                    <a:pt x="14613" y="-186"/>
                    <a:pt x="13180" y="34"/>
                  </a:cubicBezTo>
                  <a:cubicBezTo>
                    <a:pt x="11747" y="255"/>
                    <a:pt x="9543" y="1577"/>
                    <a:pt x="7229" y="4222"/>
                  </a:cubicBezTo>
                  <a:cubicBezTo>
                    <a:pt x="4915" y="6867"/>
                    <a:pt x="2490" y="10834"/>
                    <a:pt x="1168" y="13700"/>
                  </a:cubicBezTo>
                  <a:cubicBezTo>
                    <a:pt x="-155" y="16565"/>
                    <a:pt x="-375" y="18328"/>
                    <a:pt x="617" y="19541"/>
                  </a:cubicBezTo>
                  <a:cubicBezTo>
                    <a:pt x="1609" y="20753"/>
                    <a:pt x="3813" y="21414"/>
                    <a:pt x="7449" y="19981"/>
                  </a:cubicBezTo>
                  <a:cubicBezTo>
                    <a:pt x="11086" y="18549"/>
                    <a:pt x="16156" y="15022"/>
                    <a:pt x="21225" y="1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9828991" y="4362431"/>
              <a:ext cx="1894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2880"/>
                    <a:pt x="3818" y="5760"/>
                    <a:pt x="1118" y="9360"/>
                  </a:cubicBezTo>
                  <a:cubicBezTo>
                    <a:pt x="-1582" y="12960"/>
                    <a:pt x="1118" y="1728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3" name="Drawing"/>
          <p:cNvGrpSpPr/>
          <p:nvPr/>
        </p:nvGrpSpPr>
        <p:grpSpPr>
          <a:xfrm>
            <a:off x="445170" y="38944"/>
            <a:ext cx="12280522" cy="9530150"/>
            <a:chOff x="0" y="0"/>
            <a:chExt cx="12280520" cy="9530149"/>
          </a:xfrm>
        </p:grpSpPr>
        <p:sp>
          <p:nvSpPr>
            <p:cNvPr id="434" name="Line"/>
            <p:cNvSpPr/>
            <p:nvPr/>
          </p:nvSpPr>
          <p:spPr>
            <a:xfrm>
              <a:off x="263081" y="1221995"/>
              <a:ext cx="150435" cy="4462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4" h="21428" fill="norm" stroke="1" extrusionOk="0">
                  <a:moveTo>
                    <a:pt x="20844" y="3878"/>
                  </a:moveTo>
                  <a:cubicBezTo>
                    <a:pt x="20844" y="3264"/>
                    <a:pt x="20844" y="2651"/>
                    <a:pt x="19782" y="1914"/>
                  </a:cubicBezTo>
                  <a:cubicBezTo>
                    <a:pt x="18719" y="1178"/>
                    <a:pt x="16595" y="319"/>
                    <a:pt x="13939" y="73"/>
                  </a:cubicBezTo>
                  <a:cubicBezTo>
                    <a:pt x="11283" y="-172"/>
                    <a:pt x="8096" y="196"/>
                    <a:pt x="5441" y="1178"/>
                  </a:cubicBezTo>
                  <a:cubicBezTo>
                    <a:pt x="2785" y="2160"/>
                    <a:pt x="660" y="3755"/>
                    <a:pt x="129" y="5228"/>
                  </a:cubicBezTo>
                  <a:cubicBezTo>
                    <a:pt x="-402" y="6701"/>
                    <a:pt x="660" y="8051"/>
                    <a:pt x="4201" y="9646"/>
                  </a:cubicBezTo>
                  <a:cubicBezTo>
                    <a:pt x="7742" y="11242"/>
                    <a:pt x="13762" y="13083"/>
                    <a:pt x="17126" y="14801"/>
                  </a:cubicBezTo>
                  <a:cubicBezTo>
                    <a:pt x="20490" y="16519"/>
                    <a:pt x="21198" y="18114"/>
                    <a:pt x="20667" y="19158"/>
                  </a:cubicBezTo>
                  <a:cubicBezTo>
                    <a:pt x="20136" y="20201"/>
                    <a:pt x="18365" y="20692"/>
                    <a:pt x="16241" y="20998"/>
                  </a:cubicBezTo>
                  <a:cubicBezTo>
                    <a:pt x="14116" y="21305"/>
                    <a:pt x="11637" y="21428"/>
                    <a:pt x="9336" y="21428"/>
                  </a:cubicBezTo>
                  <a:cubicBezTo>
                    <a:pt x="7034" y="21428"/>
                    <a:pt x="4909" y="21305"/>
                    <a:pt x="4555" y="20630"/>
                  </a:cubicBezTo>
                  <a:cubicBezTo>
                    <a:pt x="4201" y="19955"/>
                    <a:pt x="5618" y="18728"/>
                    <a:pt x="7034" y="17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592408" y="1210750"/>
              <a:ext cx="74114" cy="452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12662" y="0"/>
                  </a:moveTo>
                  <a:cubicBezTo>
                    <a:pt x="9683" y="364"/>
                    <a:pt x="6703" y="728"/>
                    <a:pt x="4841" y="1942"/>
                  </a:cubicBezTo>
                  <a:cubicBezTo>
                    <a:pt x="2979" y="3155"/>
                    <a:pt x="2234" y="5218"/>
                    <a:pt x="1490" y="8373"/>
                  </a:cubicBezTo>
                  <a:cubicBezTo>
                    <a:pt x="745" y="11528"/>
                    <a:pt x="0" y="15775"/>
                    <a:pt x="0" y="18202"/>
                  </a:cubicBezTo>
                  <a:cubicBezTo>
                    <a:pt x="0" y="20629"/>
                    <a:pt x="745" y="21236"/>
                    <a:pt x="2979" y="21418"/>
                  </a:cubicBezTo>
                  <a:cubicBezTo>
                    <a:pt x="5214" y="21600"/>
                    <a:pt x="8938" y="21357"/>
                    <a:pt x="12290" y="20933"/>
                  </a:cubicBezTo>
                  <a:cubicBezTo>
                    <a:pt x="15641" y="20508"/>
                    <a:pt x="18621" y="19901"/>
                    <a:pt x="21600" y="19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536185" y="1486756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723064" y="1416648"/>
              <a:ext cx="142796" cy="178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003" fill="norm" stroke="1" extrusionOk="0">
                  <a:moveTo>
                    <a:pt x="7532" y="7330"/>
                  </a:moveTo>
                  <a:cubicBezTo>
                    <a:pt x="8669" y="4630"/>
                    <a:pt x="9806" y="1930"/>
                    <a:pt x="9427" y="730"/>
                  </a:cubicBezTo>
                  <a:cubicBezTo>
                    <a:pt x="9048" y="-470"/>
                    <a:pt x="7153" y="-170"/>
                    <a:pt x="5069" y="1480"/>
                  </a:cubicBezTo>
                  <a:cubicBezTo>
                    <a:pt x="2985" y="3130"/>
                    <a:pt x="711" y="6130"/>
                    <a:pt x="142" y="9280"/>
                  </a:cubicBezTo>
                  <a:cubicBezTo>
                    <a:pt x="-426" y="12430"/>
                    <a:pt x="711" y="15730"/>
                    <a:pt x="3553" y="17830"/>
                  </a:cubicBezTo>
                  <a:cubicBezTo>
                    <a:pt x="6395" y="19930"/>
                    <a:pt x="10942" y="20830"/>
                    <a:pt x="14163" y="20980"/>
                  </a:cubicBezTo>
                  <a:cubicBezTo>
                    <a:pt x="17385" y="21130"/>
                    <a:pt x="19279" y="20530"/>
                    <a:pt x="21174" y="19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882592" y="1405941"/>
              <a:ext cx="178453" cy="287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585" fill="norm" stroke="1" extrusionOk="0">
                  <a:moveTo>
                    <a:pt x="6222" y="5789"/>
                  </a:moveTo>
                  <a:cubicBezTo>
                    <a:pt x="4092" y="10548"/>
                    <a:pt x="1963" y="15307"/>
                    <a:pt x="898" y="18053"/>
                  </a:cubicBezTo>
                  <a:cubicBezTo>
                    <a:pt x="-167" y="20799"/>
                    <a:pt x="-167" y="21531"/>
                    <a:pt x="289" y="19151"/>
                  </a:cubicBezTo>
                  <a:cubicBezTo>
                    <a:pt x="746" y="16772"/>
                    <a:pt x="1658" y="11280"/>
                    <a:pt x="2875" y="7711"/>
                  </a:cubicBezTo>
                  <a:cubicBezTo>
                    <a:pt x="4092" y="4141"/>
                    <a:pt x="5613" y="2494"/>
                    <a:pt x="7895" y="1487"/>
                  </a:cubicBezTo>
                  <a:cubicBezTo>
                    <a:pt x="10177" y="480"/>
                    <a:pt x="13219" y="114"/>
                    <a:pt x="15501" y="23"/>
                  </a:cubicBezTo>
                  <a:cubicBezTo>
                    <a:pt x="17782" y="-69"/>
                    <a:pt x="19303" y="114"/>
                    <a:pt x="20216" y="663"/>
                  </a:cubicBezTo>
                  <a:cubicBezTo>
                    <a:pt x="21129" y="1212"/>
                    <a:pt x="21433" y="2128"/>
                    <a:pt x="21129" y="3500"/>
                  </a:cubicBezTo>
                  <a:cubicBezTo>
                    <a:pt x="20825" y="4873"/>
                    <a:pt x="19912" y="6704"/>
                    <a:pt x="17478" y="8351"/>
                  </a:cubicBezTo>
                  <a:cubicBezTo>
                    <a:pt x="15044" y="9999"/>
                    <a:pt x="11089" y="11463"/>
                    <a:pt x="8351" y="12104"/>
                  </a:cubicBezTo>
                  <a:cubicBezTo>
                    <a:pt x="5613" y="12745"/>
                    <a:pt x="4092" y="12562"/>
                    <a:pt x="2571" y="12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885780" y="1586425"/>
              <a:ext cx="33747" cy="24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339" fill="norm" stroke="1" extrusionOk="0">
                  <a:moveTo>
                    <a:pt x="20373" y="0"/>
                  </a:moveTo>
                  <a:cubicBezTo>
                    <a:pt x="14202" y="6012"/>
                    <a:pt x="8030" y="12025"/>
                    <a:pt x="4173" y="15699"/>
                  </a:cubicBezTo>
                  <a:cubicBezTo>
                    <a:pt x="316" y="19373"/>
                    <a:pt x="-1227" y="20709"/>
                    <a:pt x="1087" y="21155"/>
                  </a:cubicBezTo>
                  <a:cubicBezTo>
                    <a:pt x="3402" y="21600"/>
                    <a:pt x="9573" y="21155"/>
                    <a:pt x="15744" y="2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1592224" y="1274519"/>
              <a:ext cx="255280" cy="319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233" fill="norm" stroke="1" extrusionOk="0">
                  <a:moveTo>
                    <a:pt x="14632" y="2389"/>
                  </a:moveTo>
                  <a:cubicBezTo>
                    <a:pt x="14423" y="1539"/>
                    <a:pt x="14213" y="688"/>
                    <a:pt x="13479" y="263"/>
                  </a:cubicBezTo>
                  <a:cubicBezTo>
                    <a:pt x="12745" y="-162"/>
                    <a:pt x="11487" y="-162"/>
                    <a:pt x="9809" y="944"/>
                  </a:cubicBezTo>
                  <a:cubicBezTo>
                    <a:pt x="8131" y="2049"/>
                    <a:pt x="6034" y="4260"/>
                    <a:pt x="4252" y="7321"/>
                  </a:cubicBezTo>
                  <a:cubicBezTo>
                    <a:pt x="2469" y="10383"/>
                    <a:pt x="1001" y="14295"/>
                    <a:pt x="372" y="16676"/>
                  </a:cubicBezTo>
                  <a:cubicBezTo>
                    <a:pt x="-257" y="19057"/>
                    <a:pt x="-47" y="19907"/>
                    <a:pt x="687" y="20503"/>
                  </a:cubicBezTo>
                  <a:cubicBezTo>
                    <a:pt x="1421" y="21098"/>
                    <a:pt x="2679" y="21438"/>
                    <a:pt x="4986" y="21098"/>
                  </a:cubicBezTo>
                  <a:cubicBezTo>
                    <a:pt x="7293" y="20758"/>
                    <a:pt x="10648" y="19737"/>
                    <a:pt x="13584" y="17696"/>
                  </a:cubicBezTo>
                  <a:cubicBezTo>
                    <a:pt x="16520" y="15655"/>
                    <a:pt x="19036" y="12594"/>
                    <a:pt x="20190" y="9958"/>
                  </a:cubicBezTo>
                  <a:cubicBezTo>
                    <a:pt x="21343" y="7321"/>
                    <a:pt x="21133" y="5110"/>
                    <a:pt x="19875" y="3920"/>
                  </a:cubicBezTo>
                  <a:cubicBezTo>
                    <a:pt x="18617" y="2729"/>
                    <a:pt x="16310" y="2559"/>
                    <a:pt x="14527" y="2644"/>
                  </a:cubicBezTo>
                  <a:cubicBezTo>
                    <a:pt x="12745" y="2729"/>
                    <a:pt x="11487" y="3069"/>
                    <a:pt x="10228" y="3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75512" y="1634982"/>
              <a:ext cx="1759605" cy="196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0" y="21600"/>
                  </a:moveTo>
                  <a:cubicBezTo>
                    <a:pt x="1129" y="20197"/>
                    <a:pt x="2257" y="18795"/>
                    <a:pt x="3417" y="17252"/>
                  </a:cubicBezTo>
                  <a:cubicBezTo>
                    <a:pt x="4577" y="15709"/>
                    <a:pt x="5768" y="14026"/>
                    <a:pt x="7007" y="12343"/>
                  </a:cubicBezTo>
                  <a:cubicBezTo>
                    <a:pt x="8245" y="10660"/>
                    <a:pt x="9530" y="8977"/>
                    <a:pt x="10878" y="7434"/>
                  </a:cubicBezTo>
                  <a:cubicBezTo>
                    <a:pt x="12226" y="5891"/>
                    <a:pt x="13637" y="4488"/>
                    <a:pt x="14891" y="3506"/>
                  </a:cubicBezTo>
                  <a:cubicBezTo>
                    <a:pt x="16145" y="2525"/>
                    <a:pt x="17242" y="1964"/>
                    <a:pt x="18246" y="1543"/>
                  </a:cubicBezTo>
                  <a:cubicBezTo>
                    <a:pt x="19249" y="1122"/>
                    <a:pt x="20158" y="842"/>
                    <a:pt x="20738" y="561"/>
                  </a:cubicBezTo>
                  <a:cubicBezTo>
                    <a:pt x="21318" y="281"/>
                    <a:pt x="21569" y="0"/>
                    <a:pt x="21584" y="0"/>
                  </a:cubicBezTo>
                  <a:cubicBezTo>
                    <a:pt x="21600" y="0"/>
                    <a:pt x="21381" y="281"/>
                    <a:pt x="21161" y="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681854" y="1647760"/>
              <a:ext cx="131103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5" y="20727"/>
                    <a:pt x="2611" y="19855"/>
                    <a:pt x="4021" y="18655"/>
                  </a:cubicBezTo>
                  <a:cubicBezTo>
                    <a:pt x="5432" y="17455"/>
                    <a:pt x="6947" y="15927"/>
                    <a:pt x="8547" y="14291"/>
                  </a:cubicBezTo>
                  <a:cubicBezTo>
                    <a:pt x="10147" y="12655"/>
                    <a:pt x="11832" y="10909"/>
                    <a:pt x="13495" y="9164"/>
                  </a:cubicBezTo>
                  <a:cubicBezTo>
                    <a:pt x="15158" y="7418"/>
                    <a:pt x="16800" y="5673"/>
                    <a:pt x="18147" y="4145"/>
                  </a:cubicBezTo>
                  <a:cubicBezTo>
                    <a:pt x="19495" y="2618"/>
                    <a:pt x="20547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2130887" y="1325753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2153888" y="1486756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2728256" y="1164907"/>
              <a:ext cx="203598" cy="559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123" fill="norm" stroke="1" extrusionOk="0">
                  <a:moveTo>
                    <a:pt x="12068" y="6648"/>
                  </a:moveTo>
                  <a:cubicBezTo>
                    <a:pt x="10201" y="8866"/>
                    <a:pt x="8334" y="11084"/>
                    <a:pt x="6468" y="13398"/>
                  </a:cubicBezTo>
                  <a:cubicBezTo>
                    <a:pt x="4601" y="15712"/>
                    <a:pt x="2734" y="18123"/>
                    <a:pt x="1534" y="19569"/>
                  </a:cubicBezTo>
                  <a:cubicBezTo>
                    <a:pt x="334" y="21016"/>
                    <a:pt x="-199" y="21498"/>
                    <a:pt x="68" y="20823"/>
                  </a:cubicBezTo>
                  <a:cubicBezTo>
                    <a:pt x="334" y="20148"/>
                    <a:pt x="1401" y="18316"/>
                    <a:pt x="2734" y="15616"/>
                  </a:cubicBezTo>
                  <a:cubicBezTo>
                    <a:pt x="4068" y="12916"/>
                    <a:pt x="5668" y="9348"/>
                    <a:pt x="7134" y="6793"/>
                  </a:cubicBezTo>
                  <a:cubicBezTo>
                    <a:pt x="8601" y="4237"/>
                    <a:pt x="9934" y="2694"/>
                    <a:pt x="10868" y="1682"/>
                  </a:cubicBezTo>
                  <a:cubicBezTo>
                    <a:pt x="11801" y="669"/>
                    <a:pt x="12334" y="187"/>
                    <a:pt x="13268" y="43"/>
                  </a:cubicBezTo>
                  <a:cubicBezTo>
                    <a:pt x="14201" y="-102"/>
                    <a:pt x="15534" y="91"/>
                    <a:pt x="16601" y="1152"/>
                  </a:cubicBezTo>
                  <a:cubicBezTo>
                    <a:pt x="17668" y="2212"/>
                    <a:pt x="18468" y="4141"/>
                    <a:pt x="19268" y="6552"/>
                  </a:cubicBezTo>
                  <a:cubicBezTo>
                    <a:pt x="20068" y="8962"/>
                    <a:pt x="20868" y="11855"/>
                    <a:pt x="21134" y="13832"/>
                  </a:cubicBezTo>
                  <a:cubicBezTo>
                    <a:pt x="21401" y="15809"/>
                    <a:pt x="21134" y="16869"/>
                    <a:pt x="20868" y="17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2759568" y="1494423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6800"/>
                    <a:pt x="2618" y="12000"/>
                    <a:pt x="6218" y="8400"/>
                  </a:cubicBezTo>
                  <a:cubicBezTo>
                    <a:pt x="9818" y="4800"/>
                    <a:pt x="157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2999601" y="1400948"/>
              <a:ext cx="143170" cy="226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254" fill="norm" stroke="1" extrusionOk="0">
                  <a:moveTo>
                    <a:pt x="14180" y="1578"/>
                  </a:moveTo>
                  <a:cubicBezTo>
                    <a:pt x="12691" y="858"/>
                    <a:pt x="11201" y="138"/>
                    <a:pt x="9525" y="18"/>
                  </a:cubicBezTo>
                  <a:cubicBezTo>
                    <a:pt x="7849" y="-102"/>
                    <a:pt x="5987" y="378"/>
                    <a:pt x="4311" y="1098"/>
                  </a:cubicBezTo>
                  <a:cubicBezTo>
                    <a:pt x="2635" y="1818"/>
                    <a:pt x="1146" y="2778"/>
                    <a:pt x="401" y="4098"/>
                  </a:cubicBezTo>
                  <a:cubicBezTo>
                    <a:pt x="-344" y="5418"/>
                    <a:pt x="-344" y="7098"/>
                    <a:pt x="3008" y="8658"/>
                  </a:cubicBezTo>
                  <a:cubicBezTo>
                    <a:pt x="6359" y="10218"/>
                    <a:pt x="13063" y="11658"/>
                    <a:pt x="16787" y="13218"/>
                  </a:cubicBezTo>
                  <a:cubicBezTo>
                    <a:pt x="20511" y="14778"/>
                    <a:pt x="21256" y="16458"/>
                    <a:pt x="20697" y="17898"/>
                  </a:cubicBezTo>
                  <a:cubicBezTo>
                    <a:pt x="20139" y="19338"/>
                    <a:pt x="18277" y="20538"/>
                    <a:pt x="16415" y="21018"/>
                  </a:cubicBezTo>
                  <a:cubicBezTo>
                    <a:pt x="14553" y="21498"/>
                    <a:pt x="12691" y="21258"/>
                    <a:pt x="12877" y="20178"/>
                  </a:cubicBezTo>
                  <a:cubicBezTo>
                    <a:pt x="13063" y="19098"/>
                    <a:pt x="15297" y="17178"/>
                    <a:pt x="17532" y="15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3224294" y="1369680"/>
              <a:ext cx="74673" cy="25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270" fill="norm" stroke="1" extrusionOk="0">
                  <a:moveTo>
                    <a:pt x="11256" y="6462"/>
                  </a:moveTo>
                  <a:cubicBezTo>
                    <a:pt x="14043" y="5623"/>
                    <a:pt x="16830" y="4784"/>
                    <a:pt x="18572" y="3631"/>
                  </a:cubicBezTo>
                  <a:cubicBezTo>
                    <a:pt x="20314" y="2477"/>
                    <a:pt x="21011" y="1009"/>
                    <a:pt x="19617" y="380"/>
                  </a:cubicBezTo>
                  <a:cubicBezTo>
                    <a:pt x="18224" y="-249"/>
                    <a:pt x="14740" y="-39"/>
                    <a:pt x="11256" y="590"/>
                  </a:cubicBezTo>
                  <a:cubicBezTo>
                    <a:pt x="7772" y="1219"/>
                    <a:pt x="4288" y="2268"/>
                    <a:pt x="4288" y="4260"/>
                  </a:cubicBezTo>
                  <a:cubicBezTo>
                    <a:pt x="4288" y="6252"/>
                    <a:pt x="7772" y="9188"/>
                    <a:pt x="10908" y="10970"/>
                  </a:cubicBezTo>
                  <a:cubicBezTo>
                    <a:pt x="14043" y="12753"/>
                    <a:pt x="16830" y="13382"/>
                    <a:pt x="18224" y="14745"/>
                  </a:cubicBezTo>
                  <a:cubicBezTo>
                    <a:pt x="19617" y="16108"/>
                    <a:pt x="19617" y="18205"/>
                    <a:pt x="17876" y="19464"/>
                  </a:cubicBezTo>
                  <a:cubicBezTo>
                    <a:pt x="16134" y="20722"/>
                    <a:pt x="12650" y="21141"/>
                    <a:pt x="9166" y="21246"/>
                  </a:cubicBezTo>
                  <a:cubicBezTo>
                    <a:pt x="5682" y="21351"/>
                    <a:pt x="2198" y="21141"/>
                    <a:pt x="805" y="20093"/>
                  </a:cubicBezTo>
                  <a:cubicBezTo>
                    <a:pt x="-589" y="19044"/>
                    <a:pt x="108" y="17157"/>
                    <a:pt x="805" y="15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3380582" y="1405235"/>
              <a:ext cx="214672" cy="19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1" fill="norm" stroke="1" extrusionOk="0">
                  <a:moveTo>
                    <a:pt x="0" y="1357"/>
                  </a:moveTo>
                  <a:cubicBezTo>
                    <a:pt x="1029" y="526"/>
                    <a:pt x="2057" y="-305"/>
                    <a:pt x="2443" y="110"/>
                  </a:cubicBezTo>
                  <a:cubicBezTo>
                    <a:pt x="2829" y="526"/>
                    <a:pt x="2571" y="2187"/>
                    <a:pt x="2186" y="5233"/>
                  </a:cubicBezTo>
                  <a:cubicBezTo>
                    <a:pt x="1800" y="8280"/>
                    <a:pt x="1286" y="12710"/>
                    <a:pt x="1543" y="15757"/>
                  </a:cubicBezTo>
                  <a:cubicBezTo>
                    <a:pt x="1800" y="18803"/>
                    <a:pt x="2829" y="20464"/>
                    <a:pt x="3986" y="20880"/>
                  </a:cubicBezTo>
                  <a:cubicBezTo>
                    <a:pt x="5143" y="21295"/>
                    <a:pt x="6429" y="20464"/>
                    <a:pt x="7843" y="17695"/>
                  </a:cubicBezTo>
                  <a:cubicBezTo>
                    <a:pt x="9257" y="14926"/>
                    <a:pt x="10800" y="10218"/>
                    <a:pt x="11829" y="7172"/>
                  </a:cubicBezTo>
                  <a:cubicBezTo>
                    <a:pt x="12857" y="4126"/>
                    <a:pt x="13371" y="2741"/>
                    <a:pt x="13500" y="2880"/>
                  </a:cubicBezTo>
                  <a:cubicBezTo>
                    <a:pt x="13629" y="3018"/>
                    <a:pt x="13371" y="4680"/>
                    <a:pt x="13243" y="6618"/>
                  </a:cubicBezTo>
                  <a:cubicBezTo>
                    <a:pt x="13114" y="8557"/>
                    <a:pt x="13114" y="10772"/>
                    <a:pt x="13500" y="12433"/>
                  </a:cubicBezTo>
                  <a:cubicBezTo>
                    <a:pt x="13886" y="14095"/>
                    <a:pt x="14657" y="15203"/>
                    <a:pt x="16071" y="15480"/>
                  </a:cubicBezTo>
                  <a:cubicBezTo>
                    <a:pt x="17486" y="15757"/>
                    <a:pt x="19543" y="15203"/>
                    <a:pt x="21600" y="14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3625921" y="1405905"/>
              <a:ext cx="429344" cy="153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0" fill="norm" stroke="1" extrusionOk="0">
                  <a:moveTo>
                    <a:pt x="0" y="8931"/>
                  </a:moveTo>
                  <a:cubicBezTo>
                    <a:pt x="129" y="7190"/>
                    <a:pt x="257" y="5448"/>
                    <a:pt x="321" y="5448"/>
                  </a:cubicBezTo>
                  <a:cubicBezTo>
                    <a:pt x="386" y="5448"/>
                    <a:pt x="386" y="7190"/>
                    <a:pt x="321" y="9106"/>
                  </a:cubicBezTo>
                  <a:cubicBezTo>
                    <a:pt x="257" y="11022"/>
                    <a:pt x="129" y="13112"/>
                    <a:pt x="64" y="15551"/>
                  </a:cubicBezTo>
                  <a:cubicBezTo>
                    <a:pt x="0" y="17990"/>
                    <a:pt x="0" y="20777"/>
                    <a:pt x="64" y="20951"/>
                  </a:cubicBezTo>
                  <a:cubicBezTo>
                    <a:pt x="129" y="21125"/>
                    <a:pt x="257" y="18686"/>
                    <a:pt x="707" y="15377"/>
                  </a:cubicBezTo>
                  <a:cubicBezTo>
                    <a:pt x="1157" y="12067"/>
                    <a:pt x="1929" y="7886"/>
                    <a:pt x="2571" y="5273"/>
                  </a:cubicBezTo>
                  <a:cubicBezTo>
                    <a:pt x="3214" y="2660"/>
                    <a:pt x="3729" y="1615"/>
                    <a:pt x="3986" y="1964"/>
                  </a:cubicBezTo>
                  <a:cubicBezTo>
                    <a:pt x="4243" y="2312"/>
                    <a:pt x="4243" y="4054"/>
                    <a:pt x="4243" y="5796"/>
                  </a:cubicBezTo>
                  <a:cubicBezTo>
                    <a:pt x="4243" y="7538"/>
                    <a:pt x="4243" y="9280"/>
                    <a:pt x="4114" y="11370"/>
                  </a:cubicBezTo>
                  <a:cubicBezTo>
                    <a:pt x="3986" y="13460"/>
                    <a:pt x="3729" y="15899"/>
                    <a:pt x="3664" y="16248"/>
                  </a:cubicBezTo>
                  <a:cubicBezTo>
                    <a:pt x="3600" y="16596"/>
                    <a:pt x="3729" y="14854"/>
                    <a:pt x="4114" y="12415"/>
                  </a:cubicBezTo>
                  <a:cubicBezTo>
                    <a:pt x="4500" y="9977"/>
                    <a:pt x="5143" y="6841"/>
                    <a:pt x="5721" y="4751"/>
                  </a:cubicBezTo>
                  <a:cubicBezTo>
                    <a:pt x="6300" y="2660"/>
                    <a:pt x="6814" y="1615"/>
                    <a:pt x="7200" y="1964"/>
                  </a:cubicBezTo>
                  <a:cubicBezTo>
                    <a:pt x="7586" y="2312"/>
                    <a:pt x="7843" y="4054"/>
                    <a:pt x="7971" y="6493"/>
                  </a:cubicBezTo>
                  <a:cubicBezTo>
                    <a:pt x="8100" y="8931"/>
                    <a:pt x="8100" y="12067"/>
                    <a:pt x="8229" y="14506"/>
                  </a:cubicBezTo>
                  <a:cubicBezTo>
                    <a:pt x="8357" y="16944"/>
                    <a:pt x="8614" y="18686"/>
                    <a:pt x="9193" y="19557"/>
                  </a:cubicBezTo>
                  <a:cubicBezTo>
                    <a:pt x="9771" y="20428"/>
                    <a:pt x="10671" y="20428"/>
                    <a:pt x="11636" y="18860"/>
                  </a:cubicBezTo>
                  <a:cubicBezTo>
                    <a:pt x="12600" y="17293"/>
                    <a:pt x="13629" y="14157"/>
                    <a:pt x="14336" y="11893"/>
                  </a:cubicBezTo>
                  <a:cubicBezTo>
                    <a:pt x="15043" y="9628"/>
                    <a:pt x="15429" y="8235"/>
                    <a:pt x="15750" y="6667"/>
                  </a:cubicBezTo>
                  <a:cubicBezTo>
                    <a:pt x="16071" y="5099"/>
                    <a:pt x="16329" y="3357"/>
                    <a:pt x="16200" y="1964"/>
                  </a:cubicBezTo>
                  <a:cubicBezTo>
                    <a:pt x="16071" y="570"/>
                    <a:pt x="15557" y="-475"/>
                    <a:pt x="14979" y="222"/>
                  </a:cubicBezTo>
                  <a:cubicBezTo>
                    <a:pt x="14400" y="919"/>
                    <a:pt x="13757" y="3357"/>
                    <a:pt x="13436" y="5622"/>
                  </a:cubicBezTo>
                  <a:cubicBezTo>
                    <a:pt x="13114" y="7886"/>
                    <a:pt x="13114" y="9977"/>
                    <a:pt x="13564" y="12241"/>
                  </a:cubicBezTo>
                  <a:cubicBezTo>
                    <a:pt x="14014" y="14506"/>
                    <a:pt x="14914" y="16944"/>
                    <a:pt x="16329" y="17815"/>
                  </a:cubicBezTo>
                  <a:cubicBezTo>
                    <a:pt x="17743" y="18686"/>
                    <a:pt x="19671" y="17990"/>
                    <a:pt x="21600" y="17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4846089" y="1370863"/>
              <a:ext cx="236532" cy="15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742" fill="norm" stroke="1" extrusionOk="0">
                  <a:moveTo>
                    <a:pt x="13831" y="9528"/>
                  </a:moveTo>
                  <a:cubicBezTo>
                    <a:pt x="13831" y="7786"/>
                    <a:pt x="13831" y="6044"/>
                    <a:pt x="12786" y="3954"/>
                  </a:cubicBezTo>
                  <a:cubicBezTo>
                    <a:pt x="11741" y="1864"/>
                    <a:pt x="9651" y="-575"/>
                    <a:pt x="7561" y="122"/>
                  </a:cubicBezTo>
                  <a:cubicBezTo>
                    <a:pt x="5470" y="819"/>
                    <a:pt x="3380" y="4651"/>
                    <a:pt x="1986" y="8309"/>
                  </a:cubicBezTo>
                  <a:cubicBezTo>
                    <a:pt x="593" y="11967"/>
                    <a:pt x="-104" y="15451"/>
                    <a:pt x="12" y="17715"/>
                  </a:cubicBezTo>
                  <a:cubicBezTo>
                    <a:pt x="128" y="19980"/>
                    <a:pt x="1057" y="21025"/>
                    <a:pt x="2683" y="20677"/>
                  </a:cubicBezTo>
                  <a:cubicBezTo>
                    <a:pt x="4309" y="20328"/>
                    <a:pt x="6631" y="18586"/>
                    <a:pt x="8257" y="17019"/>
                  </a:cubicBezTo>
                  <a:cubicBezTo>
                    <a:pt x="9883" y="15451"/>
                    <a:pt x="10812" y="14057"/>
                    <a:pt x="11857" y="11793"/>
                  </a:cubicBezTo>
                  <a:cubicBezTo>
                    <a:pt x="12902" y="9528"/>
                    <a:pt x="14064" y="6393"/>
                    <a:pt x="14296" y="5870"/>
                  </a:cubicBezTo>
                  <a:cubicBezTo>
                    <a:pt x="14528" y="5348"/>
                    <a:pt x="13831" y="7438"/>
                    <a:pt x="13948" y="9354"/>
                  </a:cubicBezTo>
                  <a:cubicBezTo>
                    <a:pt x="14064" y="11270"/>
                    <a:pt x="14993" y="13012"/>
                    <a:pt x="16386" y="13883"/>
                  </a:cubicBezTo>
                  <a:cubicBezTo>
                    <a:pt x="17780" y="14754"/>
                    <a:pt x="19638" y="14754"/>
                    <a:pt x="21496" y="147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5672967" y="1218417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5726635" y="1195416"/>
              <a:ext cx="1" cy="69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5752191" y="1296186"/>
              <a:ext cx="129148" cy="476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550" fill="norm" stroke="1" extrusionOk="0">
                  <a:moveTo>
                    <a:pt x="7200" y="2376"/>
                  </a:moveTo>
                  <a:cubicBezTo>
                    <a:pt x="6776" y="6187"/>
                    <a:pt x="6353" y="9999"/>
                    <a:pt x="5929" y="13002"/>
                  </a:cubicBezTo>
                  <a:cubicBezTo>
                    <a:pt x="5506" y="16006"/>
                    <a:pt x="5082" y="18200"/>
                    <a:pt x="4659" y="19586"/>
                  </a:cubicBezTo>
                  <a:cubicBezTo>
                    <a:pt x="4235" y="20972"/>
                    <a:pt x="3812" y="21550"/>
                    <a:pt x="3176" y="21550"/>
                  </a:cubicBezTo>
                  <a:cubicBezTo>
                    <a:pt x="2541" y="21550"/>
                    <a:pt x="1694" y="20972"/>
                    <a:pt x="1059" y="19124"/>
                  </a:cubicBezTo>
                  <a:cubicBezTo>
                    <a:pt x="424" y="17276"/>
                    <a:pt x="0" y="14157"/>
                    <a:pt x="0" y="10981"/>
                  </a:cubicBezTo>
                  <a:cubicBezTo>
                    <a:pt x="0" y="7805"/>
                    <a:pt x="424" y="4570"/>
                    <a:pt x="1482" y="2722"/>
                  </a:cubicBezTo>
                  <a:cubicBezTo>
                    <a:pt x="2541" y="874"/>
                    <a:pt x="4235" y="412"/>
                    <a:pt x="6141" y="181"/>
                  </a:cubicBezTo>
                  <a:cubicBezTo>
                    <a:pt x="8047" y="-50"/>
                    <a:pt x="10165" y="-50"/>
                    <a:pt x="12071" y="123"/>
                  </a:cubicBezTo>
                  <a:cubicBezTo>
                    <a:pt x="13976" y="297"/>
                    <a:pt x="15671" y="643"/>
                    <a:pt x="17576" y="1278"/>
                  </a:cubicBezTo>
                  <a:cubicBezTo>
                    <a:pt x="19482" y="1914"/>
                    <a:pt x="21600" y="2838"/>
                    <a:pt x="21388" y="3935"/>
                  </a:cubicBezTo>
                  <a:cubicBezTo>
                    <a:pt x="21176" y="5032"/>
                    <a:pt x="18635" y="6303"/>
                    <a:pt x="16306" y="6996"/>
                  </a:cubicBezTo>
                  <a:cubicBezTo>
                    <a:pt x="13976" y="7689"/>
                    <a:pt x="11859" y="7805"/>
                    <a:pt x="9741" y="7862"/>
                  </a:cubicBezTo>
                  <a:cubicBezTo>
                    <a:pt x="7624" y="7920"/>
                    <a:pt x="5506" y="7920"/>
                    <a:pt x="4024" y="7631"/>
                  </a:cubicBezTo>
                  <a:cubicBezTo>
                    <a:pt x="2541" y="7343"/>
                    <a:pt x="1694" y="6765"/>
                    <a:pt x="847" y="6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5918306" y="1300886"/>
              <a:ext cx="191672" cy="199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8" fill="norm" stroke="1" extrusionOk="0">
                  <a:moveTo>
                    <a:pt x="0" y="197"/>
                  </a:moveTo>
                  <a:cubicBezTo>
                    <a:pt x="1728" y="-73"/>
                    <a:pt x="3456" y="-343"/>
                    <a:pt x="5184" y="1412"/>
                  </a:cubicBezTo>
                  <a:cubicBezTo>
                    <a:pt x="6912" y="3167"/>
                    <a:pt x="8640" y="6947"/>
                    <a:pt x="9216" y="10322"/>
                  </a:cubicBezTo>
                  <a:cubicBezTo>
                    <a:pt x="9792" y="13697"/>
                    <a:pt x="9216" y="16667"/>
                    <a:pt x="8352" y="18557"/>
                  </a:cubicBezTo>
                  <a:cubicBezTo>
                    <a:pt x="7488" y="20447"/>
                    <a:pt x="6336" y="21257"/>
                    <a:pt x="5472" y="20987"/>
                  </a:cubicBezTo>
                  <a:cubicBezTo>
                    <a:pt x="4608" y="20717"/>
                    <a:pt x="4032" y="19367"/>
                    <a:pt x="4608" y="16802"/>
                  </a:cubicBezTo>
                  <a:cubicBezTo>
                    <a:pt x="5184" y="14237"/>
                    <a:pt x="6912" y="10457"/>
                    <a:pt x="9072" y="7622"/>
                  </a:cubicBezTo>
                  <a:cubicBezTo>
                    <a:pt x="11232" y="4787"/>
                    <a:pt x="13824" y="2897"/>
                    <a:pt x="15840" y="1817"/>
                  </a:cubicBezTo>
                  <a:cubicBezTo>
                    <a:pt x="17856" y="737"/>
                    <a:pt x="19296" y="467"/>
                    <a:pt x="20016" y="1007"/>
                  </a:cubicBezTo>
                  <a:cubicBezTo>
                    <a:pt x="20736" y="1547"/>
                    <a:pt x="20736" y="2897"/>
                    <a:pt x="20880" y="4922"/>
                  </a:cubicBezTo>
                  <a:cubicBezTo>
                    <a:pt x="21024" y="6947"/>
                    <a:pt x="21312" y="9647"/>
                    <a:pt x="21600" y="12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6140644" y="1256751"/>
              <a:ext cx="6133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6209646" y="1302752"/>
              <a:ext cx="101760" cy="14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124" fill="norm" stroke="1" extrusionOk="0">
                  <a:moveTo>
                    <a:pt x="14224" y="0"/>
                  </a:moveTo>
                  <a:cubicBezTo>
                    <a:pt x="11590" y="379"/>
                    <a:pt x="8956" y="758"/>
                    <a:pt x="6059" y="2842"/>
                  </a:cubicBezTo>
                  <a:cubicBezTo>
                    <a:pt x="3161" y="4926"/>
                    <a:pt x="0" y="8716"/>
                    <a:pt x="0" y="12126"/>
                  </a:cubicBezTo>
                  <a:cubicBezTo>
                    <a:pt x="0" y="15537"/>
                    <a:pt x="3161" y="18568"/>
                    <a:pt x="6585" y="20084"/>
                  </a:cubicBezTo>
                  <a:cubicBezTo>
                    <a:pt x="10010" y="21600"/>
                    <a:pt x="13698" y="21600"/>
                    <a:pt x="16595" y="19137"/>
                  </a:cubicBezTo>
                  <a:cubicBezTo>
                    <a:pt x="19493" y="16674"/>
                    <a:pt x="21600" y="11747"/>
                    <a:pt x="20810" y="8716"/>
                  </a:cubicBezTo>
                  <a:cubicBezTo>
                    <a:pt x="20019" y="5684"/>
                    <a:pt x="16332" y="4547"/>
                    <a:pt x="12644" y="3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6339982" y="1272085"/>
              <a:ext cx="145671" cy="16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3" fill="norm" stroke="1" extrusionOk="0">
                  <a:moveTo>
                    <a:pt x="0" y="967"/>
                  </a:moveTo>
                  <a:cubicBezTo>
                    <a:pt x="1895" y="645"/>
                    <a:pt x="3789" y="322"/>
                    <a:pt x="6063" y="1612"/>
                  </a:cubicBezTo>
                  <a:cubicBezTo>
                    <a:pt x="8337" y="2901"/>
                    <a:pt x="10990" y="5803"/>
                    <a:pt x="12884" y="8704"/>
                  </a:cubicBezTo>
                  <a:cubicBezTo>
                    <a:pt x="14779" y="11606"/>
                    <a:pt x="15916" y="14507"/>
                    <a:pt x="16484" y="16764"/>
                  </a:cubicBezTo>
                  <a:cubicBezTo>
                    <a:pt x="17053" y="19021"/>
                    <a:pt x="17053" y="20633"/>
                    <a:pt x="16105" y="21116"/>
                  </a:cubicBezTo>
                  <a:cubicBezTo>
                    <a:pt x="15158" y="21600"/>
                    <a:pt x="13263" y="20955"/>
                    <a:pt x="12316" y="19343"/>
                  </a:cubicBezTo>
                  <a:cubicBezTo>
                    <a:pt x="11368" y="17731"/>
                    <a:pt x="11368" y="15152"/>
                    <a:pt x="13074" y="11767"/>
                  </a:cubicBezTo>
                  <a:cubicBezTo>
                    <a:pt x="14779" y="8382"/>
                    <a:pt x="18189" y="41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6577654" y="1118748"/>
              <a:ext cx="15335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6646656" y="1157082"/>
              <a:ext cx="1" cy="53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7139526" y="1102051"/>
              <a:ext cx="273814" cy="43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06" fill="norm" stroke="1" extrusionOk="0">
                  <a:moveTo>
                    <a:pt x="10628" y="12053"/>
                  </a:moveTo>
                  <a:cubicBezTo>
                    <a:pt x="10028" y="11554"/>
                    <a:pt x="9428" y="11054"/>
                    <a:pt x="8628" y="10929"/>
                  </a:cubicBezTo>
                  <a:cubicBezTo>
                    <a:pt x="7828" y="10804"/>
                    <a:pt x="6828" y="11054"/>
                    <a:pt x="5328" y="12303"/>
                  </a:cubicBezTo>
                  <a:cubicBezTo>
                    <a:pt x="3828" y="13551"/>
                    <a:pt x="1828" y="15799"/>
                    <a:pt x="828" y="17422"/>
                  </a:cubicBezTo>
                  <a:cubicBezTo>
                    <a:pt x="-172" y="19045"/>
                    <a:pt x="-172" y="20044"/>
                    <a:pt x="328" y="20668"/>
                  </a:cubicBezTo>
                  <a:cubicBezTo>
                    <a:pt x="828" y="21292"/>
                    <a:pt x="1828" y="21542"/>
                    <a:pt x="3528" y="20481"/>
                  </a:cubicBezTo>
                  <a:cubicBezTo>
                    <a:pt x="5228" y="19419"/>
                    <a:pt x="7628" y="17047"/>
                    <a:pt x="9628" y="13676"/>
                  </a:cubicBezTo>
                  <a:cubicBezTo>
                    <a:pt x="11628" y="10305"/>
                    <a:pt x="13228" y="5935"/>
                    <a:pt x="13928" y="3376"/>
                  </a:cubicBezTo>
                  <a:cubicBezTo>
                    <a:pt x="14628" y="816"/>
                    <a:pt x="14428" y="67"/>
                    <a:pt x="14128" y="4"/>
                  </a:cubicBezTo>
                  <a:cubicBezTo>
                    <a:pt x="13828" y="-58"/>
                    <a:pt x="13428" y="566"/>
                    <a:pt x="13028" y="2689"/>
                  </a:cubicBezTo>
                  <a:cubicBezTo>
                    <a:pt x="12628" y="4811"/>
                    <a:pt x="12228" y="8432"/>
                    <a:pt x="12228" y="10929"/>
                  </a:cubicBezTo>
                  <a:cubicBezTo>
                    <a:pt x="12228" y="13426"/>
                    <a:pt x="12628" y="14800"/>
                    <a:pt x="13228" y="15674"/>
                  </a:cubicBezTo>
                  <a:cubicBezTo>
                    <a:pt x="13828" y="16548"/>
                    <a:pt x="14628" y="16922"/>
                    <a:pt x="15228" y="16735"/>
                  </a:cubicBezTo>
                  <a:cubicBezTo>
                    <a:pt x="15828" y="16548"/>
                    <a:pt x="16228" y="15799"/>
                    <a:pt x="16828" y="14925"/>
                  </a:cubicBezTo>
                  <a:cubicBezTo>
                    <a:pt x="17428" y="14051"/>
                    <a:pt x="18228" y="13052"/>
                    <a:pt x="18628" y="13052"/>
                  </a:cubicBezTo>
                  <a:cubicBezTo>
                    <a:pt x="19028" y="13052"/>
                    <a:pt x="19028" y="14051"/>
                    <a:pt x="18928" y="14987"/>
                  </a:cubicBezTo>
                  <a:cubicBezTo>
                    <a:pt x="18828" y="15924"/>
                    <a:pt x="18628" y="16797"/>
                    <a:pt x="18728" y="16860"/>
                  </a:cubicBezTo>
                  <a:cubicBezTo>
                    <a:pt x="18828" y="16922"/>
                    <a:pt x="19228" y="16173"/>
                    <a:pt x="19728" y="14488"/>
                  </a:cubicBezTo>
                  <a:cubicBezTo>
                    <a:pt x="20228" y="12802"/>
                    <a:pt x="20828" y="10180"/>
                    <a:pt x="21428" y="7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7496331" y="1246247"/>
              <a:ext cx="93347" cy="22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125" fill="norm" stroke="1" extrusionOk="0">
                  <a:moveTo>
                    <a:pt x="20762" y="2400"/>
                  </a:moveTo>
                  <a:cubicBezTo>
                    <a:pt x="18488" y="1451"/>
                    <a:pt x="16215" y="501"/>
                    <a:pt x="13373" y="145"/>
                  </a:cubicBezTo>
                  <a:cubicBezTo>
                    <a:pt x="10530" y="-211"/>
                    <a:pt x="7120" y="26"/>
                    <a:pt x="4278" y="1569"/>
                  </a:cubicBezTo>
                  <a:cubicBezTo>
                    <a:pt x="1436" y="3112"/>
                    <a:pt x="-838" y="5960"/>
                    <a:pt x="299" y="8215"/>
                  </a:cubicBezTo>
                  <a:cubicBezTo>
                    <a:pt x="1436" y="10470"/>
                    <a:pt x="5983" y="12132"/>
                    <a:pt x="9394" y="13437"/>
                  </a:cubicBezTo>
                  <a:cubicBezTo>
                    <a:pt x="12804" y="14743"/>
                    <a:pt x="15078" y="15692"/>
                    <a:pt x="16499" y="16879"/>
                  </a:cubicBezTo>
                  <a:cubicBezTo>
                    <a:pt x="17920" y="18066"/>
                    <a:pt x="18488" y="19490"/>
                    <a:pt x="16499" y="20321"/>
                  </a:cubicBezTo>
                  <a:cubicBezTo>
                    <a:pt x="14509" y="21152"/>
                    <a:pt x="9962" y="21389"/>
                    <a:pt x="7120" y="20796"/>
                  </a:cubicBezTo>
                  <a:cubicBezTo>
                    <a:pt x="4278" y="20202"/>
                    <a:pt x="3141" y="18778"/>
                    <a:pt x="3994" y="16998"/>
                  </a:cubicBezTo>
                  <a:cubicBezTo>
                    <a:pt x="4846" y="15218"/>
                    <a:pt x="7688" y="13081"/>
                    <a:pt x="10530" y="10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7714001" y="1072747"/>
              <a:ext cx="82682" cy="35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15" fill="norm" stroke="1" extrusionOk="0">
                  <a:moveTo>
                    <a:pt x="21176" y="0"/>
                  </a:moveTo>
                  <a:cubicBezTo>
                    <a:pt x="13976" y="3651"/>
                    <a:pt x="6776" y="7301"/>
                    <a:pt x="3176" y="10344"/>
                  </a:cubicBezTo>
                  <a:cubicBezTo>
                    <a:pt x="-424" y="13386"/>
                    <a:pt x="-424" y="15820"/>
                    <a:pt x="558" y="17493"/>
                  </a:cubicBezTo>
                  <a:cubicBezTo>
                    <a:pt x="1540" y="19166"/>
                    <a:pt x="3503" y="20079"/>
                    <a:pt x="6121" y="20687"/>
                  </a:cubicBezTo>
                  <a:cubicBezTo>
                    <a:pt x="8740" y="21296"/>
                    <a:pt x="12012" y="21600"/>
                    <a:pt x="14303" y="21296"/>
                  </a:cubicBezTo>
                  <a:cubicBezTo>
                    <a:pt x="16594" y="20992"/>
                    <a:pt x="17903" y="20079"/>
                    <a:pt x="19212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7682619" y="1134082"/>
              <a:ext cx="359402" cy="256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02" fill="norm" stroke="1" extrusionOk="0">
                  <a:moveTo>
                    <a:pt x="2226" y="11549"/>
                  </a:moveTo>
                  <a:cubicBezTo>
                    <a:pt x="1617" y="10907"/>
                    <a:pt x="1009" y="10265"/>
                    <a:pt x="553" y="9303"/>
                  </a:cubicBezTo>
                  <a:cubicBezTo>
                    <a:pt x="96" y="8341"/>
                    <a:pt x="-208" y="7057"/>
                    <a:pt x="172" y="6416"/>
                  </a:cubicBezTo>
                  <a:cubicBezTo>
                    <a:pt x="553" y="5774"/>
                    <a:pt x="1617" y="5774"/>
                    <a:pt x="3215" y="7164"/>
                  </a:cubicBezTo>
                  <a:cubicBezTo>
                    <a:pt x="4812" y="8554"/>
                    <a:pt x="6941" y="11335"/>
                    <a:pt x="8234" y="13152"/>
                  </a:cubicBezTo>
                  <a:cubicBezTo>
                    <a:pt x="9527" y="14970"/>
                    <a:pt x="9984" y="15826"/>
                    <a:pt x="10212" y="16788"/>
                  </a:cubicBezTo>
                  <a:cubicBezTo>
                    <a:pt x="10440" y="17750"/>
                    <a:pt x="10440" y="18820"/>
                    <a:pt x="10060" y="19782"/>
                  </a:cubicBezTo>
                  <a:cubicBezTo>
                    <a:pt x="9679" y="20745"/>
                    <a:pt x="8919" y="21600"/>
                    <a:pt x="8310" y="21493"/>
                  </a:cubicBezTo>
                  <a:cubicBezTo>
                    <a:pt x="7702" y="21386"/>
                    <a:pt x="7246" y="20317"/>
                    <a:pt x="7093" y="19248"/>
                  </a:cubicBezTo>
                  <a:cubicBezTo>
                    <a:pt x="6941" y="18178"/>
                    <a:pt x="7093" y="17109"/>
                    <a:pt x="8386" y="15719"/>
                  </a:cubicBezTo>
                  <a:cubicBezTo>
                    <a:pt x="9679" y="14329"/>
                    <a:pt x="12113" y="12618"/>
                    <a:pt x="13710" y="11762"/>
                  </a:cubicBezTo>
                  <a:cubicBezTo>
                    <a:pt x="15308" y="10907"/>
                    <a:pt x="16068" y="10907"/>
                    <a:pt x="16677" y="11976"/>
                  </a:cubicBezTo>
                  <a:cubicBezTo>
                    <a:pt x="17285" y="13046"/>
                    <a:pt x="17741" y="15184"/>
                    <a:pt x="18122" y="15612"/>
                  </a:cubicBezTo>
                  <a:cubicBezTo>
                    <a:pt x="18502" y="16040"/>
                    <a:pt x="18806" y="14756"/>
                    <a:pt x="19338" y="11869"/>
                  </a:cubicBezTo>
                  <a:cubicBezTo>
                    <a:pt x="19871" y="8982"/>
                    <a:pt x="20631" y="4491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8081572" y="1034413"/>
              <a:ext cx="89385" cy="362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441" fill="norm" stroke="1" extrusionOk="0">
                  <a:moveTo>
                    <a:pt x="15914" y="0"/>
                  </a:moveTo>
                  <a:cubicBezTo>
                    <a:pt x="12314" y="4834"/>
                    <a:pt x="8714" y="9667"/>
                    <a:pt x="6014" y="12915"/>
                  </a:cubicBezTo>
                  <a:cubicBezTo>
                    <a:pt x="3314" y="16162"/>
                    <a:pt x="1514" y="17824"/>
                    <a:pt x="614" y="19032"/>
                  </a:cubicBezTo>
                  <a:cubicBezTo>
                    <a:pt x="-286" y="20241"/>
                    <a:pt x="-286" y="20996"/>
                    <a:pt x="1214" y="21298"/>
                  </a:cubicBezTo>
                  <a:cubicBezTo>
                    <a:pt x="2714" y="21600"/>
                    <a:pt x="5714" y="21449"/>
                    <a:pt x="9314" y="20618"/>
                  </a:cubicBezTo>
                  <a:cubicBezTo>
                    <a:pt x="12914" y="19787"/>
                    <a:pt x="17114" y="18277"/>
                    <a:pt x="19214" y="17069"/>
                  </a:cubicBezTo>
                  <a:cubicBezTo>
                    <a:pt x="21314" y="15860"/>
                    <a:pt x="21314" y="14954"/>
                    <a:pt x="20414" y="14199"/>
                  </a:cubicBezTo>
                  <a:cubicBezTo>
                    <a:pt x="19514" y="13443"/>
                    <a:pt x="17714" y="12839"/>
                    <a:pt x="15314" y="12462"/>
                  </a:cubicBezTo>
                  <a:cubicBezTo>
                    <a:pt x="12914" y="12084"/>
                    <a:pt x="9914" y="11933"/>
                    <a:pt x="7514" y="12235"/>
                  </a:cubicBezTo>
                  <a:cubicBezTo>
                    <a:pt x="5114" y="12537"/>
                    <a:pt x="3314" y="13292"/>
                    <a:pt x="1514" y="14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8223055" y="990703"/>
              <a:ext cx="501315" cy="379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217" fill="norm" stroke="1" extrusionOk="0">
                  <a:moveTo>
                    <a:pt x="1114" y="15321"/>
                  </a:moveTo>
                  <a:cubicBezTo>
                    <a:pt x="676" y="16608"/>
                    <a:pt x="237" y="17896"/>
                    <a:pt x="72" y="18897"/>
                  </a:cubicBezTo>
                  <a:cubicBezTo>
                    <a:pt x="-92" y="19899"/>
                    <a:pt x="18" y="20614"/>
                    <a:pt x="456" y="20971"/>
                  </a:cubicBezTo>
                  <a:cubicBezTo>
                    <a:pt x="895" y="21329"/>
                    <a:pt x="1662" y="21329"/>
                    <a:pt x="2430" y="20757"/>
                  </a:cubicBezTo>
                  <a:cubicBezTo>
                    <a:pt x="3197" y="20185"/>
                    <a:pt x="3965" y="19040"/>
                    <a:pt x="4513" y="18182"/>
                  </a:cubicBezTo>
                  <a:cubicBezTo>
                    <a:pt x="5061" y="17324"/>
                    <a:pt x="5390" y="16752"/>
                    <a:pt x="5555" y="17181"/>
                  </a:cubicBezTo>
                  <a:cubicBezTo>
                    <a:pt x="5719" y="17610"/>
                    <a:pt x="5719" y="19040"/>
                    <a:pt x="5993" y="19827"/>
                  </a:cubicBezTo>
                  <a:cubicBezTo>
                    <a:pt x="6267" y="20614"/>
                    <a:pt x="6816" y="20757"/>
                    <a:pt x="7364" y="20828"/>
                  </a:cubicBezTo>
                  <a:cubicBezTo>
                    <a:pt x="7912" y="20900"/>
                    <a:pt x="8460" y="20900"/>
                    <a:pt x="9118" y="20328"/>
                  </a:cubicBezTo>
                  <a:cubicBezTo>
                    <a:pt x="9776" y="19755"/>
                    <a:pt x="10544" y="18611"/>
                    <a:pt x="11640" y="15679"/>
                  </a:cubicBezTo>
                  <a:cubicBezTo>
                    <a:pt x="12736" y="12746"/>
                    <a:pt x="14162" y="8026"/>
                    <a:pt x="15094" y="4950"/>
                  </a:cubicBezTo>
                  <a:cubicBezTo>
                    <a:pt x="16026" y="1875"/>
                    <a:pt x="16464" y="444"/>
                    <a:pt x="16519" y="87"/>
                  </a:cubicBezTo>
                  <a:cubicBezTo>
                    <a:pt x="16574" y="-271"/>
                    <a:pt x="16245" y="444"/>
                    <a:pt x="15423" y="2948"/>
                  </a:cubicBezTo>
                  <a:cubicBezTo>
                    <a:pt x="14600" y="5451"/>
                    <a:pt x="13285" y="9742"/>
                    <a:pt x="12572" y="12675"/>
                  </a:cubicBezTo>
                  <a:cubicBezTo>
                    <a:pt x="11859" y="15607"/>
                    <a:pt x="11750" y="17181"/>
                    <a:pt x="11750" y="18325"/>
                  </a:cubicBezTo>
                  <a:cubicBezTo>
                    <a:pt x="11750" y="19469"/>
                    <a:pt x="11859" y="20185"/>
                    <a:pt x="12243" y="20614"/>
                  </a:cubicBezTo>
                  <a:cubicBezTo>
                    <a:pt x="12627" y="21043"/>
                    <a:pt x="13285" y="21186"/>
                    <a:pt x="13778" y="20971"/>
                  </a:cubicBezTo>
                  <a:cubicBezTo>
                    <a:pt x="14271" y="20757"/>
                    <a:pt x="14600" y="20185"/>
                    <a:pt x="14710" y="19112"/>
                  </a:cubicBezTo>
                  <a:cubicBezTo>
                    <a:pt x="14820" y="18039"/>
                    <a:pt x="14710" y="16465"/>
                    <a:pt x="14491" y="15393"/>
                  </a:cubicBezTo>
                  <a:cubicBezTo>
                    <a:pt x="14271" y="14320"/>
                    <a:pt x="13943" y="13748"/>
                    <a:pt x="13394" y="13032"/>
                  </a:cubicBezTo>
                  <a:cubicBezTo>
                    <a:pt x="12846" y="12317"/>
                    <a:pt x="12079" y="11459"/>
                    <a:pt x="12298" y="11244"/>
                  </a:cubicBezTo>
                  <a:cubicBezTo>
                    <a:pt x="12517" y="11030"/>
                    <a:pt x="13723" y="11459"/>
                    <a:pt x="14655" y="12460"/>
                  </a:cubicBezTo>
                  <a:cubicBezTo>
                    <a:pt x="15587" y="13461"/>
                    <a:pt x="16245" y="15035"/>
                    <a:pt x="16684" y="16251"/>
                  </a:cubicBezTo>
                  <a:cubicBezTo>
                    <a:pt x="17122" y="17467"/>
                    <a:pt x="17341" y="18325"/>
                    <a:pt x="17451" y="18397"/>
                  </a:cubicBezTo>
                  <a:cubicBezTo>
                    <a:pt x="17561" y="18468"/>
                    <a:pt x="17561" y="17753"/>
                    <a:pt x="17780" y="16322"/>
                  </a:cubicBezTo>
                  <a:cubicBezTo>
                    <a:pt x="17999" y="14892"/>
                    <a:pt x="18438" y="12746"/>
                    <a:pt x="18822" y="11387"/>
                  </a:cubicBezTo>
                  <a:cubicBezTo>
                    <a:pt x="19205" y="10028"/>
                    <a:pt x="19534" y="9456"/>
                    <a:pt x="19973" y="9170"/>
                  </a:cubicBezTo>
                  <a:cubicBezTo>
                    <a:pt x="20412" y="8884"/>
                    <a:pt x="20960" y="8884"/>
                    <a:pt x="21508" y="8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8703023" y="1195416"/>
              <a:ext cx="121016" cy="13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853" fill="norm" stroke="1" extrusionOk="0">
                  <a:moveTo>
                    <a:pt x="18609" y="1223"/>
                  </a:moveTo>
                  <a:cubicBezTo>
                    <a:pt x="13659" y="4075"/>
                    <a:pt x="8709" y="6928"/>
                    <a:pt x="5559" y="9170"/>
                  </a:cubicBezTo>
                  <a:cubicBezTo>
                    <a:pt x="2409" y="11411"/>
                    <a:pt x="1059" y="13042"/>
                    <a:pt x="384" y="14875"/>
                  </a:cubicBezTo>
                  <a:cubicBezTo>
                    <a:pt x="-291" y="16709"/>
                    <a:pt x="-291" y="18747"/>
                    <a:pt x="2184" y="19970"/>
                  </a:cubicBezTo>
                  <a:cubicBezTo>
                    <a:pt x="4659" y="21192"/>
                    <a:pt x="9609" y="21600"/>
                    <a:pt x="13209" y="18136"/>
                  </a:cubicBezTo>
                  <a:cubicBezTo>
                    <a:pt x="16809" y="14672"/>
                    <a:pt x="19059" y="7336"/>
                    <a:pt x="213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8868573" y="1171699"/>
              <a:ext cx="186837" cy="20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0901" fill="norm" stroke="1" extrusionOk="0">
                  <a:moveTo>
                    <a:pt x="168" y="1615"/>
                  </a:moveTo>
                  <a:cubicBezTo>
                    <a:pt x="752" y="4444"/>
                    <a:pt x="1335" y="7272"/>
                    <a:pt x="1190" y="9844"/>
                  </a:cubicBezTo>
                  <a:cubicBezTo>
                    <a:pt x="1044" y="12415"/>
                    <a:pt x="168" y="14730"/>
                    <a:pt x="22" y="14987"/>
                  </a:cubicBezTo>
                  <a:cubicBezTo>
                    <a:pt x="-124" y="15244"/>
                    <a:pt x="460" y="13444"/>
                    <a:pt x="2211" y="10744"/>
                  </a:cubicBezTo>
                  <a:cubicBezTo>
                    <a:pt x="3962" y="8044"/>
                    <a:pt x="6881" y="4444"/>
                    <a:pt x="9800" y="2258"/>
                  </a:cubicBezTo>
                  <a:cubicBezTo>
                    <a:pt x="12719" y="72"/>
                    <a:pt x="15638" y="-699"/>
                    <a:pt x="17827" y="715"/>
                  </a:cubicBezTo>
                  <a:cubicBezTo>
                    <a:pt x="20017" y="2130"/>
                    <a:pt x="21476" y="5730"/>
                    <a:pt x="21330" y="9458"/>
                  </a:cubicBezTo>
                  <a:cubicBezTo>
                    <a:pt x="21184" y="13187"/>
                    <a:pt x="19433" y="17044"/>
                    <a:pt x="17681" y="20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9580104" y="959835"/>
              <a:ext cx="478297" cy="463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08" fill="norm" stroke="1" extrusionOk="0">
                  <a:moveTo>
                    <a:pt x="8750" y="4152"/>
                  </a:moveTo>
                  <a:cubicBezTo>
                    <a:pt x="8750" y="3208"/>
                    <a:pt x="8750" y="2264"/>
                    <a:pt x="8635" y="1496"/>
                  </a:cubicBezTo>
                  <a:cubicBezTo>
                    <a:pt x="8520" y="729"/>
                    <a:pt x="8290" y="139"/>
                    <a:pt x="7888" y="21"/>
                  </a:cubicBezTo>
                  <a:cubicBezTo>
                    <a:pt x="7486" y="-97"/>
                    <a:pt x="6911" y="257"/>
                    <a:pt x="6165" y="1437"/>
                  </a:cubicBezTo>
                  <a:cubicBezTo>
                    <a:pt x="5418" y="2618"/>
                    <a:pt x="4499" y="4624"/>
                    <a:pt x="3694" y="7457"/>
                  </a:cubicBezTo>
                  <a:cubicBezTo>
                    <a:pt x="2890" y="10290"/>
                    <a:pt x="2201" y="13949"/>
                    <a:pt x="1799" y="16073"/>
                  </a:cubicBezTo>
                  <a:cubicBezTo>
                    <a:pt x="1397" y="18198"/>
                    <a:pt x="1282" y="18788"/>
                    <a:pt x="1224" y="19496"/>
                  </a:cubicBezTo>
                  <a:cubicBezTo>
                    <a:pt x="1167" y="20205"/>
                    <a:pt x="1167" y="21031"/>
                    <a:pt x="1052" y="20913"/>
                  </a:cubicBezTo>
                  <a:cubicBezTo>
                    <a:pt x="937" y="20795"/>
                    <a:pt x="707" y="19733"/>
                    <a:pt x="535" y="18847"/>
                  </a:cubicBezTo>
                  <a:cubicBezTo>
                    <a:pt x="363" y="17962"/>
                    <a:pt x="248" y="17254"/>
                    <a:pt x="133" y="16428"/>
                  </a:cubicBezTo>
                  <a:cubicBezTo>
                    <a:pt x="18" y="15601"/>
                    <a:pt x="-97" y="14657"/>
                    <a:pt x="133" y="14185"/>
                  </a:cubicBezTo>
                  <a:cubicBezTo>
                    <a:pt x="363" y="13713"/>
                    <a:pt x="937" y="13713"/>
                    <a:pt x="2143" y="13772"/>
                  </a:cubicBezTo>
                  <a:cubicBezTo>
                    <a:pt x="3350" y="13831"/>
                    <a:pt x="5188" y="13949"/>
                    <a:pt x="6394" y="14067"/>
                  </a:cubicBezTo>
                  <a:cubicBezTo>
                    <a:pt x="7601" y="14185"/>
                    <a:pt x="8175" y="14303"/>
                    <a:pt x="8175" y="14539"/>
                  </a:cubicBezTo>
                  <a:cubicBezTo>
                    <a:pt x="8175" y="14775"/>
                    <a:pt x="7601" y="15129"/>
                    <a:pt x="7084" y="15542"/>
                  </a:cubicBezTo>
                  <a:cubicBezTo>
                    <a:pt x="6567" y="15955"/>
                    <a:pt x="6107" y="16428"/>
                    <a:pt x="5705" y="17136"/>
                  </a:cubicBezTo>
                  <a:cubicBezTo>
                    <a:pt x="5303" y="17844"/>
                    <a:pt x="4958" y="18788"/>
                    <a:pt x="5131" y="19319"/>
                  </a:cubicBezTo>
                  <a:cubicBezTo>
                    <a:pt x="5303" y="19851"/>
                    <a:pt x="5992" y="19969"/>
                    <a:pt x="6911" y="19792"/>
                  </a:cubicBezTo>
                  <a:cubicBezTo>
                    <a:pt x="7831" y="19614"/>
                    <a:pt x="8980" y="19142"/>
                    <a:pt x="9726" y="18316"/>
                  </a:cubicBezTo>
                  <a:cubicBezTo>
                    <a:pt x="10473" y="17490"/>
                    <a:pt x="10818" y="16310"/>
                    <a:pt x="10933" y="15365"/>
                  </a:cubicBezTo>
                  <a:cubicBezTo>
                    <a:pt x="11048" y="14421"/>
                    <a:pt x="10933" y="13713"/>
                    <a:pt x="11163" y="13300"/>
                  </a:cubicBezTo>
                  <a:cubicBezTo>
                    <a:pt x="11392" y="12887"/>
                    <a:pt x="11967" y="12769"/>
                    <a:pt x="12484" y="12887"/>
                  </a:cubicBezTo>
                  <a:cubicBezTo>
                    <a:pt x="13001" y="13005"/>
                    <a:pt x="13460" y="13359"/>
                    <a:pt x="13977" y="14421"/>
                  </a:cubicBezTo>
                  <a:cubicBezTo>
                    <a:pt x="14494" y="15483"/>
                    <a:pt x="15069" y="17254"/>
                    <a:pt x="15356" y="18434"/>
                  </a:cubicBezTo>
                  <a:cubicBezTo>
                    <a:pt x="15643" y="19614"/>
                    <a:pt x="15643" y="20205"/>
                    <a:pt x="15414" y="20677"/>
                  </a:cubicBezTo>
                  <a:cubicBezTo>
                    <a:pt x="15184" y="21149"/>
                    <a:pt x="14724" y="21503"/>
                    <a:pt x="14437" y="21385"/>
                  </a:cubicBezTo>
                  <a:cubicBezTo>
                    <a:pt x="14150" y="21267"/>
                    <a:pt x="14035" y="20677"/>
                    <a:pt x="14437" y="19437"/>
                  </a:cubicBezTo>
                  <a:cubicBezTo>
                    <a:pt x="14839" y="18198"/>
                    <a:pt x="15758" y="16310"/>
                    <a:pt x="17022" y="15070"/>
                  </a:cubicBezTo>
                  <a:cubicBezTo>
                    <a:pt x="18286" y="13831"/>
                    <a:pt x="19894" y="13241"/>
                    <a:pt x="21503" y="12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10434588" y="1142849"/>
              <a:ext cx="189558" cy="49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00" fill="norm" stroke="1" extrusionOk="0">
                  <a:moveTo>
                    <a:pt x="2534" y="7674"/>
                  </a:moveTo>
                  <a:cubicBezTo>
                    <a:pt x="2246" y="11368"/>
                    <a:pt x="1958" y="15061"/>
                    <a:pt x="1670" y="17187"/>
                  </a:cubicBezTo>
                  <a:cubicBezTo>
                    <a:pt x="1382" y="19314"/>
                    <a:pt x="1094" y="19873"/>
                    <a:pt x="806" y="20433"/>
                  </a:cubicBezTo>
                  <a:cubicBezTo>
                    <a:pt x="518" y="20992"/>
                    <a:pt x="230" y="21552"/>
                    <a:pt x="86" y="21496"/>
                  </a:cubicBezTo>
                  <a:cubicBezTo>
                    <a:pt x="-58" y="21440"/>
                    <a:pt x="-58" y="20769"/>
                    <a:pt x="374" y="18418"/>
                  </a:cubicBezTo>
                  <a:cubicBezTo>
                    <a:pt x="806" y="16068"/>
                    <a:pt x="1670" y="12039"/>
                    <a:pt x="3398" y="8849"/>
                  </a:cubicBezTo>
                  <a:cubicBezTo>
                    <a:pt x="5126" y="5660"/>
                    <a:pt x="7718" y="3310"/>
                    <a:pt x="9590" y="1967"/>
                  </a:cubicBezTo>
                  <a:cubicBezTo>
                    <a:pt x="11462" y="624"/>
                    <a:pt x="12614" y="288"/>
                    <a:pt x="14054" y="120"/>
                  </a:cubicBezTo>
                  <a:cubicBezTo>
                    <a:pt x="15494" y="-48"/>
                    <a:pt x="17222" y="-48"/>
                    <a:pt x="18518" y="176"/>
                  </a:cubicBezTo>
                  <a:cubicBezTo>
                    <a:pt x="19814" y="400"/>
                    <a:pt x="20678" y="847"/>
                    <a:pt x="21110" y="1631"/>
                  </a:cubicBezTo>
                  <a:cubicBezTo>
                    <a:pt x="21542" y="2414"/>
                    <a:pt x="21542" y="3533"/>
                    <a:pt x="20102" y="4653"/>
                  </a:cubicBezTo>
                  <a:cubicBezTo>
                    <a:pt x="18662" y="5772"/>
                    <a:pt x="15782" y="6891"/>
                    <a:pt x="12470" y="7450"/>
                  </a:cubicBezTo>
                  <a:cubicBezTo>
                    <a:pt x="9158" y="8010"/>
                    <a:pt x="5414" y="8010"/>
                    <a:pt x="1670" y="8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5665300" y="1693761"/>
              <a:ext cx="751352" cy="6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7" fill="norm" stroke="1" extrusionOk="0">
                  <a:moveTo>
                    <a:pt x="0" y="19938"/>
                  </a:moveTo>
                  <a:cubicBezTo>
                    <a:pt x="2057" y="20769"/>
                    <a:pt x="4114" y="21600"/>
                    <a:pt x="6502" y="19523"/>
                  </a:cubicBezTo>
                  <a:cubicBezTo>
                    <a:pt x="8890" y="17446"/>
                    <a:pt x="11608" y="12462"/>
                    <a:pt x="14180" y="8723"/>
                  </a:cubicBezTo>
                  <a:cubicBezTo>
                    <a:pt x="16751" y="4985"/>
                    <a:pt x="19176" y="24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5672967" y="1778096"/>
              <a:ext cx="77435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53" y="18568"/>
                    <a:pt x="3707" y="15537"/>
                    <a:pt x="5881" y="13074"/>
                  </a:cubicBezTo>
                  <a:cubicBezTo>
                    <a:pt x="8055" y="10611"/>
                    <a:pt x="10550" y="8716"/>
                    <a:pt x="13046" y="6821"/>
                  </a:cubicBezTo>
                  <a:cubicBezTo>
                    <a:pt x="15541" y="4926"/>
                    <a:pt x="18036" y="3032"/>
                    <a:pt x="19461" y="1895"/>
                  </a:cubicBezTo>
                  <a:cubicBezTo>
                    <a:pt x="20887" y="758"/>
                    <a:pt x="21244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5842953" y="2034558"/>
              <a:ext cx="208246" cy="43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77" fill="norm" stroke="1" extrusionOk="0">
                  <a:moveTo>
                    <a:pt x="16459" y="583"/>
                  </a:moveTo>
                  <a:cubicBezTo>
                    <a:pt x="13562" y="207"/>
                    <a:pt x="10664" y="-170"/>
                    <a:pt x="8293" y="81"/>
                  </a:cubicBezTo>
                  <a:cubicBezTo>
                    <a:pt x="5923" y="332"/>
                    <a:pt x="4079" y="1211"/>
                    <a:pt x="2762" y="2404"/>
                  </a:cubicBezTo>
                  <a:cubicBezTo>
                    <a:pt x="1444" y="3597"/>
                    <a:pt x="654" y="5104"/>
                    <a:pt x="259" y="6172"/>
                  </a:cubicBezTo>
                  <a:cubicBezTo>
                    <a:pt x="-136" y="7239"/>
                    <a:pt x="-136" y="7867"/>
                    <a:pt x="654" y="8307"/>
                  </a:cubicBezTo>
                  <a:cubicBezTo>
                    <a:pt x="1444" y="8746"/>
                    <a:pt x="3025" y="8997"/>
                    <a:pt x="5001" y="8809"/>
                  </a:cubicBezTo>
                  <a:cubicBezTo>
                    <a:pt x="6976" y="8621"/>
                    <a:pt x="9347" y="7993"/>
                    <a:pt x="10927" y="6925"/>
                  </a:cubicBezTo>
                  <a:cubicBezTo>
                    <a:pt x="12508" y="5858"/>
                    <a:pt x="13298" y="4351"/>
                    <a:pt x="14747" y="5293"/>
                  </a:cubicBezTo>
                  <a:cubicBezTo>
                    <a:pt x="16196" y="6235"/>
                    <a:pt x="18303" y="9625"/>
                    <a:pt x="19620" y="12325"/>
                  </a:cubicBezTo>
                  <a:cubicBezTo>
                    <a:pt x="20937" y="15025"/>
                    <a:pt x="21464" y="17035"/>
                    <a:pt x="21464" y="18353"/>
                  </a:cubicBezTo>
                  <a:cubicBezTo>
                    <a:pt x="21464" y="19672"/>
                    <a:pt x="20937" y="20300"/>
                    <a:pt x="20015" y="20739"/>
                  </a:cubicBezTo>
                  <a:cubicBezTo>
                    <a:pt x="19093" y="21179"/>
                    <a:pt x="17776" y="21430"/>
                    <a:pt x="15274" y="21367"/>
                  </a:cubicBezTo>
                  <a:cubicBezTo>
                    <a:pt x="12771" y="21304"/>
                    <a:pt x="9084" y="20928"/>
                    <a:pt x="6844" y="20488"/>
                  </a:cubicBezTo>
                  <a:cubicBezTo>
                    <a:pt x="4605" y="20049"/>
                    <a:pt x="3815" y="19546"/>
                    <a:pt x="4474" y="18542"/>
                  </a:cubicBezTo>
                  <a:cubicBezTo>
                    <a:pt x="5132" y="17537"/>
                    <a:pt x="7240" y="16030"/>
                    <a:pt x="8820" y="15025"/>
                  </a:cubicBezTo>
                  <a:cubicBezTo>
                    <a:pt x="10401" y="14021"/>
                    <a:pt x="11454" y="13518"/>
                    <a:pt x="12508" y="130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6071643" y="2107770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6079310" y="2008101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6163645" y="2015768"/>
              <a:ext cx="122670" cy="17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0"/>
                  </a:moveTo>
                  <a:cubicBezTo>
                    <a:pt x="1800" y="5948"/>
                    <a:pt x="3600" y="11896"/>
                    <a:pt x="5400" y="15652"/>
                  </a:cubicBezTo>
                  <a:cubicBezTo>
                    <a:pt x="7200" y="19409"/>
                    <a:pt x="9000" y="20974"/>
                    <a:pt x="10800" y="21287"/>
                  </a:cubicBezTo>
                  <a:cubicBezTo>
                    <a:pt x="12600" y="21600"/>
                    <a:pt x="14400" y="20661"/>
                    <a:pt x="15300" y="18470"/>
                  </a:cubicBezTo>
                  <a:cubicBezTo>
                    <a:pt x="16200" y="16278"/>
                    <a:pt x="16200" y="12835"/>
                    <a:pt x="17100" y="10017"/>
                  </a:cubicBezTo>
                  <a:cubicBezTo>
                    <a:pt x="18000" y="7200"/>
                    <a:pt x="19800" y="5009"/>
                    <a:pt x="21600" y="28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6316981" y="2004728"/>
              <a:ext cx="271855" cy="172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114" fill="norm" stroke="1" extrusionOk="0">
                  <a:moveTo>
                    <a:pt x="0" y="8865"/>
                  </a:moveTo>
                  <a:cubicBezTo>
                    <a:pt x="1009" y="9491"/>
                    <a:pt x="2019" y="10117"/>
                    <a:pt x="2927" y="9961"/>
                  </a:cubicBezTo>
                  <a:cubicBezTo>
                    <a:pt x="3836" y="9804"/>
                    <a:pt x="4643" y="8865"/>
                    <a:pt x="5249" y="7144"/>
                  </a:cubicBezTo>
                  <a:cubicBezTo>
                    <a:pt x="5854" y="5422"/>
                    <a:pt x="6258" y="2917"/>
                    <a:pt x="5955" y="1665"/>
                  </a:cubicBezTo>
                  <a:cubicBezTo>
                    <a:pt x="5652" y="413"/>
                    <a:pt x="4643" y="413"/>
                    <a:pt x="3836" y="1039"/>
                  </a:cubicBezTo>
                  <a:cubicBezTo>
                    <a:pt x="3028" y="1665"/>
                    <a:pt x="2422" y="2917"/>
                    <a:pt x="2019" y="5735"/>
                  </a:cubicBezTo>
                  <a:cubicBezTo>
                    <a:pt x="1615" y="8552"/>
                    <a:pt x="1413" y="12935"/>
                    <a:pt x="2422" y="15909"/>
                  </a:cubicBezTo>
                  <a:cubicBezTo>
                    <a:pt x="3432" y="18883"/>
                    <a:pt x="5652" y="20448"/>
                    <a:pt x="7166" y="20761"/>
                  </a:cubicBezTo>
                  <a:cubicBezTo>
                    <a:pt x="8680" y="21074"/>
                    <a:pt x="9488" y="20135"/>
                    <a:pt x="10194" y="17944"/>
                  </a:cubicBezTo>
                  <a:cubicBezTo>
                    <a:pt x="10901" y="15752"/>
                    <a:pt x="11507" y="12309"/>
                    <a:pt x="11809" y="9804"/>
                  </a:cubicBezTo>
                  <a:cubicBezTo>
                    <a:pt x="12112" y="7300"/>
                    <a:pt x="12112" y="5735"/>
                    <a:pt x="11809" y="5578"/>
                  </a:cubicBezTo>
                  <a:cubicBezTo>
                    <a:pt x="11507" y="5422"/>
                    <a:pt x="10901" y="6674"/>
                    <a:pt x="10598" y="9022"/>
                  </a:cubicBezTo>
                  <a:cubicBezTo>
                    <a:pt x="10295" y="11370"/>
                    <a:pt x="10295" y="14813"/>
                    <a:pt x="10396" y="17317"/>
                  </a:cubicBezTo>
                  <a:cubicBezTo>
                    <a:pt x="10497" y="19822"/>
                    <a:pt x="10699" y="21387"/>
                    <a:pt x="10901" y="21074"/>
                  </a:cubicBezTo>
                  <a:cubicBezTo>
                    <a:pt x="11103" y="20761"/>
                    <a:pt x="11305" y="18570"/>
                    <a:pt x="12011" y="15126"/>
                  </a:cubicBezTo>
                  <a:cubicBezTo>
                    <a:pt x="12718" y="11683"/>
                    <a:pt x="13929" y="6987"/>
                    <a:pt x="15039" y="4170"/>
                  </a:cubicBezTo>
                  <a:cubicBezTo>
                    <a:pt x="16150" y="1352"/>
                    <a:pt x="17159" y="413"/>
                    <a:pt x="18168" y="100"/>
                  </a:cubicBezTo>
                  <a:cubicBezTo>
                    <a:pt x="19178" y="-213"/>
                    <a:pt x="20187" y="100"/>
                    <a:pt x="20793" y="2604"/>
                  </a:cubicBezTo>
                  <a:cubicBezTo>
                    <a:pt x="21398" y="5109"/>
                    <a:pt x="21600" y="9804"/>
                    <a:pt x="21398" y="13248"/>
                  </a:cubicBezTo>
                  <a:cubicBezTo>
                    <a:pt x="21196" y="16691"/>
                    <a:pt x="20591" y="18883"/>
                    <a:pt x="19985" y="210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7009063" y="1993969"/>
              <a:ext cx="105271" cy="168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0672" fill="norm" stroke="1" extrusionOk="0">
                  <a:moveTo>
                    <a:pt x="21184" y="792"/>
                  </a:moveTo>
                  <a:cubicBezTo>
                    <a:pt x="18613" y="166"/>
                    <a:pt x="16041" y="-460"/>
                    <a:pt x="12955" y="479"/>
                  </a:cubicBezTo>
                  <a:cubicBezTo>
                    <a:pt x="9870" y="1418"/>
                    <a:pt x="6270" y="3923"/>
                    <a:pt x="3698" y="7210"/>
                  </a:cubicBezTo>
                  <a:cubicBezTo>
                    <a:pt x="1127" y="10497"/>
                    <a:pt x="-416" y="14566"/>
                    <a:pt x="98" y="17227"/>
                  </a:cubicBezTo>
                  <a:cubicBezTo>
                    <a:pt x="613" y="19888"/>
                    <a:pt x="3184" y="21140"/>
                    <a:pt x="6784" y="20514"/>
                  </a:cubicBezTo>
                  <a:cubicBezTo>
                    <a:pt x="10384" y="19888"/>
                    <a:pt x="15013" y="17383"/>
                    <a:pt x="16298" y="14097"/>
                  </a:cubicBezTo>
                  <a:cubicBezTo>
                    <a:pt x="17584" y="10810"/>
                    <a:pt x="15527" y="6740"/>
                    <a:pt x="13470" y="26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7175668" y="1946767"/>
              <a:ext cx="130337" cy="205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4800"/>
                  </a:moveTo>
                  <a:cubicBezTo>
                    <a:pt x="3812" y="6933"/>
                    <a:pt x="7623" y="9067"/>
                    <a:pt x="9529" y="11467"/>
                  </a:cubicBezTo>
                  <a:cubicBezTo>
                    <a:pt x="11435" y="13867"/>
                    <a:pt x="11435" y="16533"/>
                    <a:pt x="10800" y="18400"/>
                  </a:cubicBezTo>
                  <a:cubicBezTo>
                    <a:pt x="10165" y="20267"/>
                    <a:pt x="8894" y="21333"/>
                    <a:pt x="7412" y="21467"/>
                  </a:cubicBezTo>
                  <a:cubicBezTo>
                    <a:pt x="5929" y="21600"/>
                    <a:pt x="4235" y="20800"/>
                    <a:pt x="3176" y="18933"/>
                  </a:cubicBezTo>
                  <a:cubicBezTo>
                    <a:pt x="2118" y="17067"/>
                    <a:pt x="1694" y="14133"/>
                    <a:pt x="4871" y="10800"/>
                  </a:cubicBezTo>
                  <a:cubicBezTo>
                    <a:pt x="8047" y="7467"/>
                    <a:pt x="14824" y="373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7548683" y="1856519"/>
              <a:ext cx="1045351" cy="245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53" fill="norm" stroke="1" extrusionOk="0">
                  <a:moveTo>
                    <a:pt x="3689" y="13876"/>
                  </a:moveTo>
                  <a:cubicBezTo>
                    <a:pt x="3426" y="11872"/>
                    <a:pt x="3163" y="9868"/>
                    <a:pt x="2952" y="8420"/>
                  </a:cubicBezTo>
                  <a:cubicBezTo>
                    <a:pt x="2741" y="6973"/>
                    <a:pt x="2583" y="6082"/>
                    <a:pt x="2241" y="6305"/>
                  </a:cubicBezTo>
                  <a:cubicBezTo>
                    <a:pt x="1898" y="6527"/>
                    <a:pt x="1371" y="7863"/>
                    <a:pt x="976" y="9534"/>
                  </a:cubicBezTo>
                  <a:cubicBezTo>
                    <a:pt x="581" y="11204"/>
                    <a:pt x="318" y="13208"/>
                    <a:pt x="160" y="14767"/>
                  </a:cubicBezTo>
                  <a:cubicBezTo>
                    <a:pt x="2" y="16325"/>
                    <a:pt x="-51" y="17439"/>
                    <a:pt x="54" y="18218"/>
                  </a:cubicBezTo>
                  <a:cubicBezTo>
                    <a:pt x="160" y="18998"/>
                    <a:pt x="423" y="19443"/>
                    <a:pt x="792" y="18886"/>
                  </a:cubicBezTo>
                  <a:cubicBezTo>
                    <a:pt x="1161" y="18329"/>
                    <a:pt x="1635" y="16771"/>
                    <a:pt x="2004" y="15323"/>
                  </a:cubicBezTo>
                  <a:cubicBezTo>
                    <a:pt x="2372" y="13876"/>
                    <a:pt x="2636" y="12540"/>
                    <a:pt x="2768" y="12428"/>
                  </a:cubicBezTo>
                  <a:cubicBezTo>
                    <a:pt x="2899" y="12317"/>
                    <a:pt x="2899" y="13431"/>
                    <a:pt x="2952" y="14544"/>
                  </a:cubicBezTo>
                  <a:cubicBezTo>
                    <a:pt x="3005" y="15657"/>
                    <a:pt x="3110" y="16771"/>
                    <a:pt x="3400" y="17550"/>
                  </a:cubicBezTo>
                  <a:cubicBezTo>
                    <a:pt x="3689" y="18329"/>
                    <a:pt x="4164" y="18775"/>
                    <a:pt x="4532" y="17995"/>
                  </a:cubicBezTo>
                  <a:cubicBezTo>
                    <a:pt x="4901" y="17216"/>
                    <a:pt x="5165" y="15212"/>
                    <a:pt x="5296" y="13431"/>
                  </a:cubicBezTo>
                  <a:cubicBezTo>
                    <a:pt x="5428" y="11649"/>
                    <a:pt x="5428" y="10090"/>
                    <a:pt x="5375" y="8754"/>
                  </a:cubicBezTo>
                  <a:cubicBezTo>
                    <a:pt x="5323" y="7418"/>
                    <a:pt x="5217" y="6305"/>
                    <a:pt x="5244" y="6305"/>
                  </a:cubicBezTo>
                  <a:cubicBezTo>
                    <a:pt x="5270" y="6305"/>
                    <a:pt x="5428" y="7418"/>
                    <a:pt x="5612" y="9088"/>
                  </a:cubicBezTo>
                  <a:cubicBezTo>
                    <a:pt x="5797" y="10758"/>
                    <a:pt x="6008" y="12985"/>
                    <a:pt x="6113" y="14989"/>
                  </a:cubicBezTo>
                  <a:cubicBezTo>
                    <a:pt x="6218" y="16993"/>
                    <a:pt x="6218" y="18775"/>
                    <a:pt x="6271" y="19109"/>
                  </a:cubicBezTo>
                  <a:cubicBezTo>
                    <a:pt x="6324" y="19443"/>
                    <a:pt x="6429" y="18329"/>
                    <a:pt x="6877" y="15769"/>
                  </a:cubicBezTo>
                  <a:cubicBezTo>
                    <a:pt x="7325" y="13208"/>
                    <a:pt x="8115" y="9200"/>
                    <a:pt x="8615" y="6305"/>
                  </a:cubicBezTo>
                  <a:cubicBezTo>
                    <a:pt x="9116" y="3410"/>
                    <a:pt x="9327" y="1628"/>
                    <a:pt x="9300" y="738"/>
                  </a:cubicBezTo>
                  <a:cubicBezTo>
                    <a:pt x="9274" y="-153"/>
                    <a:pt x="9010" y="-153"/>
                    <a:pt x="8773" y="292"/>
                  </a:cubicBezTo>
                  <a:cubicBezTo>
                    <a:pt x="8536" y="738"/>
                    <a:pt x="8326" y="1628"/>
                    <a:pt x="8168" y="2631"/>
                  </a:cubicBezTo>
                  <a:cubicBezTo>
                    <a:pt x="8009" y="3633"/>
                    <a:pt x="7904" y="4746"/>
                    <a:pt x="7851" y="5859"/>
                  </a:cubicBezTo>
                  <a:cubicBezTo>
                    <a:pt x="7799" y="6973"/>
                    <a:pt x="7799" y="8086"/>
                    <a:pt x="7983" y="9534"/>
                  </a:cubicBezTo>
                  <a:cubicBezTo>
                    <a:pt x="8168" y="10981"/>
                    <a:pt x="8536" y="12762"/>
                    <a:pt x="8800" y="14099"/>
                  </a:cubicBezTo>
                  <a:cubicBezTo>
                    <a:pt x="9063" y="15435"/>
                    <a:pt x="9221" y="16325"/>
                    <a:pt x="9300" y="17327"/>
                  </a:cubicBezTo>
                  <a:cubicBezTo>
                    <a:pt x="9379" y="18329"/>
                    <a:pt x="9379" y="19443"/>
                    <a:pt x="9248" y="20222"/>
                  </a:cubicBezTo>
                  <a:cubicBezTo>
                    <a:pt x="9116" y="21002"/>
                    <a:pt x="8852" y="21447"/>
                    <a:pt x="8615" y="21336"/>
                  </a:cubicBezTo>
                  <a:cubicBezTo>
                    <a:pt x="8378" y="21224"/>
                    <a:pt x="8168" y="20556"/>
                    <a:pt x="8062" y="19666"/>
                  </a:cubicBezTo>
                  <a:cubicBezTo>
                    <a:pt x="7957" y="18775"/>
                    <a:pt x="7957" y="17661"/>
                    <a:pt x="8247" y="15657"/>
                  </a:cubicBezTo>
                  <a:cubicBezTo>
                    <a:pt x="8536" y="13653"/>
                    <a:pt x="9116" y="10758"/>
                    <a:pt x="9590" y="8754"/>
                  </a:cubicBezTo>
                  <a:cubicBezTo>
                    <a:pt x="10064" y="6750"/>
                    <a:pt x="10433" y="5637"/>
                    <a:pt x="10617" y="5637"/>
                  </a:cubicBezTo>
                  <a:cubicBezTo>
                    <a:pt x="10802" y="5637"/>
                    <a:pt x="10802" y="6750"/>
                    <a:pt x="10723" y="8977"/>
                  </a:cubicBezTo>
                  <a:cubicBezTo>
                    <a:pt x="10644" y="11204"/>
                    <a:pt x="10486" y="14544"/>
                    <a:pt x="10433" y="16771"/>
                  </a:cubicBezTo>
                  <a:cubicBezTo>
                    <a:pt x="10380" y="18998"/>
                    <a:pt x="10433" y="20111"/>
                    <a:pt x="10591" y="20445"/>
                  </a:cubicBezTo>
                  <a:cubicBezTo>
                    <a:pt x="10749" y="20779"/>
                    <a:pt x="11012" y="20334"/>
                    <a:pt x="11249" y="18886"/>
                  </a:cubicBezTo>
                  <a:cubicBezTo>
                    <a:pt x="11487" y="17439"/>
                    <a:pt x="11697" y="14989"/>
                    <a:pt x="11829" y="12985"/>
                  </a:cubicBezTo>
                  <a:cubicBezTo>
                    <a:pt x="11961" y="10981"/>
                    <a:pt x="12013" y="9422"/>
                    <a:pt x="12040" y="9200"/>
                  </a:cubicBezTo>
                  <a:cubicBezTo>
                    <a:pt x="12066" y="8977"/>
                    <a:pt x="12066" y="10090"/>
                    <a:pt x="12092" y="11204"/>
                  </a:cubicBezTo>
                  <a:cubicBezTo>
                    <a:pt x="12119" y="12317"/>
                    <a:pt x="12171" y="13431"/>
                    <a:pt x="12329" y="14210"/>
                  </a:cubicBezTo>
                  <a:cubicBezTo>
                    <a:pt x="12488" y="14989"/>
                    <a:pt x="12751" y="15435"/>
                    <a:pt x="13014" y="15323"/>
                  </a:cubicBezTo>
                  <a:cubicBezTo>
                    <a:pt x="13278" y="15212"/>
                    <a:pt x="13541" y="14544"/>
                    <a:pt x="13752" y="13765"/>
                  </a:cubicBezTo>
                  <a:cubicBezTo>
                    <a:pt x="13963" y="12985"/>
                    <a:pt x="14121" y="12094"/>
                    <a:pt x="14173" y="12206"/>
                  </a:cubicBezTo>
                  <a:cubicBezTo>
                    <a:pt x="14226" y="12317"/>
                    <a:pt x="14173" y="13431"/>
                    <a:pt x="14121" y="14655"/>
                  </a:cubicBezTo>
                  <a:cubicBezTo>
                    <a:pt x="14068" y="15880"/>
                    <a:pt x="14015" y="17216"/>
                    <a:pt x="14094" y="16882"/>
                  </a:cubicBezTo>
                  <a:cubicBezTo>
                    <a:pt x="14173" y="16548"/>
                    <a:pt x="14384" y="14544"/>
                    <a:pt x="14569" y="13096"/>
                  </a:cubicBezTo>
                  <a:cubicBezTo>
                    <a:pt x="14753" y="11649"/>
                    <a:pt x="14911" y="10758"/>
                    <a:pt x="15095" y="9868"/>
                  </a:cubicBezTo>
                  <a:cubicBezTo>
                    <a:pt x="15280" y="8977"/>
                    <a:pt x="15490" y="8086"/>
                    <a:pt x="15622" y="8198"/>
                  </a:cubicBezTo>
                  <a:cubicBezTo>
                    <a:pt x="15754" y="8309"/>
                    <a:pt x="15807" y="9422"/>
                    <a:pt x="15807" y="10536"/>
                  </a:cubicBezTo>
                  <a:cubicBezTo>
                    <a:pt x="15807" y="11649"/>
                    <a:pt x="15754" y="12762"/>
                    <a:pt x="15780" y="12651"/>
                  </a:cubicBezTo>
                  <a:cubicBezTo>
                    <a:pt x="15807" y="12540"/>
                    <a:pt x="15912" y="11204"/>
                    <a:pt x="16070" y="9979"/>
                  </a:cubicBezTo>
                  <a:cubicBezTo>
                    <a:pt x="16228" y="8754"/>
                    <a:pt x="16439" y="7641"/>
                    <a:pt x="16676" y="6861"/>
                  </a:cubicBezTo>
                  <a:cubicBezTo>
                    <a:pt x="16913" y="6082"/>
                    <a:pt x="17176" y="5637"/>
                    <a:pt x="17308" y="5971"/>
                  </a:cubicBezTo>
                  <a:cubicBezTo>
                    <a:pt x="17440" y="6305"/>
                    <a:pt x="17440" y="7418"/>
                    <a:pt x="17413" y="9088"/>
                  </a:cubicBezTo>
                  <a:cubicBezTo>
                    <a:pt x="17387" y="10758"/>
                    <a:pt x="17334" y="12985"/>
                    <a:pt x="17282" y="14655"/>
                  </a:cubicBezTo>
                  <a:cubicBezTo>
                    <a:pt x="17229" y="16325"/>
                    <a:pt x="17176" y="17439"/>
                    <a:pt x="17282" y="17884"/>
                  </a:cubicBezTo>
                  <a:cubicBezTo>
                    <a:pt x="17387" y="18329"/>
                    <a:pt x="17650" y="18107"/>
                    <a:pt x="18098" y="16437"/>
                  </a:cubicBezTo>
                  <a:cubicBezTo>
                    <a:pt x="18546" y="14767"/>
                    <a:pt x="19178" y="11649"/>
                    <a:pt x="19573" y="9645"/>
                  </a:cubicBezTo>
                  <a:cubicBezTo>
                    <a:pt x="19969" y="7641"/>
                    <a:pt x="20127" y="6750"/>
                    <a:pt x="20074" y="5971"/>
                  </a:cubicBezTo>
                  <a:cubicBezTo>
                    <a:pt x="20021" y="5191"/>
                    <a:pt x="19758" y="4523"/>
                    <a:pt x="19521" y="5080"/>
                  </a:cubicBezTo>
                  <a:cubicBezTo>
                    <a:pt x="19284" y="5637"/>
                    <a:pt x="19073" y="7418"/>
                    <a:pt x="18968" y="8866"/>
                  </a:cubicBezTo>
                  <a:cubicBezTo>
                    <a:pt x="18862" y="10313"/>
                    <a:pt x="18862" y="11426"/>
                    <a:pt x="19310" y="12540"/>
                  </a:cubicBezTo>
                  <a:cubicBezTo>
                    <a:pt x="19758" y="13653"/>
                    <a:pt x="20653" y="14767"/>
                    <a:pt x="21549" y="158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9014235" y="1816430"/>
              <a:ext cx="183825" cy="268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41" fill="norm" stroke="1" extrusionOk="0">
                  <a:moveTo>
                    <a:pt x="4609" y="0"/>
                  </a:moveTo>
                  <a:cubicBezTo>
                    <a:pt x="3426" y="2242"/>
                    <a:pt x="2242" y="4483"/>
                    <a:pt x="1354" y="7743"/>
                  </a:cubicBezTo>
                  <a:cubicBezTo>
                    <a:pt x="467" y="11004"/>
                    <a:pt x="-125" y="15283"/>
                    <a:pt x="23" y="17830"/>
                  </a:cubicBezTo>
                  <a:cubicBezTo>
                    <a:pt x="171" y="20377"/>
                    <a:pt x="1059" y="21192"/>
                    <a:pt x="3130" y="21396"/>
                  </a:cubicBezTo>
                  <a:cubicBezTo>
                    <a:pt x="5201" y="21600"/>
                    <a:pt x="8456" y="21192"/>
                    <a:pt x="11711" y="18543"/>
                  </a:cubicBezTo>
                  <a:cubicBezTo>
                    <a:pt x="14965" y="15894"/>
                    <a:pt x="18220" y="11004"/>
                    <a:pt x="19848" y="7947"/>
                  </a:cubicBezTo>
                  <a:cubicBezTo>
                    <a:pt x="21475" y="4891"/>
                    <a:pt x="21475" y="3668"/>
                    <a:pt x="21031" y="2547"/>
                  </a:cubicBezTo>
                  <a:cubicBezTo>
                    <a:pt x="20587" y="1426"/>
                    <a:pt x="19700" y="408"/>
                    <a:pt x="19108" y="611"/>
                  </a:cubicBezTo>
                  <a:cubicBezTo>
                    <a:pt x="18516" y="815"/>
                    <a:pt x="18220" y="2242"/>
                    <a:pt x="17924" y="36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9222714" y="1959806"/>
              <a:ext cx="96176" cy="14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197" fill="norm" stroke="1" extrusionOk="0">
                  <a:moveTo>
                    <a:pt x="6821" y="8017"/>
                  </a:moveTo>
                  <a:cubicBezTo>
                    <a:pt x="4547" y="9116"/>
                    <a:pt x="2274" y="10214"/>
                    <a:pt x="1137" y="11678"/>
                  </a:cubicBezTo>
                  <a:cubicBezTo>
                    <a:pt x="0" y="13143"/>
                    <a:pt x="0" y="14973"/>
                    <a:pt x="0" y="16804"/>
                  </a:cubicBezTo>
                  <a:cubicBezTo>
                    <a:pt x="0" y="18634"/>
                    <a:pt x="0" y="20465"/>
                    <a:pt x="0" y="20465"/>
                  </a:cubicBezTo>
                  <a:cubicBezTo>
                    <a:pt x="0" y="20465"/>
                    <a:pt x="0" y="18634"/>
                    <a:pt x="1137" y="15705"/>
                  </a:cubicBezTo>
                  <a:cubicBezTo>
                    <a:pt x="2274" y="12777"/>
                    <a:pt x="4547" y="8750"/>
                    <a:pt x="6253" y="5821"/>
                  </a:cubicBezTo>
                  <a:cubicBezTo>
                    <a:pt x="7958" y="2892"/>
                    <a:pt x="9095" y="1061"/>
                    <a:pt x="11084" y="329"/>
                  </a:cubicBezTo>
                  <a:cubicBezTo>
                    <a:pt x="13074" y="-403"/>
                    <a:pt x="15916" y="-37"/>
                    <a:pt x="17905" y="2709"/>
                  </a:cubicBezTo>
                  <a:cubicBezTo>
                    <a:pt x="19895" y="5455"/>
                    <a:pt x="21032" y="10580"/>
                    <a:pt x="21316" y="14058"/>
                  </a:cubicBezTo>
                  <a:cubicBezTo>
                    <a:pt x="21600" y="17536"/>
                    <a:pt x="21032" y="19366"/>
                    <a:pt x="20463" y="211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9407357" y="1831764"/>
              <a:ext cx="45363" cy="197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353" fill="norm" stroke="1" extrusionOk="0">
                  <a:moveTo>
                    <a:pt x="3300" y="12462"/>
                  </a:moveTo>
                  <a:cubicBezTo>
                    <a:pt x="4500" y="13846"/>
                    <a:pt x="5700" y="15231"/>
                    <a:pt x="5100" y="17031"/>
                  </a:cubicBezTo>
                  <a:cubicBezTo>
                    <a:pt x="4500" y="18831"/>
                    <a:pt x="2100" y="21046"/>
                    <a:pt x="900" y="21323"/>
                  </a:cubicBezTo>
                  <a:cubicBezTo>
                    <a:pt x="-300" y="21600"/>
                    <a:pt x="-300" y="19938"/>
                    <a:pt x="900" y="16754"/>
                  </a:cubicBezTo>
                  <a:cubicBezTo>
                    <a:pt x="2100" y="13569"/>
                    <a:pt x="4500" y="8862"/>
                    <a:pt x="6900" y="5815"/>
                  </a:cubicBezTo>
                  <a:cubicBezTo>
                    <a:pt x="9300" y="2769"/>
                    <a:pt x="11700" y="1385"/>
                    <a:pt x="14100" y="692"/>
                  </a:cubicBezTo>
                  <a:cubicBezTo>
                    <a:pt x="16500" y="0"/>
                    <a:pt x="18900" y="0"/>
                    <a:pt x="213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9549832" y="1750081"/>
              <a:ext cx="117559" cy="36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21600" y="2994"/>
                  </a:moveTo>
                  <a:cubicBezTo>
                    <a:pt x="21130" y="1944"/>
                    <a:pt x="20661" y="894"/>
                    <a:pt x="18783" y="369"/>
                  </a:cubicBezTo>
                  <a:cubicBezTo>
                    <a:pt x="16904" y="-156"/>
                    <a:pt x="13617" y="-156"/>
                    <a:pt x="10565" y="594"/>
                  </a:cubicBezTo>
                  <a:cubicBezTo>
                    <a:pt x="7513" y="1344"/>
                    <a:pt x="4696" y="2844"/>
                    <a:pt x="2817" y="5394"/>
                  </a:cubicBezTo>
                  <a:cubicBezTo>
                    <a:pt x="939" y="7944"/>
                    <a:pt x="0" y="11544"/>
                    <a:pt x="0" y="14394"/>
                  </a:cubicBezTo>
                  <a:cubicBezTo>
                    <a:pt x="0" y="17244"/>
                    <a:pt x="939" y="19344"/>
                    <a:pt x="1878" y="214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9498720" y="1931433"/>
              <a:ext cx="23000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831"/>
                    <a:pt x="0" y="16062"/>
                    <a:pt x="2520" y="12462"/>
                  </a:cubicBezTo>
                  <a:cubicBezTo>
                    <a:pt x="5040" y="8862"/>
                    <a:pt x="10080" y="4431"/>
                    <a:pt x="13680" y="2215"/>
                  </a:cubicBezTo>
                  <a:cubicBezTo>
                    <a:pt x="17280" y="0"/>
                    <a:pt x="194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5277367" y="569291"/>
              <a:ext cx="4151549" cy="132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10247" y="2700"/>
                  </a:moveTo>
                  <a:cubicBezTo>
                    <a:pt x="10261" y="2368"/>
                    <a:pt x="10274" y="2035"/>
                    <a:pt x="10254" y="1786"/>
                  </a:cubicBezTo>
                  <a:cubicBezTo>
                    <a:pt x="10234" y="1537"/>
                    <a:pt x="10181" y="1371"/>
                    <a:pt x="10002" y="1142"/>
                  </a:cubicBezTo>
                  <a:cubicBezTo>
                    <a:pt x="9823" y="914"/>
                    <a:pt x="9518" y="623"/>
                    <a:pt x="9153" y="436"/>
                  </a:cubicBezTo>
                  <a:cubicBezTo>
                    <a:pt x="8789" y="249"/>
                    <a:pt x="8364" y="166"/>
                    <a:pt x="7907" y="104"/>
                  </a:cubicBezTo>
                  <a:cubicBezTo>
                    <a:pt x="7449" y="42"/>
                    <a:pt x="6959" y="0"/>
                    <a:pt x="6475" y="0"/>
                  </a:cubicBezTo>
                  <a:cubicBezTo>
                    <a:pt x="5991" y="0"/>
                    <a:pt x="5514" y="42"/>
                    <a:pt x="4990" y="249"/>
                  </a:cubicBezTo>
                  <a:cubicBezTo>
                    <a:pt x="4466" y="457"/>
                    <a:pt x="3896" y="831"/>
                    <a:pt x="3438" y="1246"/>
                  </a:cubicBezTo>
                  <a:cubicBezTo>
                    <a:pt x="2981" y="1662"/>
                    <a:pt x="2636" y="2118"/>
                    <a:pt x="2272" y="2721"/>
                  </a:cubicBezTo>
                  <a:cubicBezTo>
                    <a:pt x="1907" y="3323"/>
                    <a:pt x="1522" y="4071"/>
                    <a:pt x="1204" y="5026"/>
                  </a:cubicBezTo>
                  <a:cubicBezTo>
                    <a:pt x="886" y="5982"/>
                    <a:pt x="634" y="7145"/>
                    <a:pt x="435" y="8453"/>
                  </a:cubicBezTo>
                  <a:cubicBezTo>
                    <a:pt x="236" y="9762"/>
                    <a:pt x="90" y="11215"/>
                    <a:pt x="31" y="12462"/>
                  </a:cubicBezTo>
                  <a:cubicBezTo>
                    <a:pt x="-29" y="13708"/>
                    <a:pt x="-2" y="14746"/>
                    <a:pt x="123" y="15743"/>
                  </a:cubicBezTo>
                  <a:cubicBezTo>
                    <a:pt x="249" y="16740"/>
                    <a:pt x="475" y="17695"/>
                    <a:pt x="786" y="18485"/>
                  </a:cubicBezTo>
                  <a:cubicBezTo>
                    <a:pt x="1098" y="19274"/>
                    <a:pt x="1496" y="19897"/>
                    <a:pt x="1900" y="20250"/>
                  </a:cubicBezTo>
                  <a:cubicBezTo>
                    <a:pt x="2305" y="20603"/>
                    <a:pt x="2716" y="20686"/>
                    <a:pt x="3186" y="20748"/>
                  </a:cubicBezTo>
                  <a:cubicBezTo>
                    <a:pt x="3657" y="20811"/>
                    <a:pt x="4188" y="20852"/>
                    <a:pt x="4678" y="20915"/>
                  </a:cubicBezTo>
                  <a:cubicBezTo>
                    <a:pt x="5169" y="20977"/>
                    <a:pt x="5620" y="21060"/>
                    <a:pt x="6037" y="21164"/>
                  </a:cubicBezTo>
                  <a:cubicBezTo>
                    <a:pt x="6455" y="21268"/>
                    <a:pt x="6840" y="21392"/>
                    <a:pt x="7297" y="21475"/>
                  </a:cubicBezTo>
                  <a:cubicBezTo>
                    <a:pt x="7754" y="21558"/>
                    <a:pt x="8285" y="21600"/>
                    <a:pt x="8775" y="21600"/>
                  </a:cubicBezTo>
                  <a:cubicBezTo>
                    <a:pt x="9266" y="21600"/>
                    <a:pt x="9717" y="21558"/>
                    <a:pt x="10168" y="21475"/>
                  </a:cubicBezTo>
                  <a:cubicBezTo>
                    <a:pt x="10619" y="21392"/>
                    <a:pt x="11069" y="21268"/>
                    <a:pt x="11487" y="21164"/>
                  </a:cubicBezTo>
                  <a:cubicBezTo>
                    <a:pt x="11905" y="21060"/>
                    <a:pt x="12289" y="20977"/>
                    <a:pt x="12720" y="20873"/>
                  </a:cubicBezTo>
                  <a:cubicBezTo>
                    <a:pt x="13151" y="20769"/>
                    <a:pt x="13628" y="20645"/>
                    <a:pt x="14119" y="20458"/>
                  </a:cubicBezTo>
                  <a:cubicBezTo>
                    <a:pt x="14610" y="20271"/>
                    <a:pt x="15114" y="20022"/>
                    <a:pt x="15624" y="19772"/>
                  </a:cubicBezTo>
                  <a:cubicBezTo>
                    <a:pt x="16135" y="19523"/>
                    <a:pt x="16652" y="19274"/>
                    <a:pt x="17102" y="19045"/>
                  </a:cubicBezTo>
                  <a:cubicBezTo>
                    <a:pt x="17553" y="18817"/>
                    <a:pt x="17938" y="18609"/>
                    <a:pt x="18375" y="18298"/>
                  </a:cubicBezTo>
                  <a:cubicBezTo>
                    <a:pt x="18813" y="17986"/>
                    <a:pt x="19304" y="17571"/>
                    <a:pt x="19675" y="17176"/>
                  </a:cubicBezTo>
                  <a:cubicBezTo>
                    <a:pt x="20046" y="16782"/>
                    <a:pt x="20298" y="16408"/>
                    <a:pt x="20563" y="15909"/>
                  </a:cubicBezTo>
                  <a:cubicBezTo>
                    <a:pt x="20828" y="15411"/>
                    <a:pt x="21107" y="14788"/>
                    <a:pt x="21293" y="14040"/>
                  </a:cubicBezTo>
                  <a:cubicBezTo>
                    <a:pt x="21478" y="13292"/>
                    <a:pt x="21571" y="12420"/>
                    <a:pt x="21531" y="11527"/>
                  </a:cubicBezTo>
                  <a:cubicBezTo>
                    <a:pt x="21491" y="10634"/>
                    <a:pt x="21319" y="9720"/>
                    <a:pt x="21047" y="8868"/>
                  </a:cubicBezTo>
                  <a:cubicBezTo>
                    <a:pt x="20775" y="8017"/>
                    <a:pt x="20404" y="7228"/>
                    <a:pt x="19973" y="6480"/>
                  </a:cubicBezTo>
                  <a:cubicBezTo>
                    <a:pt x="19542" y="5732"/>
                    <a:pt x="19052" y="5026"/>
                    <a:pt x="18574" y="4507"/>
                  </a:cubicBezTo>
                  <a:cubicBezTo>
                    <a:pt x="18097" y="3988"/>
                    <a:pt x="17633" y="3655"/>
                    <a:pt x="17129" y="3365"/>
                  </a:cubicBezTo>
                  <a:cubicBezTo>
                    <a:pt x="16625" y="3074"/>
                    <a:pt x="16081" y="2825"/>
                    <a:pt x="15578" y="2658"/>
                  </a:cubicBezTo>
                  <a:cubicBezTo>
                    <a:pt x="15074" y="2492"/>
                    <a:pt x="14610" y="2409"/>
                    <a:pt x="14139" y="2326"/>
                  </a:cubicBezTo>
                  <a:cubicBezTo>
                    <a:pt x="13668" y="2243"/>
                    <a:pt x="13191" y="2160"/>
                    <a:pt x="12661" y="2118"/>
                  </a:cubicBezTo>
                  <a:cubicBezTo>
                    <a:pt x="12130" y="2077"/>
                    <a:pt x="11547" y="2077"/>
                    <a:pt x="11003" y="2098"/>
                  </a:cubicBezTo>
                  <a:cubicBezTo>
                    <a:pt x="10459" y="2118"/>
                    <a:pt x="9956" y="2160"/>
                    <a:pt x="9472" y="2326"/>
                  </a:cubicBezTo>
                  <a:cubicBezTo>
                    <a:pt x="8988" y="2492"/>
                    <a:pt x="8523" y="2783"/>
                    <a:pt x="8059" y="307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8983676" y="155022"/>
              <a:ext cx="116369" cy="43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362" fill="norm" stroke="1" extrusionOk="0">
                  <a:moveTo>
                    <a:pt x="21381" y="2148"/>
                  </a:moveTo>
                  <a:cubicBezTo>
                    <a:pt x="20442" y="1520"/>
                    <a:pt x="19503" y="892"/>
                    <a:pt x="16685" y="453"/>
                  </a:cubicBezTo>
                  <a:cubicBezTo>
                    <a:pt x="13868" y="13"/>
                    <a:pt x="9172" y="-238"/>
                    <a:pt x="5651" y="327"/>
                  </a:cubicBezTo>
                  <a:cubicBezTo>
                    <a:pt x="2129" y="892"/>
                    <a:pt x="-219" y="2274"/>
                    <a:pt x="16" y="5288"/>
                  </a:cubicBezTo>
                  <a:cubicBezTo>
                    <a:pt x="251" y="8302"/>
                    <a:pt x="3068" y="12948"/>
                    <a:pt x="3772" y="15899"/>
                  </a:cubicBezTo>
                  <a:cubicBezTo>
                    <a:pt x="4477" y="18850"/>
                    <a:pt x="3068" y="20106"/>
                    <a:pt x="1659" y="2136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8893040" y="367398"/>
              <a:ext cx="16867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1145" y="11880"/>
                  </a:cubicBezTo>
                  <a:cubicBezTo>
                    <a:pt x="2291" y="9360"/>
                    <a:pt x="4582" y="7920"/>
                    <a:pt x="8182" y="6120"/>
                  </a:cubicBezTo>
                  <a:cubicBezTo>
                    <a:pt x="11782" y="4320"/>
                    <a:pt x="16691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207971" y="178612"/>
              <a:ext cx="106746" cy="33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15" fill="norm" stroke="1" extrusionOk="0">
                  <a:moveTo>
                    <a:pt x="20982" y="2270"/>
                  </a:moveTo>
                  <a:cubicBezTo>
                    <a:pt x="19977" y="1451"/>
                    <a:pt x="18973" y="633"/>
                    <a:pt x="16963" y="224"/>
                  </a:cubicBezTo>
                  <a:cubicBezTo>
                    <a:pt x="14954" y="-185"/>
                    <a:pt x="11940" y="-185"/>
                    <a:pt x="8424" y="1533"/>
                  </a:cubicBezTo>
                  <a:cubicBezTo>
                    <a:pt x="4908" y="3251"/>
                    <a:pt x="889" y="6688"/>
                    <a:pt x="136" y="10042"/>
                  </a:cubicBezTo>
                  <a:cubicBezTo>
                    <a:pt x="-618" y="13397"/>
                    <a:pt x="1894" y="16670"/>
                    <a:pt x="4908" y="18551"/>
                  </a:cubicBezTo>
                  <a:cubicBezTo>
                    <a:pt x="7922" y="20433"/>
                    <a:pt x="11438" y="20924"/>
                    <a:pt x="14954" y="214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9338593" y="242123"/>
              <a:ext cx="158374" cy="47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487" fill="norm" stroke="1" extrusionOk="0">
                  <a:moveTo>
                    <a:pt x="3996" y="5976"/>
                  </a:moveTo>
                  <a:cubicBezTo>
                    <a:pt x="2968" y="9423"/>
                    <a:pt x="1939" y="12870"/>
                    <a:pt x="1596" y="15225"/>
                  </a:cubicBezTo>
                  <a:cubicBezTo>
                    <a:pt x="1253" y="17581"/>
                    <a:pt x="1596" y="18844"/>
                    <a:pt x="1768" y="19821"/>
                  </a:cubicBezTo>
                  <a:cubicBezTo>
                    <a:pt x="1939" y="20798"/>
                    <a:pt x="1939" y="21487"/>
                    <a:pt x="1596" y="21487"/>
                  </a:cubicBezTo>
                  <a:cubicBezTo>
                    <a:pt x="1253" y="21487"/>
                    <a:pt x="568" y="20798"/>
                    <a:pt x="225" y="18730"/>
                  </a:cubicBezTo>
                  <a:cubicBezTo>
                    <a:pt x="-118" y="16661"/>
                    <a:pt x="-118" y="13215"/>
                    <a:pt x="568" y="10227"/>
                  </a:cubicBezTo>
                  <a:cubicBezTo>
                    <a:pt x="1253" y="7240"/>
                    <a:pt x="2625" y="4713"/>
                    <a:pt x="3996" y="3104"/>
                  </a:cubicBezTo>
                  <a:cubicBezTo>
                    <a:pt x="5368" y="1496"/>
                    <a:pt x="6739" y="806"/>
                    <a:pt x="8282" y="404"/>
                  </a:cubicBezTo>
                  <a:cubicBezTo>
                    <a:pt x="9825" y="2"/>
                    <a:pt x="11539" y="-113"/>
                    <a:pt x="13082" y="117"/>
                  </a:cubicBezTo>
                  <a:cubicBezTo>
                    <a:pt x="14625" y="347"/>
                    <a:pt x="15996" y="921"/>
                    <a:pt x="17368" y="1783"/>
                  </a:cubicBezTo>
                  <a:cubicBezTo>
                    <a:pt x="18739" y="2644"/>
                    <a:pt x="20111" y="3793"/>
                    <a:pt x="20796" y="4713"/>
                  </a:cubicBezTo>
                  <a:cubicBezTo>
                    <a:pt x="21482" y="5632"/>
                    <a:pt x="21482" y="6321"/>
                    <a:pt x="20111" y="7068"/>
                  </a:cubicBezTo>
                  <a:cubicBezTo>
                    <a:pt x="18739" y="7815"/>
                    <a:pt x="15996" y="8619"/>
                    <a:pt x="13596" y="9136"/>
                  </a:cubicBezTo>
                  <a:cubicBezTo>
                    <a:pt x="11196" y="9653"/>
                    <a:pt x="9139" y="9883"/>
                    <a:pt x="7253" y="9940"/>
                  </a:cubicBezTo>
                  <a:cubicBezTo>
                    <a:pt x="5368" y="9998"/>
                    <a:pt x="3653" y="9883"/>
                    <a:pt x="3139" y="9481"/>
                  </a:cubicBezTo>
                  <a:cubicBezTo>
                    <a:pt x="2625" y="9078"/>
                    <a:pt x="3311" y="8389"/>
                    <a:pt x="3996" y="77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9544721" y="160393"/>
              <a:ext cx="93237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1600" fill="norm" stroke="1" extrusionOk="0">
                  <a:moveTo>
                    <a:pt x="0" y="0"/>
                  </a:moveTo>
                  <a:cubicBezTo>
                    <a:pt x="6092" y="2204"/>
                    <a:pt x="12185" y="4408"/>
                    <a:pt x="16062" y="6906"/>
                  </a:cubicBezTo>
                  <a:cubicBezTo>
                    <a:pt x="19938" y="9404"/>
                    <a:pt x="21600" y="12196"/>
                    <a:pt x="18831" y="14694"/>
                  </a:cubicBezTo>
                  <a:cubicBezTo>
                    <a:pt x="16062" y="17192"/>
                    <a:pt x="8862" y="19396"/>
                    <a:pt x="1662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211894" y="3552656"/>
              <a:ext cx="184851" cy="395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547" fill="norm" stroke="1" extrusionOk="0">
                  <a:moveTo>
                    <a:pt x="16899" y="2316"/>
                  </a:moveTo>
                  <a:cubicBezTo>
                    <a:pt x="16607" y="1619"/>
                    <a:pt x="16315" y="922"/>
                    <a:pt x="15439" y="504"/>
                  </a:cubicBezTo>
                  <a:cubicBezTo>
                    <a:pt x="14563" y="86"/>
                    <a:pt x="13104" y="-53"/>
                    <a:pt x="10915" y="17"/>
                  </a:cubicBezTo>
                  <a:cubicBezTo>
                    <a:pt x="8726" y="86"/>
                    <a:pt x="5807" y="365"/>
                    <a:pt x="3909" y="853"/>
                  </a:cubicBezTo>
                  <a:cubicBezTo>
                    <a:pt x="2012" y="1341"/>
                    <a:pt x="1136" y="2037"/>
                    <a:pt x="553" y="2734"/>
                  </a:cubicBezTo>
                  <a:cubicBezTo>
                    <a:pt x="-31" y="3431"/>
                    <a:pt x="-323" y="4128"/>
                    <a:pt x="553" y="5103"/>
                  </a:cubicBezTo>
                  <a:cubicBezTo>
                    <a:pt x="1428" y="6079"/>
                    <a:pt x="3472" y="7333"/>
                    <a:pt x="7120" y="9214"/>
                  </a:cubicBezTo>
                  <a:cubicBezTo>
                    <a:pt x="10769" y="11095"/>
                    <a:pt x="16023" y="13604"/>
                    <a:pt x="18650" y="15276"/>
                  </a:cubicBezTo>
                  <a:cubicBezTo>
                    <a:pt x="21277" y="16948"/>
                    <a:pt x="21277" y="17784"/>
                    <a:pt x="20985" y="18551"/>
                  </a:cubicBezTo>
                  <a:cubicBezTo>
                    <a:pt x="20693" y="19317"/>
                    <a:pt x="20109" y="20014"/>
                    <a:pt x="18942" y="20572"/>
                  </a:cubicBezTo>
                  <a:cubicBezTo>
                    <a:pt x="17774" y="21129"/>
                    <a:pt x="16023" y="21547"/>
                    <a:pt x="13104" y="21547"/>
                  </a:cubicBezTo>
                  <a:cubicBezTo>
                    <a:pt x="10185" y="21547"/>
                    <a:pt x="6099" y="21129"/>
                    <a:pt x="4055" y="20572"/>
                  </a:cubicBezTo>
                  <a:cubicBezTo>
                    <a:pt x="2012" y="20014"/>
                    <a:pt x="2012" y="19317"/>
                    <a:pt x="2888" y="18412"/>
                  </a:cubicBezTo>
                  <a:cubicBezTo>
                    <a:pt x="3763" y="17506"/>
                    <a:pt x="5515" y="16391"/>
                    <a:pt x="7266" y="15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523406" y="3558006"/>
              <a:ext cx="58781" cy="400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4696" y="1577"/>
                  </a:moveTo>
                  <a:cubicBezTo>
                    <a:pt x="5635" y="756"/>
                    <a:pt x="6574" y="-64"/>
                    <a:pt x="6104" y="4"/>
                  </a:cubicBezTo>
                  <a:cubicBezTo>
                    <a:pt x="5635" y="73"/>
                    <a:pt x="3757" y="1030"/>
                    <a:pt x="2348" y="3901"/>
                  </a:cubicBezTo>
                  <a:cubicBezTo>
                    <a:pt x="939" y="6771"/>
                    <a:pt x="0" y="11556"/>
                    <a:pt x="0" y="14632"/>
                  </a:cubicBezTo>
                  <a:cubicBezTo>
                    <a:pt x="0" y="17708"/>
                    <a:pt x="939" y="19075"/>
                    <a:pt x="2817" y="20032"/>
                  </a:cubicBezTo>
                  <a:cubicBezTo>
                    <a:pt x="4696" y="20989"/>
                    <a:pt x="7513" y="21536"/>
                    <a:pt x="10800" y="21399"/>
                  </a:cubicBezTo>
                  <a:cubicBezTo>
                    <a:pt x="14087" y="21263"/>
                    <a:pt x="17843" y="20442"/>
                    <a:pt x="21600" y="19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513184" y="3794475"/>
              <a:ext cx="115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642918" y="3713707"/>
              <a:ext cx="317287" cy="42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360" fill="norm" stroke="1" extrusionOk="0">
                  <a:moveTo>
                    <a:pt x="3640" y="3678"/>
                  </a:moveTo>
                  <a:cubicBezTo>
                    <a:pt x="3812" y="2650"/>
                    <a:pt x="3983" y="1621"/>
                    <a:pt x="3640" y="1235"/>
                  </a:cubicBezTo>
                  <a:cubicBezTo>
                    <a:pt x="3298" y="850"/>
                    <a:pt x="2440" y="1107"/>
                    <a:pt x="1669" y="1878"/>
                  </a:cubicBezTo>
                  <a:cubicBezTo>
                    <a:pt x="898" y="2650"/>
                    <a:pt x="212" y="3935"/>
                    <a:pt x="40" y="5478"/>
                  </a:cubicBezTo>
                  <a:cubicBezTo>
                    <a:pt x="-131" y="7021"/>
                    <a:pt x="212" y="8821"/>
                    <a:pt x="1669" y="9914"/>
                  </a:cubicBezTo>
                  <a:cubicBezTo>
                    <a:pt x="3126" y="11007"/>
                    <a:pt x="5698" y="11392"/>
                    <a:pt x="7669" y="10814"/>
                  </a:cubicBezTo>
                  <a:cubicBezTo>
                    <a:pt x="9640" y="10235"/>
                    <a:pt x="11012" y="8692"/>
                    <a:pt x="11955" y="7471"/>
                  </a:cubicBezTo>
                  <a:cubicBezTo>
                    <a:pt x="12898" y="6250"/>
                    <a:pt x="13412" y="5350"/>
                    <a:pt x="13412" y="5221"/>
                  </a:cubicBezTo>
                  <a:cubicBezTo>
                    <a:pt x="13412" y="5092"/>
                    <a:pt x="12898" y="5735"/>
                    <a:pt x="12469" y="7471"/>
                  </a:cubicBezTo>
                  <a:cubicBezTo>
                    <a:pt x="12040" y="9207"/>
                    <a:pt x="11698" y="12035"/>
                    <a:pt x="11526" y="14221"/>
                  </a:cubicBezTo>
                  <a:cubicBezTo>
                    <a:pt x="11355" y="16407"/>
                    <a:pt x="11355" y="17950"/>
                    <a:pt x="11526" y="19171"/>
                  </a:cubicBezTo>
                  <a:cubicBezTo>
                    <a:pt x="11698" y="20392"/>
                    <a:pt x="12040" y="21292"/>
                    <a:pt x="12383" y="21357"/>
                  </a:cubicBezTo>
                  <a:cubicBezTo>
                    <a:pt x="12726" y="21421"/>
                    <a:pt x="13069" y="20650"/>
                    <a:pt x="12898" y="18271"/>
                  </a:cubicBezTo>
                  <a:cubicBezTo>
                    <a:pt x="12726" y="15892"/>
                    <a:pt x="12040" y="11907"/>
                    <a:pt x="11783" y="8950"/>
                  </a:cubicBezTo>
                  <a:cubicBezTo>
                    <a:pt x="11526" y="5992"/>
                    <a:pt x="11698" y="4064"/>
                    <a:pt x="12555" y="2650"/>
                  </a:cubicBezTo>
                  <a:cubicBezTo>
                    <a:pt x="13412" y="1235"/>
                    <a:pt x="14955" y="335"/>
                    <a:pt x="16069" y="78"/>
                  </a:cubicBezTo>
                  <a:cubicBezTo>
                    <a:pt x="17183" y="-179"/>
                    <a:pt x="17869" y="207"/>
                    <a:pt x="18726" y="1171"/>
                  </a:cubicBezTo>
                  <a:cubicBezTo>
                    <a:pt x="19583" y="2135"/>
                    <a:pt x="20612" y="3678"/>
                    <a:pt x="21040" y="4771"/>
                  </a:cubicBezTo>
                  <a:cubicBezTo>
                    <a:pt x="21469" y="5864"/>
                    <a:pt x="21298" y="6507"/>
                    <a:pt x="20783" y="6957"/>
                  </a:cubicBezTo>
                  <a:cubicBezTo>
                    <a:pt x="20269" y="7407"/>
                    <a:pt x="19412" y="7664"/>
                    <a:pt x="17869" y="7471"/>
                  </a:cubicBezTo>
                  <a:cubicBezTo>
                    <a:pt x="16326" y="7278"/>
                    <a:pt x="14098" y="6635"/>
                    <a:pt x="11869" y="5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1379537" y="3572137"/>
              <a:ext cx="511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191"/>
                    <a:pt x="21600" y="10381"/>
                    <a:pt x="21600" y="13981"/>
                  </a:cubicBezTo>
                  <a:cubicBezTo>
                    <a:pt x="21600" y="17581"/>
                    <a:pt x="10800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504155" y="3986146"/>
              <a:ext cx="852382" cy="11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479" fill="norm" stroke="1" extrusionOk="0">
                  <a:moveTo>
                    <a:pt x="811" y="20160"/>
                  </a:moveTo>
                  <a:cubicBezTo>
                    <a:pt x="423" y="20640"/>
                    <a:pt x="35" y="21120"/>
                    <a:pt x="2" y="21360"/>
                  </a:cubicBezTo>
                  <a:cubicBezTo>
                    <a:pt x="-30" y="21600"/>
                    <a:pt x="293" y="21600"/>
                    <a:pt x="1619" y="20160"/>
                  </a:cubicBezTo>
                  <a:cubicBezTo>
                    <a:pt x="2945" y="18720"/>
                    <a:pt x="5273" y="15840"/>
                    <a:pt x="7569" y="13200"/>
                  </a:cubicBezTo>
                  <a:cubicBezTo>
                    <a:pt x="9865" y="10560"/>
                    <a:pt x="12128" y="8160"/>
                    <a:pt x="14456" y="6000"/>
                  </a:cubicBezTo>
                  <a:cubicBezTo>
                    <a:pt x="16784" y="3840"/>
                    <a:pt x="19177" y="1920"/>
                    <a:pt x="2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8" name="Line"/>
            <p:cNvSpPr/>
            <p:nvPr/>
          </p:nvSpPr>
          <p:spPr>
            <a:xfrm>
              <a:off x="878398" y="3986146"/>
              <a:ext cx="501140" cy="9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392" fill="norm" stroke="1" extrusionOk="0">
                  <a:moveTo>
                    <a:pt x="2094" y="18277"/>
                  </a:moveTo>
                  <a:cubicBezTo>
                    <a:pt x="1107" y="19385"/>
                    <a:pt x="120" y="20492"/>
                    <a:pt x="11" y="21046"/>
                  </a:cubicBezTo>
                  <a:cubicBezTo>
                    <a:pt x="-99" y="21600"/>
                    <a:pt x="669" y="21600"/>
                    <a:pt x="2532" y="20215"/>
                  </a:cubicBezTo>
                  <a:cubicBezTo>
                    <a:pt x="4396" y="18831"/>
                    <a:pt x="7357" y="16062"/>
                    <a:pt x="10701" y="12462"/>
                  </a:cubicBezTo>
                  <a:cubicBezTo>
                    <a:pt x="14045" y="8862"/>
                    <a:pt x="17773" y="4431"/>
                    <a:pt x="215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9" name="Line"/>
            <p:cNvSpPr/>
            <p:nvPr/>
          </p:nvSpPr>
          <p:spPr>
            <a:xfrm>
              <a:off x="1686210" y="3656472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0" name="Line"/>
            <p:cNvSpPr/>
            <p:nvPr/>
          </p:nvSpPr>
          <p:spPr>
            <a:xfrm>
              <a:off x="1693877" y="3848143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268936" y="3521005"/>
              <a:ext cx="226717" cy="400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312" fill="norm" stroke="1" extrusionOk="0">
                  <a:moveTo>
                    <a:pt x="14237" y="2310"/>
                  </a:moveTo>
                  <a:cubicBezTo>
                    <a:pt x="13050" y="1495"/>
                    <a:pt x="11863" y="680"/>
                    <a:pt x="10677" y="273"/>
                  </a:cubicBezTo>
                  <a:cubicBezTo>
                    <a:pt x="9490" y="-135"/>
                    <a:pt x="8303" y="-135"/>
                    <a:pt x="6998" y="612"/>
                  </a:cubicBezTo>
                  <a:cubicBezTo>
                    <a:pt x="5692" y="1359"/>
                    <a:pt x="4268" y="2854"/>
                    <a:pt x="2962" y="5503"/>
                  </a:cubicBezTo>
                  <a:cubicBezTo>
                    <a:pt x="1657" y="8152"/>
                    <a:pt x="470" y="11956"/>
                    <a:pt x="114" y="14673"/>
                  </a:cubicBezTo>
                  <a:cubicBezTo>
                    <a:pt x="-242" y="17390"/>
                    <a:pt x="233" y="19020"/>
                    <a:pt x="1538" y="20039"/>
                  </a:cubicBezTo>
                  <a:cubicBezTo>
                    <a:pt x="2844" y="21057"/>
                    <a:pt x="4980" y="21465"/>
                    <a:pt x="7591" y="21261"/>
                  </a:cubicBezTo>
                  <a:cubicBezTo>
                    <a:pt x="10202" y="21057"/>
                    <a:pt x="13288" y="20242"/>
                    <a:pt x="15899" y="18069"/>
                  </a:cubicBezTo>
                  <a:cubicBezTo>
                    <a:pt x="18510" y="15895"/>
                    <a:pt x="20646" y="12363"/>
                    <a:pt x="21002" y="9442"/>
                  </a:cubicBezTo>
                  <a:cubicBezTo>
                    <a:pt x="21358" y="6522"/>
                    <a:pt x="19934" y="4212"/>
                    <a:pt x="18035" y="2922"/>
                  </a:cubicBezTo>
                  <a:cubicBezTo>
                    <a:pt x="16136" y="1631"/>
                    <a:pt x="13762" y="1359"/>
                    <a:pt x="11863" y="1427"/>
                  </a:cubicBezTo>
                  <a:cubicBezTo>
                    <a:pt x="9965" y="1495"/>
                    <a:pt x="8540" y="1903"/>
                    <a:pt x="7591" y="2446"/>
                  </a:cubicBezTo>
                  <a:cubicBezTo>
                    <a:pt x="6642" y="2990"/>
                    <a:pt x="6167" y="3669"/>
                    <a:pt x="6523" y="4144"/>
                  </a:cubicBezTo>
                  <a:cubicBezTo>
                    <a:pt x="6879" y="4620"/>
                    <a:pt x="8066" y="4891"/>
                    <a:pt x="8896" y="5095"/>
                  </a:cubicBezTo>
                  <a:cubicBezTo>
                    <a:pt x="9727" y="5299"/>
                    <a:pt x="10202" y="5435"/>
                    <a:pt x="10677" y="5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2608787" y="3538737"/>
              <a:ext cx="142341" cy="343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357" fill="norm" stroke="1" extrusionOk="0">
                  <a:moveTo>
                    <a:pt x="6557" y="170"/>
                  </a:moveTo>
                  <a:cubicBezTo>
                    <a:pt x="4629" y="11"/>
                    <a:pt x="2700" y="-148"/>
                    <a:pt x="1543" y="249"/>
                  </a:cubicBezTo>
                  <a:cubicBezTo>
                    <a:pt x="386" y="646"/>
                    <a:pt x="0" y="1599"/>
                    <a:pt x="0" y="4220"/>
                  </a:cubicBezTo>
                  <a:cubicBezTo>
                    <a:pt x="0" y="6840"/>
                    <a:pt x="386" y="11128"/>
                    <a:pt x="579" y="13670"/>
                  </a:cubicBezTo>
                  <a:cubicBezTo>
                    <a:pt x="771" y="16211"/>
                    <a:pt x="771" y="17005"/>
                    <a:pt x="771" y="17878"/>
                  </a:cubicBezTo>
                  <a:cubicBezTo>
                    <a:pt x="771" y="18752"/>
                    <a:pt x="771" y="19705"/>
                    <a:pt x="1157" y="19784"/>
                  </a:cubicBezTo>
                  <a:cubicBezTo>
                    <a:pt x="1543" y="19864"/>
                    <a:pt x="2314" y="19070"/>
                    <a:pt x="3664" y="17561"/>
                  </a:cubicBezTo>
                  <a:cubicBezTo>
                    <a:pt x="5014" y="16052"/>
                    <a:pt x="6943" y="13828"/>
                    <a:pt x="8679" y="12478"/>
                  </a:cubicBezTo>
                  <a:cubicBezTo>
                    <a:pt x="10414" y="11128"/>
                    <a:pt x="11957" y="10652"/>
                    <a:pt x="13693" y="10493"/>
                  </a:cubicBezTo>
                  <a:cubicBezTo>
                    <a:pt x="15429" y="10334"/>
                    <a:pt x="17357" y="10493"/>
                    <a:pt x="18707" y="10970"/>
                  </a:cubicBezTo>
                  <a:cubicBezTo>
                    <a:pt x="20057" y="11446"/>
                    <a:pt x="20829" y="12240"/>
                    <a:pt x="21214" y="13511"/>
                  </a:cubicBezTo>
                  <a:cubicBezTo>
                    <a:pt x="21600" y="14781"/>
                    <a:pt x="21600" y="16528"/>
                    <a:pt x="21021" y="17720"/>
                  </a:cubicBezTo>
                  <a:cubicBezTo>
                    <a:pt x="20443" y="18911"/>
                    <a:pt x="19286" y="19546"/>
                    <a:pt x="17743" y="20023"/>
                  </a:cubicBezTo>
                  <a:cubicBezTo>
                    <a:pt x="16200" y="20499"/>
                    <a:pt x="14271" y="20817"/>
                    <a:pt x="12150" y="21055"/>
                  </a:cubicBezTo>
                  <a:cubicBezTo>
                    <a:pt x="10029" y="21293"/>
                    <a:pt x="7714" y="21452"/>
                    <a:pt x="5593" y="21293"/>
                  </a:cubicBezTo>
                  <a:cubicBezTo>
                    <a:pt x="3471" y="21134"/>
                    <a:pt x="1543" y="20658"/>
                    <a:pt x="1350" y="20023"/>
                  </a:cubicBezTo>
                  <a:cubicBezTo>
                    <a:pt x="1157" y="19387"/>
                    <a:pt x="2700" y="18593"/>
                    <a:pt x="5207" y="17799"/>
                  </a:cubicBezTo>
                  <a:cubicBezTo>
                    <a:pt x="7714" y="17005"/>
                    <a:pt x="11186" y="16211"/>
                    <a:pt x="14657" y="15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855296" y="3649906"/>
              <a:ext cx="111905" cy="201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238" fill="norm" stroke="1" extrusionOk="0">
                  <a:moveTo>
                    <a:pt x="16580" y="6364"/>
                  </a:moveTo>
                  <a:cubicBezTo>
                    <a:pt x="17540" y="5014"/>
                    <a:pt x="18500" y="3664"/>
                    <a:pt x="18020" y="2584"/>
                  </a:cubicBezTo>
                  <a:cubicBezTo>
                    <a:pt x="17540" y="1504"/>
                    <a:pt x="15620" y="694"/>
                    <a:pt x="12980" y="289"/>
                  </a:cubicBezTo>
                  <a:cubicBezTo>
                    <a:pt x="10340" y="-116"/>
                    <a:pt x="6980" y="-116"/>
                    <a:pt x="4340" y="424"/>
                  </a:cubicBezTo>
                  <a:cubicBezTo>
                    <a:pt x="1700" y="964"/>
                    <a:pt x="-220" y="2044"/>
                    <a:pt x="20" y="3664"/>
                  </a:cubicBezTo>
                  <a:cubicBezTo>
                    <a:pt x="260" y="5284"/>
                    <a:pt x="2660" y="7444"/>
                    <a:pt x="6260" y="9199"/>
                  </a:cubicBezTo>
                  <a:cubicBezTo>
                    <a:pt x="9860" y="10954"/>
                    <a:pt x="14660" y="12304"/>
                    <a:pt x="17540" y="13789"/>
                  </a:cubicBezTo>
                  <a:cubicBezTo>
                    <a:pt x="20420" y="15274"/>
                    <a:pt x="21380" y="16894"/>
                    <a:pt x="20900" y="18109"/>
                  </a:cubicBezTo>
                  <a:cubicBezTo>
                    <a:pt x="20420" y="19324"/>
                    <a:pt x="18500" y="20134"/>
                    <a:pt x="16100" y="20674"/>
                  </a:cubicBezTo>
                  <a:cubicBezTo>
                    <a:pt x="13700" y="21214"/>
                    <a:pt x="10820" y="21484"/>
                    <a:pt x="8900" y="20944"/>
                  </a:cubicBezTo>
                  <a:cubicBezTo>
                    <a:pt x="6980" y="20404"/>
                    <a:pt x="6020" y="19054"/>
                    <a:pt x="6260" y="17569"/>
                  </a:cubicBezTo>
                  <a:cubicBezTo>
                    <a:pt x="6500" y="16084"/>
                    <a:pt x="7940" y="14464"/>
                    <a:pt x="9380" y="12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2994531" y="3653867"/>
              <a:ext cx="110046" cy="208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0940" fill="norm" stroke="1" extrusionOk="0">
                  <a:moveTo>
                    <a:pt x="509" y="7205"/>
                  </a:moveTo>
                  <a:cubicBezTo>
                    <a:pt x="2909" y="7205"/>
                    <a:pt x="5309" y="7205"/>
                    <a:pt x="7469" y="6819"/>
                  </a:cubicBezTo>
                  <a:cubicBezTo>
                    <a:pt x="9629" y="6434"/>
                    <a:pt x="11549" y="5662"/>
                    <a:pt x="12749" y="4505"/>
                  </a:cubicBezTo>
                  <a:cubicBezTo>
                    <a:pt x="13949" y="3348"/>
                    <a:pt x="14429" y="1805"/>
                    <a:pt x="13469" y="905"/>
                  </a:cubicBezTo>
                  <a:cubicBezTo>
                    <a:pt x="12509" y="5"/>
                    <a:pt x="10109" y="-252"/>
                    <a:pt x="7949" y="262"/>
                  </a:cubicBezTo>
                  <a:cubicBezTo>
                    <a:pt x="5789" y="777"/>
                    <a:pt x="3869" y="2062"/>
                    <a:pt x="2189" y="4634"/>
                  </a:cubicBezTo>
                  <a:cubicBezTo>
                    <a:pt x="509" y="7205"/>
                    <a:pt x="-931" y="11062"/>
                    <a:pt x="749" y="14148"/>
                  </a:cubicBezTo>
                  <a:cubicBezTo>
                    <a:pt x="2429" y="17234"/>
                    <a:pt x="7229" y="19548"/>
                    <a:pt x="11069" y="20448"/>
                  </a:cubicBezTo>
                  <a:cubicBezTo>
                    <a:pt x="14909" y="21348"/>
                    <a:pt x="17789" y="20834"/>
                    <a:pt x="20669" y="20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147626" y="3608113"/>
              <a:ext cx="585632" cy="24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120" fill="norm" stroke="1" extrusionOk="0">
                  <a:moveTo>
                    <a:pt x="109" y="8222"/>
                  </a:moveTo>
                  <a:cubicBezTo>
                    <a:pt x="15" y="7108"/>
                    <a:pt x="-79" y="5995"/>
                    <a:pt x="109" y="5772"/>
                  </a:cubicBezTo>
                  <a:cubicBezTo>
                    <a:pt x="297" y="5550"/>
                    <a:pt x="766" y="6218"/>
                    <a:pt x="1471" y="7888"/>
                  </a:cubicBezTo>
                  <a:cubicBezTo>
                    <a:pt x="2175" y="9558"/>
                    <a:pt x="3114" y="12230"/>
                    <a:pt x="3678" y="14123"/>
                  </a:cubicBezTo>
                  <a:cubicBezTo>
                    <a:pt x="4241" y="16016"/>
                    <a:pt x="4429" y="17129"/>
                    <a:pt x="4476" y="18242"/>
                  </a:cubicBezTo>
                  <a:cubicBezTo>
                    <a:pt x="4523" y="19356"/>
                    <a:pt x="4429" y="20469"/>
                    <a:pt x="4147" y="20915"/>
                  </a:cubicBezTo>
                  <a:cubicBezTo>
                    <a:pt x="3865" y="21360"/>
                    <a:pt x="3396" y="21137"/>
                    <a:pt x="3020" y="19690"/>
                  </a:cubicBezTo>
                  <a:cubicBezTo>
                    <a:pt x="2644" y="18242"/>
                    <a:pt x="2363" y="15570"/>
                    <a:pt x="2504" y="13009"/>
                  </a:cubicBezTo>
                  <a:cubicBezTo>
                    <a:pt x="2644" y="10449"/>
                    <a:pt x="3208" y="7999"/>
                    <a:pt x="3818" y="6440"/>
                  </a:cubicBezTo>
                  <a:cubicBezTo>
                    <a:pt x="4429" y="4882"/>
                    <a:pt x="5086" y="4214"/>
                    <a:pt x="5697" y="3768"/>
                  </a:cubicBezTo>
                  <a:cubicBezTo>
                    <a:pt x="6307" y="3323"/>
                    <a:pt x="6871" y="3100"/>
                    <a:pt x="7199" y="3657"/>
                  </a:cubicBezTo>
                  <a:cubicBezTo>
                    <a:pt x="7528" y="4214"/>
                    <a:pt x="7622" y="5550"/>
                    <a:pt x="7716" y="7442"/>
                  </a:cubicBezTo>
                  <a:cubicBezTo>
                    <a:pt x="7810" y="9335"/>
                    <a:pt x="7904" y="11785"/>
                    <a:pt x="8044" y="13678"/>
                  </a:cubicBezTo>
                  <a:cubicBezTo>
                    <a:pt x="8185" y="15570"/>
                    <a:pt x="8373" y="16906"/>
                    <a:pt x="8655" y="17018"/>
                  </a:cubicBezTo>
                  <a:cubicBezTo>
                    <a:pt x="8937" y="17129"/>
                    <a:pt x="9312" y="16016"/>
                    <a:pt x="9641" y="14346"/>
                  </a:cubicBezTo>
                  <a:cubicBezTo>
                    <a:pt x="9970" y="12675"/>
                    <a:pt x="10251" y="10449"/>
                    <a:pt x="10486" y="8779"/>
                  </a:cubicBezTo>
                  <a:cubicBezTo>
                    <a:pt x="10721" y="7108"/>
                    <a:pt x="10909" y="5995"/>
                    <a:pt x="11144" y="5884"/>
                  </a:cubicBezTo>
                  <a:cubicBezTo>
                    <a:pt x="11378" y="5772"/>
                    <a:pt x="11660" y="6663"/>
                    <a:pt x="12036" y="7220"/>
                  </a:cubicBezTo>
                  <a:cubicBezTo>
                    <a:pt x="12411" y="7776"/>
                    <a:pt x="12881" y="7999"/>
                    <a:pt x="13398" y="7777"/>
                  </a:cubicBezTo>
                  <a:cubicBezTo>
                    <a:pt x="13914" y="7554"/>
                    <a:pt x="14478" y="6886"/>
                    <a:pt x="14947" y="5995"/>
                  </a:cubicBezTo>
                  <a:cubicBezTo>
                    <a:pt x="15417" y="5104"/>
                    <a:pt x="15792" y="3991"/>
                    <a:pt x="16027" y="2878"/>
                  </a:cubicBezTo>
                  <a:cubicBezTo>
                    <a:pt x="16262" y="1764"/>
                    <a:pt x="16356" y="651"/>
                    <a:pt x="16168" y="205"/>
                  </a:cubicBezTo>
                  <a:cubicBezTo>
                    <a:pt x="15980" y="-240"/>
                    <a:pt x="15511" y="-17"/>
                    <a:pt x="14900" y="1430"/>
                  </a:cubicBezTo>
                  <a:cubicBezTo>
                    <a:pt x="14290" y="2878"/>
                    <a:pt x="13538" y="5550"/>
                    <a:pt x="13163" y="7777"/>
                  </a:cubicBezTo>
                  <a:cubicBezTo>
                    <a:pt x="12787" y="10003"/>
                    <a:pt x="12787" y="11785"/>
                    <a:pt x="13022" y="12898"/>
                  </a:cubicBezTo>
                  <a:cubicBezTo>
                    <a:pt x="13257" y="14012"/>
                    <a:pt x="13726" y="14457"/>
                    <a:pt x="15182" y="13900"/>
                  </a:cubicBezTo>
                  <a:cubicBezTo>
                    <a:pt x="16638" y="13344"/>
                    <a:pt x="19079" y="11785"/>
                    <a:pt x="21521" y="10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4637944" y="3441800"/>
              <a:ext cx="511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3600"/>
                    <a:pt x="21600" y="7200"/>
                    <a:pt x="21600" y="10800"/>
                  </a:cubicBezTo>
                  <a:cubicBezTo>
                    <a:pt x="21600" y="14400"/>
                    <a:pt x="10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4570961" y="3384569"/>
              <a:ext cx="225049" cy="38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0917" fill="norm" stroke="1" extrusionOk="0">
                  <a:moveTo>
                    <a:pt x="1948" y="6796"/>
                  </a:moveTo>
                  <a:cubicBezTo>
                    <a:pt x="1236" y="5420"/>
                    <a:pt x="524" y="4044"/>
                    <a:pt x="168" y="3012"/>
                  </a:cubicBezTo>
                  <a:cubicBezTo>
                    <a:pt x="-188" y="1980"/>
                    <a:pt x="-188" y="1293"/>
                    <a:pt x="2304" y="673"/>
                  </a:cubicBezTo>
                  <a:cubicBezTo>
                    <a:pt x="4797" y="54"/>
                    <a:pt x="9781" y="-496"/>
                    <a:pt x="13579" y="742"/>
                  </a:cubicBezTo>
                  <a:cubicBezTo>
                    <a:pt x="17377" y="1980"/>
                    <a:pt x="19988" y="5007"/>
                    <a:pt x="20700" y="7965"/>
                  </a:cubicBezTo>
                  <a:cubicBezTo>
                    <a:pt x="21412" y="10923"/>
                    <a:pt x="20225" y="13812"/>
                    <a:pt x="17377" y="16014"/>
                  </a:cubicBezTo>
                  <a:cubicBezTo>
                    <a:pt x="14528" y="18215"/>
                    <a:pt x="10019" y="19728"/>
                    <a:pt x="7170" y="20416"/>
                  </a:cubicBezTo>
                  <a:cubicBezTo>
                    <a:pt x="4322" y="21104"/>
                    <a:pt x="3135" y="20966"/>
                    <a:pt x="3135" y="20691"/>
                  </a:cubicBezTo>
                  <a:cubicBezTo>
                    <a:pt x="3135" y="20416"/>
                    <a:pt x="4322" y="20003"/>
                    <a:pt x="5627" y="19659"/>
                  </a:cubicBezTo>
                  <a:cubicBezTo>
                    <a:pt x="6933" y="19315"/>
                    <a:pt x="8357" y="19040"/>
                    <a:pt x="9781" y="18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4860282" y="3702473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5051953" y="3572137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5097954" y="3710140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5456930" y="3306353"/>
              <a:ext cx="139370" cy="455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25" fill="norm" stroke="1" extrusionOk="0">
                  <a:moveTo>
                    <a:pt x="19061" y="2775"/>
                  </a:moveTo>
                  <a:cubicBezTo>
                    <a:pt x="19061" y="2172"/>
                    <a:pt x="19061" y="1569"/>
                    <a:pt x="18472" y="1026"/>
                  </a:cubicBezTo>
                  <a:cubicBezTo>
                    <a:pt x="17882" y="483"/>
                    <a:pt x="16704" y="0"/>
                    <a:pt x="14152" y="0"/>
                  </a:cubicBezTo>
                  <a:cubicBezTo>
                    <a:pt x="11599" y="0"/>
                    <a:pt x="7672" y="483"/>
                    <a:pt x="4726" y="1327"/>
                  </a:cubicBezTo>
                  <a:cubicBezTo>
                    <a:pt x="1781" y="2172"/>
                    <a:pt x="-183" y="3379"/>
                    <a:pt x="13" y="4525"/>
                  </a:cubicBezTo>
                  <a:cubicBezTo>
                    <a:pt x="210" y="5672"/>
                    <a:pt x="2566" y="6758"/>
                    <a:pt x="5119" y="7783"/>
                  </a:cubicBezTo>
                  <a:cubicBezTo>
                    <a:pt x="7672" y="8809"/>
                    <a:pt x="10421" y="9774"/>
                    <a:pt x="11206" y="10559"/>
                  </a:cubicBezTo>
                  <a:cubicBezTo>
                    <a:pt x="11992" y="11343"/>
                    <a:pt x="10813" y="11946"/>
                    <a:pt x="9046" y="12308"/>
                  </a:cubicBezTo>
                  <a:cubicBezTo>
                    <a:pt x="7279" y="12670"/>
                    <a:pt x="4922" y="12791"/>
                    <a:pt x="4726" y="12791"/>
                  </a:cubicBezTo>
                  <a:cubicBezTo>
                    <a:pt x="4530" y="12791"/>
                    <a:pt x="6493" y="12670"/>
                    <a:pt x="8261" y="12791"/>
                  </a:cubicBezTo>
                  <a:cubicBezTo>
                    <a:pt x="10028" y="12912"/>
                    <a:pt x="11599" y="13274"/>
                    <a:pt x="12384" y="13756"/>
                  </a:cubicBezTo>
                  <a:cubicBezTo>
                    <a:pt x="13170" y="14239"/>
                    <a:pt x="13170" y="14842"/>
                    <a:pt x="11795" y="15627"/>
                  </a:cubicBezTo>
                  <a:cubicBezTo>
                    <a:pt x="10421" y="16411"/>
                    <a:pt x="7672" y="17377"/>
                    <a:pt x="5708" y="18101"/>
                  </a:cubicBezTo>
                  <a:cubicBezTo>
                    <a:pt x="3744" y="18825"/>
                    <a:pt x="2566" y="19307"/>
                    <a:pt x="1781" y="19850"/>
                  </a:cubicBezTo>
                  <a:cubicBezTo>
                    <a:pt x="995" y="20393"/>
                    <a:pt x="602" y="20997"/>
                    <a:pt x="1388" y="21298"/>
                  </a:cubicBezTo>
                  <a:cubicBezTo>
                    <a:pt x="2173" y="21600"/>
                    <a:pt x="4137" y="21600"/>
                    <a:pt x="7672" y="21298"/>
                  </a:cubicBezTo>
                  <a:cubicBezTo>
                    <a:pt x="11206" y="20997"/>
                    <a:pt x="16312" y="20393"/>
                    <a:pt x="21417" y="19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5702955" y="3411133"/>
              <a:ext cx="20001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893" y="2618"/>
                  </a:moveTo>
                  <a:cubicBezTo>
                    <a:pt x="346" y="1309"/>
                    <a:pt x="-201" y="0"/>
                    <a:pt x="72" y="0"/>
                  </a:cubicBezTo>
                  <a:cubicBezTo>
                    <a:pt x="346" y="0"/>
                    <a:pt x="1440" y="1309"/>
                    <a:pt x="4310" y="4473"/>
                  </a:cubicBezTo>
                  <a:cubicBezTo>
                    <a:pt x="7181" y="7636"/>
                    <a:pt x="11829" y="12655"/>
                    <a:pt x="14974" y="15818"/>
                  </a:cubicBezTo>
                  <a:cubicBezTo>
                    <a:pt x="18118" y="18982"/>
                    <a:pt x="19758" y="20291"/>
                    <a:pt x="213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5787970" y="3400910"/>
              <a:ext cx="138004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29"/>
                  </a:moveTo>
                  <a:cubicBezTo>
                    <a:pt x="20400" y="964"/>
                    <a:pt x="19200" y="0"/>
                    <a:pt x="18000" y="0"/>
                  </a:cubicBezTo>
                  <a:cubicBezTo>
                    <a:pt x="16800" y="0"/>
                    <a:pt x="15600" y="964"/>
                    <a:pt x="12600" y="4725"/>
                  </a:cubicBezTo>
                  <a:cubicBezTo>
                    <a:pt x="9600" y="8486"/>
                    <a:pt x="4800" y="150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6017975" y="3595137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6125311" y="3592186"/>
              <a:ext cx="92002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3600" y="12582"/>
                    <a:pt x="7200" y="4867"/>
                    <a:pt x="10800" y="1782"/>
                  </a:cubicBezTo>
                  <a:cubicBezTo>
                    <a:pt x="14400" y="-1304"/>
                    <a:pt x="1800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6370649" y="3564470"/>
              <a:ext cx="61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6569987" y="3541469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6815326" y="3288464"/>
              <a:ext cx="22234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21" y="3851"/>
                    <a:pt x="8441" y="7702"/>
                    <a:pt x="12041" y="11302"/>
                  </a:cubicBezTo>
                  <a:cubicBezTo>
                    <a:pt x="15641" y="14902"/>
                    <a:pt x="18621" y="1825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6882852" y="3276860"/>
              <a:ext cx="147147" cy="364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31" fill="norm" stroke="1" extrusionOk="0">
                  <a:moveTo>
                    <a:pt x="21443" y="1593"/>
                  </a:moveTo>
                  <a:cubicBezTo>
                    <a:pt x="21071" y="837"/>
                    <a:pt x="20698" y="82"/>
                    <a:pt x="19767" y="7"/>
                  </a:cubicBezTo>
                  <a:cubicBezTo>
                    <a:pt x="18836" y="-69"/>
                    <a:pt x="17346" y="535"/>
                    <a:pt x="14367" y="2952"/>
                  </a:cubicBezTo>
                  <a:cubicBezTo>
                    <a:pt x="11388" y="5369"/>
                    <a:pt x="6919" y="9598"/>
                    <a:pt x="4126" y="12619"/>
                  </a:cubicBezTo>
                  <a:cubicBezTo>
                    <a:pt x="1333" y="15640"/>
                    <a:pt x="215" y="17453"/>
                    <a:pt x="29" y="18737"/>
                  </a:cubicBezTo>
                  <a:cubicBezTo>
                    <a:pt x="-157" y="20020"/>
                    <a:pt x="588" y="20776"/>
                    <a:pt x="1333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7099000" y="3506862"/>
              <a:ext cx="138003" cy="15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8115"/>
                  </a:moveTo>
                  <a:cubicBezTo>
                    <a:pt x="1200" y="9555"/>
                    <a:pt x="2400" y="10995"/>
                    <a:pt x="2800" y="12615"/>
                  </a:cubicBezTo>
                  <a:cubicBezTo>
                    <a:pt x="3200" y="14235"/>
                    <a:pt x="2800" y="16035"/>
                    <a:pt x="2400" y="17835"/>
                  </a:cubicBezTo>
                  <a:cubicBezTo>
                    <a:pt x="2000" y="19635"/>
                    <a:pt x="1600" y="21435"/>
                    <a:pt x="1400" y="21435"/>
                  </a:cubicBezTo>
                  <a:cubicBezTo>
                    <a:pt x="1200" y="21435"/>
                    <a:pt x="1200" y="19635"/>
                    <a:pt x="2200" y="16215"/>
                  </a:cubicBezTo>
                  <a:cubicBezTo>
                    <a:pt x="3200" y="12795"/>
                    <a:pt x="5200" y="7755"/>
                    <a:pt x="7000" y="4515"/>
                  </a:cubicBezTo>
                  <a:cubicBezTo>
                    <a:pt x="8800" y="1275"/>
                    <a:pt x="10400" y="-165"/>
                    <a:pt x="12400" y="15"/>
                  </a:cubicBezTo>
                  <a:cubicBezTo>
                    <a:pt x="14400" y="195"/>
                    <a:pt x="16800" y="1995"/>
                    <a:pt x="18400" y="5235"/>
                  </a:cubicBezTo>
                  <a:cubicBezTo>
                    <a:pt x="20000" y="8475"/>
                    <a:pt x="20800" y="13155"/>
                    <a:pt x="21600" y="17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7375005" y="3160211"/>
              <a:ext cx="147142" cy="502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63" fill="norm" stroke="1" extrusionOk="0">
                  <a:moveTo>
                    <a:pt x="0" y="1220"/>
                  </a:moveTo>
                  <a:cubicBezTo>
                    <a:pt x="745" y="675"/>
                    <a:pt x="1490" y="129"/>
                    <a:pt x="2793" y="20"/>
                  </a:cubicBezTo>
                  <a:cubicBezTo>
                    <a:pt x="4097" y="-89"/>
                    <a:pt x="5959" y="238"/>
                    <a:pt x="7448" y="1166"/>
                  </a:cubicBezTo>
                  <a:cubicBezTo>
                    <a:pt x="8938" y="2093"/>
                    <a:pt x="10055" y="3620"/>
                    <a:pt x="9497" y="4820"/>
                  </a:cubicBezTo>
                  <a:cubicBezTo>
                    <a:pt x="8938" y="6020"/>
                    <a:pt x="6704" y="6893"/>
                    <a:pt x="5400" y="7602"/>
                  </a:cubicBezTo>
                  <a:cubicBezTo>
                    <a:pt x="4097" y="8311"/>
                    <a:pt x="3724" y="8856"/>
                    <a:pt x="5214" y="9893"/>
                  </a:cubicBezTo>
                  <a:cubicBezTo>
                    <a:pt x="6703" y="10929"/>
                    <a:pt x="10055" y="12456"/>
                    <a:pt x="12848" y="13929"/>
                  </a:cubicBezTo>
                  <a:cubicBezTo>
                    <a:pt x="15641" y="15402"/>
                    <a:pt x="17876" y="16820"/>
                    <a:pt x="19366" y="17911"/>
                  </a:cubicBezTo>
                  <a:cubicBezTo>
                    <a:pt x="20855" y="19002"/>
                    <a:pt x="21600" y="19766"/>
                    <a:pt x="21414" y="20366"/>
                  </a:cubicBezTo>
                  <a:cubicBezTo>
                    <a:pt x="21228" y="20966"/>
                    <a:pt x="20110" y="21402"/>
                    <a:pt x="17131" y="21456"/>
                  </a:cubicBezTo>
                  <a:cubicBezTo>
                    <a:pt x="14152" y="21511"/>
                    <a:pt x="9310" y="21184"/>
                    <a:pt x="4469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7746564" y="3319131"/>
              <a:ext cx="40279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2681" y="21600"/>
                  </a:moveTo>
                  <a:cubicBezTo>
                    <a:pt x="1998" y="21600"/>
                    <a:pt x="1314" y="21600"/>
                    <a:pt x="836" y="20880"/>
                  </a:cubicBezTo>
                  <a:cubicBezTo>
                    <a:pt x="357" y="20160"/>
                    <a:pt x="84" y="18720"/>
                    <a:pt x="15" y="17280"/>
                  </a:cubicBezTo>
                  <a:cubicBezTo>
                    <a:pt x="-53" y="15840"/>
                    <a:pt x="84" y="14400"/>
                    <a:pt x="972" y="12528"/>
                  </a:cubicBezTo>
                  <a:cubicBezTo>
                    <a:pt x="1861" y="10656"/>
                    <a:pt x="3501" y="8352"/>
                    <a:pt x="4732" y="7200"/>
                  </a:cubicBezTo>
                  <a:cubicBezTo>
                    <a:pt x="5962" y="6048"/>
                    <a:pt x="6782" y="6048"/>
                    <a:pt x="7466" y="6624"/>
                  </a:cubicBezTo>
                  <a:cubicBezTo>
                    <a:pt x="8150" y="7200"/>
                    <a:pt x="8696" y="8352"/>
                    <a:pt x="9448" y="10080"/>
                  </a:cubicBezTo>
                  <a:cubicBezTo>
                    <a:pt x="10200" y="11808"/>
                    <a:pt x="11157" y="14112"/>
                    <a:pt x="12524" y="14688"/>
                  </a:cubicBezTo>
                  <a:cubicBezTo>
                    <a:pt x="13891" y="15264"/>
                    <a:pt x="15669" y="14112"/>
                    <a:pt x="17241" y="11376"/>
                  </a:cubicBezTo>
                  <a:cubicBezTo>
                    <a:pt x="18813" y="8640"/>
                    <a:pt x="20180" y="4320"/>
                    <a:pt x="215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8410029" y="3211795"/>
              <a:ext cx="511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209"/>
                    <a:pt x="21600" y="10417"/>
                    <a:pt x="21600" y="14017"/>
                  </a:cubicBezTo>
                  <a:cubicBezTo>
                    <a:pt x="21600" y="17617"/>
                    <a:pt x="10800" y="196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8411794" y="3147019"/>
              <a:ext cx="198885" cy="43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298" fill="norm" stroke="1" extrusionOk="0">
                  <a:moveTo>
                    <a:pt x="616" y="7327"/>
                  </a:moveTo>
                  <a:cubicBezTo>
                    <a:pt x="82" y="5694"/>
                    <a:pt x="-451" y="4062"/>
                    <a:pt x="616" y="2743"/>
                  </a:cubicBezTo>
                  <a:cubicBezTo>
                    <a:pt x="1682" y="1425"/>
                    <a:pt x="4349" y="420"/>
                    <a:pt x="6882" y="106"/>
                  </a:cubicBezTo>
                  <a:cubicBezTo>
                    <a:pt x="9416" y="-208"/>
                    <a:pt x="11816" y="169"/>
                    <a:pt x="13416" y="1299"/>
                  </a:cubicBezTo>
                  <a:cubicBezTo>
                    <a:pt x="15016" y="2429"/>
                    <a:pt x="15816" y="4313"/>
                    <a:pt x="15682" y="5506"/>
                  </a:cubicBezTo>
                  <a:cubicBezTo>
                    <a:pt x="15549" y="6699"/>
                    <a:pt x="14482" y="7201"/>
                    <a:pt x="12882" y="7766"/>
                  </a:cubicBezTo>
                  <a:cubicBezTo>
                    <a:pt x="11282" y="8332"/>
                    <a:pt x="9149" y="8959"/>
                    <a:pt x="8882" y="9399"/>
                  </a:cubicBezTo>
                  <a:cubicBezTo>
                    <a:pt x="8616" y="9839"/>
                    <a:pt x="10216" y="10090"/>
                    <a:pt x="12482" y="10843"/>
                  </a:cubicBezTo>
                  <a:cubicBezTo>
                    <a:pt x="14749" y="11597"/>
                    <a:pt x="17682" y="12852"/>
                    <a:pt x="19282" y="14171"/>
                  </a:cubicBezTo>
                  <a:cubicBezTo>
                    <a:pt x="20882" y="15490"/>
                    <a:pt x="21149" y="16871"/>
                    <a:pt x="20216" y="18001"/>
                  </a:cubicBezTo>
                  <a:cubicBezTo>
                    <a:pt x="19282" y="19132"/>
                    <a:pt x="17149" y="20011"/>
                    <a:pt x="14349" y="20576"/>
                  </a:cubicBezTo>
                  <a:cubicBezTo>
                    <a:pt x="11549" y="21141"/>
                    <a:pt x="8082" y="21392"/>
                    <a:pt x="5816" y="21266"/>
                  </a:cubicBezTo>
                  <a:cubicBezTo>
                    <a:pt x="3549" y="21141"/>
                    <a:pt x="2482" y="20639"/>
                    <a:pt x="2216" y="20073"/>
                  </a:cubicBezTo>
                  <a:cubicBezTo>
                    <a:pt x="1949" y="19508"/>
                    <a:pt x="2482" y="18880"/>
                    <a:pt x="3282" y="18378"/>
                  </a:cubicBezTo>
                  <a:cubicBezTo>
                    <a:pt x="4082" y="17876"/>
                    <a:pt x="5149" y="17499"/>
                    <a:pt x="6216" y="17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8681169" y="3315747"/>
              <a:ext cx="491324" cy="19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184" fill="norm" stroke="1" extrusionOk="0">
                  <a:moveTo>
                    <a:pt x="212" y="9628"/>
                  </a:moveTo>
                  <a:cubicBezTo>
                    <a:pt x="1325" y="8226"/>
                    <a:pt x="2439" y="6823"/>
                    <a:pt x="3051" y="5280"/>
                  </a:cubicBezTo>
                  <a:cubicBezTo>
                    <a:pt x="3664" y="3737"/>
                    <a:pt x="3775" y="2054"/>
                    <a:pt x="3497" y="1213"/>
                  </a:cubicBezTo>
                  <a:cubicBezTo>
                    <a:pt x="3218" y="371"/>
                    <a:pt x="2550" y="371"/>
                    <a:pt x="1882" y="1914"/>
                  </a:cubicBezTo>
                  <a:cubicBezTo>
                    <a:pt x="1214" y="3457"/>
                    <a:pt x="546" y="6542"/>
                    <a:pt x="212" y="9488"/>
                  </a:cubicBezTo>
                  <a:cubicBezTo>
                    <a:pt x="-122" y="12433"/>
                    <a:pt x="-122" y="15239"/>
                    <a:pt x="657" y="17342"/>
                  </a:cubicBezTo>
                  <a:cubicBezTo>
                    <a:pt x="1437" y="19446"/>
                    <a:pt x="2996" y="20849"/>
                    <a:pt x="4220" y="19587"/>
                  </a:cubicBezTo>
                  <a:cubicBezTo>
                    <a:pt x="5445" y="18324"/>
                    <a:pt x="6336" y="14397"/>
                    <a:pt x="6781" y="11592"/>
                  </a:cubicBezTo>
                  <a:cubicBezTo>
                    <a:pt x="7226" y="8787"/>
                    <a:pt x="7226" y="7103"/>
                    <a:pt x="7226" y="5280"/>
                  </a:cubicBezTo>
                  <a:cubicBezTo>
                    <a:pt x="7226" y="3457"/>
                    <a:pt x="7226" y="1493"/>
                    <a:pt x="7505" y="932"/>
                  </a:cubicBezTo>
                  <a:cubicBezTo>
                    <a:pt x="7783" y="371"/>
                    <a:pt x="8340" y="1213"/>
                    <a:pt x="9119" y="3878"/>
                  </a:cubicBezTo>
                  <a:cubicBezTo>
                    <a:pt x="9899" y="6542"/>
                    <a:pt x="10901" y="11031"/>
                    <a:pt x="11402" y="13976"/>
                  </a:cubicBezTo>
                  <a:cubicBezTo>
                    <a:pt x="11903" y="16922"/>
                    <a:pt x="11903" y="18324"/>
                    <a:pt x="11680" y="19446"/>
                  </a:cubicBezTo>
                  <a:cubicBezTo>
                    <a:pt x="11457" y="20568"/>
                    <a:pt x="11012" y="21410"/>
                    <a:pt x="10622" y="21129"/>
                  </a:cubicBezTo>
                  <a:cubicBezTo>
                    <a:pt x="10233" y="20849"/>
                    <a:pt x="9899" y="19446"/>
                    <a:pt x="9899" y="16641"/>
                  </a:cubicBezTo>
                  <a:cubicBezTo>
                    <a:pt x="9899" y="13836"/>
                    <a:pt x="10233" y="9628"/>
                    <a:pt x="10956" y="6823"/>
                  </a:cubicBezTo>
                  <a:cubicBezTo>
                    <a:pt x="11680" y="4018"/>
                    <a:pt x="12793" y="2615"/>
                    <a:pt x="13629" y="1633"/>
                  </a:cubicBezTo>
                  <a:cubicBezTo>
                    <a:pt x="14464" y="652"/>
                    <a:pt x="15020" y="91"/>
                    <a:pt x="15410" y="511"/>
                  </a:cubicBezTo>
                  <a:cubicBezTo>
                    <a:pt x="15800" y="932"/>
                    <a:pt x="16022" y="2335"/>
                    <a:pt x="16078" y="4579"/>
                  </a:cubicBezTo>
                  <a:cubicBezTo>
                    <a:pt x="16134" y="6823"/>
                    <a:pt x="16022" y="9909"/>
                    <a:pt x="15855" y="12574"/>
                  </a:cubicBezTo>
                  <a:cubicBezTo>
                    <a:pt x="15688" y="15239"/>
                    <a:pt x="15466" y="17483"/>
                    <a:pt x="15299" y="17763"/>
                  </a:cubicBezTo>
                  <a:cubicBezTo>
                    <a:pt x="15132" y="18044"/>
                    <a:pt x="15020" y="16361"/>
                    <a:pt x="15299" y="13415"/>
                  </a:cubicBezTo>
                  <a:cubicBezTo>
                    <a:pt x="15577" y="10470"/>
                    <a:pt x="16245" y="6262"/>
                    <a:pt x="16802" y="3737"/>
                  </a:cubicBezTo>
                  <a:cubicBezTo>
                    <a:pt x="17358" y="1213"/>
                    <a:pt x="17804" y="371"/>
                    <a:pt x="18527" y="91"/>
                  </a:cubicBezTo>
                  <a:cubicBezTo>
                    <a:pt x="19251" y="-190"/>
                    <a:pt x="20253" y="91"/>
                    <a:pt x="20810" y="2194"/>
                  </a:cubicBezTo>
                  <a:cubicBezTo>
                    <a:pt x="21367" y="4298"/>
                    <a:pt x="21478" y="8226"/>
                    <a:pt x="21367" y="11311"/>
                  </a:cubicBezTo>
                  <a:cubicBezTo>
                    <a:pt x="21255" y="14397"/>
                    <a:pt x="20921" y="16641"/>
                    <a:pt x="20587" y="18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9295034" y="3153542"/>
              <a:ext cx="211354" cy="351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47" fill="norm" stroke="1" extrusionOk="0">
                  <a:moveTo>
                    <a:pt x="21266" y="2610"/>
                  </a:moveTo>
                  <a:cubicBezTo>
                    <a:pt x="20495" y="1678"/>
                    <a:pt x="19723" y="745"/>
                    <a:pt x="18566" y="279"/>
                  </a:cubicBezTo>
                  <a:cubicBezTo>
                    <a:pt x="17409" y="-187"/>
                    <a:pt x="15866" y="-187"/>
                    <a:pt x="13552" y="1212"/>
                  </a:cubicBezTo>
                  <a:cubicBezTo>
                    <a:pt x="11237" y="2610"/>
                    <a:pt x="8152" y="5407"/>
                    <a:pt x="5709" y="8437"/>
                  </a:cubicBezTo>
                  <a:cubicBezTo>
                    <a:pt x="3266" y="11468"/>
                    <a:pt x="1466" y="14731"/>
                    <a:pt x="566" y="16751"/>
                  </a:cubicBezTo>
                  <a:cubicBezTo>
                    <a:pt x="-334" y="18771"/>
                    <a:pt x="-334" y="19548"/>
                    <a:pt x="1852" y="20170"/>
                  </a:cubicBezTo>
                  <a:cubicBezTo>
                    <a:pt x="4037" y="20791"/>
                    <a:pt x="8409" y="21258"/>
                    <a:pt x="11623" y="21335"/>
                  </a:cubicBezTo>
                  <a:cubicBezTo>
                    <a:pt x="14837" y="21413"/>
                    <a:pt x="16895" y="21102"/>
                    <a:pt x="18952" y="20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9531943" y="3210322"/>
              <a:ext cx="157311" cy="505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57" fill="norm" stroke="1" extrusionOk="0">
                  <a:moveTo>
                    <a:pt x="9058" y="5598"/>
                  </a:moveTo>
                  <a:cubicBezTo>
                    <a:pt x="7665" y="8637"/>
                    <a:pt x="6271" y="11677"/>
                    <a:pt x="5226" y="14010"/>
                  </a:cubicBezTo>
                  <a:cubicBezTo>
                    <a:pt x="4181" y="16344"/>
                    <a:pt x="3484" y="17972"/>
                    <a:pt x="2787" y="19220"/>
                  </a:cubicBezTo>
                  <a:cubicBezTo>
                    <a:pt x="2090" y="20469"/>
                    <a:pt x="1394" y="21337"/>
                    <a:pt x="871" y="21445"/>
                  </a:cubicBezTo>
                  <a:cubicBezTo>
                    <a:pt x="348" y="21554"/>
                    <a:pt x="0" y="20903"/>
                    <a:pt x="0" y="18623"/>
                  </a:cubicBezTo>
                  <a:cubicBezTo>
                    <a:pt x="0" y="16344"/>
                    <a:pt x="348" y="12436"/>
                    <a:pt x="1219" y="9343"/>
                  </a:cubicBezTo>
                  <a:cubicBezTo>
                    <a:pt x="2090" y="6249"/>
                    <a:pt x="3484" y="3970"/>
                    <a:pt x="4703" y="2613"/>
                  </a:cubicBezTo>
                  <a:cubicBezTo>
                    <a:pt x="5923" y="1257"/>
                    <a:pt x="6968" y="822"/>
                    <a:pt x="8361" y="497"/>
                  </a:cubicBezTo>
                  <a:cubicBezTo>
                    <a:pt x="9755" y="171"/>
                    <a:pt x="11497" y="-46"/>
                    <a:pt x="13239" y="8"/>
                  </a:cubicBezTo>
                  <a:cubicBezTo>
                    <a:pt x="14981" y="63"/>
                    <a:pt x="16723" y="388"/>
                    <a:pt x="18290" y="1853"/>
                  </a:cubicBezTo>
                  <a:cubicBezTo>
                    <a:pt x="19858" y="3319"/>
                    <a:pt x="21252" y="5924"/>
                    <a:pt x="21426" y="7823"/>
                  </a:cubicBezTo>
                  <a:cubicBezTo>
                    <a:pt x="21600" y="9723"/>
                    <a:pt x="20555" y="10917"/>
                    <a:pt x="19161" y="11622"/>
                  </a:cubicBezTo>
                  <a:cubicBezTo>
                    <a:pt x="17768" y="12328"/>
                    <a:pt x="16026" y="12545"/>
                    <a:pt x="14284" y="12653"/>
                  </a:cubicBezTo>
                  <a:cubicBezTo>
                    <a:pt x="12542" y="12762"/>
                    <a:pt x="10800" y="12762"/>
                    <a:pt x="8884" y="12436"/>
                  </a:cubicBezTo>
                  <a:cubicBezTo>
                    <a:pt x="6968" y="12111"/>
                    <a:pt x="4877" y="11460"/>
                    <a:pt x="4355" y="10645"/>
                  </a:cubicBezTo>
                  <a:cubicBezTo>
                    <a:pt x="3832" y="9831"/>
                    <a:pt x="4877" y="8855"/>
                    <a:pt x="5923" y="7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9713391" y="3193511"/>
              <a:ext cx="107459" cy="309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1" h="21450" fill="norm" stroke="1" extrusionOk="0">
                  <a:moveTo>
                    <a:pt x="4418" y="204"/>
                  </a:moveTo>
                  <a:cubicBezTo>
                    <a:pt x="6873" y="27"/>
                    <a:pt x="9327" y="-150"/>
                    <a:pt x="11536" y="204"/>
                  </a:cubicBezTo>
                  <a:cubicBezTo>
                    <a:pt x="13745" y="558"/>
                    <a:pt x="15709" y="1443"/>
                    <a:pt x="17673" y="3657"/>
                  </a:cubicBezTo>
                  <a:cubicBezTo>
                    <a:pt x="19636" y="5870"/>
                    <a:pt x="21600" y="9411"/>
                    <a:pt x="20127" y="12598"/>
                  </a:cubicBezTo>
                  <a:cubicBezTo>
                    <a:pt x="18655" y="15784"/>
                    <a:pt x="13745" y="18617"/>
                    <a:pt x="9818" y="20034"/>
                  </a:cubicBezTo>
                  <a:cubicBezTo>
                    <a:pt x="5891" y="21450"/>
                    <a:pt x="2945" y="21450"/>
                    <a:pt x="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2562075" y="2382146"/>
              <a:ext cx="252527" cy="329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284" fill="norm" stroke="1" extrusionOk="0">
                  <a:moveTo>
                    <a:pt x="3695" y="4557"/>
                  </a:moveTo>
                  <a:cubicBezTo>
                    <a:pt x="6262" y="5051"/>
                    <a:pt x="8828" y="5546"/>
                    <a:pt x="11394" y="5299"/>
                  </a:cubicBezTo>
                  <a:cubicBezTo>
                    <a:pt x="13961" y="5051"/>
                    <a:pt x="16527" y="4062"/>
                    <a:pt x="18345" y="2990"/>
                  </a:cubicBezTo>
                  <a:cubicBezTo>
                    <a:pt x="20163" y="1919"/>
                    <a:pt x="21232" y="764"/>
                    <a:pt x="21125" y="270"/>
                  </a:cubicBezTo>
                  <a:cubicBezTo>
                    <a:pt x="21018" y="-225"/>
                    <a:pt x="19735" y="-60"/>
                    <a:pt x="17489" y="929"/>
                  </a:cubicBezTo>
                  <a:cubicBezTo>
                    <a:pt x="15244" y="1919"/>
                    <a:pt x="12036" y="3732"/>
                    <a:pt x="10218" y="5216"/>
                  </a:cubicBezTo>
                  <a:cubicBezTo>
                    <a:pt x="8400" y="6700"/>
                    <a:pt x="7973" y="7854"/>
                    <a:pt x="8293" y="8596"/>
                  </a:cubicBezTo>
                  <a:cubicBezTo>
                    <a:pt x="8614" y="9338"/>
                    <a:pt x="9683" y="9668"/>
                    <a:pt x="10753" y="9833"/>
                  </a:cubicBezTo>
                  <a:cubicBezTo>
                    <a:pt x="11822" y="9998"/>
                    <a:pt x="12891" y="9998"/>
                    <a:pt x="13105" y="10328"/>
                  </a:cubicBezTo>
                  <a:cubicBezTo>
                    <a:pt x="13319" y="10657"/>
                    <a:pt x="12678" y="11317"/>
                    <a:pt x="10432" y="12801"/>
                  </a:cubicBezTo>
                  <a:cubicBezTo>
                    <a:pt x="8186" y="14285"/>
                    <a:pt x="4337" y="16593"/>
                    <a:pt x="2198" y="18160"/>
                  </a:cubicBezTo>
                  <a:cubicBezTo>
                    <a:pt x="60" y="19726"/>
                    <a:pt x="-368" y="20551"/>
                    <a:pt x="274" y="20963"/>
                  </a:cubicBezTo>
                  <a:cubicBezTo>
                    <a:pt x="915" y="21375"/>
                    <a:pt x="2626" y="21375"/>
                    <a:pt x="5085" y="21045"/>
                  </a:cubicBezTo>
                  <a:cubicBezTo>
                    <a:pt x="7545" y="20715"/>
                    <a:pt x="10753" y="20056"/>
                    <a:pt x="13961" y="1939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2787725" y="2560966"/>
              <a:ext cx="162842" cy="332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320" fill="norm" stroke="1" extrusionOk="0">
                  <a:moveTo>
                    <a:pt x="18271" y="437"/>
                  </a:moveTo>
                  <a:cubicBezTo>
                    <a:pt x="14948" y="109"/>
                    <a:pt x="11625" y="-218"/>
                    <a:pt x="8634" y="191"/>
                  </a:cubicBezTo>
                  <a:cubicBezTo>
                    <a:pt x="5644" y="600"/>
                    <a:pt x="2985" y="1746"/>
                    <a:pt x="1490" y="2809"/>
                  </a:cubicBezTo>
                  <a:cubicBezTo>
                    <a:pt x="-6" y="3873"/>
                    <a:pt x="-338" y="4855"/>
                    <a:pt x="327" y="5427"/>
                  </a:cubicBezTo>
                  <a:cubicBezTo>
                    <a:pt x="991" y="6000"/>
                    <a:pt x="2653" y="6164"/>
                    <a:pt x="5145" y="5918"/>
                  </a:cubicBezTo>
                  <a:cubicBezTo>
                    <a:pt x="7637" y="5673"/>
                    <a:pt x="10960" y="5018"/>
                    <a:pt x="13785" y="4282"/>
                  </a:cubicBezTo>
                  <a:cubicBezTo>
                    <a:pt x="16610" y="3546"/>
                    <a:pt x="18936" y="2727"/>
                    <a:pt x="20099" y="2727"/>
                  </a:cubicBezTo>
                  <a:cubicBezTo>
                    <a:pt x="21262" y="2727"/>
                    <a:pt x="21262" y="3546"/>
                    <a:pt x="21096" y="5918"/>
                  </a:cubicBezTo>
                  <a:cubicBezTo>
                    <a:pt x="20930" y="8291"/>
                    <a:pt x="20597" y="12218"/>
                    <a:pt x="19102" y="14918"/>
                  </a:cubicBezTo>
                  <a:cubicBezTo>
                    <a:pt x="17607" y="17618"/>
                    <a:pt x="14948" y="19091"/>
                    <a:pt x="12622" y="19991"/>
                  </a:cubicBezTo>
                  <a:cubicBezTo>
                    <a:pt x="10296" y="20891"/>
                    <a:pt x="8302" y="21218"/>
                    <a:pt x="6308" y="21300"/>
                  </a:cubicBezTo>
                  <a:cubicBezTo>
                    <a:pt x="4314" y="21382"/>
                    <a:pt x="2320" y="21218"/>
                    <a:pt x="1157" y="20727"/>
                  </a:cubicBezTo>
                  <a:cubicBezTo>
                    <a:pt x="-6" y="20237"/>
                    <a:pt x="-338" y="19418"/>
                    <a:pt x="825" y="18191"/>
                  </a:cubicBezTo>
                  <a:cubicBezTo>
                    <a:pt x="1988" y="16964"/>
                    <a:pt x="4647" y="15327"/>
                    <a:pt x="7471" y="14182"/>
                  </a:cubicBezTo>
                  <a:cubicBezTo>
                    <a:pt x="10296" y="13037"/>
                    <a:pt x="13287" y="12382"/>
                    <a:pt x="16277" y="117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2545541" y="2774785"/>
              <a:ext cx="34436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2819" y="21600"/>
                  </a:moveTo>
                  <a:cubicBezTo>
                    <a:pt x="1548" y="20800"/>
                    <a:pt x="277" y="20000"/>
                    <a:pt x="39" y="18400"/>
                  </a:cubicBezTo>
                  <a:cubicBezTo>
                    <a:pt x="-199" y="16800"/>
                    <a:pt x="595" y="14400"/>
                    <a:pt x="3772" y="11200"/>
                  </a:cubicBezTo>
                  <a:cubicBezTo>
                    <a:pt x="6948" y="8000"/>
                    <a:pt x="12507" y="4000"/>
                    <a:pt x="15842" y="2000"/>
                  </a:cubicBezTo>
                  <a:cubicBezTo>
                    <a:pt x="19177" y="0"/>
                    <a:pt x="20289" y="0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2774573" y="2751785"/>
              <a:ext cx="184334" cy="72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64" fill="norm" stroke="1" extrusionOk="0">
                  <a:moveTo>
                    <a:pt x="2701" y="20110"/>
                  </a:moveTo>
                  <a:cubicBezTo>
                    <a:pt x="1221" y="20855"/>
                    <a:pt x="-258" y="21600"/>
                    <a:pt x="38" y="20855"/>
                  </a:cubicBezTo>
                  <a:cubicBezTo>
                    <a:pt x="334" y="20110"/>
                    <a:pt x="2405" y="17876"/>
                    <a:pt x="6252" y="14152"/>
                  </a:cubicBezTo>
                  <a:cubicBezTo>
                    <a:pt x="10098" y="10428"/>
                    <a:pt x="15720" y="5214"/>
                    <a:pt x="21342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3119910" y="2590781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3127577" y="2682783"/>
              <a:ext cx="766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420516" y="2373370"/>
              <a:ext cx="197739" cy="438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15" fill="norm" stroke="1" extrusionOk="0">
                  <a:moveTo>
                    <a:pt x="21427" y="6127"/>
                  </a:moveTo>
                  <a:cubicBezTo>
                    <a:pt x="21150" y="4504"/>
                    <a:pt x="20873" y="2881"/>
                    <a:pt x="20319" y="1819"/>
                  </a:cubicBezTo>
                  <a:cubicBezTo>
                    <a:pt x="19765" y="758"/>
                    <a:pt x="18935" y="259"/>
                    <a:pt x="17827" y="71"/>
                  </a:cubicBezTo>
                  <a:cubicBezTo>
                    <a:pt x="16719" y="-116"/>
                    <a:pt x="15335" y="9"/>
                    <a:pt x="13950" y="1133"/>
                  </a:cubicBezTo>
                  <a:cubicBezTo>
                    <a:pt x="12565" y="2256"/>
                    <a:pt x="11181" y="4379"/>
                    <a:pt x="11181" y="6876"/>
                  </a:cubicBezTo>
                  <a:cubicBezTo>
                    <a:pt x="11181" y="9373"/>
                    <a:pt x="12565" y="12245"/>
                    <a:pt x="13535" y="14430"/>
                  </a:cubicBezTo>
                  <a:cubicBezTo>
                    <a:pt x="14504" y="16615"/>
                    <a:pt x="15058" y="18113"/>
                    <a:pt x="15196" y="19174"/>
                  </a:cubicBezTo>
                  <a:cubicBezTo>
                    <a:pt x="15335" y="20235"/>
                    <a:pt x="15058" y="20860"/>
                    <a:pt x="14089" y="21172"/>
                  </a:cubicBezTo>
                  <a:cubicBezTo>
                    <a:pt x="13119" y="21484"/>
                    <a:pt x="11458" y="21484"/>
                    <a:pt x="9381" y="21234"/>
                  </a:cubicBezTo>
                  <a:cubicBezTo>
                    <a:pt x="7304" y="20985"/>
                    <a:pt x="4812" y="20485"/>
                    <a:pt x="3150" y="19986"/>
                  </a:cubicBezTo>
                  <a:cubicBezTo>
                    <a:pt x="1489" y="19486"/>
                    <a:pt x="658" y="18987"/>
                    <a:pt x="242" y="18425"/>
                  </a:cubicBezTo>
                  <a:cubicBezTo>
                    <a:pt x="-173" y="17863"/>
                    <a:pt x="-173" y="17239"/>
                    <a:pt x="1212" y="16615"/>
                  </a:cubicBezTo>
                  <a:cubicBezTo>
                    <a:pt x="2596" y="15990"/>
                    <a:pt x="5365" y="15366"/>
                    <a:pt x="8965" y="14617"/>
                  </a:cubicBezTo>
                  <a:cubicBezTo>
                    <a:pt x="12565" y="13868"/>
                    <a:pt x="16996" y="12994"/>
                    <a:pt x="21427" y="1212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3668974" y="2413380"/>
              <a:ext cx="118012" cy="376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370" fill="norm" stroke="1" extrusionOk="0">
                  <a:moveTo>
                    <a:pt x="19419" y="3539"/>
                  </a:moveTo>
                  <a:cubicBezTo>
                    <a:pt x="20319" y="2379"/>
                    <a:pt x="21219" y="1220"/>
                    <a:pt x="20544" y="567"/>
                  </a:cubicBezTo>
                  <a:cubicBezTo>
                    <a:pt x="19869" y="-85"/>
                    <a:pt x="17619" y="-230"/>
                    <a:pt x="14919" y="422"/>
                  </a:cubicBezTo>
                  <a:cubicBezTo>
                    <a:pt x="12219" y="1075"/>
                    <a:pt x="9069" y="2524"/>
                    <a:pt x="6144" y="5206"/>
                  </a:cubicBezTo>
                  <a:cubicBezTo>
                    <a:pt x="3219" y="7888"/>
                    <a:pt x="519" y="11802"/>
                    <a:pt x="69" y="14702"/>
                  </a:cubicBezTo>
                  <a:cubicBezTo>
                    <a:pt x="-381" y="17601"/>
                    <a:pt x="1419" y="19485"/>
                    <a:pt x="3894" y="20428"/>
                  </a:cubicBezTo>
                  <a:cubicBezTo>
                    <a:pt x="6369" y="21370"/>
                    <a:pt x="9519" y="21370"/>
                    <a:pt x="12669" y="2137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787438" y="2557819"/>
              <a:ext cx="113463" cy="434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461" fill="norm" stroke="1" extrusionOk="0">
                  <a:moveTo>
                    <a:pt x="4224" y="5798"/>
                  </a:moveTo>
                  <a:cubicBezTo>
                    <a:pt x="2784" y="9840"/>
                    <a:pt x="1344" y="13882"/>
                    <a:pt x="624" y="16282"/>
                  </a:cubicBezTo>
                  <a:cubicBezTo>
                    <a:pt x="-96" y="18682"/>
                    <a:pt x="-96" y="19440"/>
                    <a:pt x="144" y="20135"/>
                  </a:cubicBezTo>
                  <a:cubicBezTo>
                    <a:pt x="384" y="20829"/>
                    <a:pt x="864" y="21461"/>
                    <a:pt x="1104" y="21461"/>
                  </a:cubicBezTo>
                  <a:cubicBezTo>
                    <a:pt x="1344" y="21461"/>
                    <a:pt x="1344" y="20829"/>
                    <a:pt x="1584" y="18050"/>
                  </a:cubicBezTo>
                  <a:cubicBezTo>
                    <a:pt x="1824" y="15272"/>
                    <a:pt x="2304" y="10345"/>
                    <a:pt x="4224" y="6998"/>
                  </a:cubicBezTo>
                  <a:cubicBezTo>
                    <a:pt x="6144" y="3650"/>
                    <a:pt x="9504" y="1882"/>
                    <a:pt x="12624" y="935"/>
                  </a:cubicBezTo>
                  <a:cubicBezTo>
                    <a:pt x="15744" y="-13"/>
                    <a:pt x="18624" y="-139"/>
                    <a:pt x="20064" y="114"/>
                  </a:cubicBezTo>
                  <a:cubicBezTo>
                    <a:pt x="21504" y="366"/>
                    <a:pt x="21504" y="998"/>
                    <a:pt x="21024" y="1945"/>
                  </a:cubicBezTo>
                  <a:cubicBezTo>
                    <a:pt x="20544" y="2893"/>
                    <a:pt x="19584" y="4156"/>
                    <a:pt x="16944" y="5166"/>
                  </a:cubicBezTo>
                  <a:cubicBezTo>
                    <a:pt x="14304" y="6177"/>
                    <a:pt x="9984" y="6935"/>
                    <a:pt x="5664" y="769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947928" y="2401164"/>
              <a:ext cx="92003" cy="327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870"/>
                  </a:moveTo>
                  <a:cubicBezTo>
                    <a:pt x="3000" y="367"/>
                    <a:pt x="6000" y="-135"/>
                    <a:pt x="9000" y="32"/>
                  </a:cubicBezTo>
                  <a:cubicBezTo>
                    <a:pt x="12000" y="200"/>
                    <a:pt x="15000" y="1037"/>
                    <a:pt x="17400" y="3214"/>
                  </a:cubicBezTo>
                  <a:cubicBezTo>
                    <a:pt x="19800" y="5391"/>
                    <a:pt x="21600" y="8907"/>
                    <a:pt x="21600" y="11753"/>
                  </a:cubicBezTo>
                  <a:cubicBezTo>
                    <a:pt x="21600" y="14600"/>
                    <a:pt x="19800" y="16777"/>
                    <a:pt x="16200" y="18284"/>
                  </a:cubicBezTo>
                  <a:cubicBezTo>
                    <a:pt x="12600" y="19791"/>
                    <a:pt x="7200" y="20628"/>
                    <a:pt x="1800" y="2146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131932" y="2535637"/>
              <a:ext cx="9200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800" y="4868"/>
                    <a:pt x="9600" y="-1303"/>
                    <a:pt x="13200" y="240"/>
                  </a:cubicBezTo>
                  <a:cubicBezTo>
                    <a:pt x="16800" y="1783"/>
                    <a:pt x="192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101265" y="2636782"/>
              <a:ext cx="161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400272" y="2460445"/>
              <a:ext cx="1" cy="268340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947439" y="2325956"/>
              <a:ext cx="324032" cy="428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50" fill="norm" stroke="1" extrusionOk="0">
                  <a:moveTo>
                    <a:pt x="16392" y="1741"/>
                  </a:moveTo>
                  <a:cubicBezTo>
                    <a:pt x="15889" y="1230"/>
                    <a:pt x="15387" y="719"/>
                    <a:pt x="14717" y="399"/>
                  </a:cubicBezTo>
                  <a:cubicBezTo>
                    <a:pt x="14048" y="80"/>
                    <a:pt x="13210" y="-48"/>
                    <a:pt x="12373" y="16"/>
                  </a:cubicBezTo>
                  <a:cubicBezTo>
                    <a:pt x="11536" y="80"/>
                    <a:pt x="10699" y="335"/>
                    <a:pt x="10029" y="1805"/>
                  </a:cubicBezTo>
                  <a:cubicBezTo>
                    <a:pt x="9359" y="3275"/>
                    <a:pt x="8857" y="5959"/>
                    <a:pt x="8689" y="8771"/>
                  </a:cubicBezTo>
                  <a:cubicBezTo>
                    <a:pt x="8522" y="11583"/>
                    <a:pt x="8689" y="14522"/>
                    <a:pt x="8773" y="16376"/>
                  </a:cubicBezTo>
                  <a:cubicBezTo>
                    <a:pt x="8857" y="18229"/>
                    <a:pt x="8857" y="18996"/>
                    <a:pt x="8606" y="19635"/>
                  </a:cubicBezTo>
                  <a:cubicBezTo>
                    <a:pt x="8355" y="20274"/>
                    <a:pt x="7852" y="20785"/>
                    <a:pt x="7182" y="21105"/>
                  </a:cubicBezTo>
                  <a:cubicBezTo>
                    <a:pt x="6513" y="21424"/>
                    <a:pt x="5675" y="21552"/>
                    <a:pt x="4922" y="21360"/>
                  </a:cubicBezTo>
                  <a:cubicBezTo>
                    <a:pt x="4168" y="21169"/>
                    <a:pt x="3499" y="20657"/>
                    <a:pt x="2829" y="20082"/>
                  </a:cubicBezTo>
                  <a:cubicBezTo>
                    <a:pt x="2159" y="19507"/>
                    <a:pt x="1489" y="18868"/>
                    <a:pt x="903" y="17973"/>
                  </a:cubicBezTo>
                  <a:cubicBezTo>
                    <a:pt x="317" y="17079"/>
                    <a:pt x="-185" y="15928"/>
                    <a:pt x="66" y="15225"/>
                  </a:cubicBezTo>
                  <a:cubicBezTo>
                    <a:pt x="317" y="14522"/>
                    <a:pt x="1322" y="14267"/>
                    <a:pt x="3499" y="14459"/>
                  </a:cubicBezTo>
                  <a:cubicBezTo>
                    <a:pt x="5675" y="14650"/>
                    <a:pt x="9024" y="15289"/>
                    <a:pt x="11117" y="15673"/>
                  </a:cubicBezTo>
                  <a:cubicBezTo>
                    <a:pt x="13210" y="16056"/>
                    <a:pt x="14048" y="16184"/>
                    <a:pt x="14466" y="16567"/>
                  </a:cubicBezTo>
                  <a:cubicBezTo>
                    <a:pt x="14885" y="16951"/>
                    <a:pt x="14885" y="17590"/>
                    <a:pt x="15303" y="17909"/>
                  </a:cubicBezTo>
                  <a:cubicBezTo>
                    <a:pt x="15722" y="18229"/>
                    <a:pt x="16559" y="18229"/>
                    <a:pt x="17229" y="17973"/>
                  </a:cubicBezTo>
                  <a:cubicBezTo>
                    <a:pt x="17899" y="17718"/>
                    <a:pt x="18401" y="17206"/>
                    <a:pt x="18401" y="16503"/>
                  </a:cubicBezTo>
                  <a:cubicBezTo>
                    <a:pt x="18401" y="15801"/>
                    <a:pt x="17899" y="14906"/>
                    <a:pt x="17229" y="14522"/>
                  </a:cubicBezTo>
                  <a:cubicBezTo>
                    <a:pt x="16559" y="14139"/>
                    <a:pt x="15722" y="14267"/>
                    <a:pt x="15136" y="14650"/>
                  </a:cubicBezTo>
                  <a:cubicBezTo>
                    <a:pt x="14550" y="15034"/>
                    <a:pt x="14215" y="15673"/>
                    <a:pt x="14048" y="16312"/>
                  </a:cubicBezTo>
                  <a:cubicBezTo>
                    <a:pt x="13880" y="16951"/>
                    <a:pt x="13880" y="17590"/>
                    <a:pt x="14215" y="18101"/>
                  </a:cubicBezTo>
                  <a:cubicBezTo>
                    <a:pt x="14550" y="18612"/>
                    <a:pt x="15220" y="18996"/>
                    <a:pt x="15973" y="19060"/>
                  </a:cubicBezTo>
                  <a:cubicBezTo>
                    <a:pt x="16727" y="19124"/>
                    <a:pt x="17564" y="18868"/>
                    <a:pt x="18317" y="18548"/>
                  </a:cubicBezTo>
                  <a:cubicBezTo>
                    <a:pt x="19071" y="18229"/>
                    <a:pt x="19741" y="17845"/>
                    <a:pt x="20327" y="17270"/>
                  </a:cubicBezTo>
                  <a:cubicBezTo>
                    <a:pt x="20913" y="16695"/>
                    <a:pt x="21415" y="15928"/>
                    <a:pt x="21164" y="15353"/>
                  </a:cubicBezTo>
                  <a:cubicBezTo>
                    <a:pt x="20913" y="14778"/>
                    <a:pt x="19908" y="14395"/>
                    <a:pt x="18903" y="140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5266625" y="2529446"/>
              <a:ext cx="191671" cy="186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8757"/>
                  </a:moveTo>
                  <a:cubicBezTo>
                    <a:pt x="1440" y="8173"/>
                    <a:pt x="2880" y="7589"/>
                    <a:pt x="4752" y="8173"/>
                  </a:cubicBezTo>
                  <a:cubicBezTo>
                    <a:pt x="6624" y="8757"/>
                    <a:pt x="8928" y="10508"/>
                    <a:pt x="10224" y="12114"/>
                  </a:cubicBezTo>
                  <a:cubicBezTo>
                    <a:pt x="11520" y="13719"/>
                    <a:pt x="11808" y="15178"/>
                    <a:pt x="11808" y="16638"/>
                  </a:cubicBezTo>
                  <a:cubicBezTo>
                    <a:pt x="11808" y="18097"/>
                    <a:pt x="11520" y="19557"/>
                    <a:pt x="10656" y="20432"/>
                  </a:cubicBezTo>
                  <a:cubicBezTo>
                    <a:pt x="9792" y="21308"/>
                    <a:pt x="8352" y="21600"/>
                    <a:pt x="7488" y="20724"/>
                  </a:cubicBezTo>
                  <a:cubicBezTo>
                    <a:pt x="6624" y="19849"/>
                    <a:pt x="6336" y="17805"/>
                    <a:pt x="7488" y="14595"/>
                  </a:cubicBezTo>
                  <a:cubicBezTo>
                    <a:pt x="8640" y="11384"/>
                    <a:pt x="11232" y="7005"/>
                    <a:pt x="13824" y="4378"/>
                  </a:cubicBezTo>
                  <a:cubicBezTo>
                    <a:pt x="16416" y="1751"/>
                    <a:pt x="19008" y="87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6348088" y="2555847"/>
              <a:ext cx="112269" cy="34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233" fill="norm" stroke="1" extrusionOk="0">
                  <a:moveTo>
                    <a:pt x="1328" y="6886"/>
                  </a:moveTo>
                  <a:cubicBezTo>
                    <a:pt x="858" y="11142"/>
                    <a:pt x="389" y="15399"/>
                    <a:pt x="389" y="17922"/>
                  </a:cubicBezTo>
                  <a:cubicBezTo>
                    <a:pt x="389" y="20445"/>
                    <a:pt x="858" y="21233"/>
                    <a:pt x="858" y="21233"/>
                  </a:cubicBezTo>
                  <a:cubicBezTo>
                    <a:pt x="858" y="21233"/>
                    <a:pt x="389" y="20445"/>
                    <a:pt x="154" y="17370"/>
                  </a:cubicBezTo>
                  <a:cubicBezTo>
                    <a:pt x="-81" y="14296"/>
                    <a:pt x="-81" y="8935"/>
                    <a:pt x="389" y="5861"/>
                  </a:cubicBezTo>
                  <a:cubicBezTo>
                    <a:pt x="858" y="2786"/>
                    <a:pt x="1797" y="1998"/>
                    <a:pt x="2971" y="1210"/>
                  </a:cubicBezTo>
                  <a:cubicBezTo>
                    <a:pt x="4145" y="421"/>
                    <a:pt x="5554" y="-367"/>
                    <a:pt x="8841" y="185"/>
                  </a:cubicBezTo>
                  <a:cubicBezTo>
                    <a:pt x="12128" y="737"/>
                    <a:pt x="17293" y="2629"/>
                    <a:pt x="19406" y="4363"/>
                  </a:cubicBezTo>
                  <a:cubicBezTo>
                    <a:pt x="21519" y="6097"/>
                    <a:pt x="20580" y="7674"/>
                    <a:pt x="18936" y="8620"/>
                  </a:cubicBezTo>
                  <a:cubicBezTo>
                    <a:pt x="17293" y="9566"/>
                    <a:pt x="14945" y="9881"/>
                    <a:pt x="12597" y="9960"/>
                  </a:cubicBezTo>
                  <a:cubicBezTo>
                    <a:pt x="10249" y="10039"/>
                    <a:pt x="7902" y="9881"/>
                    <a:pt x="6962" y="9329"/>
                  </a:cubicBezTo>
                  <a:cubicBezTo>
                    <a:pt x="6023" y="8778"/>
                    <a:pt x="6493" y="7832"/>
                    <a:pt x="6962" y="688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6525204" y="2514113"/>
              <a:ext cx="144453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600" fill="norm" stroke="1" extrusionOk="0">
                  <a:moveTo>
                    <a:pt x="21420" y="0"/>
                  </a:moveTo>
                  <a:cubicBezTo>
                    <a:pt x="15357" y="3661"/>
                    <a:pt x="9294" y="7322"/>
                    <a:pt x="5694" y="9885"/>
                  </a:cubicBezTo>
                  <a:cubicBezTo>
                    <a:pt x="2094" y="12447"/>
                    <a:pt x="957" y="13912"/>
                    <a:pt x="388" y="15559"/>
                  </a:cubicBezTo>
                  <a:cubicBezTo>
                    <a:pt x="-180" y="17207"/>
                    <a:pt x="-180" y="19037"/>
                    <a:pt x="767" y="20136"/>
                  </a:cubicBezTo>
                  <a:cubicBezTo>
                    <a:pt x="1715" y="21234"/>
                    <a:pt x="3609" y="21600"/>
                    <a:pt x="6831" y="21600"/>
                  </a:cubicBezTo>
                  <a:cubicBezTo>
                    <a:pt x="10052" y="21600"/>
                    <a:pt x="14599" y="21234"/>
                    <a:pt x="19146" y="2086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6500986" y="2698117"/>
              <a:ext cx="138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6769325" y="2529446"/>
              <a:ext cx="23001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6007752" y="2615836"/>
              <a:ext cx="155894" cy="117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9" fill="norm" stroke="1" extrusionOk="0">
                  <a:moveTo>
                    <a:pt x="14164" y="2388"/>
                  </a:moveTo>
                  <a:cubicBezTo>
                    <a:pt x="15580" y="1010"/>
                    <a:pt x="16997" y="-369"/>
                    <a:pt x="17528" y="91"/>
                  </a:cubicBezTo>
                  <a:cubicBezTo>
                    <a:pt x="18059" y="550"/>
                    <a:pt x="17705" y="2848"/>
                    <a:pt x="15226" y="5835"/>
                  </a:cubicBezTo>
                  <a:cubicBezTo>
                    <a:pt x="12747" y="8822"/>
                    <a:pt x="8144" y="12499"/>
                    <a:pt x="4957" y="15027"/>
                  </a:cubicBezTo>
                  <a:cubicBezTo>
                    <a:pt x="1770" y="17554"/>
                    <a:pt x="0" y="18933"/>
                    <a:pt x="0" y="19852"/>
                  </a:cubicBezTo>
                  <a:cubicBezTo>
                    <a:pt x="0" y="20771"/>
                    <a:pt x="1770" y="21231"/>
                    <a:pt x="5666" y="21001"/>
                  </a:cubicBezTo>
                  <a:cubicBezTo>
                    <a:pt x="9561" y="20771"/>
                    <a:pt x="15580" y="19852"/>
                    <a:pt x="21600" y="1893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6002641" y="2797786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787970" y="2613782"/>
              <a:ext cx="150462" cy="24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496" fill="norm" stroke="1" extrusionOk="0">
                  <a:moveTo>
                    <a:pt x="11880" y="682"/>
                  </a:moveTo>
                  <a:cubicBezTo>
                    <a:pt x="8640" y="2728"/>
                    <a:pt x="5400" y="4775"/>
                    <a:pt x="3240" y="7958"/>
                  </a:cubicBezTo>
                  <a:cubicBezTo>
                    <a:pt x="1080" y="11141"/>
                    <a:pt x="0" y="15461"/>
                    <a:pt x="0" y="18076"/>
                  </a:cubicBezTo>
                  <a:cubicBezTo>
                    <a:pt x="0" y="20691"/>
                    <a:pt x="1080" y="21600"/>
                    <a:pt x="3960" y="21486"/>
                  </a:cubicBezTo>
                  <a:cubicBezTo>
                    <a:pt x="6840" y="21373"/>
                    <a:pt x="11520" y="20236"/>
                    <a:pt x="14940" y="17621"/>
                  </a:cubicBezTo>
                  <a:cubicBezTo>
                    <a:pt x="18360" y="15006"/>
                    <a:pt x="20520" y="10914"/>
                    <a:pt x="21060" y="7731"/>
                  </a:cubicBezTo>
                  <a:cubicBezTo>
                    <a:pt x="21600" y="4547"/>
                    <a:pt x="20520" y="2274"/>
                    <a:pt x="17820" y="1137"/>
                  </a:cubicBezTo>
                  <a:cubicBezTo>
                    <a:pt x="15120" y="0"/>
                    <a:pt x="10800" y="0"/>
                    <a:pt x="648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7745992" y="2586285"/>
              <a:ext cx="151667" cy="1670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0174" fill="norm" stroke="1" extrusionOk="0">
                  <a:moveTo>
                    <a:pt x="17362" y="3320"/>
                  </a:moveTo>
                  <a:cubicBezTo>
                    <a:pt x="15968" y="2395"/>
                    <a:pt x="14575" y="1469"/>
                    <a:pt x="13007" y="698"/>
                  </a:cubicBezTo>
                  <a:cubicBezTo>
                    <a:pt x="11439" y="-74"/>
                    <a:pt x="9697" y="-691"/>
                    <a:pt x="7433" y="1623"/>
                  </a:cubicBezTo>
                  <a:cubicBezTo>
                    <a:pt x="5168" y="3938"/>
                    <a:pt x="2381" y="9183"/>
                    <a:pt x="988" y="12578"/>
                  </a:cubicBezTo>
                  <a:cubicBezTo>
                    <a:pt x="-406" y="15972"/>
                    <a:pt x="-406" y="17515"/>
                    <a:pt x="1510" y="18749"/>
                  </a:cubicBezTo>
                  <a:cubicBezTo>
                    <a:pt x="3426" y="19983"/>
                    <a:pt x="7259" y="20909"/>
                    <a:pt x="10917" y="19366"/>
                  </a:cubicBezTo>
                  <a:cubicBezTo>
                    <a:pt x="14575" y="17823"/>
                    <a:pt x="18058" y="13812"/>
                    <a:pt x="19626" y="10726"/>
                  </a:cubicBezTo>
                  <a:cubicBezTo>
                    <a:pt x="21194" y="7640"/>
                    <a:pt x="20846" y="5480"/>
                    <a:pt x="19626" y="3938"/>
                  </a:cubicBezTo>
                  <a:cubicBezTo>
                    <a:pt x="18407" y="2395"/>
                    <a:pt x="16317" y="1469"/>
                    <a:pt x="14400" y="1160"/>
                  </a:cubicBezTo>
                  <a:cubicBezTo>
                    <a:pt x="12484" y="852"/>
                    <a:pt x="10742" y="1160"/>
                    <a:pt x="9871" y="2240"/>
                  </a:cubicBezTo>
                  <a:cubicBezTo>
                    <a:pt x="9000" y="3320"/>
                    <a:pt x="9000" y="5172"/>
                    <a:pt x="9000" y="702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7934685" y="2567781"/>
              <a:ext cx="276007" cy="21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2314"/>
                  </a:moveTo>
                  <a:cubicBezTo>
                    <a:pt x="1400" y="1800"/>
                    <a:pt x="2800" y="1286"/>
                    <a:pt x="4700" y="3086"/>
                  </a:cubicBezTo>
                  <a:cubicBezTo>
                    <a:pt x="6600" y="4886"/>
                    <a:pt x="9000" y="9000"/>
                    <a:pt x="10200" y="11700"/>
                  </a:cubicBezTo>
                  <a:cubicBezTo>
                    <a:pt x="11400" y="14400"/>
                    <a:pt x="11400" y="15686"/>
                    <a:pt x="11300" y="17100"/>
                  </a:cubicBezTo>
                  <a:cubicBezTo>
                    <a:pt x="11200" y="18514"/>
                    <a:pt x="11000" y="20057"/>
                    <a:pt x="10400" y="20829"/>
                  </a:cubicBezTo>
                  <a:cubicBezTo>
                    <a:pt x="9800" y="21600"/>
                    <a:pt x="8800" y="21600"/>
                    <a:pt x="8200" y="20571"/>
                  </a:cubicBezTo>
                  <a:cubicBezTo>
                    <a:pt x="7600" y="19543"/>
                    <a:pt x="7400" y="17486"/>
                    <a:pt x="8700" y="14529"/>
                  </a:cubicBezTo>
                  <a:cubicBezTo>
                    <a:pt x="10000" y="11571"/>
                    <a:pt x="12800" y="7714"/>
                    <a:pt x="15200" y="5143"/>
                  </a:cubicBezTo>
                  <a:cubicBezTo>
                    <a:pt x="17600" y="2571"/>
                    <a:pt x="19600" y="12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8851973" y="2510201"/>
              <a:ext cx="131927" cy="3851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9" h="21279" fill="norm" stroke="1" extrusionOk="0">
                  <a:moveTo>
                    <a:pt x="4028" y="8687"/>
                  </a:moveTo>
                  <a:cubicBezTo>
                    <a:pt x="4828" y="11793"/>
                    <a:pt x="5628" y="14899"/>
                    <a:pt x="5828" y="16875"/>
                  </a:cubicBezTo>
                  <a:cubicBezTo>
                    <a:pt x="6028" y="18852"/>
                    <a:pt x="5628" y="19699"/>
                    <a:pt x="4628" y="20334"/>
                  </a:cubicBezTo>
                  <a:cubicBezTo>
                    <a:pt x="3628" y="20969"/>
                    <a:pt x="2028" y="21393"/>
                    <a:pt x="1228" y="21252"/>
                  </a:cubicBezTo>
                  <a:cubicBezTo>
                    <a:pt x="428" y="21111"/>
                    <a:pt x="428" y="20405"/>
                    <a:pt x="228" y="17864"/>
                  </a:cubicBezTo>
                  <a:cubicBezTo>
                    <a:pt x="28" y="15322"/>
                    <a:pt x="-372" y="10946"/>
                    <a:pt x="828" y="7628"/>
                  </a:cubicBezTo>
                  <a:cubicBezTo>
                    <a:pt x="2028" y="4311"/>
                    <a:pt x="4828" y="2052"/>
                    <a:pt x="7228" y="922"/>
                  </a:cubicBezTo>
                  <a:cubicBezTo>
                    <a:pt x="9628" y="-207"/>
                    <a:pt x="11628" y="-207"/>
                    <a:pt x="14028" y="428"/>
                  </a:cubicBezTo>
                  <a:cubicBezTo>
                    <a:pt x="16428" y="1064"/>
                    <a:pt x="19228" y="2334"/>
                    <a:pt x="20228" y="3887"/>
                  </a:cubicBezTo>
                  <a:cubicBezTo>
                    <a:pt x="21228" y="5440"/>
                    <a:pt x="20428" y="7275"/>
                    <a:pt x="18028" y="8687"/>
                  </a:cubicBezTo>
                  <a:cubicBezTo>
                    <a:pt x="15628" y="10099"/>
                    <a:pt x="11628" y="11087"/>
                    <a:pt x="8628" y="11511"/>
                  </a:cubicBezTo>
                  <a:cubicBezTo>
                    <a:pt x="5628" y="11934"/>
                    <a:pt x="3628" y="11793"/>
                    <a:pt x="2828" y="11299"/>
                  </a:cubicBezTo>
                  <a:cubicBezTo>
                    <a:pt x="2028" y="10805"/>
                    <a:pt x="2428" y="9958"/>
                    <a:pt x="2828" y="911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9081800" y="2569657"/>
              <a:ext cx="255917" cy="8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0892" fill="norm" stroke="1" extrusionOk="0">
                  <a:moveTo>
                    <a:pt x="4093" y="15759"/>
                  </a:moveTo>
                  <a:cubicBezTo>
                    <a:pt x="3452" y="18159"/>
                    <a:pt x="2810" y="20559"/>
                    <a:pt x="2062" y="20859"/>
                  </a:cubicBezTo>
                  <a:cubicBezTo>
                    <a:pt x="1313" y="21159"/>
                    <a:pt x="458" y="19359"/>
                    <a:pt x="137" y="16959"/>
                  </a:cubicBezTo>
                  <a:cubicBezTo>
                    <a:pt x="-184" y="14559"/>
                    <a:pt x="30" y="11559"/>
                    <a:pt x="1099" y="8559"/>
                  </a:cubicBezTo>
                  <a:cubicBezTo>
                    <a:pt x="2168" y="5559"/>
                    <a:pt x="4093" y="2559"/>
                    <a:pt x="5590" y="1059"/>
                  </a:cubicBezTo>
                  <a:cubicBezTo>
                    <a:pt x="7087" y="-441"/>
                    <a:pt x="8157" y="-441"/>
                    <a:pt x="9547" y="1659"/>
                  </a:cubicBezTo>
                  <a:cubicBezTo>
                    <a:pt x="10937" y="3759"/>
                    <a:pt x="12648" y="7959"/>
                    <a:pt x="14038" y="11559"/>
                  </a:cubicBezTo>
                  <a:cubicBezTo>
                    <a:pt x="15428" y="15159"/>
                    <a:pt x="16497" y="18159"/>
                    <a:pt x="17139" y="17859"/>
                  </a:cubicBezTo>
                  <a:cubicBezTo>
                    <a:pt x="17780" y="17559"/>
                    <a:pt x="17994" y="13959"/>
                    <a:pt x="18636" y="10959"/>
                  </a:cubicBezTo>
                  <a:cubicBezTo>
                    <a:pt x="19277" y="7959"/>
                    <a:pt x="20347" y="5559"/>
                    <a:pt x="21416" y="31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9476821" y="2383777"/>
              <a:ext cx="204027" cy="334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21" fill="norm" stroke="1" extrusionOk="0">
                  <a:moveTo>
                    <a:pt x="9485" y="0"/>
                  </a:moveTo>
                  <a:cubicBezTo>
                    <a:pt x="8152" y="327"/>
                    <a:pt x="6818" y="655"/>
                    <a:pt x="5618" y="1800"/>
                  </a:cubicBezTo>
                  <a:cubicBezTo>
                    <a:pt x="4418" y="2945"/>
                    <a:pt x="3352" y="4909"/>
                    <a:pt x="2418" y="7364"/>
                  </a:cubicBezTo>
                  <a:cubicBezTo>
                    <a:pt x="1485" y="9818"/>
                    <a:pt x="685" y="12764"/>
                    <a:pt x="285" y="14727"/>
                  </a:cubicBezTo>
                  <a:cubicBezTo>
                    <a:pt x="-115" y="16691"/>
                    <a:pt x="-115" y="17673"/>
                    <a:pt x="418" y="18655"/>
                  </a:cubicBezTo>
                  <a:cubicBezTo>
                    <a:pt x="952" y="19636"/>
                    <a:pt x="2018" y="20618"/>
                    <a:pt x="3352" y="21109"/>
                  </a:cubicBezTo>
                  <a:cubicBezTo>
                    <a:pt x="4685" y="21600"/>
                    <a:pt x="6285" y="21600"/>
                    <a:pt x="8685" y="20455"/>
                  </a:cubicBezTo>
                  <a:cubicBezTo>
                    <a:pt x="11085" y="19309"/>
                    <a:pt x="14285" y="17018"/>
                    <a:pt x="16552" y="14073"/>
                  </a:cubicBezTo>
                  <a:cubicBezTo>
                    <a:pt x="18818" y="11127"/>
                    <a:pt x="20152" y="7527"/>
                    <a:pt x="20818" y="5318"/>
                  </a:cubicBezTo>
                  <a:cubicBezTo>
                    <a:pt x="21485" y="3109"/>
                    <a:pt x="21485" y="2291"/>
                    <a:pt x="20552" y="2291"/>
                  </a:cubicBezTo>
                  <a:cubicBezTo>
                    <a:pt x="19618" y="2291"/>
                    <a:pt x="17752" y="3109"/>
                    <a:pt x="15885" y="39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9706293" y="2498779"/>
              <a:ext cx="90218" cy="2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82" fill="norm" stroke="1" extrusionOk="0">
                  <a:moveTo>
                    <a:pt x="5267" y="0"/>
                  </a:moveTo>
                  <a:cubicBezTo>
                    <a:pt x="4667" y="4828"/>
                    <a:pt x="4067" y="9656"/>
                    <a:pt x="3467" y="12706"/>
                  </a:cubicBezTo>
                  <a:cubicBezTo>
                    <a:pt x="2867" y="15755"/>
                    <a:pt x="2267" y="17026"/>
                    <a:pt x="1667" y="18424"/>
                  </a:cubicBezTo>
                  <a:cubicBezTo>
                    <a:pt x="1067" y="19821"/>
                    <a:pt x="467" y="21346"/>
                    <a:pt x="167" y="21473"/>
                  </a:cubicBezTo>
                  <a:cubicBezTo>
                    <a:pt x="-133" y="21600"/>
                    <a:pt x="-133" y="20329"/>
                    <a:pt x="1067" y="18169"/>
                  </a:cubicBezTo>
                  <a:cubicBezTo>
                    <a:pt x="2267" y="16009"/>
                    <a:pt x="4667" y="12960"/>
                    <a:pt x="6767" y="10800"/>
                  </a:cubicBezTo>
                  <a:cubicBezTo>
                    <a:pt x="8867" y="8640"/>
                    <a:pt x="10667" y="7369"/>
                    <a:pt x="13067" y="6607"/>
                  </a:cubicBezTo>
                  <a:cubicBezTo>
                    <a:pt x="15467" y="5845"/>
                    <a:pt x="18467" y="5591"/>
                    <a:pt x="19967" y="6099"/>
                  </a:cubicBezTo>
                  <a:cubicBezTo>
                    <a:pt x="21467" y="6607"/>
                    <a:pt x="21467" y="7878"/>
                    <a:pt x="20567" y="10165"/>
                  </a:cubicBezTo>
                  <a:cubicBezTo>
                    <a:pt x="19667" y="12452"/>
                    <a:pt x="17867" y="15755"/>
                    <a:pt x="16067" y="1905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9851394" y="2590781"/>
              <a:ext cx="2300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9920396" y="2422111"/>
              <a:ext cx="9200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3600" y="10800"/>
                  </a:cubicBezTo>
                  <a:cubicBezTo>
                    <a:pt x="7200" y="7200"/>
                    <a:pt x="14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9936255" y="2388492"/>
              <a:ext cx="175813" cy="313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174" fill="norm" stroke="1" extrusionOk="0">
                  <a:moveTo>
                    <a:pt x="21228" y="200"/>
                  </a:moveTo>
                  <a:cubicBezTo>
                    <a:pt x="19685" y="27"/>
                    <a:pt x="18142" y="-146"/>
                    <a:pt x="15982" y="200"/>
                  </a:cubicBezTo>
                  <a:cubicBezTo>
                    <a:pt x="13822" y="545"/>
                    <a:pt x="11045" y="1409"/>
                    <a:pt x="9811" y="3569"/>
                  </a:cubicBezTo>
                  <a:cubicBezTo>
                    <a:pt x="8577" y="5729"/>
                    <a:pt x="8885" y="9185"/>
                    <a:pt x="9348" y="11777"/>
                  </a:cubicBezTo>
                  <a:cubicBezTo>
                    <a:pt x="9811" y="14369"/>
                    <a:pt x="10428" y="16097"/>
                    <a:pt x="10582" y="17652"/>
                  </a:cubicBezTo>
                  <a:cubicBezTo>
                    <a:pt x="10737" y="19208"/>
                    <a:pt x="10428" y="20590"/>
                    <a:pt x="9502" y="21022"/>
                  </a:cubicBezTo>
                  <a:cubicBezTo>
                    <a:pt x="8577" y="21454"/>
                    <a:pt x="7034" y="20936"/>
                    <a:pt x="5491" y="19812"/>
                  </a:cubicBezTo>
                  <a:cubicBezTo>
                    <a:pt x="3948" y="18689"/>
                    <a:pt x="2405" y="16961"/>
                    <a:pt x="1325" y="15665"/>
                  </a:cubicBezTo>
                  <a:cubicBezTo>
                    <a:pt x="245" y="14369"/>
                    <a:pt x="-372" y="13505"/>
                    <a:pt x="245" y="12728"/>
                  </a:cubicBezTo>
                  <a:cubicBezTo>
                    <a:pt x="862" y="11950"/>
                    <a:pt x="2714" y="11259"/>
                    <a:pt x="6262" y="10654"/>
                  </a:cubicBezTo>
                  <a:cubicBezTo>
                    <a:pt x="9811" y="10049"/>
                    <a:pt x="15057" y="9531"/>
                    <a:pt x="20302" y="901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0120874" y="2439499"/>
              <a:ext cx="106197" cy="23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142" fill="norm" stroke="1" extrusionOk="0">
                  <a:moveTo>
                    <a:pt x="21371" y="1220"/>
                  </a:moveTo>
                  <a:cubicBezTo>
                    <a:pt x="19314" y="515"/>
                    <a:pt x="17257" y="-189"/>
                    <a:pt x="14171" y="46"/>
                  </a:cubicBezTo>
                  <a:cubicBezTo>
                    <a:pt x="11085" y="281"/>
                    <a:pt x="6971" y="1454"/>
                    <a:pt x="4142" y="4037"/>
                  </a:cubicBezTo>
                  <a:cubicBezTo>
                    <a:pt x="1314" y="6620"/>
                    <a:pt x="-229" y="10611"/>
                    <a:pt x="28" y="13781"/>
                  </a:cubicBezTo>
                  <a:cubicBezTo>
                    <a:pt x="285" y="16950"/>
                    <a:pt x="2342" y="19298"/>
                    <a:pt x="5685" y="20354"/>
                  </a:cubicBezTo>
                  <a:cubicBezTo>
                    <a:pt x="9028" y="21411"/>
                    <a:pt x="13657" y="21176"/>
                    <a:pt x="18285" y="2094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10223550" y="2530949"/>
              <a:ext cx="153687" cy="143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0561" fill="norm" stroke="1" extrusionOk="0">
                  <a:moveTo>
                    <a:pt x="12815" y="883"/>
                  </a:moveTo>
                  <a:cubicBezTo>
                    <a:pt x="10758" y="151"/>
                    <a:pt x="8701" y="-581"/>
                    <a:pt x="6301" y="700"/>
                  </a:cubicBezTo>
                  <a:cubicBezTo>
                    <a:pt x="3901" y="1982"/>
                    <a:pt x="1158" y="5277"/>
                    <a:pt x="301" y="8755"/>
                  </a:cubicBezTo>
                  <a:cubicBezTo>
                    <a:pt x="-556" y="12233"/>
                    <a:pt x="473" y="15894"/>
                    <a:pt x="2701" y="18090"/>
                  </a:cubicBezTo>
                  <a:cubicBezTo>
                    <a:pt x="4930" y="20287"/>
                    <a:pt x="8358" y="21019"/>
                    <a:pt x="11615" y="20287"/>
                  </a:cubicBezTo>
                  <a:cubicBezTo>
                    <a:pt x="14873" y="19555"/>
                    <a:pt x="17958" y="17358"/>
                    <a:pt x="19501" y="14978"/>
                  </a:cubicBezTo>
                  <a:cubicBezTo>
                    <a:pt x="21044" y="12599"/>
                    <a:pt x="21044" y="10036"/>
                    <a:pt x="19158" y="7656"/>
                  </a:cubicBezTo>
                  <a:cubicBezTo>
                    <a:pt x="17273" y="5277"/>
                    <a:pt x="13501" y="3080"/>
                    <a:pt x="9730" y="88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10342072" y="2644449"/>
              <a:ext cx="7667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538"/>
                    <a:pt x="14400" y="11077"/>
                    <a:pt x="10800" y="14677"/>
                  </a:cubicBezTo>
                  <a:cubicBezTo>
                    <a:pt x="7200" y="18277"/>
                    <a:pt x="360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10541410" y="2506446"/>
              <a:ext cx="38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00"/>
                    <a:pt x="7200" y="11400"/>
                    <a:pt x="3600" y="15000"/>
                  </a:cubicBezTo>
                  <a:cubicBezTo>
                    <a:pt x="0" y="18600"/>
                    <a:pt x="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10618079" y="2429778"/>
              <a:ext cx="105641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fill="norm" stroke="1" extrusionOk="0">
                  <a:moveTo>
                    <a:pt x="3014" y="0"/>
                  </a:moveTo>
                  <a:cubicBezTo>
                    <a:pt x="5526" y="0"/>
                    <a:pt x="8037" y="0"/>
                    <a:pt x="11302" y="1286"/>
                  </a:cubicBezTo>
                  <a:cubicBezTo>
                    <a:pt x="14567" y="2571"/>
                    <a:pt x="18586" y="5143"/>
                    <a:pt x="20093" y="7971"/>
                  </a:cubicBezTo>
                  <a:cubicBezTo>
                    <a:pt x="21600" y="10800"/>
                    <a:pt x="20595" y="13886"/>
                    <a:pt x="16828" y="16200"/>
                  </a:cubicBezTo>
                  <a:cubicBezTo>
                    <a:pt x="13061" y="18514"/>
                    <a:pt x="653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2194139" y="4354752"/>
              <a:ext cx="212755" cy="23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0830" fill="norm" stroke="1" extrusionOk="0">
                  <a:moveTo>
                    <a:pt x="17550" y="8722"/>
                  </a:moveTo>
                  <a:cubicBezTo>
                    <a:pt x="17293" y="6472"/>
                    <a:pt x="17036" y="4222"/>
                    <a:pt x="16521" y="2534"/>
                  </a:cubicBezTo>
                  <a:cubicBezTo>
                    <a:pt x="16007" y="847"/>
                    <a:pt x="15236" y="-278"/>
                    <a:pt x="13178" y="60"/>
                  </a:cubicBezTo>
                  <a:cubicBezTo>
                    <a:pt x="11121" y="397"/>
                    <a:pt x="7778" y="2197"/>
                    <a:pt x="5336" y="5009"/>
                  </a:cubicBezTo>
                  <a:cubicBezTo>
                    <a:pt x="2893" y="7822"/>
                    <a:pt x="1350" y="11647"/>
                    <a:pt x="578" y="14459"/>
                  </a:cubicBezTo>
                  <a:cubicBezTo>
                    <a:pt x="-193" y="17272"/>
                    <a:pt x="-193" y="19072"/>
                    <a:pt x="578" y="20085"/>
                  </a:cubicBezTo>
                  <a:cubicBezTo>
                    <a:pt x="1350" y="21097"/>
                    <a:pt x="2893" y="21322"/>
                    <a:pt x="4950" y="19184"/>
                  </a:cubicBezTo>
                  <a:cubicBezTo>
                    <a:pt x="7007" y="17047"/>
                    <a:pt x="9578" y="12547"/>
                    <a:pt x="10993" y="9622"/>
                  </a:cubicBezTo>
                  <a:cubicBezTo>
                    <a:pt x="12407" y="6697"/>
                    <a:pt x="12664" y="5347"/>
                    <a:pt x="12793" y="5459"/>
                  </a:cubicBezTo>
                  <a:cubicBezTo>
                    <a:pt x="12921" y="5572"/>
                    <a:pt x="12921" y="7147"/>
                    <a:pt x="12921" y="8497"/>
                  </a:cubicBezTo>
                  <a:cubicBezTo>
                    <a:pt x="12921" y="9847"/>
                    <a:pt x="12921" y="10972"/>
                    <a:pt x="14336" y="11985"/>
                  </a:cubicBezTo>
                  <a:cubicBezTo>
                    <a:pt x="15750" y="12997"/>
                    <a:pt x="18578" y="13897"/>
                    <a:pt x="21407" y="14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2459882" y="4375791"/>
              <a:ext cx="100349" cy="177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56" fill="norm" stroke="1" extrusionOk="0">
                  <a:moveTo>
                    <a:pt x="1764" y="2016"/>
                  </a:moveTo>
                  <a:cubicBezTo>
                    <a:pt x="684" y="9422"/>
                    <a:pt x="-396" y="16827"/>
                    <a:pt x="144" y="16982"/>
                  </a:cubicBezTo>
                  <a:cubicBezTo>
                    <a:pt x="684" y="17136"/>
                    <a:pt x="2844" y="10039"/>
                    <a:pt x="5274" y="5719"/>
                  </a:cubicBezTo>
                  <a:cubicBezTo>
                    <a:pt x="7704" y="1399"/>
                    <a:pt x="10404" y="-144"/>
                    <a:pt x="12564" y="10"/>
                  </a:cubicBezTo>
                  <a:cubicBezTo>
                    <a:pt x="14724" y="165"/>
                    <a:pt x="16344" y="2016"/>
                    <a:pt x="17154" y="5256"/>
                  </a:cubicBezTo>
                  <a:cubicBezTo>
                    <a:pt x="17964" y="8496"/>
                    <a:pt x="17964" y="13125"/>
                    <a:pt x="18504" y="16056"/>
                  </a:cubicBezTo>
                  <a:cubicBezTo>
                    <a:pt x="19044" y="18987"/>
                    <a:pt x="20124" y="20222"/>
                    <a:pt x="21204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2642010" y="4115119"/>
              <a:ext cx="178894" cy="443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11417" y="13025"/>
                  </a:moveTo>
                  <a:cubicBezTo>
                    <a:pt x="11417" y="12285"/>
                    <a:pt x="11417" y="11544"/>
                    <a:pt x="10646" y="11174"/>
                  </a:cubicBezTo>
                  <a:cubicBezTo>
                    <a:pt x="9874" y="10804"/>
                    <a:pt x="8331" y="10804"/>
                    <a:pt x="6634" y="11606"/>
                  </a:cubicBezTo>
                  <a:cubicBezTo>
                    <a:pt x="4937" y="12408"/>
                    <a:pt x="3086" y="14013"/>
                    <a:pt x="1851" y="15494"/>
                  </a:cubicBezTo>
                  <a:cubicBezTo>
                    <a:pt x="617" y="16975"/>
                    <a:pt x="0" y="18333"/>
                    <a:pt x="0" y="19320"/>
                  </a:cubicBezTo>
                  <a:cubicBezTo>
                    <a:pt x="0" y="20308"/>
                    <a:pt x="617" y="20925"/>
                    <a:pt x="1697" y="21233"/>
                  </a:cubicBezTo>
                  <a:cubicBezTo>
                    <a:pt x="2777" y="21542"/>
                    <a:pt x="4320" y="21542"/>
                    <a:pt x="6943" y="20246"/>
                  </a:cubicBezTo>
                  <a:cubicBezTo>
                    <a:pt x="9566" y="18950"/>
                    <a:pt x="13269" y="16358"/>
                    <a:pt x="15120" y="12964"/>
                  </a:cubicBezTo>
                  <a:cubicBezTo>
                    <a:pt x="16971" y="9569"/>
                    <a:pt x="16971" y="5373"/>
                    <a:pt x="16817" y="2966"/>
                  </a:cubicBezTo>
                  <a:cubicBezTo>
                    <a:pt x="16663" y="559"/>
                    <a:pt x="16354" y="-58"/>
                    <a:pt x="15891" y="4"/>
                  </a:cubicBezTo>
                  <a:cubicBezTo>
                    <a:pt x="15429" y="65"/>
                    <a:pt x="14811" y="806"/>
                    <a:pt x="14966" y="2904"/>
                  </a:cubicBezTo>
                  <a:cubicBezTo>
                    <a:pt x="15120" y="5003"/>
                    <a:pt x="16046" y="8459"/>
                    <a:pt x="17280" y="10865"/>
                  </a:cubicBezTo>
                  <a:cubicBezTo>
                    <a:pt x="18514" y="13272"/>
                    <a:pt x="20057" y="14630"/>
                    <a:pt x="21600" y="15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3477212" y="4369488"/>
              <a:ext cx="171710" cy="21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96" fill="norm" stroke="1" extrusionOk="0">
                  <a:moveTo>
                    <a:pt x="3236" y="0"/>
                  </a:moveTo>
                  <a:cubicBezTo>
                    <a:pt x="1966" y="5777"/>
                    <a:pt x="695" y="11553"/>
                    <a:pt x="218" y="15070"/>
                  </a:cubicBezTo>
                  <a:cubicBezTo>
                    <a:pt x="-258" y="18586"/>
                    <a:pt x="60" y="19842"/>
                    <a:pt x="1013" y="20595"/>
                  </a:cubicBezTo>
                  <a:cubicBezTo>
                    <a:pt x="1966" y="21349"/>
                    <a:pt x="3554" y="21600"/>
                    <a:pt x="4983" y="21223"/>
                  </a:cubicBezTo>
                  <a:cubicBezTo>
                    <a:pt x="6413" y="20847"/>
                    <a:pt x="7683" y="19842"/>
                    <a:pt x="8795" y="18837"/>
                  </a:cubicBezTo>
                  <a:cubicBezTo>
                    <a:pt x="9907" y="17833"/>
                    <a:pt x="10860" y="16828"/>
                    <a:pt x="11813" y="14442"/>
                  </a:cubicBezTo>
                  <a:cubicBezTo>
                    <a:pt x="12766" y="12056"/>
                    <a:pt x="13718" y="8288"/>
                    <a:pt x="14195" y="7409"/>
                  </a:cubicBezTo>
                  <a:cubicBezTo>
                    <a:pt x="14671" y="6530"/>
                    <a:pt x="14671" y="8540"/>
                    <a:pt x="14671" y="10172"/>
                  </a:cubicBezTo>
                  <a:cubicBezTo>
                    <a:pt x="14671" y="11805"/>
                    <a:pt x="14671" y="13060"/>
                    <a:pt x="15783" y="14442"/>
                  </a:cubicBezTo>
                  <a:cubicBezTo>
                    <a:pt x="16895" y="15823"/>
                    <a:pt x="19118" y="17330"/>
                    <a:pt x="21342" y="188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3749104" y="4332255"/>
              <a:ext cx="117209" cy="459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45" fill="norm" stroke="1" extrusionOk="0">
                  <a:moveTo>
                    <a:pt x="4044" y="5319"/>
                  </a:moveTo>
                  <a:cubicBezTo>
                    <a:pt x="2665" y="9615"/>
                    <a:pt x="1287" y="13911"/>
                    <a:pt x="597" y="16418"/>
                  </a:cubicBezTo>
                  <a:cubicBezTo>
                    <a:pt x="-92" y="18924"/>
                    <a:pt x="-92" y="19640"/>
                    <a:pt x="138" y="20296"/>
                  </a:cubicBezTo>
                  <a:cubicBezTo>
                    <a:pt x="368" y="20952"/>
                    <a:pt x="827" y="21549"/>
                    <a:pt x="1057" y="21430"/>
                  </a:cubicBezTo>
                  <a:cubicBezTo>
                    <a:pt x="1287" y="21310"/>
                    <a:pt x="1287" y="20475"/>
                    <a:pt x="1287" y="17850"/>
                  </a:cubicBezTo>
                  <a:cubicBezTo>
                    <a:pt x="1287" y="15224"/>
                    <a:pt x="1287" y="10809"/>
                    <a:pt x="1517" y="7706"/>
                  </a:cubicBezTo>
                  <a:cubicBezTo>
                    <a:pt x="1746" y="4603"/>
                    <a:pt x="2206" y="2813"/>
                    <a:pt x="3355" y="1739"/>
                  </a:cubicBezTo>
                  <a:cubicBezTo>
                    <a:pt x="4504" y="665"/>
                    <a:pt x="6342" y="307"/>
                    <a:pt x="8410" y="128"/>
                  </a:cubicBezTo>
                  <a:cubicBezTo>
                    <a:pt x="10478" y="-51"/>
                    <a:pt x="12776" y="-51"/>
                    <a:pt x="14844" y="188"/>
                  </a:cubicBezTo>
                  <a:cubicBezTo>
                    <a:pt x="16912" y="426"/>
                    <a:pt x="18751" y="904"/>
                    <a:pt x="19899" y="1978"/>
                  </a:cubicBezTo>
                  <a:cubicBezTo>
                    <a:pt x="21048" y="3052"/>
                    <a:pt x="21508" y="4722"/>
                    <a:pt x="20589" y="5976"/>
                  </a:cubicBezTo>
                  <a:cubicBezTo>
                    <a:pt x="19670" y="7229"/>
                    <a:pt x="17372" y="8064"/>
                    <a:pt x="14614" y="8541"/>
                  </a:cubicBezTo>
                  <a:cubicBezTo>
                    <a:pt x="11857" y="9019"/>
                    <a:pt x="8640" y="9138"/>
                    <a:pt x="7261" y="8899"/>
                  </a:cubicBezTo>
                  <a:cubicBezTo>
                    <a:pt x="5882" y="8661"/>
                    <a:pt x="6342" y="8064"/>
                    <a:pt x="6802" y="7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3889245" y="4037258"/>
              <a:ext cx="610697" cy="454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122" fill="norm" stroke="1" extrusionOk="0">
                  <a:moveTo>
                    <a:pt x="4767" y="14004"/>
                  </a:moveTo>
                  <a:cubicBezTo>
                    <a:pt x="4497" y="13530"/>
                    <a:pt x="4227" y="13055"/>
                    <a:pt x="3867" y="12877"/>
                  </a:cubicBezTo>
                  <a:cubicBezTo>
                    <a:pt x="3507" y="12699"/>
                    <a:pt x="3057" y="12818"/>
                    <a:pt x="2382" y="13826"/>
                  </a:cubicBezTo>
                  <a:cubicBezTo>
                    <a:pt x="1707" y="14835"/>
                    <a:pt x="807" y="16734"/>
                    <a:pt x="357" y="17980"/>
                  </a:cubicBezTo>
                  <a:cubicBezTo>
                    <a:pt x="-93" y="19226"/>
                    <a:pt x="-93" y="19820"/>
                    <a:pt x="222" y="20413"/>
                  </a:cubicBezTo>
                  <a:cubicBezTo>
                    <a:pt x="537" y="21007"/>
                    <a:pt x="1167" y="21600"/>
                    <a:pt x="2157" y="20532"/>
                  </a:cubicBezTo>
                  <a:cubicBezTo>
                    <a:pt x="3147" y="19464"/>
                    <a:pt x="4497" y="16734"/>
                    <a:pt x="5352" y="13708"/>
                  </a:cubicBezTo>
                  <a:cubicBezTo>
                    <a:pt x="6207" y="10681"/>
                    <a:pt x="6567" y="7358"/>
                    <a:pt x="6747" y="5103"/>
                  </a:cubicBezTo>
                  <a:cubicBezTo>
                    <a:pt x="6927" y="2848"/>
                    <a:pt x="6927" y="1662"/>
                    <a:pt x="6792" y="1305"/>
                  </a:cubicBezTo>
                  <a:cubicBezTo>
                    <a:pt x="6657" y="949"/>
                    <a:pt x="6387" y="1424"/>
                    <a:pt x="6117" y="3264"/>
                  </a:cubicBezTo>
                  <a:cubicBezTo>
                    <a:pt x="5847" y="5103"/>
                    <a:pt x="5577" y="8308"/>
                    <a:pt x="5667" y="11037"/>
                  </a:cubicBezTo>
                  <a:cubicBezTo>
                    <a:pt x="5757" y="13767"/>
                    <a:pt x="6207" y="16022"/>
                    <a:pt x="6657" y="17268"/>
                  </a:cubicBezTo>
                  <a:cubicBezTo>
                    <a:pt x="7107" y="18514"/>
                    <a:pt x="7557" y="18752"/>
                    <a:pt x="8007" y="18870"/>
                  </a:cubicBezTo>
                  <a:cubicBezTo>
                    <a:pt x="8457" y="18989"/>
                    <a:pt x="8907" y="18989"/>
                    <a:pt x="9312" y="18633"/>
                  </a:cubicBezTo>
                  <a:cubicBezTo>
                    <a:pt x="9717" y="18277"/>
                    <a:pt x="10077" y="17565"/>
                    <a:pt x="10347" y="16853"/>
                  </a:cubicBezTo>
                  <a:cubicBezTo>
                    <a:pt x="10617" y="16141"/>
                    <a:pt x="10797" y="15429"/>
                    <a:pt x="10887" y="14776"/>
                  </a:cubicBezTo>
                  <a:cubicBezTo>
                    <a:pt x="10977" y="14123"/>
                    <a:pt x="10977" y="13530"/>
                    <a:pt x="10707" y="13292"/>
                  </a:cubicBezTo>
                  <a:cubicBezTo>
                    <a:pt x="10437" y="13055"/>
                    <a:pt x="9897" y="13174"/>
                    <a:pt x="9492" y="13530"/>
                  </a:cubicBezTo>
                  <a:cubicBezTo>
                    <a:pt x="9087" y="13886"/>
                    <a:pt x="8817" y="14479"/>
                    <a:pt x="8637" y="15073"/>
                  </a:cubicBezTo>
                  <a:cubicBezTo>
                    <a:pt x="8457" y="15666"/>
                    <a:pt x="8367" y="16259"/>
                    <a:pt x="8457" y="16793"/>
                  </a:cubicBezTo>
                  <a:cubicBezTo>
                    <a:pt x="8547" y="17327"/>
                    <a:pt x="8817" y="17802"/>
                    <a:pt x="9132" y="17802"/>
                  </a:cubicBezTo>
                  <a:cubicBezTo>
                    <a:pt x="9447" y="17802"/>
                    <a:pt x="9807" y="17327"/>
                    <a:pt x="10212" y="16556"/>
                  </a:cubicBezTo>
                  <a:cubicBezTo>
                    <a:pt x="10617" y="15785"/>
                    <a:pt x="11067" y="14716"/>
                    <a:pt x="11292" y="14479"/>
                  </a:cubicBezTo>
                  <a:cubicBezTo>
                    <a:pt x="11517" y="14242"/>
                    <a:pt x="11517" y="14835"/>
                    <a:pt x="11517" y="15429"/>
                  </a:cubicBezTo>
                  <a:cubicBezTo>
                    <a:pt x="11517" y="16022"/>
                    <a:pt x="11517" y="16615"/>
                    <a:pt x="11562" y="17209"/>
                  </a:cubicBezTo>
                  <a:cubicBezTo>
                    <a:pt x="11607" y="17802"/>
                    <a:pt x="11697" y="18396"/>
                    <a:pt x="11967" y="18574"/>
                  </a:cubicBezTo>
                  <a:cubicBezTo>
                    <a:pt x="12237" y="18752"/>
                    <a:pt x="12687" y="18514"/>
                    <a:pt x="13272" y="17387"/>
                  </a:cubicBezTo>
                  <a:cubicBezTo>
                    <a:pt x="13857" y="16259"/>
                    <a:pt x="14577" y="14242"/>
                    <a:pt x="15162" y="11393"/>
                  </a:cubicBezTo>
                  <a:cubicBezTo>
                    <a:pt x="15747" y="8545"/>
                    <a:pt x="16197" y="4866"/>
                    <a:pt x="16422" y="2730"/>
                  </a:cubicBezTo>
                  <a:cubicBezTo>
                    <a:pt x="16647" y="593"/>
                    <a:pt x="16647" y="0"/>
                    <a:pt x="16557" y="0"/>
                  </a:cubicBezTo>
                  <a:cubicBezTo>
                    <a:pt x="16467" y="0"/>
                    <a:pt x="16287" y="593"/>
                    <a:pt x="16017" y="2730"/>
                  </a:cubicBezTo>
                  <a:cubicBezTo>
                    <a:pt x="15747" y="4866"/>
                    <a:pt x="15387" y="8545"/>
                    <a:pt x="15252" y="10859"/>
                  </a:cubicBezTo>
                  <a:cubicBezTo>
                    <a:pt x="15117" y="13174"/>
                    <a:pt x="15207" y="14123"/>
                    <a:pt x="15387" y="14954"/>
                  </a:cubicBezTo>
                  <a:cubicBezTo>
                    <a:pt x="15567" y="15785"/>
                    <a:pt x="15837" y="16497"/>
                    <a:pt x="16197" y="16912"/>
                  </a:cubicBezTo>
                  <a:cubicBezTo>
                    <a:pt x="16557" y="17327"/>
                    <a:pt x="17007" y="17446"/>
                    <a:pt x="17367" y="17268"/>
                  </a:cubicBezTo>
                  <a:cubicBezTo>
                    <a:pt x="17727" y="17090"/>
                    <a:pt x="17997" y="16615"/>
                    <a:pt x="18312" y="15666"/>
                  </a:cubicBezTo>
                  <a:cubicBezTo>
                    <a:pt x="18627" y="14716"/>
                    <a:pt x="18987" y="13292"/>
                    <a:pt x="19167" y="12284"/>
                  </a:cubicBezTo>
                  <a:cubicBezTo>
                    <a:pt x="19347" y="11275"/>
                    <a:pt x="19347" y="10681"/>
                    <a:pt x="19077" y="10741"/>
                  </a:cubicBezTo>
                  <a:cubicBezTo>
                    <a:pt x="18807" y="10800"/>
                    <a:pt x="18267" y="11512"/>
                    <a:pt x="17907" y="12580"/>
                  </a:cubicBezTo>
                  <a:cubicBezTo>
                    <a:pt x="17547" y="13648"/>
                    <a:pt x="17367" y="15073"/>
                    <a:pt x="17322" y="16081"/>
                  </a:cubicBezTo>
                  <a:cubicBezTo>
                    <a:pt x="17277" y="17090"/>
                    <a:pt x="17367" y="17684"/>
                    <a:pt x="17952" y="18040"/>
                  </a:cubicBezTo>
                  <a:cubicBezTo>
                    <a:pt x="18537" y="18396"/>
                    <a:pt x="19617" y="18514"/>
                    <a:pt x="20292" y="18277"/>
                  </a:cubicBezTo>
                  <a:cubicBezTo>
                    <a:pt x="20967" y="18040"/>
                    <a:pt x="21237" y="17446"/>
                    <a:pt x="21507" y="16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4246935" y="4147150"/>
              <a:ext cx="199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6200"/>
                    <a:pt x="8308" y="10800"/>
                    <a:pt x="11908" y="7200"/>
                  </a:cubicBezTo>
                  <a:cubicBezTo>
                    <a:pt x="15508" y="3600"/>
                    <a:pt x="1855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4982951" y="4032086"/>
              <a:ext cx="582681" cy="37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4" fill="norm" stroke="1" extrusionOk="0">
                  <a:moveTo>
                    <a:pt x="9095" y="442"/>
                  </a:moveTo>
                  <a:cubicBezTo>
                    <a:pt x="8621" y="150"/>
                    <a:pt x="8147" y="-142"/>
                    <a:pt x="7721" y="77"/>
                  </a:cubicBezTo>
                  <a:cubicBezTo>
                    <a:pt x="7295" y="296"/>
                    <a:pt x="6916" y="1026"/>
                    <a:pt x="6489" y="3215"/>
                  </a:cubicBezTo>
                  <a:cubicBezTo>
                    <a:pt x="6063" y="5404"/>
                    <a:pt x="5589" y="9053"/>
                    <a:pt x="5353" y="11972"/>
                  </a:cubicBezTo>
                  <a:cubicBezTo>
                    <a:pt x="5116" y="14890"/>
                    <a:pt x="5116" y="17080"/>
                    <a:pt x="5258" y="18539"/>
                  </a:cubicBezTo>
                  <a:cubicBezTo>
                    <a:pt x="5400" y="19999"/>
                    <a:pt x="5684" y="20728"/>
                    <a:pt x="6063" y="21093"/>
                  </a:cubicBezTo>
                  <a:cubicBezTo>
                    <a:pt x="6442" y="21458"/>
                    <a:pt x="6916" y="21458"/>
                    <a:pt x="7200" y="20874"/>
                  </a:cubicBezTo>
                  <a:cubicBezTo>
                    <a:pt x="7484" y="20290"/>
                    <a:pt x="7579" y="19123"/>
                    <a:pt x="7247" y="17882"/>
                  </a:cubicBezTo>
                  <a:cubicBezTo>
                    <a:pt x="6916" y="16642"/>
                    <a:pt x="6158" y="15328"/>
                    <a:pt x="5068" y="14234"/>
                  </a:cubicBezTo>
                  <a:cubicBezTo>
                    <a:pt x="3979" y="13139"/>
                    <a:pt x="2558" y="12263"/>
                    <a:pt x="1563" y="11899"/>
                  </a:cubicBezTo>
                  <a:cubicBezTo>
                    <a:pt x="568" y="11534"/>
                    <a:pt x="0" y="11680"/>
                    <a:pt x="0" y="11607"/>
                  </a:cubicBezTo>
                  <a:cubicBezTo>
                    <a:pt x="0" y="11534"/>
                    <a:pt x="568" y="11242"/>
                    <a:pt x="1895" y="9928"/>
                  </a:cubicBezTo>
                  <a:cubicBezTo>
                    <a:pt x="3221" y="8615"/>
                    <a:pt x="5305" y="6280"/>
                    <a:pt x="6821" y="4601"/>
                  </a:cubicBezTo>
                  <a:cubicBezTo>
                    <a:pt x="8337" y="2923"/>
                    <a:pt x="9284" y="1901"/>
                    <a:pt x="9995" y="1317"/>
                  </a:cubicBezTo>
                  <a:cubicBezTo>
                    <a:pt x="10705" y="734"/>
                    <a:pt x="11179" y="588"/>
                    <a:pt x="11416" y="880"/>
                  </a:cubicBezTo>
                  <a:cubicBezTo>
                    <a:pt x="11653" y="1172"/>
                    <a:pt x="11653" y="1901"/>
                    <a:pt x="11226" y="4455"/>
                  </a:cubicBezTo>
                  <a:cubicBezTo>
                    <a:pt x="10800" y="7009"/>
                    <a:pt x="9947" y="11388"/>
                    <a:pt x="9474" y="14088"/>
                  </a:cubicBezTo>
                  <a:cubicBezTo>
                    <a:pt x="9000" y="16788"/>
                    <a:pt x="8905" y="17809"/>
                    <a:pt x="8763" y="18685"/>
                  </a:cubicBezTo>
                  <a:cubicBezTo>
                    <a:pt x="8621" y="19561"/>
                    <a:pt x="8432" y="20290"/>
                    <a:pt x="8432" y="20290"/>
                  </a:cubicBezTo>
                  <a:cubicBezTo>
                    <a:pt x="8432" y="20290"/>
                    <a:pt x="8621" y="19561"/>
                    <a:pt x="9000" y="18320"/>
                  </a:cubicBezTo>
                  <a:cubicBezTo>
                    <a:pt x="9379" y="17080"/>
                    <a:pt x="9947" y="15328"/>
                    <a:pt x="10421" y="14234"/>
                  </a:cubicBezTo>
                  <a:cubicBezTo>
                    <a:pt x="10895" y="13139"/>
                    <a:pt x="11274" y="12701"/>
                    <a:pt x="11558" y="13139"/>
                  </a:cubicBezTo>
                  <a:cubicBezTo>
                    <a:pt x="11842" y="13577"/>
                    <a:pt x="12032" y="14890"/>
                    <a:pt x="12268" y="15912"/>
                  </a:cubicBezTo>
                  <a:cubicBezTo>
                    <a:pt x="12505" y="16934"/>
                    <a:pt x="12789" y="17663"/>
                    <a:pt x="13311" y="18028"/>
                  </a:cubicBezTo>
                  <a:cubicBezTo>
                    <a:pt x="13832" y="18393"/>
                    <a:pt x="14589" y="18393"/>
                    <a:pt x="15347" y="17736"/>
                  </a:cubicBezTo>
                  <a:cubicBezTo>
                    <a:pt x="16105" y="17080"/>
                    <a:pt x="16863" y="15766"/>
                    <a:pt x="17337" y="14672"/>
                  </a:cubicBezTo>
                  <a:cubicBezTo>
                    <a:pt x="17811" y="13577"/>
                    <a:pt x="18000" y="12701"/>
                    <a:pt x="17953" y="11972"/>
                  </a:cubicBezTo>
                  <a:cubicBezTo>
                    <a:pt x="17905" y="11242"/>
                    <a:pt x="17621" y="10658"/>
                    <a:pt x="17195" y="10804"/>
                  </a:cubicBezTo>
                  <a:cubicBezTo>
                    <a:pt x="16768" y="10950"/>
                    <a:pt x="16200" y="11826"/>
                    <a:pt x="15821" y="12774"/>
                  </a:cubicBezTo>
                  <a:cubicBezTo>
                    <a:pt x="15442" y="13723"/>
                    <a:pt x="15253" y="14744"/>
                    <a:pt x="15300" y="15547"/>
                  </a:cubicBezTo>
                  <a:cubicBezTo>
                    <a:pt x="15347" y="16350"/>
                    <a:pt x="15632" y="16934"/>
                    <a:pt x="16721" y="17153"/>
                  </a:cubicBezTo>
                  <a:cubicBezTo>
                    <a:pt x="17811" y="17372"/>
                    <a:pt x="19705" y="17226"/>
                    <a:pt x="21600" y="17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6023803" y="3974429"/>
              <a:ext cx="224178" cy="427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268" fill="norm" stroke="1" extrusionOk="0">
                  <a:moveTo>
                    <a:pt x="12552" y="14686"/>
                  </a:moveTo>
                  <a:cubicBezTo>
                    <a:pt x="12067" y="14051"/>
                    <a:pt x="11581" y="13415"/>
                    <a:pt x="10368" y="13098"/>
                  </a:cubicBezTo>
                  <a:cubicBezTo>
                    <a:pt x="9154" y="12780"/>
                    <a:pt x="7213" y="12780"/>
                    <a:pt x="5271" y="13924"/>
                  </a:cubicBezTo>
                  <a:cubicBezTo>
                    <a:pt x="3329" y="15067"/>
                    <a:pt x="1388" y="17354"/>
                    <a:pt x="538" y="18815"/>
                  </a:cubicBezTo>
                  <a:cubicBezTo>
                    <a:pt x="-311" y="20276"/>
                    <a:pt x="-68" y="20912"/>
                    <a:pt x="660" y="21166"/>
                  </a:cubicBezTo>
                  <a:cubicBezTo>
                    <a:pt x="1388" y="21420"/>
                    <a:pt x="2601" y="21293"/>
                    <a:pt x="4786" y="19705"/>
                  </a:cubicBezTo>
                  <a:cubicBezTo>
                    <a:pt x="6970" y="18116"/>
                    <a:pt x="10125" y="15067"/>
                    <a:pt x="11824" y="11891"/>
                  </a:cubicBezTo>
                  <a:cubicBezTo>
                    <a:pt x="13523" y="8714"/>
                    <a:pt x="13765" y="5411"/>
                    <a:pt x="13765" y="3314"/>
                  </a:cubicBezTo>
                  <a:cubicBezTo>
                    <a:pt x="13765" y="1218"/>
                    <a:pt x="13523" y="328"/>
                    <a:pt x="12916" y="74"/>
                  </a:cubicBezTo>
                  <a:cubicBezTo>
                    <a:pt x="12309" y="-180"/>
                    <a:pt x="11338" y="201"/>
                    <a:pt x="10610" y="1472"/>
                  </a:cubicBezTo>
                  <a:cubicBezTo>
                    <a:pt x="9882" y="2742"/>
                    <a:pt x="9397" y="4902"/>
                    <a:pt x="9518" y="7380"/>
                  </a:cubicBezTo>
                  <a:cubicBezTo>
                    <a:pt x="9640" y="9858"/>
                    <a:pt x="10368" y="12653"/>
                    <a:pt x="11217" y="14305"/>
                  </a:cubicBezTo>
                  <a:cubicBezTo>
                    <a:pt x="12066" y="15956"/>
                    <a:pt x="13037" y="16465"/>
                    <a:pt x="14129" y="16211"/>
                  </a:cubicBezTo>
                  <a:cubicBezTo>
                    <a:pt x="15222" y="15956"/>
                    <a:pt x="16435" y="14940"/>
                    <a:pt x="17042" y="14813"/>
                  </a:cubicBezTo>
                  <a:cubicBezTo>
                    <a:pt x="17649" y="14686"/>
                    <a:pt x="17649" y="15448"/>
                    <a:pt x="17649" y="16147"/>
                  </a:cubicBezTo>
                  <a:cubicBezTo>
                    <a:pt x="17649" y="16846"/>
                    <a:pt x="17649" y="17481"/>
                    <a:pt x="17770" y="18180"/>
                  </a:cubicBezTo>
                  <a:cubicBezTo>
                    <a:pt x="17891" y="18879"/>
                    <a:pt x="18134" y="19641"/>
                    <a:pt x="18498" y="19705"/>
                  </a:cubicBezTo>
                  <a:cubicBezTo>
                    <a:pt x="18862" y="19768"/>
                    <a:pt x="19347" y="19133"/>
                    <a:pt x="19833" y="16973"/>
                  </a:cubicBezTo>
                  <a:cubicBezTo>
                    <a:pt x="20318" y="14813"/>
                    <a:pt x="20804" y="11128"/>
                    <a:pt x="21289" y="7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6293981" y="4148251"/>
              <a:ext cx="104706" cy="209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325" fill="norm" stroke="1" extrusionOk="0">
                  <a:moveTo>
                    <a:pt x="18514" y="2230"/>
                  </a:moveTo>
                  <a:cubicBezTo>
                    <a:pt x="16457" y="1449"/>
                    <a:pt x="14400" y="669"/>
                    <a:pt x="11829" y="278"/>
                  </a:cubicBezTo>
                  <a:cubicBezTo>
                    <a:pt x="9257" y="-112"/>
                    <a:pt x="6171" y="-112"/>
                    <a:pt x="3857" y="408"/>
                  </a:cubicBezTo>
                  <a:cubicBezTo>
                    <a:pt x="1543" y="929"/>
                    <a:pt x="0" y="1970"/>
                    <a:pt x="0" y="3011"/>
                  </a:cubicBezTo>
                  <a:cubicBezTo>
                    <a:pt x="0" y="4052"/>
                    <a:pt x="1543" y="5093"/>
                    <a:pt x="5400" y="7175"/>
                  </a:cubicBezTo>
                  <a:cubicBezTo>
                    <a:pt x="9257" y="9257"/>
                    <a:pt x="15429" y="12380"/>
                    <a:pt x="18514" y="14592"/>
                  </a:cubicBezTo>
                  <a:cubicBezTo>
                    <a:pt x="21600" y="16804"/>
                    <a:pt x="21600" y="18105"/>
                    <a:pt x="20057" y="19146"/>
                  </a:cubicBezTo>
                  <a:cubicBezTo>
                    <a:pt x="18514" y="20187"/>
                    <a:pt x="15429" y="20968"/>
                    <a:pt x="12600" y="21228"/>
                  </a:cubicBezTo>
                  <a:cubicBezTo>
                    <a:pt x="9771" y="21488"/>
                    <a:pt x="7200" y="21228"/>
                    <a:pt x="5400" y="20447"/>
                  </a:cubicBezTo>
                  <a:cubicBezTo>
                    <a:pt x="3600" y="19666"/>
                    <a:pt x="2571" y="18365"/>
                    <a:pt x="1543" y="17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6474491" y="3963145"/>
              <a:ext cx="80164" cy="37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455" fill="norm" stroke="1" extrusionOk="0">
                  <a:moveTo>
                    <a:pt x="21173" y="0"/>
                  </a:moveTo>
                  <a:cubicBezTo>
                    <a:pt x="15773" y="1897"/>
                    <a:pt x="10373" y="3795"/>
                    <a:pt x="6660" y="6932"/>
                  </a:cubicBezTo>
                  <a:cubicBezTo>
                    <a:pt x="2948" y="10070"/>
                    <a:pt x="923" y="14449"/>
                    <a:pt x="248" y="17003"/>
                  </a:cubicBezTo>
                  <a:cubicBezTo>
                    <a:pt x="-427" y="19557"/>
                    <a:pt x="248" y="20286"/>
                    <a:pt x="2611" y="20797"/>
                  </a:cubicBezTo>
                  <a:cubicBezTo>
                    <a:pt x="4973" y="21308"/>
                    <a:pt x="9023" y="21600"/>
                    <a:pt x="11386" y="21381"/>
                  </a:cubicBezTo>
                  <a:cubicBezTo>
                    <a:pt x="13748" y="21162"/>
                    <a:pt x="14423" y="20432"/>
                    <a:pt x="14423" y="19630"/>
                  </a:cubicBezTo>
                  <a:cubicBezTo>
                    <a:pt x="14423" y="18827"/>
                    <a:pt x="13748" y="17951"/>
                    <a:pt x="13073" y="17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6445951" y="4078148"/>
              <a:ext cx="262040" cy="217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359" fill="norm" stroke="1" extrusionOk="0">
                  <a:moveTo>
                    <a:pt x="3227" y="12056"/>
                  </a:moveTo>
                  <a:cubicBezTo>
                    <a:pt x="2604" y="11051"/>
                    <a:pt x="1981" y="10047"/>
                    <a:pt x="1254" y="9167"/>
                  </a:cubicBezTo>
                  <a:cubicBezTo>
                    <a:pt x="527" y="8288"/>
                    <a:pt x="-304" y="7535"/>
                    <a:pt x="111" y="7158"/>
                  </a:cubicBezTo>
                  <a:cubicBezTo>
                    <a:pt x="527" y="6781"/>
                    <a:pt x="2188" y="6781"/>
                    <a:pt x="4161" y="7912"/>
                  </a:cubicBezTo>
                  <a:cubicBezTo>
                    <a:pt x="6134" y="9042"/>
                    <a:pt x="8419" y="11302"/>
                    <a:pt x="9873" y="13060"/>
                  </a:cubicBezTo>
                  <a:cubicBezTo>
                    <a:pt x="11327" y="14819"/>
                    <a:pt x="11950" y="16074"/>
                    <a:pt x="12261" y="17330"/>
                  </a:cubicBezTo>
                  <a:cubicBezTo>
                    <a:pt x="12573" y="18586"/>
                    <a:pt x="12573" y="19842"/>
                    <a:pt x="12054" y="20595"/>
                  </a:cubicBezTo>
                  <a:cubicBezTo>
                    <a:pt x="11534" y="21349"/>
                    <a:pt x="10496" y="21600"/>
                    <a:pt x="9769" y="21098"/>
                  </a:cubicBezTo>
                  <a:cubicBezTo>
                    <a:pt x="9042" y="20595"/>
                    <a:pt x="8627" y="19340"/>
                    <a:pt x="8731" y="17456"/>
                  </a:cubicBezTo>
                  <a:cubicBezTo>
                    <a:pt x="8834" y="15572"/>
                    <a:pt x="9458" y="13060"/>
                    <a:pt x="10184" y="11428"/>
                  </a:cubicBezTo>
                  <a:cubicBezTo>
                    <a:pt x="10911" y="9795"/>
                    <a:pt x="11742" y="9042"/>
                    <a:pt x="12781" y="8665"/>
                  </a:cubicBezTo>
                  <a:cubicBezTo>
                    <a:pt x="13819" y="8288"/>
                    <a:pt x="15065" y="8288"/>
                    <a:pt x="16000" y="9544"/>
                  </a:cubicBezTo>
                  <a:cubicBezTo>
                    <a:pt x="16934" y="10800"/>
                    <a:pt x="17558" y="13312"/>
                    <a:pt x="17973" y="15572"/>
                  </a:cubicBezTo>
                  <a:cubicBezTo>
                    <a:pt x="18388" y="17833"/>
                    <a:pt x="18596" y="19842"/>
                    <a:pt x="18700" y="20219"/>
                  </a:cubicBezTo>
                  <a:cubicBezTo>
                    <a:pt x="18804" y="20595"/>
                    <a:pt x="18804" y="19340"/>
                    <a:pt x="19219" y="15698"/>
                  </a:cubicBezTo>
                  <a:cubicBezTo>
                    <a:pt x="19634" y="12056"/>
                    <a:pt x="20465" y="6028"/>
                    <a:pt x="212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6736819" y="3876255"/>
              <a:ext cx="592186" cy="446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73" fill="norm" stroke="1" extrusionOk="0">
                  <a:moveTo>
                    <a:pt x="1179" y="4197"/>
                  </a:moveTo>
                  <a:cubicBezTo>
                    <a:pt x="1272" y="7406"/>
                    <a:pt x="1364" y="10615"/>
                    <a:pt x="1364" y="12898"/>
                  </a:cubicBezTo>
                  <a:cubicBezTo>
                    <a:pt x="1364" y="15182"/>
                    <a:pt x="1272" y="16539"/>
                    <a:pt x="1086" y="17465"/>
                  </a:cubicBezTo>
                  <a:cubicBezTo>
                    <a:pt x="901" y="18391"/>
                    <a:pt x="623" y="18885"/>
                    <a:pt x="484" y="18761"/>
                  </a:cubicBezTo>
                  <a:cubicBezTo>
                    <a:pt x="344" y="18638"/>
                    <a:pt x="344" y="17897"/>
                    <a:pt x="437" y="17157"/>
                  </a:cubicBezTo>
                  <a:cubicBezTo>
                    <a:pt x="530" y="16416"/>
                    <a:pt x="715" y="15675"/>
                    <a:pt x="993" y="15058"/>
                  </a:cubicBezTo>
                  <a:cubicBezTo>
                    <a:pt x="1272" y="14441"/>
                    <a:pt x="1642" y="13947"/>
                    <a:pt x="2060" y="13701"/>
                  </a:cubicBezTo>
                  <a:cubicBezTo>
                    <a:pt x="2477" y="13454"/>
                    <a:pt x="2940" y="13454"/>
                    <a:pt x="3311" y="13701"/>
                  </a:cubicBezTo>
                  <a:cubicBezTo>
                    <a:pt x="3682" y="13947"/>
                    <a:pt x="3960" y="14441"/>
                    <a:pt x="4192" y="15429"/>
                  </a:cubicBezTo>
                  <a:cubicBezTo>
                    <a:pt x="4423" y="16416"/>
                    <a:pt x="4609" y="17897"/>
                    <a:pt x="4609" y="18946"/>
                  </a:cubicBezTo>
                  <a:cubicBezTo>
                    <a:pt x="4609" y="19995"/>
                    <a:pt x="4423" y="20613"/>
                    <a:pt x="4099" y="20983"/>
                  </a:cubicBezTo>
                  <a:cubicBezTo>
                    <a:pt x="3775" y="21353"/>
                    <a:pt x="3311" y="21477"/>
                    <a:pt x="2848" y="21538"/>
                  </a:cubicBezTo>
                  <a:cubicBezTo>
                    <a:pt x="2384" y="21600"/>
                    <a:pt x="1920" y="21600"/>
                    <a:pt x="1457" y="21353"/>
                  </a:cubicBezTo>
                  <a:cubicBezTo>
                    <a:pt x="993" y="21106"/>
                    <a:pt x="530" y="20613"/>
                    <a:pt x="252" y="20057"/>
                  </a:cubicBezTo>
                  <a:cubicBezTo>
                    <a:pt x="-26" y="19502"/>
                    <a:pt x="-119" y="18885"/>
                    <a:pt x="205" y="18021"/>
                  </a:cubicBezTo>
                  <a:cubicBezTo>
                    <a:pt x="530" y="17157"/>
                    <a:pt x="1272" y="16046"/>
                    <a:pt x="2152" y="15182"/>
                  </a:cubicBezTo>
                  <a:cubicBezTo>
                    <a:pt x="3033" y="14318"/>
                    <a:pt x="4053" y="13701"/>
                    <a:pt x="4794" y="13330"/>
                  </a:cubicBezTo>
                  <a:cubicBezTo>
                    <a:pt x="5536" y="12960"/>
                    <a:pt x="5999" y="12837"/>
                    <a:pt x="6231" y="13083"/>
                  </a:cubicBezTo>
                  <a:cubicBezTo>
                    <a:pt x="6463" y="13330"/>
                    <a:pt x="6463" y="13947"/>
                    <a:pt x="6324" y="14811"/>
                  </a:cubicBezTo>
                  <a:cubicBezTo>
                    <a:pt x="6185" y="15675"/>
                    <a:pt x="5907" y="16786"/>
                    <a:pt x="5768" y="17650"/>
                  </a:cubicBezTo>
                  <a:cubicBezTo>
                    <a:pt x="5629" y="18514"/>
                    <a:pt x="5629" y="19131"/>
                    <a:pt x="5860" y="19440"/>
                  </a:cubicBezTo>
                  <a:cubicBezTo>
                    <a:pt x="6092" y="19749"/>
                    <a:pt x="6556" y="19749"/>
                    <a:pt x="6973" y="19440"/>
                  </a:cubicBezTo>
                  <a:cubicBezTo>
                    <a:pt x="7390" y="19131"/>
                    <a:pt x="7761" y="18514"/>
                    <a:pt x="8178" y="17774"/>
                  </a:cubicBezTo>
                  <a:cubicBezTo>
                    <a:pt x="8595" y="17033"/>
                    <a:pt x="9059" y="16169"/>
                    <a:pt x="9290" y="16046"/>
                  </a:cubicBezTo>
                  <a:cubicBezTo>
                    <a:pt x="9522" y="15922"/>
                    <a:pt x="9522" y="16539"/>
                    <a:pt x="9522" y="17157"/>
                  </a:cubicBezTo>
                  <a:cubicBezTo>
                    <a:pt x="9522" y="17774"/>
                    <a:pt x="9522" y="18391"/>
                    <a:pt x="9661" y="18946"/>
                  </a:cubicBezTo>
                  <a:cubicBezTo>
                    <a:pt x="9800" y="19502"/>
                    <a:pt x="10078" y="19995"/>
                    <a:pt x="10449" y="20119"/>
                  </a:cubicBezTo>
                  <a:cubicBezTo>
                    <a:pt x="10820" y="20242"/>
                    <a:pt x="11284" y="19995"/>
                    <a:pt x="12118" y="18144"/>
                  </a:cubicBezTo>
                  <a:cubicBezTo>
                    <a:pt x="12952" y="16293"/>
                    <a:pt x="14157" y="12837"/>
                    <a:pt x="15038" y="9751"/>
                  </a:cubicBezTo>
                  <a:cubicBezTo>
                    <a:pt x="15919" y="6665"/>
                    <a:pt x="16475" y="3950"/>
                    <a:pt x="16753" y="2283"/>
                  </a:cubicBezTo>
                  <a:cubicBezTo>
                    <a:pt x="17031" y="617"/>
                    <a:pt x="17031" y="0"/>
                    <a:pt x="16985" y="0"/>
                  </a:cubicBezTo>
                  <a:cubicBezTo>
                    <a:pt x="16939" y="0"/>
                    <a:pt x="16846" y="617"/>
                    <a:pt x="16429" y="2530"/>
                  </a:cubicBezTo>
                  <a:cubicBezTo>
                    <a:pt x="16011" y="4443"/>
                    <a:pt x="15270" y="7653"/>
                    <a:pt x="14899" y="9936"/>
                  </a:cubicBezTo>
                  <a:cubicBezTo>
                    <a:pt x="14528" y="12219"/>
                    <a:pt x="14528" y="13577"/>
                    <a:pt x="14575" y="14750"/>
                  </a:cubicBezTo>
                  <a:cubicBezTo>
                    <a:pt x="14621" y="15922"/>
                    <a:pt x="14714" y="16910"/>
                    <a:pt x="14992" y="17527"/>
                  </a:cubicBezTo>
                  <a:cubicBezTo>
                    <a:pt x="15270" y="18144"/>
                    <a:pt x="15733" y="18391"/>
                    <a:pt x="16011" y="18206"/>
                  </a:cubicBezTo>
                  <a:cubicBezTo>
                    <a:pt x="16290" y="18021"/>
                    <a:pt x="16382" y="17403"/>
                    <a:pt x="16197" y="16231"/>
                  </a:cubicBezTo>
                  <a:cubicBezTo>
                    <a:pt x="16011" y="15058"/>
                    <a:pt x="15548" y="13330"/>
                    <a:pt x="15131" y="12281"/>
                  </a:cubicBezTo>
                  <a:cubicBezTo>
                    <a:pt x="14714" y="11232"/>
                    <a:pt x="14343" y="10862"/>
                    <a:pt x="13787" y="10430"/>
                  </a:cubicBezTo>
                  <a:cubicBezTo>
                    <a:pt x="13230" y="9998"/>
                    <a:pt x="12489" y="9504"/>
                    <a:pt x="12396" y="9257"/>
                  </a:cubicBezTo>
                  <a:cubicBezTo>
                    <a:pt x="12303" y="9010"/>
                    <a:pt x="12860" y="9010"/>
                    <a:pt x="13972" y="9381"/>
                  </a:cubicBezTo>
                  <a:cubicBezTo>
                    <a:pt x="15084" y="9751"/>
                    <a:pt x="16753" y="10491"/>
                    <a:pt x="17773" y="11479"/>
                  </a:cubicBezTo>
                  <a:cubicBezTo>
                    <a:pt x="18793" y="12466"/>
                    <a:pt x="19163" y="13701"/>
                    <a:pt x="19302" y="14873"/>
                  </a:cubicBezTo>
                  <a:cubicBezTo>
                    <a:pt x="19442" y="16046"/>
                    <a:pt x="19349" y="17157"/>
                    <a:pt x="19256" y="17403"/>
                  </a:cubicBezTo>
                  <a:cubicBezTo>
                    <a:pt x="19163" y="17650"/>
                    <a:pt x="19071" y="17033"/>
                    <a:pt x="19256" y="15243"/>
                  </a:cubicBezTo>
                  <a:cubicBezTo>
                    <a:pt x="19442" y="13454"/>
                    <a:pt x="19905" y="10491"/>
                    <a:pt x="20322" y="8763"/>
                  </a:cubicBezTo>
                  <a:cubicBezTo>
                    <a:pt x="20739" y="7035"/>
                    <a:pt x="21110" y="6542"/>
                    <a:pt x="21481" y="6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7284427" y="4047481"/>
              <a:ext cx="31494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600" fill="norm" stroke="1" extrusionOk="0">
                  <a:moveTo>
                    <a:pt x="10190" y="0"/>
                  </a:moveTo>
                  <a:cubicBezTo>
                    <a:pt x="7447" y="2880"/>
                    <a:pt x="4704" y="5760"/>
                    <a:pt x="2990" y="8352"/>
                  </a:cubicBezTo>
                  <a:cubicBezTo>
                    <a:pt x="1275" y="10944"/>
                    <a:pt x="590" y="13248"/>
                    <a:pt x="247" y="15264"/>
                  </a:cubicBezTo>
                  <a:cubicBezTo>
                    <a:pt x="-96" y="17280"/>
                    <a:pt x="-96" y="19008"/>
                    <a:pt x="333" y="19872"/>
                  </a:cubicBezTo>
                  <a:cubicBezTo>
                    <a:pt x="761" y="20736"/>
                    <a:pt x="1618" y="20736"/>
                    <a:pt x="2818" y="19584"/>
                  </a:cubicBezTo>
                  <a:cubicBezTo>
                    <a:pt x="4018" y="18432"/>
                    <a:pt x="5561" y="16128"/>
                    <a:pt x="6675" y="13680"/>
                  </a:cubicBezTo>
                  <a:cubicBezTo>
                    <a:pt x="7790" y="11232"/>
                    <a:pt x="8475" y="8640"/>
                    <a:pt x="8904" y="6192"/>
                  </a:cubicBezTo>
                  <a:cubicBezTo>
                    <a:pt x="9333" y="3744"/>
                    <a:pt x="9504" y="1440"/>
                    <a:pt x="9761" y="1152"/>
                  </a:cubicBezTo>
                  <a:cubicBezTo>
                    <a:pt x="10018" y="864"/>
                    <a:pt x="10361" y="2592"/>
                    <a:pt x="10618" y="4896"/>
                  </a:cubicBezTo>
                  <a:cubicBezTo>
                    <a:pt x="10875" y="7200"/>
                    <a:pt x="11047" y="10080"/>
                    <a:pt x="11133" y="12816"/>
                  </a:cubicBezTo>
                  <a:cubicBezTo>
                    <a:pt x="11218" y="15552"/>
                    <a:pt x="11218" y="18144"/>
                    <a:pt x="11133" y="18720"/>
                  </a:cubicBezTo>
                  <a:cubicBezTo>
                    <a:pt x="11047" y="19296"/>
                    <a:pt x="10875" y="17856"/>
                    <a:pt x="11218" y="14832"/>
                  </a:cubicBezTo>
                  <a:cubicBezTo>
                    <a:pt x="11561" y="11808"/>
                    <a:pt x="12418" y="7200"/>
                    <a:pt x="13275" y="4464"/>
                  </a:cubicBezTo>
                  <a:cubicBezTo>
                    <a:pt x="14133" y="1728"/>
                    <a:pt x="14990" y="864"/>
                    <a:pt x="16447" y="2016"/>
                  </a:cubicBezTo>
                  <a:cubicBezTo>
                    <a:pt x="17904" y="3168"/>
                    <a:pt x="19961" y="6336"/>
                    <a:pt x="20733" y="9936"/>
                  </a:cubicBezTo>
                  <a:cubicBezTo>
                    <a:pt x="21504" y="13536"/>
                    <a:pt x="20990" y="17568"/>
                    <a:pt x="20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7927977" y="3824813"/>
              <a:ext cx="428385" cy="767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19" fill="norm" stroke="1" extrusionOk="0">
                  <a:moveTo>
                    <a:pt x="5738" y="8564"/>
                  </a:moveTo>
                  <a:cubicBezTo>
                    <a:pt x="6381" y="7851"/>
                    <a:pt x="7023" y="7138"/>
                    <a:pt x="7281" y="6603"/>
                  </a:cubicBezTo>
                  <a:cubicBezTo>
                    <a:pt x="7538" y="6069"/>
                    <a:pt x="7409" y="5712"/>
                    <a:pt x="6959" y="5570"/>
                  </a:cubicBezTo>
                  <a:cubicBezTo>
                    <a:pt x="6509" y="5427"/>
                    <a:pt x="5738" y="5498"/>
                    <a:pt x="4645" y="6104"/>
                  </a:cubicBezTo>
                  <a:cubicBezTo>
                    <a:pt x="3552" y="6710"/>
                    <a:pt x="2138" y="7851"/>
                    <a:pt x="1302" y="8599"/>
                  </a:cubicBezTo>
                  <a:cubicBezTo>
                    <a:pt x="466" y="9348"/>
                    <a:pt x="209" y="9704"/>
                    <a:pt x="81" y="10061"/>
                  </a:cubicBezTo>
                  <a:cubicBezTo>
                    <a:pt x="-48" y="10417"/>
                    <a:pt x="-48" y="10774"/>
                    <a:pt x="273" y="10988"/>
                  </a:cubicBezTo>
                  <a:cubicBezTo>
                    <a:pt x="595" y="11201"/>
                    <a:pt x="1238" y="11273"/>
                    <a:pt x="2266" y="10774"/>
                  </a:cubicBezTo>
                  <a:cubicBezTo>
                    <a:pt x="3295" y="10275"/>
                    <a:pt x="4709" y="9205"/>
                    <a:pt x="5866" y="7993"/>
                  </a:cubicBezTo>
                  <a:cubicBezTo>
                    <a:pt x="7023" y="6782"/>
                    <a:pt x="7923" y="5427"/>
                    <a:pt x="9016" y="4358"/>
                  </a:cubicBezTo>
                  <a:cubicBezTo>
                    <a:pt x="10109" y="3288"/>
                    <a:pt x="11395" y="2504"/>
                    <a:pt x="12552" y="1934"/>
                  </a:cubicBezTo>
                  <a:cubicBezTo>
                    <a:pt x="13709" y="1364"/>
                    <a:pt x="14738" y="1007"/>
                    <a:pt x="15766" y="651"/>
                  </a:cubicBezTo>
                  <a:cubicBezTo>
                    <a:pt x="16795" y="294"/>
                    <a:pt x="17823" y="-62"/>
                    <a:pt x="18145" y="9"/>
                  </a:cubicBezTo>
                  <a:cubicBezTo>
                    <a:pt x="18466" y="81"/>
                    <a:pt x="18081" y="580"/>
                    <a:pt x="16988" y="1791"/>
                  </a:cubicBezTo>
                  <a:cubicBezTo>
                    <a:pt x="15895" y="3003"/>
                    <a:pt x="14095" y="4928"/>
                    <a:pt x="12552" y="6924"/>
                  </a:cubicBezTo>
                  <a:cubicBezTo>
                    <a:pt x="11009" y="8920"/>
                    <a:pt x="9723" y="10988"/>
                    <a:pt x="8695" y="13055"/>
                  </a:cubicBezTo>
                  <a:cubicBezTo>
                    <a:pt x="7666" y="15122"/>
                    <a:pt x="6895" y="17189"/>
                    <a:pt x="6509" y="18401"/>
                  </a:cubicBezTo>
                  <a:cubicBezTo>
                    <a:pt x="6123" y="19613"/>
                    <a:pt x="6123" y="19970"/>
                    <a:pt x="6188" y="20326"/>
                  </a:cubicBezTo>
                  <a:cubicBezTo>
                    <a:pt x="6252" y="20683"/>
                    <a:pt x="6381" y="21039"/>
                    <a:pt x="6766" y="21253"/>
                  </a:cubicBezTo>
                  <a:cubicBezTo>
                    <a:pt x="7152" y="21467"/>
                    <a:pt x="7795" y="21538"/>
                    <a:pt x="8759" y="21075"/>
                  </a:cubicBezTo>
                  <a:cubicBezTo>
                    <a:pt x="9723" y="20611"/>
                    <a:pt x="11009" y="19613"/>
                    <a:pt x="11716" y="18045"/>
                  </a:cubicBezTo>
                  <a:cubicBezTo>
                    <a:pt x="12423" y="16477"/>
                    <a:pt x="12552" y="14338"/>
                    <a:pt x="12423" y="13126"/>
                  </a:cubicBezTo>
                  <a:cubicBezTo>
                    <a:pt x="12295" y="11914"/>
                    <a:pt x="11909" y="11629"/>
                    <a:pt x="11331" y="11451"/>
                  </a:cubicBezTo>
                  <a:cubicBezTo>
                    <a:pt x="10752" y="11273"/>
                    <a:pt x="9981" y="11201"/>
                    <a:pt x="9981" y="11166"/>
                  </a:cubicBezTo>
                  <a:cubicBezTo>
                    <a:pt x="9981" y="11130"/>
                    <a:pt x="10752" y="11130"/>
                    <a:pt x="12809" y="10916"/>
                  </a:cubicBezTo>
                  <a:cubicBezTo>
                    <a:pt x="14866" y="10702"/>
                    <a:pt x="18209" y="10275"/>
                    <a:pt x="21552" y="9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8803593" y="3982611"/>
              <a:ext cx="207786" cy="567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7" fill="norm" stroke="1" extrusionOk="0">
                  <a:moveTo>
                    <a:pt x="6059" y="8234"/>
                  </a:moveTo>
                  <a:cubicBezTo>
                    <a:pt x="5005" y="10548"/>
                    <a:pt x="3951" y="12862"/>
                    <a:pt x="3293" y="14743"/>
                  </a:cubicBezTo>
                  <a:cubicBezTo>
                    <a:pt x="2634" y="16623"/>
                    <a:pt x="2371" y="18070"/>
                    <a:pt x="1976" y="19227"/>
                  </a:cubicBezTo>
                  <a:cubicBezTo>
                    <a:pt x="1581" y="20384"/>
                    <a:pt x="1054" y="21252"/>
                    <a:pt x="659" y="21396"/>
                  </a:cubicBezTo>
                  <a:cubicBezTo>
                    <a:pt x="263" y="21541"/>
                    <a:pt x="0" y="20962"/>
                    <a:pt x="0" y="18986"/>
                  </a:cubicBezTo>
                  <a:cubicBezTo>
                    <a:pt x="0" y="17009"/>
                    <a:pt x="263" y="13634"/>
                    <a:pt x="1449" y="10452"/>
                  </a:cubicBezTo>
                  <a:cubicBezTo>
                    <a:pt x="2634" y="7270"/>
                    <a:pt x="4741" y="4280"/>
                    <a:pt x="6190" y="2593"/>
                  </a:cubicBezTo>
                  <a:cubicBezTo>
                    <a:pt x="7639" y="905"/>
                    <a:pt x="8429" y="520"/>
                    <a:pt x="10010" y="279"/>
                  </a:cubicBezTo>
                  <a:cubicBezTo>
                    <a:pt x="11590" y="37"/>
                    <a:pt x="13961" y="-59"/>
                    <a:pt x="15673" y="37"/>
                  </a:cubicBezTo>
                  <a:cubicBezTo>
                    <a:pt x="17385" y="134"/>
                    <a:pt x="18439" y="423"/>
                    <a:pt x="19361" y="1098"/>
                  </a:cubicBezTo>
                  <a:cubicBezTo>
                    <a:pt x="20283" y="1773"/>
                    <a:pt x="21073" y="2834"/>
                    <a:pt x="21337" y="3605"/>
                  </a:cubicBezTo>
                  <a:cubicBezTo>
                    <a:pt x="21600" y="4377"/>
                    <a:pt x="21337" y="4859"/>
                    <a:pt x="18702" y="5293"/>
                  </a:cubicBezTo>
                  <a:cubicBezTo>
                    <a:pt x="16068" y="5727"/>
                    <a:pt x="11063" y="6112"/>
                    <a:pt x="8034" y="6161"/>
                  </a:cubicBezTo>
                  <a:cubicBezTo>
                    <a:pt x="5005" y="6209"/>
                    <a:pt x="3951" y="5920"/>
                    <a:pt x="2898" y="5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4122789" y="4530491"/>
              <a:ext cx="4578581" cy="32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282" fill="norm" stroke="1" extrusionOk="0">
                  <a:moveTo>
                    <a:pt x="43" y="14065"/>
                  </a:moveTo>
                  <a:cubicBezTo>
                    <a:pt x="19" y="12893"/>
                    <a:pt x="-5" y="11721"/>
                    <a:pt x="1" y="11470"/>
                  </a:cubicBezTo>
                  <a:cubicBezTo>
                    <a:pt x="7" y="11219"/>
                    <a:pt x="43" y="11888"/>
                    <a:pt x="158" y="13730"/>
                  </a:cubicBezTo>
                  <a:cubicBezTo>
                    <a:pt x="272" y="15572"/>
                    <a:pt x="465" y="18586"/>
                    <a:pt x="772" y="20093"/>
                  </a:cubicBezTo>
                  <a:cubicBezTo>
                    <a:pt x="1080" y="21600"/>
                    <a:pt x="1502" y="21600"/>
                    <a:pt x="1918" y="20512"/>
                  </a:cubicBezTo>
                  <a:cubicBezTo>
                    <a:pt x="2333" y="19423"/>
                    <a:pt x="2743" y="17247"/>
                    <a:pt x="3159" y="15153"/>
                  </a:cubicBezTo>
                  <a:cubicBezTo>
                    <a:pt x="3575" y="13060"/>
                    <a:pt x="3997" y="11051"/>
                    <a:pt x="4413" y="9628"/>
                  </a:cubicBezTo>
                  <a:cubicBezTo>
                    <a:pt x="4828" y="8205"/>
                    <a:pt x="5238" y="7367"/>
                    <a:pt x="5684" y="6865"/>
                  </a:cubicBezTo>
                  <a:cubicBezTo>
                    <a:pt x="6130" y="6363"/>
                    <a:pt x="6612" y="6195"/>
                    <a:pt x="7101" y="6112"/>
                  </a:cubicBezTo>
                  <a:cubicBezTo>
                    <a:pt x="7589" y="6028"/>
                    <a:pt x="8083" y="6028"/>
                    <a:pt x="8571" y="6363"/>
                  </a:cubicBezTo>
                  <a:cubicBezTo>
                    <a:pt x="9059" y="6698"/>
                    <a:pt x="9541" y="7367"/>
                    <a:pt x="9987" y="7953"/>
                  </a:cubicBezTo>
                  <a:cubicBezTo>
                    <a:pt x="10433" y="8540"/>
                    <a:pt x="10843" y="9042"/>
                    <a:pt x="11313" y="9293"/>
                  </a:cubicBezTo>
                  <a:cubicBezTo>
                    <a:pt x="11783" y="9544"/>
                    <a:pt x="12314" y="9544"/>
                    <a:pt x="12826" y="9544"/>
                  </a:cubicBezTo>
                  <a:cubicBezTo>
                    <a:pt x="13338" y="9544"/>
                    <a:pt x="13832" y="9544"/>
                    <a:pt x="14315" y="9460"/>
                  </a:cubicBezTo>
                  <a:cubicBezTo>
                    <a:pt x="14797" y="9377"/>
                    <a:pt x="15267" y="9209"/>
                    <a:pt x="15713" y="9377"/>
                  </a:cubicBezTo>
                  <a:cubicBezTo>
                    <a:pt x="16159" y="9544"/>
                    <a:pt x="16581" y="10047"/>
                    <a:pt x="17021" y="10214"/>
                  </a:cubicBezTo>
                  <a:cubicBezTo>
                    <a:pt x="17461" y="10381"/>
                    <a:pt x="17919" y="10214"/>
                    <a:pt x="18389" y="9377"/>
                  </a:cubicBezTo>
                  <a:cubicBezTo>
                    <a:pt x="18859" y="8540"/>
                    <a:pt x="19341" y="7033"/>
                    <a:pt x="19793" y="5526"/>
                  </a:cubicBezTo>
                  <a:cubicBezTo>
                    <a:pt x="20245" y="4019"/>
                    <a:pt x="20667" y="2512"/>
                    <a:pt x="20962" y="1591"/>
                  </a:cubicBezTo>
                  <a:cubicBezTo>
                    <a:pt x="21258" y="670"/>
                    <a:pt x="21426" y="335"/>
                    <a:pt x="215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4239878" y="5068312"/>
              <a:ext cx="356896" cy="43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390" fill="norm" stroke="1" extrusionOk="0">
                  <a:moveTo>
                    <a:pt x="2261" y="697"/>
                  </a:moveTo>
                  <a:cubicBezTo>
                    <a:pt x="1648" y="1200"/>
                    <a:pt x="1035" y="1702"/>
                    <a:pt x="652" y="3021"/>
                  </a:cubicBezTo>
                  <a:cubicBezTo>
                    <a:pt x="269" y="4339"/>
                    <a:pt x="116" y="6474"/>
                    <a:pt x="40" y="7856"/>
                  </a:cubicBezTo>
                  <a:cubicBezTo>
                    <a:pt x="-37" y="9237"/>
                    <a:pt x="-37" y="9865"/>
                    <a:pt x="346" y="10242"/>
                  </a:cubicBezTo>
                  <a:cubicBezTo>
                    <a:pt x="729" y="10618"/>
                    <a:pt x="1495" y="10744"/>
                    <a:pt x="2337" y="10304"/>
                  </a:cubicBezTo>
                  <a:cubicBezTo>
                    <a:pt x="3180" y="9865"/>
                    <a:pt x="4099" y="8860"/>
                    <a:pt x="4712" y="8044"/>
                  </a:cubicBezTo>
                  <a:cubicBezTo>
                    <a:pt x="5325" y="7228"/>
                    <a:pt x="5631" y="6600"/>
                    <a:pt x="6014" y="5721"/>
                  </a:cubicBezTo>
                  <a:cubicBezTo>
                    <a:pt x="6397" y="4842"/>
                    <a:pt x="6857" y="3711"/>
                    <a:pt x="7086" y="3460"/>
                  </a:cubicBezTo>
                  <a:cubicBezTo>
                    <a:pt x="7316" y="3209"/>
                    <a:pt x="7316" y="3837"/>
                    <a:pt x="7469" y="4779"/>
                  </a:cubicBezTo>
                  <a:cubicBezTo>
                    <a:pt x="7623" y="5721"/>
                    <a:pt x="7929" y="6977"/>
                    <a:pt x="8312" y="7856"/>
                  </a:cubicBezTo>
                  <a:cubicBezTo>
                    <a:pt x="8695" y="8735"/>
                    <a:pt x="9154" y="9237"/>
                    <a:pt x="9767" y="9425"/>
                  </a:cubicBezTo>
                  <a:cubicBezTo>
                    <a:pt x="10380" y="9614"/>
                    <a:pt x="11146" y="9488"/>
                    <a:pt x="11989" y="8986"/>
                  </a:cubicBezTo>
                  <a:cubicBezTo>
                    <a:pt x="12831" y="8484"/>
                    <a:pt x="13750" y="7604"/>
                    <a:pt x="14286" y="6788"/>
                  </a:cubicBezTo>
                  <a:cubicBezTo>
                    <a:pt x="14823" y="5972"/>
                    <a:pt x="14976" y="5218"/>
                    <a:pt x="14976" y="5344"/>
                  </a:cubicBezTo>
                  <a:cubicBezTo>
                    <a:pt x="14976" y="5470"/>
                    <a:pt x="14823" y="6474"/>
                    <a:pt x="14899" y="8797"/>
                  </a:cubicBezTo>
                  <a:cubicBezTo>
                    <a:pt x="14976" y="11121"/>
                    <a:pt x="15282" y="14763"/>
                    <a:pt x="15435" y="16897"/>
                  </a:cubicBezTo>
                  <a:cubicBezTo>
                    <a:pt x="15589" y="19032"/>
                    <a:pt x="15589" y="19660"/>
                    <a:pt x="15589" y="20288"/>
                  </a:cubicBezTo>
                  <a:cubicBezTo>
                    <a:pt x="15589" y="20916"/>
                    <a:pt x="15589" y="21544"/>
                    <a:pt x="15589" y="21356"/>
                  </a:cubicBezTo>
                  <a:cubicBezTo>
                    <a:pt x="15589" y="21167"/>
                    <a:pt x="15589" y="20163"/>
                    <a:pt x="15435" y="17463"/>
                  </a:cubicBezTo>
                  <a:cubicBezTo>
                    <a:pt x="15282" y="14763"/>
                    <a:pt x="14976" y="10367"/>
                    <a:pt x="14976" y="7353"/>
                  </a:cubicBezTo>
                  <a:cubicBezTo>
                    <a:pt x="14976" y="4339"/>
                    <a:pt x="15282" y="2707"/>
                    <a:pt x="15665" y="1639"/>
                  </a:cubicBezTo>
                  <a:cubicBezTo>
                    <a:pt x="16048" y="572"/>
                    <a:pt x="16508" y="70"/>
                    <a:pt x="17120" y="7"/>
                  </a:cubicBezTo>
                  <a:cubicBezTo>
                    <a:pt x="17733" y="-56"/>
                    <a:pt x="18499" y="321"/>
                    <a:pt x="19342" y="1200"/>
                  </a:cubicBezTo>
                  <a:cubicBezTo>
                    <a:pt x="20184" y="2079"/>
                    <a:pt x="21103" y="3460"/>
                    <a:pt x="21333" y="4779"/>
                  </a:cubicBezTo>
                  <a:cubicBezTo>
                    <a:pt x="21563" y="6097"/>
                    <a:pt x="21103" y="7353"/>
                    <a:pt x="20414" y="8044"/>
                  </a:cubicBezTo>
                  <a:cubicBezTo>
                    <a:pt x="19725" y="8735"/>
                    <a:pt x="18806" y="8860"/>
                    <a:pt x="18116" y="8672"/>
                  </a:cubicBezTo>
                  <a:cubicBezTo>
                    <a:pt x="17427" y="8484"/>
                    <a:pt x="16967" y="7981"/>
                    <a:pt x="16508" y="74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4628071" y="4857236"/>
              <a:ext cx="652671" cy="377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297" fill="norm" stroke="1" extrusionOk="0">
                  <a:moveTo>
                    <a:pt x="3350" y="14853"/>
                  </a:moveTo>
                  <a:cubicBezTo>
                    <a:pt x="3266" y="14133"/>
                    <a:pt x="3182" y="13413"/>
                    <a:pt x="2930" y="12981"/>
                  </a:cubicBezTo>
                  <a:cubicBezTo>
                    <a:pt x="2678" y="12549"/>
                    <a:pt x="2257" y="12405"/>
                    <a:pt x="1753" y="13053"/>
                  </a:cubicBezTo>
                  <a:cubicBezTo>
                    <a:pt x="1249" y="13701"/>
                    <a:pt x="660" y="15141"/>
                    <a:pt x="324" y="16221"/>
                  </a:cubicBezTo>
                  <a:cubicBezTo>
                    <a:pt x="-12" y="17301"/>
                    <a:pt x="-96" y="18021"/>
                    <a:pt x="114" y="18957"/>
                  </a:cubicBezTo>
                  <a:cubicBezTo>
                    <a:pt x="324" y="19893"/>
                    <a:pt x="829" y="21045"/>
                    <a:pt x="1333" y="21261"/>
                  </a:cubicBezTo>
                  <a:cubicBezTo>
                    <a:pt x="1837" y="21477"/>
                    <a:pt x="2341" y="20757"/>
                    <a:pt x="2846" y="17949"/>
                  </a:cubicBezTo>
                  <a:cubicBezTo>
                    <a:pt x="3350" y="15141"/>
                    <a:pt x="3854" y="10245"/>
                    <a:pt x="4148" y="7437"/>
                  </a:cubicBezTo>
                  <a:cubicBezTo>
                    <a:pt x="4443" y="4629"/>
                    <a:pt x="4527" y="3909"/>
                    <a:pt x="4485" y="2973"/>
                  </a:cubicBezTo>
                  <a:cubicBezTo>
                    <a:pt x="4443" y="2037"/>
                    <a:pt x="4274" y="885"/>
                    <a:pt x="4064" y="741"/>
                  </a:cubicBezTo>
                  <a:cubicBezTo>
                    <a:pt x="3854" y="597"/>
                    <a:pt x="3602" y="1461"/>
                    <a:pt x="3476" y="4269"/>
                  </a:cubicBezTo>
                  <a:cubicBezTo>
                    <a:pt x="3350" y="7077"/>
                    <a:pt x="3350" y="11829"/>
                    <a:pt x="3518" y="14709"/>
                  </a:cubicBezTo>
                  <a:cubicBezTo>
                    <a:pt x="3686" y="17589"/>
                    <a:pt x="4022" y="18597"/>
                    <a:pt x="4358" y="19317"/>
                  </a:cubicBezTo>
                  <a:cubicBezTo>
                    <a:pt x="4695" y="20037"/>
                    <a:pt x="5031" y="20469"/>
                    <a:pt x="5451" y="20109"/>
                  </a:cubicBezTo>
                  <a:cubicBezTo>
                    <a:pt x="5871" y="19749"/>
                    <a:pt x="6376" y="18597"/>
                    <a:pt x="6628" y="17661"/>
                  </a:cubicBezTo>
                  <a:cubicBezTo>
                    <a:pt x="6880" y="16725"/>
                    <a:pt x="6880" y="16005"/>
                    <a:pt x="6670" y="15645"/>
                  </a:cubicBezTo>
                  <a:cubicBezTo>
                    <a:pt x="6460" y="15285"/>
                    <a:pt x="6039" y="15285"/>
                    <a:pt x="5703" y="15717"/>
                  </a:cubicBezTo>
                  <a:cubicBezTo>
                    <a:pt x="5367" y="16149"/>
                    <a:pt x="5115" y="17013"/>
                    <a:pt x="4989" y="17805"/>
                  </a:cubicBezTo>
                  <a:cubicBezTo>
                    <a:pt x="4863" y="18597"/>
                    <a:pt x="4863" y="19317"/>
                    <a:pt x="5073" y="19749"/>
                  </a:cubicBezTo>
                  <a:cubicBezTo>
                    <a:pt x="5283" y="20181"/>
                    <a:pt x="5703" y="20325"/>
                    <a:pt x="6081" y="20109"/>
                  </a:cubicBezTo>
                  <a:cubicBezTo>
                    <a:pt x="6460" y="19893"/>
                    <a:pt x="6796" y="19317"/>
                    <a:pt x="7048" y="18669"/>
                  </a:cubicBezTo>
                  <a:cubicBezTo>
                    <a:pt x="7300" y="18021"/>
                    <a:pt x="7468" y="17301"/>
                    <a:pt x="7552" y="17517"/>
                  </a:cubicBezTo>
                  <a:cubicBezTo>
                    <a:pt x="7636" y="17733"/>
                    <a:pt x="7636" y="18885"/>
                    <a:pt x="7846" y="19389"/>
                  </a:cubicBezTo>
                  <a:cubicBezTo>
                    <a:pt x="8057" y="19893"/>
                    <a:pt x="8477" y="19749"/>
                    <a:pt x="8981" y="18237"/>
                  </a:cubicBezTo>
                  <a:cubicBezTo>
                    <a:pt x="9485" y="16725"/>
                    <a:pt x="10074" y="13845"/>
                    <a:pt x="10494" y="11109"/>
                  </a:cubicBezTo>
                  <a:cubicBezTo>
                    <a:pt x="10914" y="8373"/>
                    <a:pt x="11166" y="5781"/>
                    <a:pt x="11334" y="4125"/>
                  </a:cubicBezTo>
                  <a:cubicBezTo>
                    <a:pt x="11502" y="2469"/>
                    <a:pt x="11586" y="1749"/>
                    <a:pt x="11502" y="1749"/>
                  </a:cubicBezTo>
                  <a:cubicBezTo>
                    <a:pt x="11418" y="1749"/>
                    <a:pt x="11166" y="2469"/>
                    <a:pt x="10956" y="4629"/>
                  </a:cubicBezTo>
                  <a:cubicBezTo>
                    <a:pt x="10746" y="6789"/>
                    <a:pt x="10578" y="10389"/>
                    <a:pt x="10578" y="13053"/>
                  </a:cubicBezTo>
                  <a:cubicBezTo>
                    <a:pt x="10578" y="15717"/>
                    <a:pt x="10746" y="17445"/>
                    <a:pt x="11040" y="18453"/>
                  </a:cubicBezTo>
                  <a:cubicBezTo>
                    <a:pt x="11334" y="19461"/>
                    <a:pt x="11755" y="19749"/>
                    <a:pt x="12091" y="19605"/>
                  </a:cubicBezTo>
                  <a:cubicBezTo>
                    <a:pt x="12427" y="19461"/>
                    <a:pt x="12679" y="18885"/>
                    <a:pt x="12973" y="17877"/>
                  </a:cubicBezTo>
                  <a:cubicBezTo>
                    <a:pt x="13267" y="16869"/>
                    <a:pt x="13604" y="15429"/>
                    <a:pt x="13772" y="14277"/>
                  </a:cubicBezTo>
                  <a:cubicBezTo>
                    <a:pt x="13940" y="13125"/>
                    <a:pt x="13940" y="12261"/>
                    <a:pt x="13730" y="11973"/>
                  </a:cubicBezTo>
                  <a:cubicBezTo>
                    <a:pt x="13520" y="11685"/>
                    <a:pt x="13099" y="11973"/>
                    <a:pt x="12805" y="12549"/>
                  </a:cubicBezTo>
                  <a:cubicBezTo>
                    <a:pt x="12511" y="13125"/>
                    <a:pt x="12343" y="13989"/>
                    <a:pt x="12217" y="14781"/>
                  </a:cubicBezTo>
                  <a:cubicBezTo>
                    <a:pt x="12091" y="15573"/>
                    <a:pt x="12007" y="16293"/>
                    <a:pt x="12007" y="17013"/>
                  </a:cubicBezTo>
                  <a:cubicBezTo>
                    <a:pt x="12007" y="17733"/>
                    <a:pt x="12091" y="18453"/>
                    <a:pt x="12385" y="18957"/>
                  </a:cubicBezTo>
                  <a:cubicBezTo>
                    <a:pt x="12679" y="19461"/>
                    <a:pt x="13183" y="19749"/>
                    <a:pt x="14024" y="19317"/>
                  </a:cubicBezTo>
                  <a:cubicBezTo>
                    <a:pt x="14864" y="18885"/>
                    <a:pt x="16041" y="17733"/>
                    <a:pt x="16839" y="16653"/>
                  </a:cubicBezTo>
                  <a:cubicBezTo>
                    <a:pt x="17638" y="15573"/>
                    <a:pt x="18058" y="14565"/>
                    <a:pt x="18310" y="13557"/>
                  </a:cubicBezTo>
                  <a:cubicBezTo>
                    <a:pt x="18562" y="12549"/>
                    <a:pt x="18646" y="11541"/>
                    <a:pt x="18478" y="11181"/>
                  </a:cubicBezTo>
                  <a:cubicBezTo>
                    <a:pt x="18310" y="10821"/>
                    <a:pt x="17890" y="11109"/>
                    <a:pt x="17428" y="12117"/>
                  </a:cubicBezTo>
                  <a:cubicBezTo>
                    <a:pt x="16965" y="13125"/>
                    <a:pt x="16461" y="14853"/>
                    <a:pt x="16209" y="16077"/>
                  </a:cubicBezTo>
                  <a:cubicBezTo>
                    <a:pt x="15957" y="17301"/>
                    <a:pt x="15957" y="18021"/>
                    <a:pt x="16167" y="18309"/>
                  </a:cubicBezTo>
                  <a:cubicBezTo>
                    <a:pt x="16377" y="18597"/>
                    <a:pt x="16797" y="18453"/>
                    <a:pt x="17512" y="17085"/>
                  </a:cubicBezTo>
                  <a:cubicBezTo>
                    <a:pt x="18226" y="15717"/>
                    <a:pt x="19235" y="13125"/>
                    <a:pt x="19949" y="10389"/>
                  </a:cubicBezTo>
                  <a:cubicBezTo>
                    <a:pt x="20664" y="7653"/>
                    <a:pt x="21084" y="4773"/>
                    <a:pt x="21294" y="2901"/>
                  </a:cubicBezTo>
                  <a:cubicBezTo>
                    <a:pt x="21504" y="1029"/>
                    <a:pt x="21504" y="165"/>
                    <a:pt x="21378" y="21"/>
                  </a:cubicBezTo>
                  <a:cubicBezTo>
                    <a:pt x="21252" y="-123"/>
                    <a:pt x="21000" y="453"/>
                    <a:pt x="20748" y="2325"/>
                  </a:cubicBezTo>
                  <a:cubicBezTo>
                    <a:pt x="20495" y="4197"/>
                    <a:pt x="20243" y="7365"/>
                    <a:pt x="20201" y="9741"/>
                  </a:cubicBezTo>
                  <a:cubicBezTo>
                    <a:pt x="20159" y="12117"/>
                    <a:pt x="20327" y="13701"/>
                    <a:pt x="20495" y="152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4929284" y="4906167"/>
              <a:ext cx="19933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15" y="15000"/>
                    <a:pt x="11631" y="8400"/>
                    <a:pt x="15231" y="4800"/>
                  </a:cubicBezTo>
                  <a:cubicBezTo>
                    <a:pt x="18831" y="1200"/>
                    <a:pt x="20215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5693823" y="4834610"/>
              <a:ext cx="239818" cy="359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94" fill="norm" stroke="1" extrusionOk="0">
                  <a:moveTo>
                    <a:pt x="14515" y="15211"/>
                  </a:moveTo>
                  <a:cubicBezTo>
                    <a:pt x="13833" y="14451"/>
                    <a:pt x="13151" y="13690"/>
                    <a:pt x="11673" y="13158"/>
                  </a:cubicBezTo>
                  <a:cubicBezTo>
                    <a:pt x="10195" y="12625"/>
                    <a:pt x="7921" y="12321"/>
                    <a:pt x="5875" y="13234"/>
                  </a:cubicBezTo>
                  <a:cubicBezTo>
                    <a:pt x="3829" y="14146"/>
                    <a:pt x="2010" y="16276"/>
                    <a:pt x="987" y="17873"/>
                  </a:cubicBezTo>
                  <a:cubicBezTo>
                    <a:pt x="-37" y="19470"/>
                    <a:pt x="-264" y="20535"/>
                    <a:pt x="304" y="21068"/>
                  </a:cubicBezTo>
                  <a:cubicBezTo>
                    <a:pt x="873" y="21600"/>
                    <a:pt x="2237" y="21600"/>
                    <a:pt x="4397" y="20155"/>
                  </a:cubicBezTo>
                  <a:cubicBezTo>
                    <a:pt x="6557" y="18710"/>
                    <a:pt x="9513" y="15820"/>
                    <a:pt x="11445" y="12473"/>
                  </a:cubicBezTo>
                  <a:cubicBezTo>
                    <a:pt x="13378" y="9127"/>
                    <a:pt x="14288" y="5324"/>
                    <a:pt x="14742" y="3042"/>
                  </a:cubicBezTo>
                  <a:cubicBezTo>
                    <a:pt x="15197" y="761"/>
                    <a:pt x="15197" y="0"/>
                    <a:pt x="14856" y="0"/>
                  </a:cubicBezTo>
                  <a:cubicBezTo>
                    <a:pt x="14515" y="0"/>
                    <a:pt x="13833" y="761"/>
                    <a:pt x="13264" y="1977"/>
                  </a:cubicBezTo>
                  <a:cubicBezTo>
                    <a:pt x="12696" y="3194"/>
                    <a:pt x="12241" y="4868"/>
                    <a:pt x="12128" y="6237"/>
                  </a:cubicBezTo>
                  <a:cubicBezTo>
                    <a:pt x="12014" y="7606"/>
                    <a:pt x="12241" y="8670"/>
                    <a:pt x="13037" y="9355"/>
                  </a:cubicBezTo>
                  <a:cubicBezTo>
                    <a:pt x="13833" y="10039"/>
                    <a:pt x="15197" y="10344"/>
                    <a:pt x="16448" y="10420"/>
                  </a:cubicBezTo>
                  <a:cubicBezTo>
                    <a:pt x="17698" y="10496"/>
                    <a:pt x="18835" y="10344"/>
                    <a:pt x="19403" y="10648"/>
                  </a:cubicBezTo>
                  <a:cubicBezTo>
                    <a:pt x="19972" y="10952"/>
                    <a:pt x="19972" y="11713"/>
                    <a:pt x="19744" y="12930"/>
                  </a:cubicBezTo>
                  <a:cubicBezTo>
                    <a:pt x="19517" y="14146"/>
                    <a:pt x="19062" y="15820"/>
                    <a:pt x="18835" y="17037"/>
                  </a:cubicBezTo>
                  <a:cubicBezTo>
                    <a:pt x="18608" y="18254"/>
                    <a:pt x="18608" y="19014"/>
                    <a:pt x="18608" y="19014"/>
                  </a:cubicBezTo>
                  <a:cubicBezTo>
                    <a:pt x="18608" y="19014"/>
                    <a:pt x="18608" y="18254"/>
                    <a:pt x="18721" y="16352"/>
                  </a:cubicBezTo>
                  <a:cubicBezTo>
                    <a:pt x="18835" y="14451"/>
                    <a:pt x="19062" y="11408"/>
                    <a:pt x="19517" y="9659"/>
                  </a:cubicBezTo>
                  <a:cubicBezTo>
                    <a:pt x="19972" y="7910"/>
                    <a:pt x="20654" y="7454"/>
                    <a:pt x="21336" y="69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6006176" y="4964946"/>
              <a:ext cx="88468" cy="15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301" fill="norm" stroke="1" extrusionOk="0">
                  <a:moveTo>
                    <a:pt x="20770" y="1371"/>
                  </a:moveTo>
                  <a:cubicBezTo>
                    <a:pt x="17170" y="686"/>
                    <a:pt x="13570" y="0"/>
                    <a:pt x="9670" y="0"/>
                  </a:cubicBezTo>
                  <a:cubicBezTo>
                    <a:pt x="5770" y="0"/>
                    <a:pt x="1570" y="686"/>
                    <a:pt x="370" y="1714"/>
                  </a:cubicBezTo>
                  <a:cubicBezTo>
                    <a:pt x="-830" y="2743"/>
                    <a:pt x="970" y="4114"/>
                    <a:pt x="4570" y="6000"/>
                  </a:cubicBezTo>
                  <a:cubicBezTo>
                    <a:pt x="8170" y="7886"/>
                    <a:pt x="13570" y="10286"/>
                    <a:pt x="16570" y="12343"/>
                  </a:cubicBezTo>
                  <a:cubicBezTo>
                    <a:pt x="19570" y="14400"/>
                    <a:pt x="20170" y="16114"/>
                    <a:pt x="19570" y="17657"/>
                  </a:cubicBezTo>
                  <a:cubicBezTo>
                    <a:pt x="18970" y="19200"/>
                    <a:pt x="17170" y="20571"/>
                    <a:pt x="14770" y="21086"/>
                  </a:cubicBezTo>
                  <a:cubicBezTo>
                    <a:pt x="12370" y="21600"/>
                    <a:pt x="9370" y="21257"/>
                    <a:pt x="7270" y="19371"/>
                  </a:cubicBezTo>
                  <a:cubicBezTo>
                    <a:pt x="5170" y="17486"/>
                    <a:pt x="3970" y="14057"/>
                    <a:pt x="2770" y="106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6127866" y="4729829"/>
              <a:ext cx="104781" cy="407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21600" y="0"/>
                  </a:moveTo>
                  <a:cubicBezTo>
                    <a:pt x="14751" y="4025"/>
                    <a:pt x="7902" y="8050"/>
                    <a:pt x="4215" y="11202"/>
                  </a:cubicBezTo>
                  <a:cubicBezTo>
                    <a:pt x="527" y="14355"/>
                    <a:pt x="0" y="16636"/>
                    <a:pt x="0" y="18179"/>
                  </a:cubicBezTo>
                  <a:cubicBezTo>
                    <a:pt x="0" y="19722"/>
                    <a:pt x="527" y="20527"/>
                    <a:pt x="2371" y="20996"/>
                  </a:cubicBezTo>
                  <a:cubicBezTo>
                    <a:pt x="4215" y="21466"/>
                    <a:pt x="7376" y="21600"/>
                    <a:pt x="9746" y="21063"/>
                  </a:cubicBezTo>
                  <a:cubicBezTo>
                    <a:pt x="12117" y="20527"/>
                    <a:pt x="13698" y="19319"/>
                    <a:pt x="15278" y="1811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6117644" y="4944501"/>
              <a:ext cx="283674" cy="149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0"/>
                  </a:moveTo>
                  <a:cubicBezTo>
                    <a:pt x="3308" y="3295"/>
                    <a:pt x="6616" y="6590"/>
                    <a:pt x="8659" y="8969"/>
                  </a:cubicBezTo>
                  <a:cubicBezTo>
                    <a:pt x="10703" y="11349"/>
                    <a:pt x="11481" y="12814"/>
                    <a:pt x="11968" y="14644"/>
                  </a:cubicBezTo>
                  <a:cubicBezTo>
                    <a:pt x="12454" y="16475"/>
                    <a:pt x="12649" y="18671"/>
                    <a:pt x="12162" y="19953"/>
                  </a:cubicBezTo>
                  <a:cubicBezTo>
                    <a:pt x="11676" y="21234"/>
                    <a:pt x="10508" y="21600"/>
                    <a:pt x="9535" y="21234"/>
                  </a:cubicBezTo>
                  <a:cubicBezTo>
                    <a:pt x="8562" y="20868"/>
                    <a:pt x="7784" y="19769"/>
                    <a:pt x="7297" y="18122"/>
                  </a:cubicBezTo>
                  <a:cubicBezTo>
                    <a:pt x="6811" y="16475"/>
                    <a:pt x="6616" y="14278"/>
                    <a:pt x="9049" y="11715"/>
                  </a:cubicBezTo>
                  <a:cubicBezTo>
                    <a:pt x="11481" y="9153"/>
                    <a:pt x="16541" y="6224"/>
                    <a:pt x="21600" y="32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6326612" y="4967441"/>
              <a:ext cx="153930" cy="118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0947" fill="norm" stroke="1" extrusionOk="0">
                  <a:moveTo>
                    <a:pt x="13538" y="1361"/>
                  </a:moveTo>
                  <a:cubicBezTo>
                    <a:pt x="9997" y="3611"/>
                    <a:pt x="6456" y="5861"/>
                    <a:pt x="4154" y="8111"/>
                  </a:cubicBezTo>
                  <a:cubicBezTo>
                    <a:pt x="1853" y="10361"/>
                    <a:pt x="790" y="12611"/>
                    <a:pt x="259" y="15311"/>
                  </a:cubicBezTo>
                  <a:cubicBezTo>
                    <a:pt x="-272" y="18011"/>
                    <a:pt x="-272" y="21161"/>
                    <a:pt x="3092" y="20936"/>
                  </a:cubicBezTo>
                  <a:cubicBezTo>
                    <a:pt x="6456" y="20711"/>
                    <a:pt x="13184" y="17111"/>
                    <a:pt x="16902" y="13961"/>
                  </a:cubicBezTo>
                  <a:cubicBezTo>
                    <a:pt x="20620" y="10811"/>
                    <a:pt x="21328" y="8111"/>
                    <a:pt x="21328" y="5636"/>
                  </a:cubicBezTo>
                  <a:cubicBezTo>
                    <a:pt x="21328" y="3161"/>
                    <a:pt x="20620" y="911"/>
                    <a:pt x="19026" y="236"/>
                  </a:cubicBezTo>
                  <a:cubicBezTo>
                    <a:pt x="17433" y="-439"/>
                    <a:pt x="14954" y="461"/>
                    <a:pt x="12476" y="13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6654323" y="4967502"/>
              <a:ext cx="260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7280"/>
                    <a:pt x="12282" y="12960"/>
                    <a:pt x="15882" y="9360"/>
                  </a:cubicBezTo>
                  <a:cubicBezTo>
                    <a:pt x="19482" y="5760"/>
                    <a:pt x="2054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6692657" y="5044170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831797" y="4937972"/>
              <a:ext cx="102070" cy="25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0" h="21506" fill="norm" stroke="1" extrusionOk="0">
                  <a:moveTo>
                    <a:pt x="2857" y="1812"/>
                  </a:moveTo>
                  <a:cubicBezTo>
                    <a:pt x="1314" y="965"/>
                    <a:pt x="-229" y="118"/>
                    <a:pt x="28" y="12"/>
                  </a:cubicBezTo>
                  <a:cubicBezTo>
                    <a:pt x="285" y="-94"/>
                    <a:pt x="2342" y="541"/>
                    <a:pt x="5685" y="1388"/>
                  </a:cubicBezTo>
                  <a:cubicBezTo>
                    <a:pt x="9028" y="2235"/>
                    <a:pt x="13657" y="3294"/>
                    <a:pt x="16742" y="4777"/>
                  </a:cubicBezTo>
                  <a:cubicBezTo>
                    <a:pt x="19828" y="6259"/>
                    <a:pt x="21371" y="8165"/>
                    <a:pt x="20085" y="11024"/>
                  </a:cubicBezTo>
                  <a:cubicBezTo>
                    <a:pt x="18800" y="13882"/>
                    <a:pt x="14685" y="17694"/>
                    <a:pt x="10571" y="215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7360812" y="4875499"/>
              <a:ext cx="75529" cy="42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019" fill="norm" stroke="1" extrusionOk="0">
                  <a:moveTo>
                    <a:pt x="6159" y="0"/>
                  </a:moveTo>
                  <a:cubicBezTo>
                    <a:pt x="3279" y="3812"/>
                    <a:pt x="399" y="7624"/>
                    <a:pt x="39" y="12071"/>
                  </a:cubicBezTo>
                  <a:cubicBezTo>
                    <a:pt x="-321" y="16518"/>
                    <a:pt x="1839" y="21600"/>
                    <a:pt x="5799" y="20965"/>
                  </a:cubicBezTo>
                  <a:cubicBezTo>
                    <a:pt x="9759" y="20329"/>
                    <a:pt x="15519" y="13976"/>
                    <a:pt x="21279" y="76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7429811" y="4860166"/>
              <a:ext cx="2186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3600"/>
                    <a:pt x="1332" y="7200"/>
                    <a:pt x="132" y="10800"/>
                  </a:cubicBezTo>
                  <a:cubicBezTo>
                    <a:pt x="-1068" y="14400"/>
                    <a:pt x="6132" y="18000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7479786" y="4907311"/>
              <a:ext cx="123162" cy="459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43" fill="norm" stroke="1" extrusionOk="0">
                  <a:moveTo>
                    <a:pt x="5731" y="8897"/>
                  </a:moveTo>
                  <a:cubicBezTo>
                    <a:pt x="4849" y="12000"/>
                    <a:pt x="3967" y="15103"/>
                    <a:pt x="3306" y="17012"/>
                  </a:cubicBezTo>
                  <a:cubicBezTo>
                    <a:pt x="2645" y="18922"/>
                    <a:pt x="2204" y="19638"/>
                    <a:pt x="1984" y="20294"/>
                  </a:cubicBezTo>
                  <a:cubicBezTo>
                    <a:pt x="1763" y="20950"/>
                    <a:pt x="1763" y="21547"/>
                    <a:pt x="1322" y="21428"/>
                  </a:cubicBezTo>
                  <a:cubicBezTo>
                    <a:pt x="882" y="21308"/>
                    <a:pt x="0" y="20473"/>
                    <a:pt x="0" y="17967"/>
                  </a:cubicBezTo>
                  <a:cubicBezTo>
                    <a:pt x="0" y="15461"/>
                    <a:pt x="882" y="11284"/>
                    <a:pt x="2204" y="8122"/>
                  </a:cubicBezTo>
                  <a:cubicBezTo>
                    <a:pt x="3527" y="4959"/>
                    <a:pt x="5290" y="2811"/>
                    <a:pt x="7053" y="1558"/>
                  </a:cubicBezTo>
                  <a:cubicBezTo>
                    <a:pt x="8816" y="305"/>
                    <a:pt x="10580" y="-53"/>
                    <a:pt x="12122" y="7"/>
                  </a:cubicBezTo>
                  <a:cubicBezTo>
                    <a:pt x="13665" y="66"/>
                    <a:pt x="14988" y="544"/>
                    <a:pt x="16751" y="1916"/>
                  </a:cubicBezTo>
                  <a:cubicBezTo>
                    <a:pt x="18514" y="3288"/>
                    <a:pt x="20718" y="5556"/>
                    <a:pt x="21159" y="7048"/>
                  </a:cubicBezTo>
                  <a:cubicBezTo>
                    <a:pt x="21600" y="8539"/>
                    <a:pt x="20278" y="9255"/>
                    <a:pt x="18294" y="9613"/>
                  </a:cubicBezTo>
                  <a:cubicBezTo>
                    <a:pt x="16310" y="9971"/>
                    <a:pt x="13665" y="9971"/>
                    <a:pt x="11682" y="9733"/>
                  </a:cubicBezTo>
                  <a:cubicBezTo>
                    <a:pt x="9698" y="9494"/>
                    <a:pt x="8375" y="9017"/>
                    <a:pt x="8596" y="8599"/>
                  </a:cubicBezTo>
                  <a:cubicBezTo>
                    <a:pt x="8816" y="8181"/>
                    <a:pt x="10580" y="7823"/>
                    <a:pt x="12343" y="74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652153" y="4915258"/>
              <a:ext cx="127599" cy="174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114" fill="norm" stroke="1" extrusionOk="0">
                  <a:moveTo>
                    <a:pt x="16329" y="4457"/>
                  </a:moveTo>
                  <a:cubicBezTo>
                    <a:pt x="15482" y="2914"/>
                    <a:pt x="14635" y="1371"/>
                    <a:pt x="13152" y="599"/>
                  </a:cubicBezTo>
                  <a:cubicBezTo>
                    <a:pt x="11670" y="-172"/>
                    <a:pt x="9552" y="-172"/>
                    <a:pt x="7858" y="445"/>
                  </a:cubicBezTo>
                  <a:cubicBezTo>
                    <a:pt x="6164" y="1062"/>
                    <a:pt x="4893" y="2297"/>
                    <a:pt x="3411" y="5228"/>
                  </a:cubicBezTo>
                  <a:cubicBezTo>
                    <a:pt x="1929" y="8159"/>
                    <a:pt x="235" y="12788"/>
                    <a:pt x="23" y="15874"/>
                  </a:cubicBezTo>
                  <a:cubicBezTo>
                    <a:pt x="-189" y="18959"/>
                    <a:pt x="1082" y="20502"/>
                    <a:pt x="3835" y="20965"/>
                  </a:cubicBezTo>
                  <a:cubicBezTo>
                    <a:pt x="6588" y="21428"/>
                    <a:pt x="10823" y="20811"/>
                    <a:pt x="13999" y="19114"/>
                  </a:cubicBezTo>
                  <a:cubicBezTo>
                    <a:pt x="17176" y="17417"/>
                    <a:pt x="19293" y="14639"/>
                    <a:pt x="20352" y="12479"/>
                  </a:cubicBezTo>
                  <a:cubicBezTo>
                    <a:pt x="21411" y="10319"/>
                    <a:pt x="21411" y="8777"/>
                    <a:pt x="20352" y="7851"/>
                  </a:cubicBezTo>
                  <a:cubicBezTo>
                    <a:pt x="19293" y="6925"/>
                    <a:pt x="17176" y="6617"/>
                    <a:pt x="16117" y="6925"/>
                  </a:cubicBezTo>
                  <a:cubicBezTo>
                    <a:pt x="15058" y="7234"/>
                    <a:pt x="15058" y="8159"/>
                    <a:pt x="15058" y="90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820697" y="4906167"/>
              <a:ext cx="90988" cy="206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500" fill="norm" stroke="1" extrusionOk="0">
                  <a:moveTo>
                    <a:pt x="20784" y="5600"/>
                  </a:moveTo>
                  <a:cubicBezTo>
                    <a:pt x="20784" y="4267"/>
                    <a:pt x="20784" y="2933"/>
                    <a:pt x="18741" y="1867"/>
                  </a:cubicBezTo>
                  <a:cubicBezTo>
                    <a:pt x="16698" y="800"/>
                    <a:pt x="12611" y="0"/>
                    <a:pt x="9400" y="0"/>
                  </a:cubicBezTo>
                  <a:cubicBezTo>
                    <a:pt x="6189" y="0"/>
                    <a:pt x="3854" y="800"/>
                    <a:pt x="2687" y="2000"/>
                  </a:cubicBezTo>
                  <a:cubicBezTo>
                    <a:pt x="1519" y="3200"/>
                    <a:pt x="1519" y="4800"/>
                    <a:pt x="4438" y="7067"/>
                  </a:cubicBezTo>
                  <a:cubicBezTo>
                    <a:pt x="7357" y="9333"/>
                    <a:pt x="13195" y="12267"/>
                    <a:pt x="16406" y="14533"/>
                  </a:cubicBezTo>
                  <a:cubicBezTo>
                    <a:pt x="19616" y="16800"/>
                    <a:pt x="20200" y="18400"/>
                    <a:pt x="19033" y="19467"/>
                  </a:cubicBezTo>
                  <a:cubicBezTo>
                    <a:pt x="17865" y="20533"/>
                    <a:pt x="14946" y="21067"/>
                    <a:pt x="11735" y="21333"/>
                  </a:cubicBezTo>
                  <a:cubicBezTo>
                    <a:pt x="8525" y="21600"/>
                    <a:pt x="5022" y="21600"/>
                    <a:pt x="2687" y="20933"/>
                  </a:cubicBezTo>
                  <a:cubicBezTo>
                    <a:pt x="352" y="20267"/>
                    <a:pt x="-816" y="18933"/>
                    <a:pt x="643" y="16667"/>
                  </a:cubicBezTo>
                  <a:cubicBezTo>
                    <a:pt x="2103" y="14400"/>
                    <a:pt x="6189" y="11200"/>
                    <a:pt x="10276" y="80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991882" y="4783497"/>
              <a:ext cx="96140" cy="35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05" fill="norm" stroke="1" extrusionOk="0">
                  <a:moveTo>
                    <a:pt x="21383" y="0"/>
                  </a:moveTo>
                  <a:cubicBezTo>
                    <a:pt x="18541" y="153"/>
                    <a:pt x="15699" y="306"/>
                    <a:pt x="12573" y="1762"/>
                  </a:cubicBezTo>
                  <a:cubicBezTo>
                    <a:pt x="9446" y="3217"/>
                    <a:pt x="6036" y="5974"/>
                    <a:pt x="3762" y="8809"/>
                  </a:cubicBezTo>
                  <a:cubicBezTo>
                    <a:pt x="1488" y="11643"/>
                    <a:pt x="351" y="14553"/>
                    <a:pt x="67" y="16774"/>
                  </a:cubicBezTo>
                  <a:cubicBezTo>
                    <a:pt x="-217" y="18996"/>
                    <a:pt x="351" y="20528"/>
                    <a:pt x="2625" y="21064"/>
                  </a:cubicBezTo>
                  <a:cubicBezTo>
                    <a:pt x="4899" y="21600"/>
                    <a:pt x="8878" y="21140"/>
                    <a:pt x="12857" y="206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7965352" y="4936892"/>
              <a:ext cx="222340" cy="16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3861"/>
                  </a:moveTo>
                  <a:cubicBezTo>
                    <a:pt x="3724" y="3539"/>
                    <a:pt x="7448" y="3216"/>
                    <a:pt x="9931" y="3216"/>
                  </a:cubicBezTo>
                  <a:cubicBezTo>
                    <a:pt x="12414" y="3216"/>
                    <a:pt x="13655" y="3539"/>
                    <a:pt x="15021" y="3700"/>
                  </a:cubicBezTo>
                  <a:cubicBezTo>
                    <a:pt x="16386" y="3861"/>
                    <a:pt x="17876" y="3861"/>
                    <a:pt x="18497" y="3055"/>
                  </a:cubicBezTo>
                  <a:cubicBezTo>
                    <a:pt x="19117" y="2249"/>
                    <a:pt x="18869" y="637"/>
                    <a:pt x="18124" y="154"/>
                  </a:cubicBezTo>
                  <a:cubicBezTo>
                    <a:pt x="17379" y="-330"/>
                    <a:pt x="16138" y="315"/>
                    <a:pt x="14772" y="2249"/>
                  </a:cubicBezTo>
                  <a:cubicBezTo>
                    <a:pt x="13407" y="4183"/>
                    <a:pt x="11917" y="7407"/>
                    <a:pt x="11172" y="10470"/>
                  </a:cubicBezTo>
                  <a:cubicBezTo>
                    <a:pt x="10428" y="13533"/>
                    <a:pt x="10428" y="16434"/>
                    <a:pt x="12290" y="18207"/>
                  </a:cubicBezTo>
                  <a:cubicBezTo>
                    <a:pt x="14152" y="19980"/>
                    <a:pt x="17876" y="20625"/>
                    <a:pt x="21600" y="212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256692" y="4875499"/>
              <a:ext cx="207006" cy="24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0" fill="norm" stroke="1" extrusionOk="0">
                  <a:moveTo>
                    <a:pt x="0" y="4725"/>
                  </a:moveTo>
                  <a:cubicBezTo>
                    <a:pt x="2400" y="8325"/>
                    <a:pt x="4800" y="11925"/>
                    <a:pt x="6133" y="14400"/>
                  </a:cubicBezTo>
                  <a:cubicBezTo>
                    <a:pt x="7467" y="16875"/>
                    <a:pt x="7733" y="18225"/>
                    <a:pt x="7467" y="19350"/>
                  </a:cubicBezTo>
                  <a:cubicBezTo>
                    <a:pt x="7200" y="20475"/>
                    <a:pt x="6400" y="21375"/>
                    <a:pt x="5467" y="21487"/>
                  </a:cubicBezTo>
                  <a:cubicBezTo>
                    <a:pt x="4533" y="21600"/>
                    <a:pt x="3467" y="20925"/>
                    <a:pt x="3067" y="19350"/>
                  </a:cubicBezTo>
                  <a:cubicBezTo>
                    <a:pt x="2667" y="17775"/>
                    <a:pt x="2933" y="15300"/>
                    <a:pt x="4133" y="12600"/>
                  </a:cubicBezTo>
                  <a:cubicBezTo>
                    <a:pt x="5333" y="9900"/>
                    <a:pt x="7467" y="6975"/>
                    <a:pt x="9333" y="5400"/>
                  </a:cubicBezTo>
                  <a:cubicBezTo>
                    <a:pt x="11200" y="3825"/>
                    <a:pt x="12800" y="3600"/>
                    <a:pt x="13867" y="4162"/>
                  </a:cubicBezTo>
                  <a:cubicBezTo>
                    <a:pt x="14933" y="4725"/>
                    <a:pt x="15467" y="6075"/>
                    <a:pt x="15867" y="7987"/>
                  </a:cubicBezTo>
                  <a:cubicBezTo>
                    <a:pt x="16267" y="9900"/>
                    <a:pt x="16533" y="12375"/>
                    <a:pt x="16533" y="14175"/>
                  </a:cubicBezTo>
                  <a:cubicBezTo>
                    <a:pt x="16533" y="15975"/>
                    <a:pt x="16267" y="17100"/>
                    <a:pt x="16267" y="16988"/>
                  </a:cubicBezTo>
                  <a:cubicBezTo>
                    <a:pt x="16267" y="16875"/>
                    <a:pt x="16533" y="15525"/>
                    <a:pt x="17333" y="12600"/>
                  </a:cubicBezTo>
                  <a:cubicBezTo>
                    <a:pt x="18133" y="9675"/>
                    <a:pt x="19467" y="5175"/>
                    <a:pt x="20267" y="2813"/>
                  </a:cubicBezTo>
                  <a:cubicBezTo>
                    <a:pt x="21067" y="450"/>
                    <a:pt x="21333" y="2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484492" y="4890833"/>
              <a:ext cx="285879" cy="199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18" fill="norm" stroke="1" extrusionOk="0">
                  <a:moveTo>
                    <a:pt x="7047" y="4101"/>
                  </a:moveTo>
                  <a:cubicBezTo>
                    <a:pt x="6091" y="4101"/>
                    <a:pt x="5135" y="4101"/>
                    <a:pt x="3988" y="5195"/>
                  </a:cubicBezTo>
                  <a:cubicBezTo>
                    <a:pt x="2841" y="6289"/>
                    <a:pt x="1503" y="8476"/>
                    <a:pt x="739" y="11210"/>
                  </a:cubicBezTo>
                  <a:cubicBezTo>
                    <a:pt x="-26" y="13944"/>
                    <a:pt x="-217" y="17225"/>
                    <a:pt x="261" y="19139"/>
                  </a:cubicBezTo>
                  <a:cubicBezTo>
                    <a:pt x="739" y="21053"/>
                    <a:pt x="1886" y="21600"/>
                    <a:pt x="3224" y="21190"/>
                  </a:cubicBezTo>
                  <a:cubicBezTo>
                    <a:pt x="4562" y="20780"/>
                    <a:pt x="6091" y="19413"/>
                    <a:pt x="7047" y="17225"/>
                  </a:cubicBezTo>
                  <a:cubicBezTo>
                    <a:pt x="8002" y="15038"/>
                    <a:pt x="8385" y="12030"/>
                    <a:pt x="8289" y="9843"/>
                  </a:cubicBezTo>
                  <a:cubicBezTo>
                    <a:pt x="8194" y="7656"/>
                    <a:pt x="7620" y="6289"/>
                    <a:pt x="6760" y="5468"/>
                  </a:cubicBezTo>
                  <a:cubicBezTo>
                    <a:pt x="5900" y="4648"/>
                    <a:pt x="4753" y="4375"/>
                    <a:pt x="4657" y="4101"/>
                  </a:cubicBezTo>
                  <a:cubicBezTo>
                    <a:pt x="4562" y="3828"/>
                    <a:pt x="5518" y="3554"/>
                    <a:pt x="6951" y="3554"/>
                  </a:cubicBezTo>
                  <a:cubicBezTo>
                    <a:pt x="8385" y="3554"/>
                    <a:pt x="10296" y="3828"/>
                    <a:pt x="11921" y="5468"/>
                  </a:cubicBezTo>
                  <a:cubicBezTo>
                    <a:pt x="13546" y="7109"/>
                    <a:pt x="14884" y="10116"/>
                    <a:pt x="15553" y="12304"/>
                  </a:cubicBezTo>
                  <a:cubicBezTo>
                    <a:pt x="16222" y="14491"/>
                    <a:pt x="16222" y="15858"/>
                    <a:pt x="16126" y="17225"/>
                  </a:cubicBezTo>
                  <a:cubicBezTo>
                    <a:pt x="16031" y="18592"/>
                    <a:pt x="15840" y="19959"/>
                    <a:pt x="15266" y="20506"/>
                  </a:cubicBezTo>
                  <a:cubicBezTo>
                    <a:pt x="14693" y="21053"/>
                    <a:pt x="13737" y="20780"/>
                    <a:pt x="13164" y="19959"/>
                  </a:cubicBezTo>
                  <a:cubicBezTo>
                    <a:pt x="12590" y="19139"/>
                    <a:pt x="12399" y="17772"/>
                    <a:pt x="12686" y="15311"/>
                  </a:cubicBezTo>
                  <a:cubicBezTo>
                    <a:pt x="12972" y="12851"/>
                    <a:pt x="13737" y="9296"/>
                    <a:pt x="15266" y="6562"/>
                  </a:cubicBezTo>
                  <a:cubicBezTo>
                    <a:pt x="16795" y="3828"/>
                    <a:pt x="19089" y="1914"/>
                    <a:pt x="2138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801038" y="4699162"/>
              <a:ext cx="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8862373" y="4722163"/>
              <a:ext cx="23001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409593" y="4664558"/>
              <a:ext cx="319133" cy="47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35" fill="norm" stroke="1" extrusionOk="0">
                  <a:moveTo>
                    <a:pt x="10607" y="15864"/>
                  </a:moveTo>
                  <a:cubicBezTo>
                    <a:pt x="10607" y="15068"/>
                    <a:pt x="10607" y="14272"/>
                    <a:pt x="10178" y="13761"/>
                  </a:cubicBezTo>
                  <a:cubicBezTo>
                    <a:pt x="9750" y="13249"/>
                    <a:pt x="8893" y="13022"/>
                    <a:pt x="7693" y="13135"/>
                  </a:cubicBezTo>
                  <a:cubicBezTo>
                    <a:pt x="6493" y="13249"/>
                    <a:pt x="4950" y="13704"/>
                    <a:pt x="3578" y="14670"/>
                  </a:cubicBezTo>
                  <a:cubicBezTo>
                    <a:pt x="2207" y="15636"/>
                    <a:pt x="1007" y="17114"/>
                    <a:pt x="407" y="18365"/>
                  </a:cubicBezTo>
                  <a:cubicBezTo>
                    <a:pt x="-193" y="19615"/>
                    <a:pt x="-193" y="20639"/>
                    <a:pt x="836" y="21093"/>
                  </a:cubicBezTo>
                  <a:cubicBezTo>
                    <a:pt x="1864" y="21548"/>
                    <a:pt x="3921" y="21434"/>
                    <a:pt x="6321" y="20127"/>
                  </a:cubicBezTo>
                  <a:cubicBezTo>
                    <a:pt x="8721" y="18820"/>
                    <a:pt x="11464" y="16319"/>
                    <a:pt x="13521" y="13249"/>
                  </a:cubicBezTo>
                  <a:cubicBezTo>
                    <a:pt x="15578" y="10180"/>
                    <a:pt x="16950" y="6542"/>
                    <a:pt x="17636" y="4439"/>
                  </a:cubicBezTo>
                  <a:cubicBezTo>
                    <a:pt x="18321" y="2335"/>
                    <a:pt x="18321" y="1767"/>
                    <a:pt x="18236" y="1199"/>
                  </a:cubicBezTo>
                  <a:cubicBezTo>
                    <a:pt x="18150" y="630"/>
                    <a:pt x="17978" y="62"/>
                    <a:pt x="17636" y="5"/>
                  </a:cubicBezTo>
                  <a:cubicBezTo>
                    <a:pt x="17293" y="-52"/>
                    <a:pt x="16778" y="403"/>
                    <a:pt x="16007" y="2165"/>
                  </a:cubicBezTo>
                  <a:cubicBezTo>
                    <a:pt x="15236" y="3927"/>
                    <a:pt x="14207" y="6996"/>
                    <a:pt x="13693" y="9270"/>
                  </a:cubicBezTo>
                  <a:cubicBezTo>
                    <a:pt x="13178" y="11544"/>
                    <a:pt x="13178" y="13022"/>
                    <a:pt x="13350" y="14045"/>
                  </a:cubicBezTo>
                  <a:cubicBezTo>
                    <a:pt x="13521" y="15068"/>
                    <a:pt x="13864" y="15636"/>
                    <a:pt x="14464" y="15921"/>
                  </a:cubicBezTo>
                  <a:cubicBezTo>
                    <a:pt x="15064" y="16205"/>
                    <a:pt x="15921" y="16205"/>
                    <a:pt x="16521" y="15921"/>
                  </a:cubicBezTo>
                  <a:cubicBezTo>
                    <a:pt x="17121" y="15636"/>
                    <a:pt x="17464" y="15068"/>
                    <a:pt x="17978" y="15011"/>
                  </a:cubicBezTo>
                  <a:cubicBezTo>
                    <a:pt x="18493" y="14954"/>
                    <a:pt x="19178" y="15409"/>
                    <a:pt x="19607" y="15295"/>
                  </a:cubicBezTo>
                  <a:cubicBezTo>
                    <a:pt x="20036" y="15182"/>
                    <a:pt x="20207" y="14500"/>
                    <a:pt x="20293" y="13249"/>
                  </a:cubicBezTo>
                  <a:cubicBezTo>
                    <a:pt x="20378" y="11999"/>
                    <a:pt x="20378" y="10180"/>
                    <a:pt x="20378" y="8986"/>
                  </a:cubicBezTo>
                  <a:cubicBezTo>
                    <a:pt x="20378" y="7792"/>
                    <a:pt x="20378" y="7224"/>
                    <a:pt x="20550" y="6996"/>
                  </a:cubicBezTo>
                  <a:cubicBezTo>
                    <a:pt x="20721" y="6769"/>
                    <a:pt x="21064" y="6883"/>
                    <a:pt x="21407" y="69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9772368" y="4838590"/>
              <a:ext cx="100830" cy="215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1" h="21153" fill="norm" stroke="1" extrusionOk="0">
                  <a:moveTo>
                    <a:pt x="18989" y="3627"/>
                  </a:moveTo>
                  <a:cubicBezTo>
                    <a:pt x="18989" y="2372"/>
                    <a:pt x="18989" y="1116"/>
                    <a:pt x="16932" y="488"/>
                  </a:cubicBezTo>
                  <a:cubicBezTo>
                    <a:pt x="14875" y="-140"/>
                    <a:pt x="10760" y="-140"/>
                    <a:pt x="7417" y="362"/>
                  </a:cubicBezTo>
                  <a:cubicBezTo>
                    <a:pt x="4075" y="865"/>
                    <a:pt x="1503" y="1869"/>
                    <a:pt x="475" y="3000"/>
                  </a:cubicBezTo>
                  <a:cubicBezTo>
                    <a:pt x="-554" y="4130"/>
                    <a:pt x="-40" y="5386"/>
                    <a:pt x="3303" y="7646"/>
                  </a:cubicBezTo>
                  <a:cubicBezTo>
                    <a:pt x="6646" y="9907"/>
                    <a:pt x="12817" y="13172"/>
                    <a:pt x="16417" y="15558"/>
                  </a:cubicBezTo>
                  <a:cubicBezTo>
                    <a:pt x="20017" y="17944"/>
                    <a:pt x="21046" y="19451"/>
                    <a:pt x="19760" y="20330"/>
                  </a:cubicBezTo>
                  <a:cubicBezTo>
                    <a:pt x="18475" y="21209"/>
                    <a:pt x="14875" y="21460"/>
                    <a:pt x="11017" y="20707"/>
                  </a:cubicBezTo>
                  <a:cubicBezTo>
                    <a:pt x="7160" y="19953"/>
                    <a:pt x="3046" y="18195"/>
                    <a:pt x="1760" y="15683"/>
                  </a:cubicBezTo>
                  <a:cubicBezTo>
                    <a:pt x="475" y="13172"/>
                    <a:pt x="2017" y="9907"/>
                    <a:pt x="3560" y="664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9975023" y="4660828"/>
              <a:ext cx="75711" cy="397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38" fill="norm" stroke="1" extrusionOk="0">
                  <a:moveTo>
                    <a:pt x="21330" y="0"/>
                  </a:moveTo>
                  <a:cubicBezTo>
                    <a:pt x="15570" y="3185"/>
                    <a:pt x="9810" y="6369"/>
                    <a:pt x="6210" y="9138"/>
                  </a:cubicBezTo>
                  <a:cubicBezTo>
                    <a:pt x="2610" y="11908"/>
                    <a:pt x="1170" y="14262"/>
                    <a:pt x="450" y="16131"/>
                  </a:cubicBezTo>
                  <a:cubicBezTo>
                    <a:pt x="-270" y="18000"/>
                    <a:pt x="-270" y="19385"/>
                    <a:pt x="1530" y="20285"/>
                  </a:cubicBezTo>
                  <a:cubicBezTo>
                    <a:pt x="3330" y="21185"/>
                    <a:pt x="6930" y="21600"/>
                    <a:pt x="9810" y="21531"/>
                  </a:cubicBezTo>
                  <a:cubicBezTo>
                    <a:pt x="12690" y="21462"/>
                    <a:pt x="14850" y="20908"/>
                    <a:pt x="16290" y="20146"/>
                  </a:cubicBezTo>
                  <a:cubicBezTo>
                    <a:pt x="17730" y="19385"/>
                    <a:pt x="18450" y="18415"/>
                    <a:pt x="19170" y="174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9963444" y="4768164"/>
              <a:ext cx="286627" cy="268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22" fill="norm" stroke="1" extrusionOk="0">
                  <a:moveTo>
                    <a:pt x="1368" y="8558"/>
                  </a:moveTo>
                  <a:cubicBezTo>
                    <a:pt x="604" y="7540"/>
                    <a:pt x="-161" y="6521"/>
                    <a:pt x="30" y="6113"/>
                  </a:cubicBezTo>
                  <a:cubicBezTo>
                    <a:pt x="221" y="5706"/>
                    <a:pt x="1368" y="5909"/>
                    <a:pt x="3089" y="7234"/>
                  </a:cubicBezTo>
                  <a:cubicBezTo>
                    <a:pt x="4809" y="8558"/>
                    <a:pt x="7103" y="11004"/>
                    <a:pt x="8441" y="13245"/>
                  </a:cubicBezTo>
                  <a:cubicBezTo>
                    <a:pt x="9779" y="15487"/>
                    <a:pt x="10161" y="17525"/>
                    <a:pt x="9779" y="19053"/>
                  </a:cubicBezTo>
                  <a:cubicBezTo>
                    <a:pt x="9397" y="20581"/>
                    <a:pt x="8250" y="21600"/>
                    <a:pt x="7485" y="21396"/>
                  </a:cubicBezTo>
                  <a:cubicBezTo>
                    <a:pt x="6720" y="21192"/>
                    <a:pt x="6338" y="19766"/>
                    <a:pt x="6912" y="17525"/>
                  </a:cubicBezTo>
                  <a:cubicBezTo>
                    <a:pt x="7485" y="15283"/>
                    <a:pt x="9014" y="12226"/>
                    <a:pt x="10257" y="10494"/>
                  </a:cubicBezTo>
                  <a:cubicBezTo>
                    <a:pt x="11499" y="8762"/>
                    <a:pt x="12455" y="8355"/>
                    <a:pt x="13411" y="8151"/>
                  </a:cubicBezTo>
                  <a:cubicBezTo>
                    <a:pt x="14366" y="7947"/>
                    <a:pt x="15322" y="7947"/>
                    <a:pt x="16182" y="8966"/>
                  </a:cubicBezTo>
                  <a:cubicBezTo>
                    <a:pt x="17043" y="9985"/>
                    <a:pt x="17807" y="12023"/>
                    <a:pt x="18094" y="13755"/>
                  </a:cubicBezTo>
                  <a:cubicBezTo>
                    <a:pt x="18381" y="15487"/>
                    <a:pt x="18189" y="16913"/>
                    <a:pt x="18189" y="17015"/>
                  </a:cubicBezTo>
                  <a:cubicBezTo>
                    <a:pt x="18189" y="17117"/>
                    <a:pt x="18381" y="15894"/>
                    <a:pt x="18954" y="12838"/>
                  </a:cubicBezTo>
                  <a:cubicBezTo>
                    <a:pt x="19528" y="9781"/>
                    <a:pt x="20483" y="4891"/>
                    <a:pt x="2143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10304252" y="4572595"/>
              <a:ext cx="566833" cy="423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455" fill="norm" stroke="1" extrusionOk="0">
                  <a:moveTo>
                    <a:pt x="1731" y="2914"/>
                  </a:moveTo>
                  <a:cubicBezTo>
                    <a:pt x="1439" y="5501"/>
                    <a:pt x="1148" y="8088"/>
                    <a:pt x="856" y="10674"/>
                  </a:cubicBezTo>
                  <a:cubicBezTo>
                    <a:pt x="564" y="13261"/>
                    <a:pt x="272" y="15848"/>
                    <a:pt x="126" y="17465"/>
                  </a:cubicBezTo>
                  <a:cubicBezTo>
                    <a:pt x="-20" y="19082"/>
                    <a:pt x="-20" y="19728"/>
                    <a:pt x="29" y="19728"/>
                  </a:cubicBezTo>
                  <a:cubicBezTo>
                    <a:pt x="77" y="19728"/>
                    <a:pt x="175" y="19082"/>
                    <a:pt x="564" y="17723"/>
                  </a:cubicBezTo>
                  <a:cubicBezTo>
                    <a:pt x="953" y="16365"/>
                    <a:pt x="1634" y="14296"/>
                    <a:pt x="2218" y="13196"/>
                  </a:cubicBezTo>
                  <a:cubicBezTo>
                    <a:pt x="2802" y="12097"/>
                    <a:pt x="3288" y="11968"/>
                    <a:pt x="3726" y="12097"/>
                  </a:cubicBezTo>
                  <a:cubicBezTo>
                    <a:pt x="4164" y="12226"/>
                    <a:pt x="4553" y="12614"/>
                    <a:pt x="4845" y="13520"/>
                  </a:cubicBezTo>
                  <a:cubicBezTo>
                    <a:pt x="5137" y="14425"/>
                    <a:pt x="5331" y="15848"/>
                    <a:pt x="5088" y="17271"/>
                  </a:cubicBezTo>
                  <a:cubicBezTo>
                    <a:pt x="4845" y="18693"/>
                    <a:pt x="4164" y="20116"/>
                    <a:pt x="3580" y="20828"/>
                  </a:cubicBezTo>
                  <a:cubicBezTo>
                    <a:pt x="2996" y="21539"/>
                    <a:pt x="2510" y="21539"/>
                    <a:pt x="2072" y="21345"/>
                  </a:cubicBezTo>
                  <a:cubicBezTo>
                    <a:pt x="1634" y="21151"/>
                    <a:pt x="1245" y="20763"/>
                    <a:pt x="1002" y="20181"/>
                  </a:cubicBezTo>
                  <a:cubicBezTo>
                    <a:pt x="758" y="19599"/>
                    <a:pt x="661" y="18823"/>
                    <a:pt x="856" y="17853"/>
                  </a:cubicBezTo>
                  <a:cubicBezTo>
                    <a:pt x="1050" y="16883"/>
                    <a:pt x="1537" y="15719"/>
                    <a:pt x="2315" y="14943"/>
                  </a:cubicBezTo>
                  <a:cubicBezTo>
                    <a:pt x="3094" y="14167"/>
                    <a:pt x="4164" y="13779"/>
                    <a:pt x="4942" y="13649"/>
                  </a:cubicBezTo>
                  <a:cubicBezTo>
                    <a:pt x="5721" y="13520"/>
                    <a:pt x="6207" y="13649"/>
                    <a:pt x="6450" y="14102"/>
                  </a:cubicBezTo>
                  <a:cubicBezTo>
                    <a:pt x="6694" y="14555"/>
                    <a:pt x="6694" y="15331"/>
                    <a:pt x="6596" y="16042"/>
                  </a:cubicBezTo>
                  <a:cubicBezTo>
                    <a:pt x="6499" y="16753"/>
                    <a:pt x="6304" y="17400"/>
                    <a:pt x="6207" y="18047"/>
                  </a:cubicBezTo>
                  <a:cubicBezTo>
                    <a:pt x="6110" y="18693"/>
                    <a:pt x="6110" y="19340"/>
                    <a:pt x="6353" y="19728"/>
                  </a:cubicBezTo>
                  <a:cubicBezTo>
                    <a:pt x="6596" y="20116"/>
                    <a:pt x="7083" y="20246"/>
                    <a:pt x="7618" y="19793"/>
                  </a:cubicBezTo>
                  <a:cubicBezTo>
                    <a:pt x="8153" y="19340"/>
                    <a:pt x="8737" y="18305"/>
                    <a:pt x="9175" y="17465"/>
                  </a:cubicBezTo>
                  <a:cubicBezTo>
                    <a:pt x="9612" y="16624"/>
                    <a:pt x="9904" y="15977"/>
                    <a:pt x="10050" y="16042"/>
                  </a:cubicBezTo>
                  <a:cubicBezTo>
                    <a:pt x="10196" y="16107"/>
                    <a:pt x="10196" y="16883"/>
                    <a:pt x="10245" y="17594"/>
                  </a:cubicBezTo>
                  <a:cubicBezTo>
                    <a:pt x="10294" y="18305"/>
                    <a:pt x="10391" y="18952"/>
                    <a:pt x="10683" y="19405"/>
                  </a:cubicBezTo>
                  <a:cubicBezTo>
                    <a:pt x="10975" y="19858"/>
                    <a:pt x="11461" y="20116"/>
                    <a:pt x="11948" y="20052"/>
                  </a:cubicBezTo>
                  <a:cubicBezTo>
                    <a:pt x="12434" y="19987"/>
                    <a:pt x="12921" y="19599"/>
                    <a:pt x="13602" y="18047"/>
                  </a:cubicBezTo>
                  <a:cubicBezTo>
                    <a:pt x="14283" y="16495"/>
                    <a:pt x="15158" y="13779"/>
                    <a:pt x="15937" y="10868"/>
                  </a:cubicBezTo>
                  <a:cubicBezTo>
                    <a:pt x="16715" y="7958"/>
                    <a:pt x="17396" y="4854"/>
                    <a:pt x="17785" y="2849"/>
                  </a:cubicBezTo>
                  <a:cubicBezTo>
                    <a:pt x="18175" y="844"/>
                    <a:pt x="18272" y="-61"/>
                    <a:pt x="18223" y="4"/>
                  </a:cubicBezTo>
                  <a:cubicBezTo>
                    <a:pt x="18175" y="68"/>
                    <a:pt x="17980" y="1103"/>
                    <a:pt x="17494" y="3819"/>
                  </a:cubicBezTo>
                  <a:cubicBezTo>
                    <a:pt x="17007" y="6535"/>
                    <a:pt x="16229" y="10933"/>
                    <a:pt x="15839" y="13455"/>
                  </a:cubicBezTo>
                  <a:cubicBezTo>
                    <a:pt x="15450" y="15977"/>
                    <a:pt x="15450" y="16624"/>
                    <a:pt x="15450" y="17335"/>
                  </a:cubicBezTo>
                  <a:cubicBezTo>
                    <a:pt x="15450" y="18047"/>
                    <a:pt x="15450" y="18823"/>
                    <a:pt x="15596" y="18888"/>
                  </a:cubicBezTo>
                  <a:cubicBezTo>
                    <a:pt x="15742" y="18952"/>
                    <a:pt x="16034" y="18305"/>
                    <a:pt x="15985" y="17271"/>
                  </a:cubicBezTo>
                  <a:cubicBezTo>
                    <a:pt x="15937" y="16236"/>
                    <a:pt x="15548" y="14813"/>
                    <a:pt x="15110" y="13779"/>
                  </a:cubicBezTo>
                  <a:cubicBezTo>
                    <a:pt x="14672" y="12744"/>
                    <a:pt x="14185" y="12097"/>
                    <a:pt x="13748" y="11450"/>
                  </a:cubicBezTo>
                  <a:cubicBezTo>
                    <a:pt x="13310" y="10804"/>
                    <a:pt x="12921" y="10157"/>
                    <a:pt x="12969" y="9834"/>
                  </a:cubicBezTo>
                  <a:cubicBezTo>
                    <a:pt x="13018" y="9510"/>
                    <a:pt x="13504" y="9510"/>
                    <a:pt x="14234" y="9834"/>
                  </a:cubicBezTo>
                  <a:cubicBezTo>
                    <a:pt x="14964" y="10157"/>
                    <a:pt x="15937" y="10804"/>
                    <a:pt x="16764" y="11903"/>
                  </a:cubicBezTo>
                  <a:cubicBezTo>
                    <a:pt x="17591" y="13002"/>
                    <a:pt x="18272" y="14555"/>
                    <a:pt x="18612" y="15654"/>
                  </a:cubicBezTo>
                  <a:cubicBezTo>
                    <a:pt x="18953" y="16753"/>
                    <a:pt x="18953" y="17400"/>
                    <a:pt x="19002" y="18047"/>
                  </a:cubicBezTo>
                  <a:cubicBezTo>
                    <a:pt x="19050" y="18693"/>
                    <a:pt x="19148" y="19340"/>
                    <a:pt x="19148" y="19340"/>
                  </a:cubicBezTo>
                  <a:cubicBezTo>
                    <a:pt x="19148" y="19340"/>
                    <a:pt x="19050" y="18693"/>
                    <a:pt x="19002" y="17271"/>
                  </a:cubicBezTo>
                  <a:cubicBezTo>
                    <a:pt x="18953" y="15848"/>
                    <a:pt x="18953" y="13649"/>
                    <a:pt x="19099" y="12226"/>
                  </a:cubicBezTo>
                  <a:cubicBezTo>
                    <a:pt x="19245" y="10804"/>
                    <a:pt x="19537" y="10157"/>
                    <a:pt x="19975" y="9963"/>
                  </a:cubicBezTo>
                  <a:cubicBezTo>
                    <a:pt x="20412" y="9769"/>
                    <a:pt x="20996" y="10028"/>
                    <a:pt x="21580" y="102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10824061" y="4778386"/>
              <a:ext cx="311637" cy="20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600" fill="norm" stroke="1" extrusionOk="0">
                  <a:moveTo>
                    <a:pt x="5295" y="540"/>
                  </a:moveTo>
                  <a:cubicBezTo>
                    <a:pt x="6515" y="270"/>
                    <a:pt x="7734" y="0"/>
                    <a:pt x="7821" y="0"/>
                  </a:cubicBezTo>
                  <a:cubicBezTo>
                    <a:pt x="7908" y="0"/>
                    <a:pt x="6863" y="270"/>
                    <a:pt x="5382" y="2295"/>
                  </a:cubicBezTo>
                  <a:cubicBezTo>
                    <a:pt x="3902" y="4320"/>
                    <a:pt x="1985" y="8100"/>
                    <a:pt x="940" y="10665"/>
                  </a:cubicBezTo>
                  <a:cubicBezTo>
                    <a:pt x="-105" y="13230"/>
                    <a:pt x="-279" y="14580"/>
                    <a:pt x="418" y="15930"/>
                  </a:cubicBezTo>
                  <a:cubicBezTo>
                    <a:pt x="1115" y="17280"/>
                    <a:pt x="2682" y="18630"/>
                    <a:pt x="4076" y="18225"/>
                  </a:cubicBezTo>
                  <a:cubicBezTo>
                    <a:pt x="5469" y="17820"/>
                    <a:pt x="6689" y="15660"/>
                    <a:pt x="7386" y="13230"/>
                  </a:cubicBezTo>
                  <a:cubicBezTo>
                    <a:pt x="8082" y="10800"/>
                    <a:pt x="8256" y="8100"/>
                    <a:pt x="8082" y="6210"/>
                  </a:cubicBezTo>
                  <a:cubicBezTo>
                    <a:pt x="7908" y="4320"/>
                    <a:pt x="7386" y="3240"/>
                    <a:pt x="7560" y="2700"/>
                  </a:cubicBezTo>
                  <a:cubicBezTo>
                    <a:pt x="7734" y="2160"/>
                    <a:pt x="8605" y="2160"/>
                    <a:pt x="9476" y="2295"/>
                  </a:cubicBezTo>
                  <a:cubicBezTo>
                    <a:pt x="10347" y="2430"/>
                    <a:pt x="11218" y="2700"/>
                    <a:pt x="11653" y="3510"/>
                  </a:cubicBezTo>
                  <a:cubicBezTo>
                    <a:pt x="12089" y="4320"/>
                    <a:pt x="12089" y="5670"/>
                    <a:pt x="12002" y="7695"/>
                  </a:cubicBezTo>
                  <a:cubicBezTo>
                    <a:pt x="11915" y="9720"/>
                    <a:pt x="11740" y="12420"/>
                    <a:pt x="11392" y="14445"/>
                  </a:cubicBezTo>
                  <a:cubicBezTo>
                    <a:pt x="11044" y="16470"/>
                    <a:pt x="10521" y="17820"/>
                    <a:pt x="10260" y="17685"/>
                  </a:cubicBezTo>
                  <a:cubicBezTo>
                    <a:pt x="9998" y="17550"/>
                    <a:pt x="9998" y="15930"/>
                    <a:pt x="10782" y="13095"/>
                  </a:cubicBezTo>
                  <a:cubicBezTo>
                    <a:pt x="11566" y="10260"/>
                    <a:pt x="13134" y="6210"/>
                    <a:pt x="14789" y="3780"/>
                  </a:cubicBezTo>
                  <a:cubicBezTo>
                    <a:pt x="16444" y="1350"/>
                    <a:pt x="18186" y="540"/>
                    <a:pt x="19405" y="540"/>
                  </a:cubicBezTo>
                  <a:cubicBezTo>
                    <a:pt x="20624" y="540"/>
                    <a:pt x="21321" y="1350"/>
                    <a:pt x="21234" y="4995"/>
                  </a:cubicBezTo>
                  <a:cubicBezTo>
                    <a:pt x="21147" y="8640"/>
                    <a:pt x="20276" y="15120"/>
                    <a:pt x="1940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5841638" y="5400976"/>
              <a:ext cx="118617" cy="490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357" fill="norm" stroke="1" extrusionOk="0">
                  <a:moveTo>
                    <a:pt x="20681" y="4830"/>
                  </a:moveTo>
                  <a:cubicBezTo>
                    <a:pt x="21140" y="3717"/>
                    <a:pt x="21600" y="2603"/>
                    <a:pt x="21140" y="1824"/>
                  </a:cubicBezTo>
                  <a:cubicBezTo>
                    <a:pt x="20681" y="1044"/>
                    <a:pt x="19302" y="599"/>
                    <a:pt x="17464" y="321"/>
                  </a:cubicBezTo>
                  <a:cubicBezTo>
                    <a:pt x="15626" y="42"/>
                    <a:pt x="13328" y="-69"/>
                    <a:pt x="11260" y="42"/>
                  </a:cubicBezTo>
                  <a:cubicBezTo>
                    <a:pt x="9191" y="154"/>
                    <a:pt x="7353" y="488"/>
                    <a:pt x="5515" y="1601"/>
                  </a:cubicBezTo>
                  <a:cubicBezTo>
                    <a:pt x="3677" y="2715"/>
                    <a:pt x="1838" y="4607"/>
                    <a:pt x="1609" y="7001"/>
                  </a:cubicBezTo>
                  <a:cubicBezTo>
                    <a:pt x="1379" y="9395"/>
                    <a:pt x="2757" y="12290"/>
                    <a:pt x="3906" y="14405"/>
                  </a:cubicBezTo>
                  <a:cubicBezTo>
                    <a:pt x="5055" y="16521"/>
                    <a:pt x="5974" y="17857"/>
                    <a:pt x="6664" y="18970"/>
                  </a:cubicBezTo>
                  <a:cubicBezTo>
                    <a:pt x="7353" y="20084"/>
                    <a:pt x="7813" y="20974"/>
                    <a:pt x="6664" y="21253"/>
                  </a:cubicBezTo>
                  <a:cubicBezTo>
                    <a:pt x="5515" y="21531"/>
                    <a:pt x="2757" y="21197"/>
                    <a:pt x="0" y="2086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5726635" y="5688184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6049756" y="5478229"/>
              <a:ext cx="121556" cy="371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68" fill="norm" stroke="1" extrusionOk="0">
                  <a:moveTo>
                    <a:pt x="19645" y="170"/>
                  </a:moveTo>
                  <a:cubicBezTo>
                    <a:pt x="17441" y="23"/>
                    <a:pt x="15236" y="-124"/>
                    <a:pt x="13253" y="170"/>
                  </a:cubicBezTo>
                  <a:cubicBezTo>
                    <a:pt x="11269" y="464"/>
                    <a:pt x="9506" y="1198"/>
                    <a:pt x="7081" y="3329"/>
                  </a:cubicBezTo>
                  <a:cubicBezTo>
                    <a:pt x="4657" y="5460"/>
                    <a:pt x="1571" y="8986"/>
                    <a:pt x="469" y="11998"/>
                  </a:cubicBezTo>
                  <a:cubicBezTo>
                    <a:pt x="-633" y="15011"/>
                    <a:pt x="249" y="17509"/>
                    <a:pt x="2673" y="19052"/>
                  </a:cubicBezTo>
                  <a:cubicBezTo>
                    <a:pt x="5098" y="20594"/>
                    <a:pt x="9065" y="21182"/>
                    <a:pt x="12371" y="21329"/>
                  </a:cubicBezTo>
                  <a:cubicBezTo>
                    <a:pt x="15677" y="21476"/>
                    <a:pt x="18322" y="21182"/>
                    <a:pt x="20967" y="208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6240313" y="5581459"/>
              <a:ext cx="138047" cy="400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34" fill="norm" stroke="1" extrusionOk="0">
                  <a:moveTo>
                    <a:pt x="2356" y="5299"/>
                  </a:moveTo>
                  <a:cubicBezTo>
                    <a:pt x="1571" y="7623"/>
                    <a:pt x="785" y="9947"/>
                    <a:pt x="785" y="13364"/>
                  </a:cubicBezTo>
                  <a:cubicBezTo>
                    <a:pt x="785" y="16782"/>
                    <a:pt x="1571" y="21294"/>
                    <a:pt x="1571" y="21430"/>
                  </a:cubicBezTo>
                  <a:cubicBezTo>
                    <a:pt x="1571" y="21567"/>
                    <a:pt x="785" y="17329"/>
                    <a:pt x="393" y="13364"/>
                  </a:cubicBezTo>
                  <a:cubicBezTo>
                    <a:pt x="0" y="9400"/>
                    <a:pt x="0" y="5709"/>
                    <a:pt x="785" y="3521"/>
                  </a:cubicBezTo>
                  <a:cubicBezTo>
                    <a:pt x="1571" y="1334"/>
                    <a:pt x="3142" y="651"/>
                    <a:pt x="4909" y="309"/>
                  </a:cubicBezTo>
                  <a:cubicBezTo>
                    <a:pt x="6676" y="-33"/>
                    <a:pt x="8640" y="-33"/>
                    <a:pt x="10604" y="35"/>
                  </a:cubicBezTo>
                  <a:cubicBezTo>
                    <a:pt x="12567" y="104"/>
                    <a:pt x="14531" y="240"/>
                    <a:pt x="16102" y="651"/>
                  </a:cubicBezTo>
                  <a:cubicBezTo>
                    <a:pt x="17673" y="1061"/>
                    <a:pt x="18851" y="1744"/>
                    <a:pt x="19833" y="2838"/>
                  </a:cubicBezTo>
                  <a:cubicBezTo>
                    <a:pt x="20815" y="3932"/>
                    <a:pt x="21600" y="5435"/>
                    <a:pt x="21011" y="6802"/>
                  </a:cubicBezTo>
                  <a:cubicBezTo>
                    <a:pt x="20422" y="8170"/>
                    <a:pt x="18458" y="9400"/>
                    <a:pt x="16298" y="10152"/>
                  </a:cubicBezTo>
                  <a:cubicBezTo>
                    <a:pt x="14138" y="10904"/>
                    <a:pt x="11782" y="11177"/>
                    <a:pt x="9033" y="10904"/>
                  </a:cubicBezTo>
                  <a:cubicBezTo>
                    <a:pt x="6284" y="10630"/>
                    <a:pt x="3142" y="9810"/>
                    <a:pt x="0" y="89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6558147" y="5427512"/>
              <a:ext cx="2717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20879" y="0"/>
                  </a:moveTo>
                  <a:cubicBezTo>
                    <a:pt x="16952" y="2901"/>
                    <a:pt x="13024" y="5803"/>
                    <a:pt x="9097" y="8758"/>
                  </a:cubicBezTo>
                  <a:cubicBezTo>
                    <a:pt x="5170" y="11713"/>
                    <a:pt x="1242" y="14722"/>
                    <a:pt x="261" y="16872"/>
                  </a:cubicBezTo>
                  <a:cubicBezTo>
                    <a:pt x="-721" y="19021"/>
                    <a:pt x="1243" y="20310"/>
                    <a:pt x="3206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6762097" y="5565515"/>
              <a:ext cx="14896" cy="24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499" fill="norm" stroke="1" extrusionOk="0">
                  <a:moveTo>
                    <a:pt x="20982" y="0"/>
                  </a:moveTo>
                  <a:cubicBezTo>
                    <a:pt x="13782" y="6392"/>
                    <a:pt x="6582" y="12784"/>
                    <a:pt x="2982" y="16531"/>
                  </a:cubicBezTo>
                  <a:cubicBezTo>
                    <a:pt x="-618" y="20278"/>
                    <a:pt x="-618" y="21380"/>
                    <a:pt x="1182" y="21490"/>
                  </a:cubicBezTo>
                  <a:cubicBezTo>
                    <a:pt x="2982" y="21600"/>
                    <a:pt x="6582" y="20718"/>
                    <a:pt x="10182" y="198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6753991" y="5528656"/>
              <a:ext cx="151260" cy="32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373" fill="norm" stroke="1" extrusionOk="0">
                  <a:moveTo>
                    <a:pt x="0" y="3419"/>
                  </a:moveTo>
                  <a:cubicBezTo>
                    <a:pt x="0" y="2582"/>
                    <a:pt x="0" y="1745"/>
                    <a:pt x="885" y="1159"/>
                  </a:cubicBezTo>
                  <a:cubicBezTo>
                    <a:pt x="1770" y="573"/>
                    <a:pt x="3541" y="238"/>
                    <a:pt x="5666" y="70"/>
                  </a:cubicBezTo>
                  <a:cubicBezTo>
                    <a:pt x="7790" y="-97"/>
                    <a:pt x="10269" y="-97"/>
                    <a:pt x="13102" y="1577"/>
                  </a:cubicBezTo>
                  <a:cubicBezTo>
                    <a:pt x="15934" y="3252"/>
                    <a:pt x="19121" y="6601"/>
                    <a:pt x="20361" y="9531"/>
                  </a:cubicBezTo>
                  <a:cubicBezTo>
                    <a:pt x="21600" y="12461"/>
                    <a:pt x="20892" y="14973"/>
                    <a:pt x="18413" y="16898"/>
                  </a:cubicBezTo>
                  <a:cubicBezTo>
                    <a:pt x="15934" y="18824"/>
                    <a:pt x="11685" y="20163"/>
                    <a:pt x="8675" y="20833"/>
                  </a:cubicBezTo>
                  <a:cubicBezTo>
                    <a:pt x="5666" y="21503"/>
                    <a:pt x="3895" y="21503"/>
                    <a:pt x="2656" y="21084"/>
                  </a:cubicBezTo>
                  <a:cubicBezTo>
                    <a:pt x="1416" y="20666"/>
                    <a:pt x="708" y="19829"/>
                    <a:pt x="1062" y="18908"/>
                  </a:cubicBezTo>
                  <a:cubicBezTo>
                    <a:pt x="1416" y="17987"/>
                    <a:pt x="2833" y="16982"/>
                    <a:pt x="4249" y="1597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6983997" y="5787853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7022331" y="5523239"/>
              <a:ext cx="155398" cy="394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536" fill="norm" stroke="1" extrusionOk="0">
                  <a:moveTo>
                    <a:pt x="0" y="1051"/>
                  </a:moveTo>
                  <a:cubicBezTo>
                    <a:pt x="1371" y="493"/>
                    <a:pt x="2743" y="-64"/>
                    <a:pt x="4629" y="6"/>
                  </a:cubicBezTo>
                  <a:cubicBezTo>
                    <a:pt x="6514" y="75"/>
                    <a:pt x="8914" y="772"/>
                    <a:pt x="12000" y="2653"/>
                  </a:cubicBezTo>
                  <a:cubicBezTo>
                    <a:pt x="15086" y="4535"/>
                    <a:pt x="18857" y="7601"/>
                    <a:pt x="20229" y="10388"/>
                  </a:cubicBezTo>
                  <a:cubicBezTo>
                    <a:pt x="21600" y="13175"/>
                    <a:pt x="20571" y="15683"/>
                    <a:pt x="18343" y="17495"/>
                  </a:cubicBezTo>
                  <a:cubicBezTo>
                    <a:pt x="16114" y="19306"/>
                    <a:pt x="12686" y="20421"/>
                    <a:pt x="9257" y="2153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8272026" y="5435393"/>
              <a:ext cx="122670" cy="32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21600" y="4472"/>
                  </a:moveTo>
                  <a:cubicBezTo>
                    <a:pt x="21600" y="3642"/>
                    <a:pt x="21600" y="2811"/>
                    <a:pt x="20925" y="2063"/>
                  </a:cubicBezTo>
                  <a:cubicBezTo>
                    <a:pt x="20250" y="1316"/>
                    <a:pt x="18900" y="651"/>
                    <a:pt x="17100" y="236"/>
                  </a:cubicBezTo>
                  <a:cubicBezTo>
                    <a:pt x="15300" y="-180"/>
                    <a:pt x="13050" y="-346"/>
                    <a:pt x="11250" y="2396"/>
                  </a:cubicBezTo>
                  <a:cubicBezTo>
                    <a:pt x="9450" y="5137"/>
                    <a:pt x="8100" y="10786"/>
                    <a:pt x="7650" y="14026"/>
                  </a:cubicBezTo>
                  <a:cubicBezTo>
                    <a:pt x="7200" y="17266"/>
                    <a:pt x="7650" y="18097"/>
                    <a:pt x="7875" y="19011"/>
                  </a:cubicBezTo>
                  <a:cubicBezTo>
                    <a:pt x="8100" y="19925"/>
                    <a:pt x="8100" y="20922"/>
                    <a:pt x="6750" y="21088"/>
                  </a:cubicBezTo>
                  <a:cubicBezTo>
                    <a:pt x="5400" y="21254"/>
                    <a:pt x="2700" y="20589"/>
                    <a:pt x="0" y="1992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8210691" y="5649850"/>
              <a:ext cx="15333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6800"/>
                    <a:pt x="10080" y="12000"/>
                    <a:pt x="13680" y="8400"/>
                  </a:cubicBezTo>
                  <a:cubicBezTo>
                    <a:pt x="17280" y="4800"/>
                    <a:pt x="1944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8481112" y="5444270"/>
              <a:ext cx="112922" cy="31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026" fill="norm" stroke="1" extrusionOk="0">
                  <a:moveTo>
                    <a:pt x="21209" y="2475"/>
                  </a:moveTo>
                  <a:cubicBezTo>
                    <a:pt x="19769" y="1618"/>
                    <a:pt x="18329" y="761"/>
                    <a:pt x="16409" y="333"/>
                  </a:cubicBezTo>
                  <a:cubicBezTo>
                    <a:pt x="14489" y="-96"/>
                    <a:pt x="12089" y="-96"/>
                    <a:pt x="10169" y="247"/>
                  </a:cubicBezTo>
                  <a:cubicBezTo>
                    <a:pt x="8249" y="590"/>
                    <a:pt x="6809" y="1275"/>
                    <a:pt x="4889" y="3418"/>
                  </a:cubicBezTo>
                  <a:cubicBezTo>
                    <a:pt x="2969" y="5561"/>
                    <a:pt x="569" y="9161"/>
                    <a:pt x="89" y="12504"/>
                  </a:cubicBezTo>
                  <a:cubicBezTo>
                    <a:pt x="-391" y="15847"/>
                    <a:pt x="1049" y="18933"/>
                    <a:pt x="4889" y="20218"/>
                  </a:cubicBezTo>
                  <a:cubicBezTo>
                    <a:pt x="8729" y="21504"/>
                    <a:pt x="14969" y="20990"/>
                    <a:pt x="21209" y="2047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8624700" y="5553056"/>
              <a:ext cx="121393" cy="360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29" fill="norm" stroke="1" extrusionOk="0">
                  <a:moveTo>
                    <a:pt x="5400" y="5305"/>
                  </a:moveTo>
                  <a:cubicBezTo>
                    <a:pt x="3600" y="10173"/>
                    <a:pt x="1800" y="15040"/>
                    <a:pt x="900" y="17854"/>
                  </a:cubicBezTo>
                  <a:cubicBezTo>
                    <a:pt x="0" y="20668"/>
                    <a:pt x="0" y="21429"/>
                    <a:pt x="0" y="21429"/>
                  </a:cubicBezTo>
                  <a:cubicBezTo>
                    <a:pt x="0" y="21429"/>
                    <a:pt x="0" y="20668"/>
                    <a:pt x="0" y="17626"/>
                  </a:cubicBezTo>
                  <a:cubicBezTo>
                    <a:pt x="0" y="14584"/>
                    <a:pt x="0" y="9260"/>
                    <a:pt x="1125" y="5914"/>
                  </a:cubicBezTo>
                  <a:cubicBezTo>
                    <a:pt x="2250" y="2567"/>
                    <a:pt x="4500" y="1198"/>
                    <a:pt x="7200" y="514"/>
                  </a:cubicBezTo>
                  <a:cubicBezTo>
                    <a:pt x="9900" y="-171"/>
                    <a:pt x="13050" y="-171"/>
                    <a:pt x="15525" y="514"/>
                  </a:cubicBezTo>
                  <a:cubicBezTo>
                    <a:pt x="18000" y="1198"/>
                    <a:pt x="19800" y="2567"/>
                    <a:pt x="20700" y="3632"/>
                  </a:cubicBezTo>
                  <a:cubicBezTo>
                    <a:pt x="21600" y="4697"/>
                    <a:pt x="21600" y="5457"/>
                    <a:pt x="20700" y="6066"/>
                  </a:cubicBezTo>
                  <a:cubicBezTo>
                    <a:pt x="19800" y="6674"/>
                    <a:pt x="18000" y="7130"/>
                    <a:pt x="15075" y="7435"/>
                  </a:cubicBezTo>
                  <a:cubicBezTo>
                    <a:pt x="12150" y="7739"/>
                    <a:pt x="8100" y="7891"/>
                    <a:pt x="6525" y="7435"/>
                  </a:cubicBezTo>
                  <a:cubicBezTo>
                    <a:pt x="4950" y="6978"/>
                    <a:pt x="5850" y="5914"/>
                    <a:pt x="6750" y="484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8862373" y="5481180"/>
              <a:ext cx="23001" cy="23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21600" y="0"/>
                  </a:moveTo>
                  <a:cubicBezTo>
                    <a:pt x="14400" y="5222"/>
                    <a:pt x="7200" y="10444"/>
                    <a:pt x="3600" y="13648"/>
                  </a:cubicBezTo>
                  <a:cubicBezTo>
                    <a:pt x="0" y="16853"/>
                    <a:pt x="0" y="18040"/>
                    <a:pt x="0" y="19226"/>
                  </a:cubicBezTo>
                  <a:cubicBezTo>
                    <a:pt x="0" y="20413"/>
                    <a:pt x="0" y="21600"/>
                    <a:pt x="3600" y="21363"/>
                  </a:cubicBezTo>
                  <a:cubicBezTo>
                    <a:pt x="7200" y="21125"/>
                    <a:pt x="14400" y="19464"/>
                    <a:pt x="21600" y="1780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9013154" y="5412178"/>
              <a:ext cx="102225" cy="346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19980" y="3311"/>
                  </a:moveTo>
                  <a:cubicBezTo>
                    <a:pt x="20520" y="2523"/>
                    <a:pt x="21060" y="1734"/>
                    <a:pt x="20250" y="1104"/>
                  </a:cubicBezTo>
                  <a:cubicBezTo>
                    <a:pt x="19440" y="473"/>
                    <a:pt x="17280" y="0"/>
                    <a:pt x="14850" y="0"/>
                  </a:cubicBezTo>
                  <a:cubicBezTo>
                    <a:pt x="12420" y="0"/>
                    <a:pt x="9720" y="473"/>
                    <a:pt x="8100" y="1577"/>
                  </a:cubicBezTo>
                  <a:cubicBezTo>
                    <a:pt x="6480" y="2680"/>
                    <a:pt x="5940" y="4415"/>
                    <a:pt x="6750" y="6070"/>
                  </a:cubicBezTo>
                  <a:cubicBezTo>
                    <a:pt x="7560" y="7726"/>
                    <a:pt x="9720" y="9302"/>
                    <a:pt x="10530" y="10485"/>
                  </a:cubicBezTo>
                  <a:cubicBezTo>
                    <a:pt x="11340" y="11667"/>
                    <a:pt x="10800" y="12455"/>
                    <a:pt x="9180" y="12850"/>
                  </a:cubicBezTo>
                  <a:cubicBezTo>
                    <a:pt x="7560" y="13244"/>
                    <a:pt x="4860" y="13244"/>
                    <a:pt x="3510" y="12850"/>
                  </a:cubicBezTo>
                  <a:cubicBezTo>
                    <a:pt x="2160" y="12455"/>
                    <a:pt x="2160" y="11667"/>
                    <a:pt x="3510" y="11352"/>
                  </a:cubicBezTo>
                  <a:cubicBezTo>
                    <a:pt x="4860" y="11036"/>
                    <a:pt x="7560" y="11194"/>
                    <a:pt x="9180" y="11667"/>
                  </a:cubicBezTo>
                  <a:cubicBezTo>
                    <a:pt x="10800" y="12140"/>
                    <a:pt x="11340" y="12928"/>
                    <a:pt x="11340" y="13717"/>
                  </a:cubicBezTo>
                  <a:cubicBezTo>
                    <a:pt x="11340" y="14505"/>
                    <a:pt x="10800" y="15293"/>
                    <a:pt x="9720" y="16003"/>
                  </a:cubicBezTo>
                  <a:cubicBezTo>
                    <a:pt x="8640" y="16712"/>
                    <a:pt x="7020" y="17343"/>
                    <a:pt x="4860" y="18289"/>
                  </a:cubicBezTo>
                  <a:cubicBezTo>
                    <a:pt x="2700" y="19235"/>
                    <a:pt x="0" y="20496"/>
                    <a:pt x="0" y="21048"/>
                  </a:cubicBezTo>
                  <a:cubicBezTo>
                    <a:pt x="0" y="21600"/>
                    <a:pt x="2700" y="21442"/>
                    <a:pt x="6750" y="20575"/>
                  </a:cubicBezTo>
                  <a:cubicBezTo>
                    <a:pt x="10800" y="19708"/>
                    <a:pt x="16200" y="18131"/>
                    <a:pt x="21600" y="1655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9184379" y="5511847"/>
              <a:ext cx="15333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4696"/>
                    <a:pt x="7920" y="9391"/>
                    <a:pt x="11520" y="12991"/>
                  </a:cubicBezTo>
                  <a:cubicBezTo>
                    <a:pt x="15120" y="16591"/>
                    <a:pt x="18360" y="1909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9245714" y="5517648"/>
              <a:ext cx="107337" cy="193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21600" y="205"/>
                  </a:moveTo>
                  <a:cubicBezTo>
                    <a:pt x="19029" y="-75"/>
                    <a:pt x="16457" y="-356"/>
                    <a:pt x="13629" y="1467"/>
                  </a:cubicBezTo>
                  <a:cubicBezTo>
                    <a:pt x="10800" y="3291"/>
                    <a:pt x="7714" y="7218"/>
                    <a:pt x="5400" y="10865"/>
                  </a:cubicBezTo>
                  <a:cubicBezTo>
                    <a:pt x="3086" y="14512"/>
                    <a:pt x="1543" y="17878"/>
                    <a:pt x="0" y="212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9383718" y="5634517"/>
              <a:ext cx="1" cy="84336"/>
            </a:xfrm>
            <a:prstGeom prst="ellipse">
              <a:avLst/>
            </a:pr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9491053" y="5672851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9652057" y="5657517"/>
              <a:ext cx="7666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10012398" y="5485519"/>
              <a:ext cx="138005" cy="24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9" fill="norm" stroke="1" extrusionOk="0">
                  <a:moveTo>
                    <a:pt x="2400" y="6970"/>
                  </a:moveTo>
                  <a:cubicBezTo>
                    <a:pt x="1200" y="4075"/>
                    <a:pt x="0" y="1180"/>
                    <a:pt x="0" y="290"/>
                  </a:cubicBezTo>
                  <a:cubicBezTo>
                    <a:pt x="0" y="-601"/>
                    <a:pt x="1200" y="512"/>
                    <a:pt x="5000" y="4298"/>
                  </a:cubicBezTo>
                  <a:cubicBezTo>
                    <a:pt x="8800" y="8084"/>
                    <a:pt x="15200" y="14541"/>
                    <a:pt x="21600" y="209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10022946" y="5472147"/>
              <a:ext cx="150457" cy="292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116" fill="norm" stroke="1" extrusionOk="0">
                  <a:moveTo>
                    <a:pt x="21194" y="1760"/>
                  </a:moveTo>
                  <a:cubicBezTo>
                    <a:pt x="21194" y="837"/>
                    <a:pt x="21194" y="-86"/>
                    <a:pt x="20294" y="6"/>
                  </a:cubicBezTo>
                  <a:cubicBezTo>
                    <a:pt x="19394" y="99"/>
                    <a:pt x="17594" y="1206"/>
                    <a:pt x="14354" y="4068"/>
                  </a:cubicBezTo>
                  <a:cubicBezTo>
                    <a:pt x="11114" y="6929"/>
                    <a:pt x="6434" y="11545"/>
                    <a:pt x="3554" y="14868"/>
                  </a:cubicBezTo>
                  <a:cubicBezTo>
                    <a:pt x="674" y="18191"/>
                    <a:pt x="-406" y="20222"/>
                    <a:pt x="134" y="20868"/>
                  </a:cubicBezTo>
                  <a:cubicBezTo>
                    <a:pt x="674" y="21514"/>
                    <a:pt x="2834" y="20776"/>
                    <a:pt x="4994" y="2003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10153903" y="5671865"/>
              <a:ext cx="101794" cy="117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0664" fill="norm" stroke="1" extrusionOk="0">
                  <a:moveTo>
                    <a:pt x="8761" y="1523"/>
                  </a:moveTo>
                  <a:cubicBezTo>
                    <a:pt x="7181" y="6023"/>
                    <a:pt x="5600" y="10523"/>
                    <a:pt x="4283" y="13898"/>
                  </a:cubicBezTo>
                  <a:cubicBezTo>
                    <a:pt x="2966" y="17273"/>
                    <a:pt x="1912" y="19523"/>
                    <a:pt x="1122" y="19523"/>
                  </a:cubicBezTo>
                  <a:cubicBezTo>
                    <a:pt x="332" y="19523"/>
                    <a:pt x="-195" y="17273"/>
                    <a:pt x="68" y="14798"/>
                  </a:cubicBezTo>
                  <a:cubicBezTo>
                    <a:pt x="332" y="12323"/>
                    <a:pt x="1385" y="9623"/>
                    <a:pt x="2703" y="7148"/>
                  </a:cubicBezTo>
                  <a:cubicBezTo>
                    <a:pt x="4020" y="4673"/>
                    <a:pt x="5600" y="2423"/>
                    <a:pt x="7707" y="1073"/>
                  </a:cubicBezTo>
                  <a:cubicBezTo>
                    <a:pt x="9815" y="-277"/>
                    <a:pt x="12449" y="-727"/>
                    <a:pt x="15083" y="1973"/>
                  </a:cubicBezTo>
                  <a:cubicBezTo>
                    <a:pt x="17717" y="4673"/>
                    <a:pt x="20351" y="10523"/>
                    <a:pt x="20878" y="14573"/>
                  </a:cubicBezTo>
                  <a:cubicBezTo>
                    <a:pt x="21405" y="18623"/>
                    <a:pt x="19825" y="20873"/>
                    <a:pt x="19298" y="20648"/>
                  </a:cubicBezTo>
                  <a:cubicBezTo>
                    <a:pt x="18771" y="20423"/>
                    <a:pt x="19298" y="17723"/>
                    <a:pt x="19824" y="1502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10319072" y="5459321"/>
              <a:ext cx="64290" cy="314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41" fill="norm" stroke="1" extrusionOk="0">
                  <a:moveTo>
                    <a:pt x="0" y="1490"/>
                  </a:moveTo>
                  <a:cubicBezTo>
                    <a:pt x="2492" y="793"/>
                    <a:pt x="4985" y="96"/>
                    <a:pt x="7892" y="9"/>
                  </a:cubicBezTo>
                  <a:cubicBezTo>
                    <a:pt x="10800" y="-78"/>
                    <a:pt x="14123" y="445"/>
                    <a:pt x="15785" y="1751"/>
                  </a:cubicBezTo>
                  <a:cubicBezTo>
                    <a:pt x="17446" y="3057"/>
                    <a:pt x="17446" y="5148"/>
                    <a:pt x="16200" y="6541"/>
                  </a:cubicBezTo>
                  <a:cubicBezTo>
                    <a:pt x="14954" y="7935"/>
                    <a:pt x="12462" y="8632"/>
                    <a:pt x="10800" y="9416"/>
                  </a:cubicBezTo>
                  <a:cubicBezTo>
                    <a:pt x="9138" y="10199"/>
                    <a:pt x="8308" y="11070"/>
                    <a:pt x="9138" y="11941"/>
                  </a:cubicBezTo>
                  <a:cubicBezTo>
                    <a:pt x="9969" y="12812"/>
                    <a:pt x="12462" y="13683"/>
                    <a:pt x="15369" y="14903"/>
                  </a:cubicBezTo>
                  <a:cubicBezTo>
                    <a:pt x="18277" y="16122"/>
                    <a:pt x="21600" y="17690"/>
                    <a:pt x="20769" y="18996"/>
                  </a:cubicBezTo>
                  <a:cubicBezTo>
                    <a:pt x="19938" y="20303"/>
                    <a:pt x="14954" y="21348"/>
                    <a:pt x="12046" y="21435"/>
                  </a:cubicBezTo>
                  <a:cubicBezTo>
                    <a:pt x="9138" y="21522"/>
                    <a:pt x="8308" y="20651"/>
                    <a:pt x="8723" y="19606"/>
                  </a:cubicBezTo>
                  <a:cubicBezTo>
                    <a:pt x="9138" y="18561"/>
                    <a:pt x="10800" y="17341"/>
                    <a:pt x="12462" y="161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0365073" y="5427512"/>
              <a:ext cx="14823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600" fill="norm" stroke="1" extrusionOk="0">
                  <a:moveTo>
                    <a:pt x="11880" y="0"/>
                  </a:moveTo>
                  <a:cubicBezTo>
                    <a:pt x="15480" y="3000"/>
                    <a:pt x="19080" y="6000"/>
                    <a:pt x="20340" y="8700"/>
                  </a:cubicBezTo>
                  <a:cubicBezTo>
                    <a:pt x="21600" y="11400"/>
                    <a:pt x="20520" y="13800"/>
                    <a:pt x="18540" y="15675"/>
                  </a:cubicBezTo>
                  <a:cubicBezTo>
                    <a:pt x="16560" y="17550"/>
                    <a:pt x="13680" y="18900"/>
                    <a:pt x="10440" y="19800"/>
                  </a:cubicBezTo>
                  <a:cubicBezTo>
                    <a:pt x="7200" y="20700"/>
                    <a:pt x="3600" y="21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8670701" y="137393"/>
              <a:ext cx="53669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428" y="0"/>
                  </a:moveTo>
                  <a:cubicBezTo>
                    <a:pt x="17486" y="3388"/>
                    <a:pt x="19543" y="6776"/>
                    <a:pt x="20571" y="10207"/>
                  </a:cubicBezTo>
                  <a:cubicBezTo>
                    <a:pt x="21600" y="13638"/>
                    <a:pt x="21600" y="17111"/>
                    <a:pt x="21600" y="19101"/>
                  </a:cubicBezTo>
                  <a:cubicBezTo>
                    <a:pt x="21600" y="21092"/>
                    <a:pt x="21600" y="21600"/>
                    <a:pt x="20571" y="21600"/>
                  </a:cubicBezTo>
                  <a:cubicBezTo>
                    <a:pt x="19543" y="21600"/>
                    <a:pt x="17486" y="21092"/>
                    <a:pt x="15428" y="19101"/>
                  </a:cubicBezTo>
                  <a:cubicBezTo>
                    <a:pt x="13371" y="17111"/>
                    <a:pt x="11314" y="13638"/>
                    <a:pt x="11828" y="10419"/>
                  </a:cubicBezTo>
                  <a:cubicBezTo>
                    <a:pt x="12343" y="7200"/>
                    <a:pt x="15428" y="4235"/>
                    <a:pt x="16971" y="2541"/>
                  </a:cubicBezTo>
                  <a:cubicBezTo>
                    <a:pt x="18514" y="847"/>
                    <a:pt x="18514" y="424"/>
                    <a:pt x="18000" y="424"/>
                  </a:cubicBezTo>
                  <a:cubicBezTo>
                    <a:pt x="17486" y="424"/>
                    <a:pt x="16457" y="847"/>
                    <a:pt x="15428" y="2499"/>
                  </a:cubicBezTo>
                  <a:cubicBezTo>
                    <a:pt x="14400" y="4151"/>
                    <a:pt x="13371" y="7031"/>
                    <a:pt x="12857" y="9953"/>
                  </a:cubicBezTo>
                  <a:cubicBezTo>
                    <a:pt x="12343" y="12875"/>
                    <a:pt x="12343" y="15840"/>
                    <a:pt x="12343" y="17576"/>
                  </a:cubicBezTo>
                  <a:cubicBezTo>
                    <a:pt x="12343" y="19313"/>
                    <a:pt x="12343" y="19821"/>
                    <a:pt x="10286" y="19991"/>
                  </a:cubicBezTo>
                  <a:cubicBezTo>
                    <a:pt x="8228" y="20160"/>
                    <a:pt x="4114" y="19991"/>
                    <a:pt x="0" y="1982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8563365" y="-1"/>
              <a:ext cx="1371591" cy="83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8" h="21528" fill="norm" stroke="1" extrusionOk="0">
                  <a:moveTo>
                    <a:pt x="0" y="5550"/>
                  </a:moveTo>
                  <a:cubicBezTo>
                    <a:pt x="0" y="5020"/>
                    <a:pt x="0" y="4490"/>
                    <a:pt x="201" y="4026"/>
                  </a:cubicBezTo>
                  <a:cubicBezTo>
                    <a:pt x="402" y="3562"/>
                    <a:pt x="804" y="3164"/>
                    <a:pt x="1710" y="2866"/>
                  </a:cubicBezTo>
                  <a:cubicBezTo>
                    <a:pt x="2615" y="2568"/>
                    <a:pt x="4022" y="2369"/>
                    <a:pt x="5390" y="2137"/>
                  </a:cubicBezTo>
                  <a:cubicBezTo>
                    <a:pt x="6758" y="1905"/>
                    <a:pt x="8085" y="1640"/>
                    <a:pt x="9432" y="1409"/>
                  </a:cubicBezTo>
                  <a:cubicBezTo>
                    <a:pt x="10780" y="1177"/>
                    <a:pt x="12147" y="978"/>
                    <a:pt x="13374" y="779"/>
                  </a:cubicBezTo>
                  <a:cubicBezTo>
                    <a:pt x="14601" y="580"/>
                    <a:pt x="15687" y="382"/>
                    <a:pt x="16713" y="249"/>
                  </a:cubicBezTo>
                  <a:cubicBezTo>
                    <a:pt x="17739" y="117"/>
                    <a:pt x="18704" y="50"/>
                    <a:pt x="19307" y="17"/>
                  </a:cubicBezTo>
                  <a:cubicBezTo>
                    <a:pt x="19911" y="-16"/>
                    <a:pt x="20152" y="-16"/>
                    <a:pt x="20313" y="150"/>
                  </a:cubicBezTo>
                  <a:cubicBezTo>
                    <a:pt x="20474" y="315"/>
                    <a:pt x="20554" y="647"/>
                    <a:pt x="20635" y="1541"/>
                  </a:cubicBezTo>
                  <a:cubicBezTo>
                    <a:pt x="20715" y="2436"/>
                    <a:pt x="20796" y="3893"/>
                    <a:pt x="20896" y="5815"/>
                  </a:cubicBezTo>
                  <a:cubicBezTo>
                    <a:pt x="20997" y="7736"/>
                    <a:pt x="21117" y="10121"/>
                    <a:pt x="21238" y="12474"/>
                  </a:cubicBezTo>
                  <a:cubicBezTo>
                    <a:pt x="21359" y="14826"/>
                    <a:pt x="21479" y="17145"/>
                    <a:pt x="21540" y="18503"/>
                  </a:cubicBezTo>
                  <a:cubicBezTo>
                    <a:pt x="21600" y="19861"/>
                    <a:pt x="21600" y="20259"/>
                    <a:pt x="21560" y="20656"/>
                  </a:cubicBezTo>
                  <a:cubicBezTo>
                    <a:pt x="21520" y="21054"/>
                    <a:pt x="21439" y="21451"/>
                    <a:pt x="21339" y="21518"/>
                  </a:cubicBezTo>
                  <a:cubicBezTo>
                    <a:pt x="21238" y="21584"/>
                    <a:pt x="21117" y="21319"/>
                    <a:pt x="20997" y="2105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8663034" y="674071"/>
              <a:ext cx="1272697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58" y="19906"/>
                    <a:pt x="2516" y="18212"/>
                    <a:pt x="3925" y="16729"/>
                  </a:cubicBezTo>
                  <a:cubicBezTo>
                    <a:pt x="5335" y="15247"/>
                    <a:pt x="6896" y="13976"/>
                    <a:pt x="8458" y="13129"/>
                  </a:cubicBezTo>
                  <a:cubicBezTo>
                    <a:pt x="10019" y="12282"/>
                    <a:pt x="11581" y="11859"/>
                    <a:pt x="13186" y="11012"/>
                  </a:cubicBezTo>
                  <a:cubicBezTo>
                    <a:pt x="14790" y="10165"/>
                    <a:pt x="16439" y="8894"/>
                    <a:pt x="17848" y="6988"/>
                  </a:cubicBezTo>
                  <a:cubicBezTo>
                    <a:pt x="19258" y="5082"/>
                    <a:pt x="20429" y="25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5469456" y="5364811"/>
              <a:ext cx="89987" cy="75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531" fill="norm" stroke="1" extrusionOk="0">
                  <a:moveTo>
                    <a:pt x="20780" y="698"/>
                  </a:moveTo>
                  <a:cubicBezTo>
                    <a:pt x="19580" y="332"/>
                    <a:pt x="18380" y="-34"/>
                    <a:pt x="18080" y="3"/>
                  </a:cubicBezTo>
                  <a:cubicBezTo>
                    <a:pt x="17780" y="39"/>
                    <a:pt x="18380" y="479"/>
                    <a:pt x="19280" y="1833"/>
                  </a:cubicBezTo>
                  <a:cubicBezTo>
                    <a:pt x="20180" y="3188"/>
                    <a:pt x="21380" y="5458"/>
                    <a:pt x="21080" y="7471"/>
                  </a:cubicBezTo>
                  <a:cubicBezTo>
                    <a:pt x="20780" y="9485"/>
                    <a:pt x="18980" y="11242"/>
                    <a:pt x="17780" y="12340"/>
                  </a:cubicBezTo>
                  <a:cubicBezTo>
                    <a:pt x="16580" y="13439"/>
                    <a:pt x="15980" y="13878"/>
                    <a:pt x="15080" y="14281"/>
                  </a:cubicBezTo>
                  <a:cubicBezTo>
                    <a:pt x="14180" y="14683"/>
                    <a:pt x="12980" y="15049"/>
                    <a:pt x="12380" y="14903"/>
                  </a:cubicBezTo>
                  <a:cubicBezTo>
                    <a:pt x="11780" y="14757"/>
                    <a:pt x="11780" y="14098"/>
                    <a:pt x="12680" y="12670"/>
                  </a:cubicBezTo>
                  <a:cubicBezTo>
                    <a:pt x="13580" y="11242"/>
                    <a:pt x="15380" y="9045"/>
                    <a:pt x="16280" y="7142"/>
                  </a:cubicBezTo>
                  <a:cubicBezTo>
                    <a:pt x="17180" y="5238"/>
                    <a:pt x="17180" y="3627"/>
                    <a:pt x="17180" y="2492"/>
                  </a:cubicBezTo>
                  <a:cubicBezTo>
                    <a:pt x="17180" y="1357"/>
                    <a:pt x="17180" y="698"/>
                    <a:pt x="17480" y="735"/>
                  </a:cubicBezTo>
                  <a:cubicBezTo>
                    <a:pt x="17780" y="771"/>
                    <a:pt x="18380" y="1504"/>
                    <a:pt x="17780" y="3151"/>
                  </a:cubicBezTo>
                  <a:cubicBezTo>
                    <a:pt x="17180" y="4799"/>
                    <a:pt x="15380" y="7361"/>
                    <a:pt x="13580" y="9887"/>
                  </a:cubicBezTo>
                  <a:cubicBezTo>
                    <a:pt x="11780" y="12413"/>
                    <a:pt x="9980" y="14903"/>
                    <a:pt x="8780" y="16660"/>
                  </a:cubicBezTo>
                  <a:cubicBezTo>
                    <a:pt x="7580" y="18418"/>
                    <a:pt x="6980" y="19443"/>
                    <a:pt x="6080" y="20211"/>
                  </a:cubicBezTo>
                  <a:cubicBezTo>
                    <a:pt x="5180" y="20980"/>
                    <a:pt x="3980" y="21493"/>
                    <a:pt x="2780" y="21529"/>
                  </a:cubicBezTo>
                  <a:cubicBezTo>
                    <a:pt x="1580" y="21566"/>
                    <a:pt x="380" y="21127"/>
                    <a:pt x="80" y="20578"/>
                  </a:cubicBezTo>
                  <a:cubicBezTo>
                    <a:pt x="-220" y="20028"/>
                    <a:pt x="380" y="19369"/>
                    <a:pt x="980" y="1871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5412294" y="5289828"/>
              <a:ext cx="1910642" cy="896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92" fill="norm" stroke="1" extrusionOk="0">
                  <a:moveTo>
                    <a:pt x="0" y="2207"/>
                  </a:moveTo>
                  <a:cubicBezTo>
                    <a:pt x="836" y="2084"/>
                    <a:pt x="1673" y="1961"/>
                    <a:pt x="2610" y="1777"/>
                  </a:cubicBezTo>
                  <a:cubicBezTo>
                    <a:pt x="3547" y="1592"/>
                    <a:pt x="4585" y="1346"/>
                    <a:pt x="5580" y="1100"/>
                  </a:cubicBezTo>
                  <a:cubicBezTo>
                    <a:pt x="6575" y="854"/>
                    <a:pt x="7527" y="607"/>
                    <a:pt x="8479" y="454"/>
                  </a:cubicBezTo>
                  <a:cubicBezTo>
                    <a:pt x="9430" y="300"/>
                    <a:pt x="10382" y="238"/>
                    <a:pt x="11391" y="177"/>
                  </a:cubicBezTo>
                  <a:cubicBezTo>
                    <a:pt x="12401" y="115"/>
                    <a:pt x="13468" y="54"/>
                    <a:pt x="14621" y="23"/>
                  </a:cubicBezTo>
                  <a:cubicBezTo>
                    <a:pt x="15775" y="-8"/>
                    <a:pt x="17015" y="-8"/>
                    <a:pt x="17938" y="23"/>
                  </a:cubicBezTo>
                  <a:cubicBezTo>
                    <a:pt x="18860" y="54"/>
                    <a:pt x="19466" y="115"/>
                    <a:pt x="19855" y="115"/>
                  </a:cubicBezTo>
                  <a:cubicBezTo>
                    <a:pt x="20245" y="115"/>
                    <a:pt x="20418" y="54"/>
                    <a:pt x="20562" y="115"/>
                  </a:cubicBezTo>
                  <a:cubicBezTo>
                    <a:pt x="20706" y="177"/>
                    <a:pt x="20821" y="361"/>
                    <a:pt x="20922" y="884"/>
                  </a:cubicBezTo>
                  <a:cubicBezTo>
                    <a:pt x="21023" y="1407"/>
                    <a:pt x="21110" y="2269"/>
                    <a:pt x="21167" y="3561"/>
                  </a:cubicBezTo>
                  <a:cubicBezTo>
                    <a:pt x="21225" y="4854"/>
                    <a:pt x="21254" y="6577"/>
                    <a:pt x="21254" y="8084"/>
                  </a:cubicBezTo>
                  <a:cubicBezTo>
                    <a:pt x="21254" y="9592"/>
                    <a:pt x="21225" y="10884"/>
                    <a:pt x="21268" y="12423"/>
                  </a:cubicBezTo>
                  <a:cubicBezTo>
                    <a:pt x="21312" y="13961"/>
                    <a:pt x="21427" y="15746"/>
                    <a:pt x="21499" y="16946"/>
                  </a:cubicBezTo>
                  <a:cubicBezTo>
                    <a:pt x="21571" y="18146"/>
                    <a:pt x="21600" y="18761"/>
                    <a:pt x="21470" y="19438"/>
                  </a:cubicBezTo>
                  <a:cubicBezTo>
                    <a:pt x="21340" y="20115"/>
                    <a:pt x="21052" y="20854"/>
                    <a:pt x="20764" y="2159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5381627" y="6049300"/>
              <a:ext cx="1993379" cy="46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6" fill="norm" stroke="1" extrusionOk="0">
                  <a:moveTo>
                    <a:pt x="0" y="13297"/>
                  </a:moveTo>
                  <a:cubicBezTo>
                    <a:pt x="665" y="14434"/>
                    <a:pt x="1329" y="15571"/>
                    <a:pt x="2202" y="17276"/>
                  </a:cubicBezTo>
                  <a:cubicBezTo>
                    <a:pt x="3074" y="18981"/>
                    <a:pt x="4154" y="21255"/>
                    <a:pt x="5178" y="20687"/>
                  </a:cubicBezTo>
                  <a:cubicBezTo>
                    <a:pt x="6203" y="20118"/>
                    <a:pt x="7172" y="16708"/>
                    <a:pt x="8142" y="12729"/>
                  </a:cubicBezTo>
                  <a:cubicBezTo>
                    <a:pt x="9111" y="8750"/>
                    <a:pt x="10080" y="4202"/>
                    <a:pt x="11049" y="2497"/>
                  </a:cubicBezTo>
                  <a:cubicBezTo>
                    <a:pt x="12018" y="792"/>
                    <a:pt x="12988" y="1929"/>
                    <a:pt x="14054" y="3066"/>
                  </a:cubicBezTo>
                  <a:cubicBezTo>
                    <a:pt x="15120" y="4202"/>
                    <a:pt x="16283" y="5339"/>
                    <a:pt x="17363" y="4771"/>
                  </a:cubicBezTo>
                  <a:cubicBezTo>
                    <a:pt x="18443" y="4202"/>
                    <a:pt x="19440" y="1929"/>
                    <a:pt x="20077" y="792"/>
                  </a:cubicBezTo>
                  <a:cubicBezTo>
                    <a:pt x="20714" y="-345"/>
                    <a:pt x="20991" y="-345"/>
                    <a:pt x="21185" y="1360"/>
                  </a:cubicBezTo>
                  <a:cubicBezTo>
                    <a:pt x="21378" y="3066"/>
                    <a:pt x="21489" y="6476"/>
                    <a:pt x="21600" y="988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328567" y="6473928"/>
              <a:ext cx="165696" cy="424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5" h="21463" fill="norm" stroke="1" extrusionOk="0">
                  <a:moveTo>
                    <a:pt x="20088" y="3304"/>
                  </a:moveTo>
                  <a:cubicBezTo>
                    <a:pt x="20088" y="2657"/>
                    <a:pt x="20088" y="2010"/>
                    <a:pt x="18500" y="1364"/>
                  </a:cubicBezTo>
                  <a:cubicBezTo>
                    <a:pt x="16912" y="717"/>
                    <a:pt x="13735" y="70"/>
                    <a:pt x="11353" y="6"/>
                  </a:cubicBezTo>
                  <a:cubicBezTo>
                    <a:pt x="8970" y="-59"/>
                    <a:pt x="7382" y="458"/>
                    <a:pt x="6588" y="1428"/>
                  </a:cubicBezTo>
                  <a:cubicBezTo>
                    <a:pt x="5794" y="2398"/>
                    <a:pt x="5794" y="3821"/>
                    <a:pt x="8017" y="5761"/>
                  </a:cubicBezTo>
                  <a:cubicBezTo>
                    <a:pt x="10241" y="7701"/>
                    <a:pt x="14688" y="10159"/>
                    <a:pt x="17388" y="12228"/>
                  </a:cubicBezTo>
                  <a:cubicBezTo>
                    <a:pt x="20088" y="14298"/>
                    <a:pt x="21041" y="15979"/>
                    <a:pt x="20406" y="17273"/>
                  </a:cubicBezTo>
                  <a:cubicBezTo>
                    <a:pt x="19770" y="18566"/>
                    <a:pt x="17547" y="19472"/>
                    <a:pt x="15006" y="20118"/>
                  </a:cubicBezTo>
                  <a:cubicBezTo>
                    <a:pt x="12465" y="20765"/>
                    <a:pt x="9606" y="21153"/>
                    <a:pt x="6747" y="21347"/>
                  </a:cubicBezTo>
                  <a:cubicBezTo>
                    <a:pt x="3888" y="21541"/>
                    <a:pt x="1029" y="21541"/>
                    <a:pt x="235" y="20959"/>
                  </a:cubicBezTo>
                  <a:cubicBezTo>
                    <a:pt x="-559" y="20377"/>
                    <a:pt x="712" y="19213"/>
                    <a:pt x="3253" y="18113"/>
                  </a:cubicBezTo>
                  <a:cubicBezTo>
                    <a:pt x="5794" y="17014"/>
                    <a:pt x="9606" y="15979"/>
                    <a:pt x="13417" y="14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567462" y="6523870"/>
              <a:ext cx="91393" cy="397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13" fill="norm" stroke="1" extrusionOk="0">
                  <a:moveTo>
                    <a:pt x="21457" y="0"/>
                  </a:moveTo>
                  <a:cubicBezTo>
                    <a:pt x="18457" y="0"/>
                    <a:pt x="15457" y="0"/>
                    <a:pt x="13357" y="485"/>
                  </a:cubicBezTo>
                  <a:cubicBezTo>
                    <a:pt x="11257" y="969"/>
                    <a:pt x="10057" y="1938"/>
                    <a:pt x="7957" y="4638"/>
                  </a:cubicBezTo>
                  <a:cubicBezTo>
                    <a:pt x="5857" y="7338"/>
                    <a:pt x="2857" y="11769"/>
                    <a:pt x="1357" y="14538"/>
                  </a:cubicBezTo>
                  <a:cubicBezTo>
                    <a:pt x="-143" y="17308"/>
                    <a:pt x="-143" y="18415"/>
                    <a:pt x="157" y="19315"/>
                  </a:cubicBezTo>
                  <a:cubicBezTo>
                    <a:pt x="457" y="20215"/>
                    <a:pt x="1057" y="20908"/>
                    <a:pt x="3157" y="21254"/>
                  </a:cubicBezTo>
                  <a:cubicBezTo>
                    <a:pt x="5257" y="21600"/>
                    <a:pt x="8857" y="21600"/>
                    <a:pt x="12157" y="21254"/>
                  </a:cubicBezTo>
                  <a:cubicBezTo>
                    <a:pt x="15457" y="20908"/>
                    <a:pt x="18457" y="20215"/>
                    <a:pt x="21457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566852" y="6708484"/>
              <a:ext cx="168671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327" y="14056"/>
                    <a:pt x="655" y="6856"/>
                    <a:pt x="1800" y="3256"/>
                  </a:cubicBezTo>
                  <a:cubicBezTo>
                    <a:pt x="2945" y="-344"/>
                    <a:pt x="4909" y="-344"/>
                    <a:pt x="8345" y="376"/>
                  </a:cubicBezTo>
                  <a:cubicBezTo>
                    <a:pt x="11782" y="1096"/>
                    <a:pt x="16691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636492" y="6682932"/>
              <a:ext cx="152699" cy="196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029" fill="norm" stroke="1" extrusionOk="0">
                  <a:moveTo>
                    <a:pt x="15846" y="4309"/>
                  </a:moveTo>
                  <a:cubicBezTo>
                    <a:pt x="14075" y="4309"/>
                    <a:pt x="12305" y="4309"/>
                    <a:pt x="12482" y="3489"/>
                  </a:cubicBezTo>
                  <a:cubicBezTo>
                    <a:pt x="12659" y="2669"/>
                    <a:pt x="14783" y="1028"/>
                    <a:pt x="14960" y="345"/>
                  </a:cubicBezTo>
                  <a:cubicBezTo>
                    <a:pt x="15137" y="-339"/>
                    <a:pt x="13367" y="-66"/>
                    <a:pt x="10711" y="1712"/>
                  </a:cubicBezTo>
                  <a:cubicBezTo>
                    <a:pt x="8055" y="3489"/>
                    <a:pt x="4514" y="6770"/>
                    <a:pt x="2390" y="9914"/>
                  </a:cubicBezTo>
                  <a:cubicBezTo>
                    <a:pt x="265" y="13058"/>
                    <a:pt x="-443" y="16066"/>
                    <a:pt x="265" y="18117"/>
                  </a:cubicBezTo>
                  <a:cubicBezTo>
                    <a:pt x="973" y="20167"/>
                    <a:pt x="3098" y="21261"/>
                    <a:pt x="6816" y="20988"/>
                  </a:cubicBezTo>
                  <a:cubicBezTo>
                    <a:pt x="10534" y="20714"/>
                    <a:pt x="15846" y="19074"/>
                    <a:pt x="21157" y="17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751941" y="6648379"/>
              <a:ext cx="172440" cy="522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524" fill="norm" stroke="1" extrusionOk="0">
                  <a:moveTo>
                    <a:pt x="9258" y="4349"/>
                  </a:moveTo>
                  <a:cubicBezTo>
                    <a:pt x="8006" y="6984"/>
                    <a:pt x="6754" y="9618"/>
                    <a:pt x="5815" y="12304"/>
                  </a:cubicBezTo>
                  <a:cubicBezTo>
                    <a:pt x="4876" y="14991"/>
                    <a:pt x="4250" y="17731"/>
                    <a:pt x="3624" y="19364"/>
                  </a:cubicBezTo>
                  <a:cubicBezTo>
                    <a:pt x="2997" y="20997"/>
                    <a:pt x="2371" y="21524"/>
                    <a:pt x="1745" y="21524"/>
                  </a:cubicBezTo>
                  <a:cubicBezTo>
                    <a:pt x="1119" y="21524"/>
                    <a:pt x="493" y="20997"/>
                    <a:pt x="180" y="19048"/>
                  </a:cubicBezTo>
                  <a:cubicBezTo>
                    <a:pt x="-133" y="17099"/>
                    <a:pt x="-133" y="13727"/>
                    <a:pt x="963" y="10777"/>
                  </a:cubicBezTo>
                  <a:cubicBezTo>
                    <a:pt x="2058" y="7826"/>
                    <a:pt x="4250" y="5298"/>
                    <a:pt x="6284" y="3559"/>
                  </a:cubicBezTo>
                  <a:cubicBezTo>
                    <a:pt x="8319" y="1821"/>
                    <a:pt x="10197" y="872"/>
                    <a:pt x="11919" y="398"/>
                  </a:cubicBezTo>
                  <a:cubicBezTo>
                    <a:pt x="13641" y="-76"/>
                    <a:pt x="15206" y="-76"/>
                    <a:pt x="16458" y="135"/>
                  </a:cubicBezTo>
                  <a:cubicBezTo>
                    <a:pt x="17710" y="345"/>
                    <a:pt x="18650" y="767"/>
                    <a:pt x="19589" y="1926"/>
                  </a:cubicBezTo>
                  <a:cubicBezTo>
                    <a:pt x="20528" y="3085"/>
                    <a:pt x="21467" y="4982"/>
                    <a:pt x="20997" y="6457"/>
                  </a:cubicBezTo>
                  <a:cubicBezTo>
                    <a:pt x="20528" y="7932"/>
                    <a:pt x="18650" y="8985"/>
                    <a:pt x="16615" y="9670"/>
                  </a:cubicBezTo>
                  <a:cubicBezTo>
                    <a:pt x="14580" y="10355"/>
                    <a:pt x="12389" y="10671"/>
                    <a:pt x="10510" y="10829"/>
                  </a:cubicBezTo>
                  <a:cubicBezTo>
                    <a:pt x="8632" y="10987"/>
                    <a:pt x="7067" y="10987"/>
                    <a:pt x="6128" y="10724"/>
                  </a:cubicBezTo>
                  <a:cubicBezTo>
                    <a:pt x="5189" y="10461"/>
                    <a:pt x="4876" y="9934"/>
                    <a:pt x="4563" y="9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1232503" y="6563342"/>
              <a:ext cx="185369" cy="274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11" fill="norm" stroke="1" extrusionOk="0">
                  <a:moveTo>
                    <a:pt x="1933" y="4111"/>
                  </a:moveTo>
                  <a:cubicBezTo>
                    <a:pt x="2229" y="3111"/>
                    <a:pt x="2525" y="2111"/>
                    <a:pt x="4300" y="1311"/>
                  </a:cubicBezTo>
                  <a:cubicBezTo>
                    <a:pt x="6076" y="511"/>
                    <a:pt x="9330" y="-89"/>
                    <a:pt x="11550" y="11"/>
                  </a:cubicBezTo>
                  <a:cubicBezTo>
                    <a:pt x="13769" y="111"/>
                    <a:pt x="14952" y="911"/>
                    <a:pt x="14213" y="3611"/>
                  </a:cubicBezTo>
                  <a:cubicBezTo>
                    <a:pt x="13473" y="6311"/>
                    <a:pt x="10810" y="10911"/>
                    <a:pt x="8739" y="13611"/>
                  </a:cubicBezTo>
                  <a:cubicBezTo>
                    <a:pt x="6667" y="16311"/>
                    <a:pt x="5188" y="17111"/>
                    <a:pt x="3561" y="18111"/>
                  </a:cubicBezTo>
                  <a:cubicBezTo>
                    <a:pt x="1933" y="19111"/>
                    <a:pt x="158" y="20311"/>
                    <a:pt x="10" y="20911"/>
                  </a:cubicBezTo>
                  <a:cubicBezTo>
                    <a:pt x="-138" y="21511"/>
                    <a:pt x="1341" y="21511"/>
                    <a:pt x="5188" y="21511"/>
                  </a:cubicBezTo>
                  <a:cubicBezTo>
                    <a:pt x="9035" y="21511"/>
                    <a:pt x="15248" y="21511"/>
                    <a:pt x="21462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321513" y="6976213"/>
              <a:ext cx="789686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47" y="16560"/>
                    <a:pt x="4893" y="11520"/>
                    <a:pt x="7340" y="8280"/>
                  </a:cubicBezTo>
                  <a:cubicBezTo>
                    <a:pt x="9786" y="5040"/>
                    <a:pt x="12233" y="3600"/>
                    <a:pt x="14610" y="2520"/>
                  </a:cubicBezTo>
                  <a:cubicBezTo>
                    <a:pt x="16986" y="1440"/>
                    <a:pt x="19293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605186" y="6983880"/>
              <a:ext cx="55201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8277"/>
                    <a:pt x="6600" y="14954"/>
                    <a:pt x="9950" y="11908"/>
                  </a:cubicBezTo>
                  <a:cubicBezTo>
                    <a:pt x="13300" y="8862"/>
                    <a:pt x="16700" y="6092"/>
                    <a:pt x="18650" y="4154"/>
                  </a:cubicBezTo>
                  <a:cubicBezTo>
                    <a:pt x="20600" y="2215"/>
                    <a:pt x="21100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1540541" y="6692540"/>
              <a:ext cx="30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1540541" y="6815210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2009358" y="6609349"/>
              <a:ext cx="165905" cy="35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267" fill="norm" stroke="1" extrusionOk="0">
                  <a:moveTo>
                    <a:pt x="17265" y="1320"/>
                  </a:moveTo>
                  <a:cubicBezTo>
                    <a:pt x="16298" y="702"/>
                    <a:pt x="15331" y="85"/>
                    <a:pt x="14041" y="8"/>
                  </a:cubicBezTo>
                  <a:cubicBezTo>
                    <a:pt x="12752" y="-69"/>
                    <a:pt x="11140" y="394"/>
                    <a:pt x="9044" y="1860"/>
                  </a:cubicBezTo>
                  <a:cubicBezTo>
                    <a:pt x="6949" y="3325"/>
                    <a:pt x="4369" y="5794"/>
                    <a:pt x="2596" y="8802"/>
                  </a:cubicBezTo>
                  <a:cubicBezTo>
                    <a:pt x="823" y="11811"/>
                    <a:pt x="-144" y="15360"/>
                    <a:pt x="17" y="17520"/>
                  </a:cubicBezTo>
                  <a:cubicBezTo>
                    <a:pt x="178" y="19680"/>
                    <a:pt x="1468" y="20451"/>
                    <a:pt x="3241" y="20914"/>
                  </a:cubicBezTo>
                  <a:cubicBezTo>
                    <a:pt x="5014" y="21377"/>
                    <a:pt x="7271" y="21531"/>
                    <a:pt x="10172" y="20451"/>
                  </a:cubicBezTo>
                  <a:cubicBezTo>
                    <a:pt x="13074" y="19371"/>
                    <a:pt x="16620" y="17057"/>
                    <a:pt x="18716" y="14434"/>
                  </a:cubicBezTo>
                  <a:cubicBezTo>
                    <a:pt x="20811" y="11811"/>
                    <a:pt x="21456" y="8880"/>
                    <a:pt x="20489" y="6488"/>
                  </a:cubicBezTo>
                  <a:cubicBezTo>
                    <a:pt x="19522" y="4097"/>
                    <a:pt x="16943" y="2245"/>
                    <a:pt x="14686" y="1242"/>
                  </a:cubicBezTo>
                  <a:cubicBezTo>
                    <a:pt x="12429" y="240"/>
                    <a:pt x="10495" y="85"/>
                    <a:pt x="9044" y="317"/>
                  </a:cubicBezTo>
                  <a:cubicBezTo>
                    <a:pt x="7593" y="548"/>
                    <a:pt x="6626" y="1165"/>
                    <a:pt x="6787" y="1860"/>
                  </a:cubicBezTo>
                  <a:cubicBezTo>
                    <a:pt x="6949" y="2554"/>
                    <a:pt x="8238" y="3325"/>
                    <a:pt x="9528" y="4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2238223" y="6631205"/>
              <a:ext cx="133288" cy="313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58" fill="norm" stroke="1" extrusionOk="0">
                  <a:moveTo>
                    <a:pt x="6113" y="0"/>
                  </a:moveTo>
                  <a:cubicBezTo>
                    <a:pt x="4075" y="3161"/>
                    <a:pt x="2038" y="6322"/>
                    <a:pt x="1019" y="9220"/>
                  </a:cubicBezTo>
                  <a:cubicBezTo>
                    <a:pt x="0" y="12117"/>
                    <a:pt x="0" y="14751"/>
                    <a:pt x="0" y="16507"/>
                  </a:cubicBezTo>
                  <a:cubicBezTo>
                    <a:pt x="0" y="18263"/>
                    <a:pt x="0" y="19141"/>
                    <a:pt x="0" y="19141"/>
                  </a:cubicBezTo>
                  <a:cubicBezTo>
                    <a:pt x="0" y="19141"/>
                    <a:pt x="0" y="18263"/>
                    <a:pt x="1630" y="16771"/>
                  </a:cubicBezTo>
                  <a:cubicBezTo>
                    <a:pt x="3260" y="15278"/>
                    <a:pt x="6521" y="13171"/>
                    <a:pt x="9170" y="12029"/>
                  </a:cubicBezTo>
                  <a:cubicBezTo>
                    <a:pt x="11819" y="10888"/>
                    <a:pt x="13857" y="10712"/>
                    <a:pt x="15487" y="11151"/>
                  </a:cubicBezTo>
                  <a:cubicBezTo>
                    <a:pt x="17117" y="11590"/>
                    <a:pt x="18340" y="12644"/>
                    <a:pt x="19155" y="13610"/>
                  </a:cubicBezTo>
                  <a:cubicBezTo>
                    <a:pt x="19970" y="14576"/>
                    <a:pt x="20377" y="15454"/>
                    <a:pt x="20785" y="16332"/>
                  </a:cubicBezTo>
                  <a:cubicBezTo>
                    <a:pt x="21192" y="17210"/>
                    <a:pt x="21600" y="18088"/>
                    <a:pt x="20785" y="18966"/>
                  </a:cubicBezTo>
                  <a:cubicBezTo>
                    <a:pt x="19970" y="19844"/>
                    <a:pt x="17932" y="20722"/>
                    <a:pt x="15894" y="21161"/>
                  </a:cubicBezTo>
                  <a:cubicBezTo>
                    <a:pt x="13857" y="21600"/>
                    <a:pt x="11819" y="21600"/>
                    <a:pt x="9781" y="21512"/>
                  </a:cubicBezTo>
                  <a:cubicBezTo>
                    <a:pt x="7743" y="21424"/>
                    <a:pt x="5706" y="21249"/>
                    <a:pt x="5909" y="20634"/>
                  </a:cubicBezTo>
                  <a:cubicBezTo>
                    <a:pt x="6113" y="20020"/>
                    <a:pt x="8558" y="18966"/>
                    <a:pt x="11004" y="179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2466593" y="6755153"/>
              <a:ext cx="116639" cy="198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263" fill="norm" stroke="1" extrusionOk="0">
                  <a:moveTo>
                    <a:pt x="20975" y="3144"/>
                  </a:moveTo>
                  <a:cubicBezTo>
                    <a:pt x="19596" y="2050"/>
                    <a:pt x="18218" y="957"/>
                    <a:pt x="16379" y="410"/>
                  </a:cubicBezTo>
                  <a:cubicBezTo>
                    <a:pt x="14541" y="-137"/>
                    <a:pt x="12243" y="-137"/>
                    <a:pt x="9486" y="410"/>
                  </a:cubicBezTo>
                  <a:cubicBezTo>
                    <a:pt x="6728" y="957"/>
                    <a:pt x="3511" y="2050"/>
                    <a:pt x="1673" y="3281"/>
                  </a:cubicBezTo>
                  <a:cubicBezTo>
                    <a:pt x="-165" y="4511"/>
                    <a:pt x="-625" y="5878"/>
                    <a:pt x="984" y="7519"/>
                  </a:cubicBezTo>
                  <a:cubicBezTo>
                    <a:pt x="2592" y="9159"/>
                    <a:pt x="6269" y="11073"/>
                    <a:pt x="8796" y="12987"/>
                  </a:cubicBezTo>
                  <a:cubicBezTo>
                    <a:pt x="11324" y="14901"/>
                    <a:pt x="12703" y="16815"/>
                    <a:pt x="12473" y="18319"/>
                  </a:cubicBezTo>
                  <a:cubicBezTo>
                    <a:pt x="12243" y="19823"/>
                    <a:pt x="10405" y="20916"/>
                    <a:pt x="8337" y="21190"/>
                  </a:cubicBezTo>
                  <a:cubicBezTo>
                    <a:pt x="6269" y="21463"/>
                    <a:pt x="3971" y="20916"/>
                    <a:pt x="1673" y="203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2595595" y="6779077"/>
              <a:ext cx="148640" cy="176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053" fill="norm" stroke="1" extrusionOk="0">
                  <a:moveTo>
                    <a:pt x="2622" y="7039"/>
                  </a:moveTo>
                  <a:cubicBezTo>
                    <a:pt x="4452" y="7039"/>
                    <a:pt x="6283" y="7039"/>
                    <a:pt x="8113" y="6735"/>
                  </a:cubicBezTo>
                  <a:cubicBezTo>
                    <a:pt x="9944" y="6431"/>
                    <a:pt x="11774" y="5823"/>
                    <a:pt x="12873" y="4606"/>
                  </a:cubicBezTo>
                  <a:cubicBezTo>
                    <a:pt x="13971" y="3389"/>
                    <a:pt x="14337" y="1563"/>
                    <a:pt x="13422" y="651"/>
                  </a:cubicBezTo>
                  <a:cubicBezTo>
                    <a:pt x="12507" y="-262"/>
                    <a:pt x="10310" y="-262"/>
                    <a:pt x="7930" y="955"/>
                  </a:cubicBezTo>
                  <a:cubicBezTo>
                    <a:pt x="5551" y="2172"/>
                    <a:pt x="2988" y="4606"/>
                    <a:pt x="1524" y="7496"/>
                  </a:cubicBezTo>
                  <a:cubicBezTo>
                    <a:pt x="59" y="10386"/>
                    <a:pt x="-307" y="13732"/>
                    <a:pt x="242" y="16014"/>
                  </a:cubicBezTo>
                  <a:cubicBezTo>
                    <a:pt x="791" y="18296"/>
                    <a:pt x="2256" y="19513"/>
                    <a:pt x="5001" y="20273"/>
                  </a:cubicBezTo>
                  <a:cubicBezTo>
                    <a:pt x="7747" y="21034"/>
                    <a:pt x="11774" y="21338"/>
                    <a:pt x="14703" y="20730"/>
                  </a:cubicBezTo>
                  <a:cubicBezTo>
                    <a:pt x="17632" y="20121"/>
                    <a:pt x="19462" y="18600"/>
                    <a:pt x="21293" y="17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2759568" y="6776876"/>
              <a:ext cx="260673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0" y="3927"/>
                  </a:moveTo>
                  <a:cubicBezTo>
                    <a:pt x="1694" y="6545"/>
                    <a:pt x="3388" y="9164"/>
                    <a:pt x="4341" y="11455"/>
                  </a:cubicBezTo>
                  <a:cubicBezTo>
                    <a:pt x="5294" y="13745"/>
                    <a:pt x="5506" y="15709"/>
                    <a:pt x="5400" y="17509"/>
                  </a:cubicBezTo>
                  <a:cubicBezTo>
                    <a:pt x="5294" y="19309"/>
                    <a:pt x="4871" y="20945"/>
                    <a:pt x="4447" y="20945"/>
                  </a:cubicBezTo>
                  <a:cubicBezTo>
                    <a:pt x="4024" y="20945"/>
                    <a:pt x="3600" y="19309"/>
                    <a:pt x="3812" y="17018"/>
                  </a:cubicBezTo>
                  <a:cubicBezTo>
                    <a:pt x="4024" y="14727"/>
                    <a:pt x="4871" y="11782"/>
                    <a:pt x="5612" y="9655"/>
                  </a:cubicBezTo>
                  <a:cubicBezTo>
                    <a:pt x="6353" y="7527"/>
                    <a:pt x="6988" y="6218"/>
                    <a:pt x="7729" y="5073"/>
                  </a:cubicBezTo>
                  <a:cubicBezTo>
                    <a:pt x="8471" y="3927"/>
                    <a:pt x="9318" y="2945"/>
                    <a:pt x="9953" y="3273"/>
                  </a:cubicBezTo>
                  <a:cubicBezTo>
                    <a:pt x="10588" y="3600"/>
                    <a:pt x="11012" y="5236"/>
                    <a:pt x="11329" y="7364"/>
                  </a:cubicBezTo>
                  <a:cubicBezTo>
                    <a:pt x="11647" y="9491"/>
                    <a:pt x="11859" y="12109"/>
                    <a:pt x="11965" y="14236"/>
                  </a:cubicBezTo>
                  <a:cubicBezTo>
                    <a:pt x="12071" y="16364"/>
                    <a:pt x="12071" y="18000"/>
                    <a:pt x="12494" y="19309"/>
                  </a:cubicBezTo>
                  <a:cubicBezTo>
                    <a:pt x="12918" y="20618"/>
                    <a:pt x="13765" y="21600"/>
                    <a:pt x="15035" y="18982"/>
                  </a:cubicBezTo>
                  <a:cubicBezTo>
                    <a:pt x="16306" y="16364"/>
                    <a:pt x="18000" y="10145"/>
                    <a:pt x="19165" y="6382"/>
                  </a:cubicBezTo>
                  <a:cubicBezTo>
                    <a:pt x="20329" y="2618"/>
                    <a:pt x="20965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3034923" y="6761588"/>
              <a:ext cx="169323" cy="17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143" fill="norm" stroke="1" extrusionOk="0">
                  <a:moveTo>
                    <a:pt x="2017" y="6665"/>
                  </a:moveTo>
                  <a:cubicBezTo>
                    <a:pt x="3629" y="6983"/>
                    <a:pt x="5241" y="7301"/>
                    <a:pt x="6691" y="6824"/>
                  </a:cubicBezTo>
                  <a:cubicBezTo>
                    <a:pt x="8142" y="6348"/>
                    <a:pt x="9432" y="5077"/>
                    <a:pt x="10399" y="3648"/>
                  </a:cubicBezTo>
                  <a:cubicBezTo>
                    <a:pt x="11366" y="2218"/>
                    <a:pt x="12011" y="630"/>
                    <a:pt x="11366" y="153"/>
                  </a:cubicBezTo>
                  <a:cubicBezTo>
                    <a:pt x="10721" y="-323"/>
                    <a:pt x="8787" y="312"/>
                    <a:pt x="6853" y="2059"/>
                  </a:cubicBezTo>
                  <a:cubicBezTo>
                    <a:pt x="4918" y="3806"/>
                    <a:pt x="2984" y="6665"/>
                    <a:pt x="1694" y="9683"/>
                  </a:cubicBezTo>
                  <a:cubicBezTo>
                    <a:pt x="405" y="12701"/>
                    <a:pt x="-240" y="15877"/>
                    <a:pt x="82" y="17942"/>
                  </a:cubicBezTo>
                  <a:cubicBezTo>
                    <a:pt x="405" y="20006"/>
                    <a:pt x="1694" y="20959"/>
                    <a:pt x="5402" y="21118"/>
                  </a:cubicBezTo>
                  <a:cubicBezTo>
                    <a:pt x="9109" y="21277"/>
                    <a:pt x="15235" y="20642"/>
                    <a:pt x="21360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3226440" y="6498598"/>
              <a:ext cx="170938" cy="44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223" fill="norm" stroke="1" extrusionOk="0">
                  <a:moveTo>
                    <a:pt x="18882" y="13577"/>
                  </a:moveTo>
                  <a:cubicBezTo>
                    <a:pt x="17943" y="13092"/>
                    <a:pt x="17003" y="12607"/>
                    <a:pt x="15595" y="12364"/>
                  </a:cubicBezTo>
                  <a:cubicBezTo>
                    <a:pt x="14186" y="12121"/>
                    <a:pt x="12308" y="12121"/>
                    <a:pt x="9490" y="13335"/>
                  </a:cubicBezTo>
                  <a:cubicBezTo>
                    <a:pt x="6673" y="14548"/>
                    <a:pt x="2916" y="16975"/>
                    <a:pt x="1195" y="18492"/>
                  </a:cubicBezTo>
                  <a:cubicBezTo>
                    <a:pt x="-527" y="20009"/>
                    <a:pt x="-214" y="20616"/>
                    <a:pt x="1038" y="20980"/>
                  </a:cubicBezTo>
                  <a:cubicBezTo>
                    <a:pt x="2290" y="21344"/>
                    <a:pt x="4482" y="21465"/>
                    <a:pt x="7769" y="20130"/>
                  </a:cubicBezTo>
                  <a:cubicBezTo>
                    <a:pt x="11056" y="18795"/>
                    <a:pt x="15438" y="16004"/>
                    <a:pt x="17943" y="12728"/>
                  </a:cubicBezTo>
                  <a:cubicBezTo>
                    <a:pt x="20447" y="9452"/>
                    <a:pt x="21073" y="5690"/>
                    <a:pt x="20916" y="3445"/>
                  </a:cubicBezTo>
                  <a:cubicBezTo>
                    <a:pt x="20760" y="1200"/>
                    <a:pt x="19821" y="472"/>
                    <a:pt x="18569" y="168"/>
                  </a:cubicBezTo>
                  <a:cubicBezTo>
                    <a:pt x="17316" y="-135"/>
                    <a:pt x="15751" y="-14"/>
                    <a:pt x="14812" y="411"/>
                  </a:cubicBezTo>
                  <a:cubicBezTo>
                    <a:pt x="13873" y="836"/>
                    <a:pt x="13560" y="1564"/>
                    <a:pt x="14030" y="4173"/>
                  </a:cubicBezTo>
                  <a:cubicBezTo>
                    <a:pt x="14499" y="6782"/>
                    <a:pt x="15751" y="11272"/>
                    <a:pt x="16690" y="13820"/>
                  </a:cubicBezTo>
                  <a:cubicBezTo>
                    <a:pt x="17630" y="16368"/>
                    <a:pt x="18256" y="16975"/>
                    <a:pt x="18882" y="17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3945314" y="6753711"/>
              <a:ext cx="148285" cy="237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160" fill="norm" stroke="1" extrusionOk="0">
                  <a:moveTo>
                    <a:pt x="6964" y="4107"/>
                  </a:moveTo>
                  <a:cubicBezTo>
                    <a:pt x="5500" y="8882"/>
                    <a:pt x="4035" y="13657"/>
                    <a:pt x="2937" y="16726"/>
                  </a:cubicBezTo>
                  <a:cubicBezTo>
                    <a:pt x="1839" y="19796"/>
                    <a:pt x="1106" y="21160"/>
                    <a:pt x="557" y="21160"/>
                  </a:cubicBezTo>
                  <a:cubicBezTo>
                    <a:pt x="8" y="21160"/>
                    <a:pt x="-358" y="19796"/>
                    <a:pt x="557" y="16613"/>
                  </a:cubicBezTo>
                  <a:cubicBezTo>
                    <a:pt x="1473" y="13429"/>
                    <a:pt x="3669" y="8427"/>
                    <a:pt x="5500" y="5358"/>
                  </a:cubicBezTo>
                  <a:cubicBezTo>
                    <a:pt x="7330" y="2288"/>
                    <a:pt x="8795" y="1152"/>
                    <a:pt x="10442" y="469"/>
                  </a:cubicBezTo>
                  <a:cubicBezTo>
                    <a:pt x="12089" y="-213"/>
                    <a:pt x="13920" y="-440"/>
                    <a:pt x="15567" y="1834"/>
                  </a:cubicBezTo>
                  <a:cubicBezTo>
                    <a:pt x="17215" y="4107"/>
                    <a:pt x="18679" y="8882"/>
                    <a:pt x="19595" y="11952"/>
                  </a:cubicBezTo>
                  <a:cubicBezTo>
                    <a:pt x="20510" y="15021"/>
                    <a:pt x="20876" y="16385"/>
                    <a:pt x="21242" y="17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4162600" y="6780928"/>
              <a:ext cx="138004" cy="172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9" fill="norm" stroke="1" extrusionOk="0">
                  <a:moveTo>
                    <a:pt x="0" y="8768"/>
                  </a:moveTo>
                  <a:cubicBezTo>
                    <a:pt x="4000" y="8460"/>
                    <a:pt x="8000" y="8151"/>
                    <a:pt x="11200" y="7688"/>
                  </a:cubicBezTo>
                  <a:cubicBezTo>
                    <a:pt x="14400" y="7225"/>
                    <a:pt x="16800" y="6608"/>
                    <a:pt x="18200" y="5528"/>
                  </a:cubicBezTo>
                  <a:cubicBezTo>
                    <a:pt x="19600" y="4448"/>
                    <a:pt x="20000" y="2905"/>
                    <a:pt x="19400" y="1671"/>
                  </a:cubicBezTo>
                  <a:cubicBezTo>
                    <a:pt x="18800" y="437"/>
                    <a:pt x="17200" y="-489"/>
                    <a:pt x="14000" y="282"/>
                  </a:cubicBezTo>
                  <a:cubicBezTo>
                    <a:pt x="10800" y="1054"/>
                    <a:pt x="6000" y="3522"/>
                    <a:pt x="3400" y="6608"/>
                  </a:cubicBezTo>
                  <a:cubicBezTo>
                    <a:pt x="800" y="9694"/>
                    <a:pt x="400" y="13397"/>
                    <a:pt x="2200" y="16020"/>
                  </a:cubicBezTo>
                  <a:cubicBezTo>
                    <a:pt x="4000" y="18642"/>
                    <a:pt x="8000" y="20185"/>
                    <a:pt x="11600" y="20648"/>
                  </a:cubicBezTo>
                  <a:cubicBezTo>
                    <a:pt x="15200" y="21111"/>
                    <a:pt x="18400" y="20494"/>
                    <a:pt x="21600" y="1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4341139" y="6792210"/>
              <a:ext cx="264998" cy="15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41" fill="norm" stroke="1" extrusionOk="0">
                  <a:moveTo>
                    <a:pt x="3526" y="3135"/>
                  </a:moveTo>
                  <a:cubicBezTo>
                    <a:pt x="2292" y="6271"/>
                    <a:pt x="1057" y="9406"/>
                    <a:pt x="440" y="12019"/>
                  </a:cubicBezTo>
                  <a:cubicBezTo>
                    <a:pt x="-177" y="14632"/>
                    <a:pt x="-177" y="16723"/>
                    <a:pt x="646" y="18465"/>
                  </a:cubicBezTo>
                  <a:cubicBezTo>
                    <a:pt x="1469" y="20206"/>
                    <a:pt x="3114" y="21600"/>
                    <a:pt x="4863" y="21426"/>
                  </a:cubicBezTo>
                  <a:cubicBezTo>
                    <a:pt x="6612" y="21252"/>
                    <a:pt x="8463" y="19510"/>
                    <a:pt x="9697" y="17768"/>
                  </a:cubicBezTo>
                  <a:cubicBezTo>
                    <a:pt x="10932" y="16026"/>
                    <a:pt x="11549" y="14284"/>
                    <a:pt x="11857" y="14284"/>
                  </a:cubicBezTo>
                  <a:cubicBezTo>
                    <a:pt x="12166" y="14284"/>
                    <a:pt x="12166" y="16026"/>
                    <a:pt x="12577" y="17419"/>
                  </a:cubicBezTo>
                  <a:cubicBezTo>
                    <a:pt x="12989" y="18813"/>
                    <a:pt x="13812" y="19858"/>
                    <a:pt x="15149" y="19510"/>
                  </a:cubicBezTo>
                  <a:cubicBezTo>
                    <a:pt x="16486" y="19161"/>
                    <a:pt x="18337" y="17419"/>
                    <a:pt x="19572" y="15852"/>
                  </a:cubicBezTo>
                  <a:cubicBezTo>
                    <a:pt x="20806" y="14284"/>
                    <a:pt x="21423" y="12890"/>
                    <a:pt x="21320" y="10277"/>
                  </a:cubicBezTo>
                  <a:cubicBezTo>
                    <a:pt x="21217" y="7665"/>
                    <a:pt x="20394" y="3832"/>
                    <a:pt x="195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4683945" y="6569871"/>
              <a:ext cx="237673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16" y="3314"/>
                    <a:pt x="14632" y="6629"/>
                    <a:pt x="11032" y="9886"/>
                  </a:cubicBezTo>
                  <a:cubicBezTo>
                    <a:pt x="7432" y="13143"/>
                    <a:pt x="3716" y="16343"/>
                    <a:pt x="1858" y="18286"/>
                  </a:cubicBezTo>
                  <a:cubicBezTo>
                    <a:pt x="0" y="20229"/>
                    <a:pt x="0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4819392" y="6843775"/>
              <a:ext cx="240229" cy="11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1" fill="norm" stroke="1" extrusionOk="0">
                  <a:moveTo>
                    <a:pt x="14706" y="3275"/>
                  </a:moveTo>
                  <a:cubicBezTo>
                    <a:pt x="13787" y="1355"/>
                    <a:pt x="12868" y="-565"/>
                    <a:pt x="10570" y="155"/>
                  </a:cubicBezTo>
                  <a:cubicBezTo>
                    <a:pt x="8272" y="875"/>
                    <a:pt x="4596" y="4235"/>
                    <a:pt x="2528" y="7355"/>
                  </a:cubicBezTo>
                  <a:cubicBezTo>
                    <a:pt x="460" y="10475"/>
                    <a:pt x="0" y="13355"/>
                    <a:pt x="0" y="15995"/>
                  </a:cubicBezTo>
                  <a:cubicBezTo>
                    <a:pt x="0" y="18635"/>
                    <a:pt x="460" y="21035"/>
                    <a:pt x="2413" y="20795"/>
                  </a:cubicBezTo>
                  <a:cubicBezTo>
                    <a:pt x="4366" y="20555"/>
                    <a:pt x="7813" y="17675"/>
                    <a:pt x="9996" y="15035"/>
                  </a:cubicBezTo>
                  <a:cubicBezTo>
                    <a:pt x="12179" y="12395"/>
                    <a:pt x="13098" y="9995"/>
                    <a:pt x="13787" y="7595"/>
                  </a:cubicBezTo>
                  <a:cubicBezTo>
                    <a:pt x="14477" y="5195"/>
                    <a:pt x="14936" y="2795"/>
                    <a:pt x="15051" y="2795"/>
                  </a:cubicBezTo>
                  <a:cubicBezTo>
                    <a:pt x="15166" y="2795"/>
                    <a:pt x="14936" y="5195"/>
                    <a:pt x="14821" y="7595"/>
                  </a:cubicBezTo>
                  <a:cubicBezTo>
                    <a:pt x="14706" y="9995"/>
                    <a:pt x="14706" y="12395"/>
                    <a:pt x="15855" y="14555"/>
                  </a:cubicBezTo>
                  <a:cubicBezTo>
                    <a:pt x="17004" y="16715"/>
                    <a:pt x="19302" y="18635"/>
                    <a:pt x="21600" y="20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5062175" y="6645175"/>
              <a:ext cx="342454" cy="33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8543" y="13241"/>
                  </a:moveTo>
                  <a:cubicBezTo>
                    <a:pt x="8221" y="12429"/>
                    <a:pt x="7899" y="11617"/>
                    <a:pt x="7254" y="11292"/>
                  </a:cubicBezTo>
                  <a:cubicBezTo>
                    <a:pt x="6609" y="10968"/>
                    <a:pt x="5642" y="11130"/>
                    <a:pt x="4433" y="12186"/>
                  </a:cubicBezTo>
                  <a:cubicBezTo>
                    <a:pt x="3224" y="13241"/>
                    <a:pt x="1773" y="15190"/>
                    <a:pt x="967" y="16571"/>
                  </a:cubicBezTo>
                  <a:cubicBezTo>
                    <a:pt x="161" y="17951"/>
                    <a:pt x="0" y="18763"/>
                    <a:pt x="0" y="19575"/>
                  </a:cubicBezTo>
                  <a:cubicBezTo>
                    <a:pt x="0" y="20387"/>
                    <a:pt x="161" y="21199"/>
                    <a:pt x="725" y="21362"/>
                  </a:cubicBezTo>
                  <a:cubicBezTo>
                    <a:pt x="1290" y="21524"/>
                    <a:pt x="2257" y="21037"/>
                    <a:pt x="3788" y="18520"/>
                  </a:cubicBezTo>
                  <a:cubicBezTo>
                    <a:pt x="5319" y="16002"/>
                    <a:pt x="7415" y="11455"/>
                    <a:pt x="8624" y="8694"/>
                  </a:cubicBezTo>
                  <a:cubicBezTo>
                    <a:pt x="9833" y="5933"/>
                    <a:pt x="10155" y="4959"/>
                    <a:pt x="10478" y="3903"/>
                  </a:cubicBezTo>
                  <a:cubicBezTo>
                    <a:pt x="10800" y="2847"/>
                    <a:pt x="11122" y="1710"/>
                    <a:pt x="10881" y="1548"/>
                  </a:cubicBezTo>
                  <a:cubicBezTo>
                    <a:pt x="10639" y="1386"/>
                    <a:pt x="9833" y="2198"/>
                    <a:pt x="9188" y="4634"/>
                  </a:cubicBezTo>
                  <a:cubicBezTo>
                    <a:pt x="8543" y="7070"/>
                    <a:pt x="8060" y="11130"/>
                    <a:pt x="8463" y="13891"/>
                  </a:cubicBezTo>
                  <a:cubicBezTo>
                    <a:pt x="8866" y="16652"/>
                    <a:pt x="10155" y="18113"/>
                    <a:pt x="11203" y="18844"/>
                  </a:cubicBezTo>
                  <a:cubicBezTo>
                    <a:pt x="12251" y="19575"/>
                    <a:pt x="13057" y="19575"/>
                    <a:pt x="14024" y="18682"/>
                  </a:cubicBezTo>
                  <a:cubicBezTo>
                    <a:pt x="14991" y="17789"/>
                    <a:pt x="16119" y="16002"/>
                    <a:pt x="16684" y="14541"/>
                  </a:cubicBezTo>
                  <a:cubicBezTo>
                    <a:pt x="17248" y="13079"/>
                    <a:pt x="17248" y="11942"/>
                    <a:pt x="16845" y="11374"/>
                  </a:cubicBezTo>
                  <a:cubicBezTo>
                    <a:pt x="16442" y="10805"/>
                    <a:pt x="15636" y="10805"/>
                    <a:pt x="14669" y="11617"/>
                  </a:cubicBezTo>
                  <a:cubicBezTo>
                    <a:pt x="13701" y="12429"/>
                    <a:pt x="12573" y="14053"/>
                    <a:pt x="11848" y="15353"/>
                  </a:cubicBezTo>
                  <a:cubicBezTo>
                    <a:pt x="11122" y="16652"/>
                    <a:pt x="10800" y="17626"/>
                    <a:pt x="10881" y="18519"/>
                  </a:cubicBezTo>
                  <a:cubicBezTo>
                    <a:pt x="10961" y="19413"/>
                    <a:pt x="11445" y="20225"/>
                    <a:pt x="12170" y="20387"/>
                  </a:cubicBezTo>
                  <a:cubicBezTo>
                    <a:pt x="12896" y="20550"/>
                    <a:pt x="13863" y="20062"/>
                    <a:pt x="15152" y="17951"/>
                  </a:cubicBezTo>
                  <a:cubicBezTo>
                    <a:pt x="16442" y="15840"/>
                    <a:pt x="18054" y="12104"/>
                    <a:pt x="18860" y="9181"/>
                  </a:cubicBezTo>
                  <a:cubicBezTo>
                    <a:pt x="19666" y="6258"/>
                    <a:pt x="19666" y="4147"/>
                    <a:pt x="19585" y="2604"/>
                  </a:cubicBezTo>
                  <a:cubicBezTo>
                    <a:pt x="19504" y="1061"/>
                    <a:pt x="19343" y="86"/>
                    <a:pt x="18940" y="5"/>
                  </a:cubicBezTo>
                  <a:cubicBezTo>
                    <a:pt x="18537" y="-76"/>
                    <a:pt x="17893" y="736"/>
                    <a:pt x="17328" y="2766"/>
                  </a:cubicBezTo>
                  <a:cubicBezTo>
                    <a:pt x="16764" y="4796"/>
                    <a:pt x="16281" y="8044"/>
                    <a:pt x="16200" y="11130"/>
                  </a:cubicBezTo>
                  <a:cubicBezTo>
                    <a:pt x="16119" y="14216"/>
                    <a:pt x="16442" y="17139"/>
                    <a:pt x="17006" y="18763"/>
                  </a:cubicBezTo>
                  <a:cubicBezTo>
                    <a:pt x="17570" y="20387"/>
                    <a:pt x="18376" y="20712"/>
                    <a:pt x="19182" y="20225"/>
                  </a:cubicBezTo>
                  <a:cubicBezTo>
                    <a:pt x="19988" y="19738"/>
                    <a:pt x="20794" y="18438"/>
                    <a:pt x="21600" y="17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5407183" y="6700207"/>
              <a:ext cx="28113" cy="23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3927" y="15166"/>
                  </a:moveTo>
                  <a:cubicBezTo>
                    <a:pt x="3927" y="16315"/>
                    <a:pt x="3927" y="17464"/>
                    <a:pt x="2945" y="18728"/>
                  </a:cubicBezTo>
                  <a:cubicBezTo>
                    <a:pt x="1964" y="19991"/>
                    <a:pt x="0" y="21370"/>
                    <a:pt x="0" y="21485"/>
                  </a:cubicBezTo>
                  <a:cubicBezTo>
                    <a:pt x="0" y="21600"/>
                    <a:pt x="1964" y="20451"/>
                    <a:pt x="5891" y="16660"/>
                  </a:cubicBezTo>
                  <a:cubicBezTo>
                    <a:pt x="9818" y="12868"/>
                    <a:pt x="15709" y="64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5521910" y="6615872"/>
              <a:ext cx="82057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21016" y="0"/>
                  </a:moveTo>
                  <a:cubicBezTo>
                    <a:pt x="13816" y="4719"/>
                    <a:pt x="6616" y="9439"/>
                    <a:pt x="3016" y="12797"/>
                  </a:cubicBezTo>
                  <a:cubicBezTo>
                    <a:pt x="-584" y="16155"/>
                    <a:pt x="-584" y="18151"/>
                    <a:pt x="1052" y="19513"/>
                  </a:cubicBezTo>
                  <a:cubicBezTo>
                    <a:pt x="2689" y="20874"/>
                    <a:pt x="5961" y="21600"/>
                    <a:pt x="8907" y="21600"/>
                  </a:cubicBezTo>
                  <a:cubicBezTo>
                    <a:pt x="11852" y="21600"/>
                    <a:pt x="14471" y="20874"/>
                    <a:pt x="17089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5459499" y="6738542"/>
              <a:ext cx="198135" cy="193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68" fill="norm" stroke="1" extrusionOk="0">
                  <a:moveTo>
                    <a:pt x="4024" y="9379"/>
                  </a:moveTo>
                  <a:cubicBezTo>
                    <a:pt x="2085" y="8811"/>
                    <a:pt x="147" y="8242"/>
                    <a:pt x="8" y="7674"/>
                  </a:cubicBezTo>
                  <a:cubicBezTo>
                    <a:pt x="-130" y="7105"/>
                    <a:pt x="1532" y="6537"/>
                    <a:pt x="3885" y="6253"/>
                  </a:cubicBezTo>
                  <a:cubicBezTo>
                    <a:pt x="6239" y="5968"/>
                    <a:pt x="9285" y="5968"/>
                    <a:pt x="12055" y="7958"/>
                  </a:cubicBezTo>
                  <a:cubicBezTo>
                    <a:pt x="14824" y="9947"/>
                    <a:pt x="17316" y="13926"/>
                    <a:pt x="18424" y="16768"/>
                  </a:cubicBezTo>
                  <a:cubicBezTo>
                    <a:pt x="19532" y="19611"/>
                    <a:pt x="19255" y="21316"/>
                    <a:pt x="19116" y="21458"/>
                  </a:cubicBezTo>
                  <a:cubicBezTo>
                    <a:pt x="18978" y="21600"/>
                    <a:pt x="18978" y="20179"/>
                    <a:pt x="18839" y="17053"/>
                  </a:cubicBezTo>
                  <a:cubicBezTo>
                    <a:pt x="18701" y="13926"/>
                    <a:pt x="18424" y="9095"/>
                    <a:pt x="18839" y="5968"/>
                  </a:cubicBezTo>
                  <a:cubicBezTo>
                    <a:pt x="19255" y="2842"/>
                    <a:pt x="20362" y="1421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5639514" y="6822877"/>
              <a:ext cx="117789" cy="8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21182" y="1851"/>
                  </a:moveTo>
                  <a:cubicBezTo>
                    <a:pt x="15667" y="2469"/>
                    <a:pt x="10152" y="3086"/>
                    <a:pt x="6705" y="4629"/>
                  </a:cubicBezTo>
                  <a:cubicBezTo>
                    <a:pt x="3259" y="6171"/>
                    <a:pt x="1880" y="8640"/>
                    <a:pt x="961" y="11417"/>
                  </a:cubicBezTo>
                  <a:cubicBezTo>
                    <a:pt x="42" y="14194"/>
                    <a:pt x="-418" y="17280"/>
                    <a:pt x="501" y="19131"/>
                  </a:cubicBezTo>
                  <a:cubicBezTo>
                    <a:pt x="1420" y="20983"/>
                    <a:pt x="3718" y="21600"/>
                    <a:pt x="6016" y="21600"/>
                  </a:cubicBezTo>
                  <a:cubicBezTo>
                    <a:pt x="8314" y="21600"/>
                    <a:pt x="10612" y="20983"/>
                    <a:pt x="12680" y="18206"/>
                  </a:cubicBezTo>
                  <a:cubicBezTo>
                    <a:pt x="14748" y="15429"/>
                    <a:pt x="16586" y="10491"/>
                    <a:pt x="16356" y="7097"/>
                  </a:cubicBezTo>
                  <a:cubicBezTo>
                    <a:pt x="16127" y="3703"/>
                    <a:pt x="13829" y="1851"/>
                    <a:pt x="115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785356" y="6565469"/>
              <a:ext cx="385956" cy="36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67" fill="norm" stroke="1" extrusionOk="0">
                  <a:moveTo>
                    <a:pt x="145" y="12682"/>
                  </a:moveTo>
                  <a:cubicBezTo>
                    <a:pt x="429" y="14162"/>
                    <a:pt x="714" y="15641"/>
                    <a:pt x="714" y="17047"/>
                  </a:cubicBezTo>
                  <a:cubicBezTo>
                    <a:pt x="714" y="18452"/>
                    <a:pt x="429" y="19784"/>
                    <a:pt x="216" y="20080"/>
                  </a:cubicBezTo>
                  <a:cubicBezTo>
                    <a:pt x="3" y="20375"/>
                    <a:pt x="-139" y="19636"/>
                    <a:pt x="216" y="18378"/>
                  </a:cubicBezTo>
                  <a:cubicBezTo>
                    <a:pt x="572" y="17121"/>
                    <a:pt x="1424" y="15345"/>
                    <a:pt x="2064" y="14162"/>
                  </a:cubicBezTo>
                  <a:cubicBezTo>
                    <a:pt x="2703" y="12978"/>
                    <a:pt x="3129" y="12386"/>
                    <a:pt x="3556" y="12386"/>
                  </a:cubicBezTo>
                  <a:cubicBezTo>
                    <a:pt x="3982" y="12386"/>
                    <a:pt x="4408" y="12978"/>
                    <a:pt x="4622" y="14088"/>
                  </a:cubicBezTo>
                  <a:cubicBezTo>
                    <a:pt x="4835" y="15197"/>
                    <a:pt x="4835" y="16825"/>
                    <a:pt x="4906" y="18008"/>
                  </a:cubicBezTo>
                  <a:cubicBezTo>
                    <a:pt x="4977" y="19192"/>
                    <a:pt x="5119" y="19932"/>
                    <a:pt x="5545" y="20375"/>
                  </a:cubicBezTo>
                  <a:cubicBezTo>
                    <a:pt x="5972" y="20819"/>
                    <a:pt x="6682" y="20967"/>
                    <a:pt x="7606" y="20597"/>
                  </a:cubicBezTo>
                  <a:cubicBezTo>
                    <a:pt x="8529" y="20227"/>
                    <a:pt x="9666" y="19340"/>
                    <a:pt x="10519" y="18230"/>
                  </a:cubicBezTo>
                  <a:cubicBezTo>
                    <a:pt x="11372" y="17121"/>
                    <a:pt x="11940" y="15789"/>
                    <a:pt x="12224" y="14753"/>
                  </a:cubicBezTo>
                  <a:cubicBezTo>
                    <a:pt x="12508" y="13718"/>
                    <a:pt x="12508" y="12978"/>
                    <a:pt x="12082" y="12608"/>
                  </a:cubicBezTo>
                  <a:cubicBezTo>
                    <a:pt x="11656" y="12238"/>
                    <a:pt x="10803" y="12238"/>
                    <a:pt x="9808" y="12756"/>
                  </a:cubicBezTo>
                  <a:cubicBezTo>
                    <a:pt x="8814" y="13274"/>
                    <a:pt x="7677" y="14310"/>
                    <a:pt x="6966" y="15197"/>
                  </a:cubicBezTo>
                  <a:cubicBezTo>
                    <a:pt x="6256" y="16085"/>
                    <a:pt x="5972" y="16825"/>
                    <a:pt x="6043" y="17490"/>
                  </a:cubicBezTo>
                  <a:cubicBezTo>
                    <a:pt x="6114" y="18156"/>
                    <a:pt x="6540" y="18748"/>
                    <a:pt x="7108" y="19044"/>
                  </a:cubicBezTo>
                  <a:cubicBezTo>
                    <a:pt x="7677" y="19340"/>
                    <a:pt x="8387" y="19340"/>
                    <a:pt x="9027" y="19118"/>
                  </a:cubicBezTo>
                  <a:cubicBezTo>
                    <a:pt x="9666" y="18896"/>
                    <a:pt x="10235" y="18452"/>
                    <a:pt x="10732" y="18822"/>
                  </a:cubicBezTo>
                  <a:cubicBezTo>
                    <a:pt x="11229" y="19192"/>
                    <a:pt x="11656" y="20375"/>
                    <a:pt x="12224" y="20893"/>
                  </a:cubicBezTo>
                  <a:cubicBezTo>
                    <a:pt x="12793" y="21411"/>
                    <a:pt x="13503" y="21263"/>
                    <a:pt x="14711" y="19858"/>
                  </a:cubicBezTo>
                  <a:cubicBezTo>
                    <a:pt x="15919" y="18452"/>
                    <a:pt x="17624" y="15789"/>
                    <a:pt x="18832" y="12756"/>
                  </a:cubicBezTo>
                  <a:cubicBezTo>
                    <a:pt x="20040" y="9723"/>
                    <a:pt x="20750" y="6321"/>
                    <a:pt x="21106" y="3953"/>
                  </a:cubicBezTo>
                  <a:cubicBezTo>
                    <a:pt x="21461" y="1586"/>
                    <a:pt x="21461" y="255"/>
                    <a:pt x="21319" y="33"/>
                  </a:cubicBezTo>
                  <a:cubicBezTo>
                    <a:pt x="21177" y="-189"/>
                    <a:pt x="20893" y="699"/>
                    <a:pt x="20537" y="3066"/>
                  </a:cubicBezTo>
                  <a:cubicBezTo>
                    <a:pt x="20182" y="5433"/>
                    <a:pt x="19756" y="9280"/>
                    <a:pt x="19898" y="12016"/>
                  </a:cubicBezTo>
                  <a:cubicBezTo>
                    <a:pt x="20040" y="14753"/>
                    <a:pt x="20750" y="16381"/>
                    <a:pt x="21461" y="18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6822993" y="6692540"/>
              <a:ext cx="1489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1" y="0"/>
                  </a:moveTo>
                  <a:cubicBezTo>
                    <a:pt x="14400" y="6146"/>
                    <a:pt x="18000" y="12293"/>
                    <a:pt x="19800" y="15805"/>
                  </a:cubicBezTo>
                  <a:cubicBezTo>
                    <a:pt x="21600" y="19317"/>
                    <a:pt x="21600" y="20195"/>
                    <a:pt x="18000" y="20722"/>
                  </a:cubicBezTo>
                  <a:cubicBezTo>
                    <a:pt x="14400" y="21249"/>
                    <a:pt x="7200" y="21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6748388" y="6655455"/>
              <a:ext cx="197597" cy="41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312" fill="norm" stroke="1" extrusionOk="0">
                  <a:moveTo>
                    <a:pt x="3060" y="5899"/>
                  </a:moveTo>
                  <a:cubicBezTo>
                    <a:pt x="2787" y="4043"/>
                    <a:pt x="2513" y="2188"/>
                    <a:pt x="3060" y="1128"/>
                  </a:cubicBezTo>
                  <a:cubicBezTo>
                    <a:pt x="3607" y="68"/>
                    <a:pt x="4974" y="-197"/>
                    <a:pt x="7708" y="134"/>
                  </a:cubicBezTo>
                  <a:cubicBezTo>
                    <a:pt x="10442" y="466"/>
                    <a:pt x="14544" y="1393"/>
                    <a:pt x="17278" y="3381"/>
                  </a:cubicBezTo>
                  <a:cubicBezTo>
                    <a:pt x="20012" y="5369"/>
                    <a:pt x="21379" y="8417"/>
                    <a:pt x="21106" y="11067"/>
                  </a:cubicBezTo>
                  <a:cubicBezTo>
                    <a:pt x="20832" y="13717"/>
                    <a:pt x="18918" y="15970"/>
                    <a:pt x="16184" y="17626"/>
                  </a:cubicBezTo>
                  <a:cubicBezTo>
                    <a:pt x="13450" y="19283"/>
                    <a:pt x="9895" y="20343"/>
                    <a:pt x="7298" y="20873"/>
                  </a:cubicBezTo>
                  <a:cubicBezTo>
                    <a:pt x="4700" y="21403"/>
                    <a:pt x="3060" y="21403"/>
                    <a:pt x="1830" y="21138"/>
                  </a:cubicBezTo>
                  <a:cubicBezTo>
                    <a:pt x="599" y="20873"/>
                    <a:pt x="-221" y="20343"/>
                    <a:pt x="52" y="19879"/>
                  </a:cubicBezTo>
                  <a:cubicBezTo>
                    <a:pt x="326" y="19415"/>
                    <a:pt x="1693" y="19018"/>
                    <a:pt x="3060" y="18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6968663" y="6940435"/>
              <a:ext cx="161005" cy="164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4652"/>
                  </a:moveTo>
                  <a:cubicBezTo>
                    <a:pt x="1029" y="3323"/>
                    <a:pt x="2057" y="1994"/>
                    <a:pt x="3600" y="1163"/>
                  </a:cubicBezTo>
                  <a:cubicBezTo>
                    <a:pt x="5143" y="332"/>
                    <a:pt x="7200" y="0"/>
                    <a:pt x="9086" y="0"/>
                  </a:cubicBezTo>
                  <a:cubicBezTo>
                    <a:pt x="10971" y="0"/>
                    <a:pt x="12686" y="332"/>
                    <a:pt x="13200" y="2326"/>
                  </a:cubicBezTo>
                  <a:cubicBezTo>
                    <a:pt x="13714" y="4320"/>
                    <a:pt x="13029" y="7975"/>
                    <a:pt x="12171" y="10468"/>
                  </a:cubicBezTo>
                  <a:cubicBezTo>
                    <a:pt x="11314" y="12960"/>
                    <a:pt x="10286" y="14289"/>
                    <a:pt x="9086" y="15951"/>
                  </a:cubicBezTo>
                  <a:cubicBezTo>
                    <a:pt x="7886" y="17612"/>
                    <a:pt x="6514" y="19606"/>
                    <a:pt x="6857" y="20603"/>
                  </a:cubicBezTo>
                  <a:cubicBezTo>
                    <a:pt x="7200" y="21600"/>
                    <a:pt x="9257" y="21600"/>
                    <a:pt x="12000" y="20935"/>
                  </a:cubicBezTo>
                  <a:cubicBezTo>
                    <a:pt x="14743" y="20271"/>
                    <a:pt x="18171" y="18942"/>
                    <a:pt x="21600" y="17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7237002" y="6830544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7275337" y="6899545"/>
              <a:ext cx="153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7583329" y="6572427"/>
              <a:ext cx="144352" cy="38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fill="norm" stroke="1" extrusionOk="0">
                  <a:moveTo>
                    <a:pt x="18801" y="3268"/>
                  </a:moveTo>
                  <a:cubicBezTo>
                    <a:pt x="18801" y="2558"/>
                    <a:pt x="18801" y="1847"/>
                    <a:pt x="18056" y="1208"/>
                  </a:cubicBezTo>
                  <a:cubicBezTo>
                    <a:pt x="17311" y="568"/>
                    <a:pt x="15821" y="0"/>
                    <a:pt x="13587" y="0"/>
                  </a:cubicBezTo>
                  <a:cubicBezTo>
                    <a:pt x="11352" y="0"/>
                    <a:pt x="8373" y="568"/>
                    <a:pt x="6883" y="1208"/>
                  </a:cubicBezTo>
                  <a:cubicBezTo>
                    <a:pt x="5394" y="1847"/>
                    <a:pt x="5394" y="2558"/>
                    <a:pt x="5952" y="3553"/>
                  </a:cubicBezTo>
                  <a:cubicBezTo>
                    <a:pt x="6511" y="4547"/>
                    <a:pt x="7628" y="5826"/>
                    <a:pt x="8932" y="6750"/>
                  </a:cubicBezTo>
                  <a:cubicBezTo>
                    <a:pt x="10235" y="7674"/>
                    <a:pt x="11725" y="8242"/>
                    <a:pt x="11911" y="8811"/>
                  </a:cubicBezTo>
                  <a:cubicBezTo>
                    <a:pt x="12097" y="9379"/>
                    <a:pt x="10980" y="9947"/>
                    <a:pt x="11352" y="10089"/>
                  </a:cubicBezTo>
                  <a:cubicBezTo>
                    <a:pt x="11725" y="10232"/>
                    <a:pt x="13587" y="9947"/>
                    <a:pt x="14518" y="10232"/>
                  </a:cubicBezTo>
                  <a:cubicBezTo>
                    <a:pt x="15449" y="10516"/>
                    <a:pt x="15449" y="11368"/>
                    <a:pt x="13773" y="12292"/>
                  </a:cubicBezTo>
                  <a:cubicBezTo>
                    <a:pt x="12097" y="13216"/>
                    <a:pt x="8745" y="14211"/>
                    <a:pt x="6325" y="14921"/>
                  </a:cubicBezTo>
                  <a:cubicBezTo>
                    <a:pt x="3904" y="15632"/>
                    <a:pt x="2414" y="16058"/>
                    <a:pt x="1297" y="16626"/>
                  </a:cubicBezTo>
                  <a:cubicBezTo>
                    <a:pt x="180" y="17195"/>
                    <a:pt x="-565" y="17905"/>
                    <a:pt x="552" y="18758"/>
                  </a:cubicBezTo>
                  <a:cubicBezTo>
                    <a:pt x="1669" y="19611"/>
                    <a:pt x="4649" y="20605"/>
                    <a:pt x="8373" y="21103"/>
                  </a:cubicBezTo>
                  <a:cubicBezTo>
                    <a:pt x="12097" y="21600"/>
                    <a:pt x="16566" y="21600"/>
                    <a:pt x="210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7842683" y="6600538"/>
              <a:ext cx="184005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4582"/>
                    <a:pt x="11400" y="9164"/>
                    <a:pt x="15000" y="12764"/>
                  </a:cubicBezTo>
                  <a:cubicBezTo>
                    <a:pt x="18600" y="16364"/>
                    <a:pt x="20100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7821772" y="6585204"/>
              <a:ext cx="258583" cy="363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72" fill="norm" stroke="1" extrusionOk="0">
                  <a:moveTo>
                    <a:pt x="21427" y="0"/>
                  </a:moveTo>
                  <a:cubicBezTo>
                    <a:pt x="18251" y="3021"/>
                    <a:pt x="15074" y="6042"/>
                    <a:pt x="11686" y="9290"/>
                  </a:cubicBezTo>
                  <a:cubicBezTo>
                    <a:pt x="8298" y="12537"/>
                    <a:pt x="4698" y="16011"/>
                    <a:pt x="2580" y="18126"/>
                  </a:cubicBezTo>
                  <a:cubicBezTo>
                    <a:pt x="462" y="20241"/>
                    <a:pt x="-173" y="20996"/>
                    <a:pt x="39" y="21298"/>
                  </a:cubicBezTo>
                  <a:cubicBezTo>
                    <a:pt x="251" y="21600"/>
                    <a:pt x="1309" y="21449"/>
                    <a:pt x="2368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8042795" y="6850400"/>
              <a:ext cx="109513" cy="16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021" fill="norm" stroke="1" extrusionOk="0">
                  <a:moveTo>
                    <a:pt x="4269" y="1385"/>
                  </a:moveTo>
                  <a:cubicBezTo>
                    <a:pt x="3778" y="6294"/>
                    <a:pt x="3287" y="11203"/>
                    <a:pt x="2551" y="14475"/>
                  </a:cubicBezTo>
                  <a:cubicBezTo>
                    <a:pt x="1815" y="17748"/>
                    <a:pt x="833" y="19385"/>
                    <a:pt x="342" y="19221"/>
                  </a:cubicBezTo>
                  <a:cubicBezTo>
                    <a:pt x="-149" y="19057"/>
                    <a:pt x="-149" y="17094"/>
                    <a:pt x="587" y="14476"/>
                  </a:cubicBezTo>
                  <a:cubicBezTo>
                    <a:pt x="1324" y="11857"/>
                    <a:pt x="2796" y="8585"/>
                    <a:pt x="4269" y="6294"/>
                  </a:cubicBezTo>
                  <a:cubicBezTo>
                    <a:pt x="5742" y="4003"/>
                    <a:pt x="7215" y="2694"/>
                    <a:pt x="8933" y="1548"/>
                  </a:cubicBezTo>
                  <a:cubicBezTo>
                    <a:pt x="10651" y="403"/>
                    <a:pt x="12615" y="-579"/>
                    <a:pt x="14824" y="403"/>
                  </a:cubicBezTo>
                  <a:cubicBezTo>
                    <a:pt x="17033" y="1385"/>
                    <a:pt x="19487" y="4330"/>
                    <a:pt x="20469" y="8094"/>
                  </a:cubicBezTo>
                  <a:cubicBezTo>
                    <a:pt x="21451" y="11857"/>
                    <a:pt x="20960" y="16439"/>
                    <a:pt x="20469" y="21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8180024" y="6945546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8241359" y="6876545"/>
              <a:ext cx="1" cy="153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8338472" y="6853544"/>
              <a:ext cx="1022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60"/>
                    <a:pt x="0" y="11520"/>
                    <a:pt x="0" y="15120"/>
                  </a:cubicBezTo>
                  <a:cubicBezTo>
                    <a:pt x="0" y="18720"/>
                    <a:pt x="10800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8548032" y="6960880"/>
              <a:ext cx="53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8755036" y="6930213"/>
              <a:ext cx="84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8923707" y="6922546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9322382" y="6623538"/>
              <a:ext cx="16100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390"/>
                    <a:pt x="9600" y="8780"/>
                    <a:pt x="13200" y="12380"/>
                  </a:cubicBezTo>
                  <a:cubicBezTo>
                    <a:pt x="16800" y="15980"/>
                    <a:pt x="19200" y="187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9337716" y="6585204"/>
              <a:ext cx="199339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108" y="951"/>
                    <a:pt x="16615" y="1902"/>
                    <a:pt x="13846" y="4279"/>
                  </a:cubicBezTo>
                  <a:cubicBezTo>
                    <a:pt x="11077" y="6657"/>
                    <a:pt x="8031" y="10460"/>
                    <a:pt x="5677" y="13585"/>
                  </a:cubicBezTo>
                  <a:cubicBezTo>
                    <a:pt x="3323" y="16709"/>
                    <a:pt x="1662" y="191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9516609" y="6888341"/>
              <a:ext cx="99671" cy="133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fill="norm" stroke="1" extrusionOk="0">
                  <a:moveTo>
                    <a:pt x="1108" y="554"/>
                  </a:moveTo>
                  <a:cubicBezTo>
                    <a:pt x="1108" y="4554"/>
                    <a:pt x="1108" y="8554"/>
                    <a:pt x="831" y="11754"/>
                  </a:cubicBezTo>
                  <a:cubicBezTo>
                    <a:pt x="554" y="14954"/>
                    <a:pt x="0" y="17354"/>
                    <a:pt x="0" y="17354"/>
                  </a:cubicBezTo>
                  <a:cubicBezTo>
                    <a:pt x="0" y="17354"/>
                    <a:pt x="554" y="14954"/>
                    <a:pt x="2215" y="11954"/>
                  </a:cubicBezTo>
                  <a:cubicBezTo>
                    <a:pt x="3877" y="8954"/>
                    <a:pt x="6646" y="5354"/>
                    <a:pt x="9692" y="2954"/>
                  </a:cubicBezTo>
                  <a:cubicBezTo>
                    <a:pt x="12738" y="554"/>
                    <a:pt x="16062" y="-646"/>
                    <a:pt x="18277" y="354"/>
                  </a:cubicBezTo>
                  <a:cubicBezTo>
                    <a:pt x="20492" y="1354"/>
                    <a:pt x="21600" y="4554"/>
                    <a:pt x="21600" y="8354"/>
                  </a:cubicBezTo>
                  <a:cubicBezTo>
                    <a:pt x="21600" y="12154"/>
                    <a:pt x="20492" y="16554"/>
                    <a:pt x="19385" y="20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9675057" y="6937879"/>
              <a:ext cx="122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9736392" y="6884212"/>
              <a:ext cx="15335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9831914" y="6870624"/>
              <a:ext cx="193263" cy="120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93" fill="norm" stroke="1" extrusionOk="0">
                  <a:moveTo>
                    <a:pt x="2167" y="6443"/>
                  </a:moveTo>
                  <a:cubicBezTo>
                    <a:pt x="1882" y="8693"/>
                    <a:pt x="1598" y="10943"/>
                    <a:pt x="1172" y="13868"/>
                  </a:cubicBezTo>
                  <a:cubicBezTo>
                    <a:pt x="746" y="16793"/>
                    <a:pt x="177" y="20393"/>
                    <a:pt x="35" y="20843"/>
                  </a:cubicBezTo>
                  <a:cubicBezTo>
                    <a:pt x="-107" y="21293"/>
                    <a:pt x="177" y="18593"/>
                    <a:pt x="1030" y="15218"/>
                  </a:cubicBezTo>
                  <a:cubicBezTo>
                    <a:pt x="1882" y="11843"/>
                    <a:pt x="3304" y="7793"/>
                    <a:pt x="4582" y="5093"/>
                  </a:cubicBezTo>
                  <a:cubicBezTo>
                    <a:pt x="5861" y="2393"/>
                    <a:pt x="6998" y="1043"/>
                    <a:pt x="7709" y="1493"/>
                  </a:cubicBezTo>
                  <a:cubicBezTo>
                    <a:pt x="8419" y="1943"/>
                    <a:pt x="8704" y="4193"/>
                    <a:pt x="8846" y="6443"/>
                  </a:cubicBezTo>
                  <a:cubicBezTo>
                    <a:pt x="8988" y="8693"/>
                    <a:pt x="8988" y="10943"/>
                    <a:pt x="9414" y="11168"/>
                  </a:cubicBezTo>
                  <a:cubicBezTo>
                    <a:pt x="9840" y="11393"/>
                    <a:pt x="10693" y="9593"/>
                    <a:pt x="11972" y="7343"/>
                  </a:cubicBezTo>
                  <a:cubicBezTo>
                    <a:pt x="13251" y="5093"/>
                    <a:pt x="14956" y="2393"/>
                    <a:pt x="16519" y="1043"/>
                  </a:cubicBezTo>
                  <a:cubicBezTo>
                    <a:pt x="18082" y="-307"/>
                    <a:pt x="19504" y="-307"/>
                    <a:pt x="20356" y="818"/>
                  </a:cubicBezTo>
                  <a:cubicBezTo>
                    <a:pt x="21209" y="1943"/>
                    <a:pt x="21493" y="4193"/>
                    <a:pt x="21493" y="7793"/>
                  </a:cubicBezTo>
                  <a:cubicBezTo>
                    <a:pt x="21493" y="11393"/>
                    <a:pt x="21209" y="16343"/>
                    <a:pt x="20925" y="21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10142735" y="6513366"/>
              <a:ext cx="129120" cy="53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509" fill="norm" stroke="1" extrusionOk="0">
                  <a:moveTo>
                    <a:pt x="3812" y="1030"/>
                  </a:moveTo>
                  <a:cubicBezTo>
                    <a:pt x="5506" y="622"/>
                    <a:pt x="7200" y="215"/>
                    <a:pt x="9106" y="62"/>
                  </a:cubicBezTo>
                  <a:cubicBezTo>
                    <a:pt x="11012" y="-91"/>
                    <a:pt x="13129" y="11"/>
                    <a:pt x="15247" y="673"/>
                  </a:cubicBezTo>
                  <a:cubicBezTo>
                    <a:pt x="17365" y="1335"/>
                    <a:pt x="19482" y="2558"/>
                    <a:pt x="20541" y="3424"/>
                  </a:cubicBezTo>
                  <a:cubicBezTo>
                    <a:pt x="21600" y="4290"/>
                    <a:pt x="21600" y="4800"/>
                    <a:pt x="20965" y="5258"/>
                  </a:cubicBezTo>
                  <a:cubicBezTo>
                    <a:pt x="20329" y="5717"/>
                    <a:pt x="19059" y="6124"/>
                    <a:pt x="16941" y="6684"/>
                  </a:cubicBezTo>
                  <a:cubicBezTo>
                    <a:pt x="14823" y="7245"/>
                    <a:pt x="11859" y="7958"/>
                    <a:pt x="9953" y="8569"/>
                  </a:cubicBezTo>
                  <a:cubicBezTo>
                    <a:pt x="8047" y="9181"/>
                    <a:pt x="7200" y="9690"/>
                    <a:pt x="6776" y="10200"/>
                  </a:cubicBezTo>
                  <a:cubicBezTo>
                    <a:pt x="6353" y="10709"/>
                    <a:pt x="6353" y="11218"/>
                    <a:pt x="7624" y="11932"/>
                  </a:cubicBezTo>
                  <a:cubicBezTo>
                    <a:pt x="8894" y="12645"/>
                    <a:pt x="11435" y="13562"/>
                    <a:pt x="13341" y="14734"/>
                  </a:cubicBezTo>
                  <a:cubicBezTo>
                    <a:pt x="15247" y="15905"/>
                    <a:pt x="16518" y="17332"/>
                    <a:pt x="14188" y="18503"/>
                  </a:cubicBezTo>
                  <a:cubicBezTo>
                    <a:pt x="11859" y="19675"/>
                    <a:pt x="5929" y="20592"/>
                    <a:pt x="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10442842" y="6838211"/>
              <a:ext cx="297907" cy="92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600" fill="norm" stroke="1" extrusionOk="0">
                  <a:moveTo>
                    <a:pt x="4905" y="18000"/>
                  </a:moveTo>
                  <a:cubicBezTo>
                    <a:pt x="3982" y="19800"/>
                    <a:pt x="3058" y="21600"/>
                    <a:pt x="2228" y="21600"/>
                  </a:cubicBezTo>
                  <a:cubicBezTo>
                    <a:pt x="1397" y="21600"/>
                    <a:pt x="658" y="19800"/>
                    <a:pt x="289" y="17400"/>
                  </a:cubicBezTo>
                  <a:cubicBezTo>
                    <a:pt x="-80" y="15000"/>
                    <a:pt x="-80" y="12000"/>
                    <a:pt x="197" y="9300"/>
                  </a:cubicBezTo>
                  <a:cubicBezTo>
                    <a:pt x="474" y="6600"/>
                    <a:pt x="1028" y="4200"/>
                    <a:pt x="2135" y="3600"/>
                  </a:cubicBezTo>
                  <a:cubicBezTo>
                    <a:pt x="3243" y="3000"/>
                    <a:pt x="4905" y="4200"/>
                    <a:pt x="6474" y="6900"/>
                  </a:cubicBezTo>
                  <a:cubicBezTo>
                    <a:pt x="8043" y="9600"/>
                    <a:pt x="9520" y="13800"/>
                    <a:pt x="10720" y="16500"/>
                  </a:cubicBezTo>
                  <a:cubicBezTo>
                    <a:pt x="11920" y="19200"/>
                    <a:pt x="12843" y="20400"/>
                    <a:pt x="14597" y="17400"/>
                  </a:cubicBezTo>
                  <a:cubicBezTo>
                    <a:pt x="16351" y="14400"/>
                    <a:pt x="18935" y="7200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10848084" y="6692540"/>
              <a:ext cx="3833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478"/>
                    <a:pt x="12960" y="10957"/>
                    <a:pt x="9360" y="14557"/>
                  </a:cubicBezTo>
                  <a:cubicBezTo>
                    <a:pt x="5760" y="18157"/>
                    <a:pt x="2880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10865294" y="6666655"/>
              <a:ext cx="153153" cy="385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409" fill="norm" stroke="1" extrusionOk="0">
                  <a:moveTo>
                    <a:pt x="1834" y="4423"/>
                  </a:moveTo>
                  <a:cubicBezTo>
                    <a:pt x="1138" y="3002"/>
                    <a:pt x="441" y="1581"/>
                    <a:pt x="963" y="800"/>
                  </a:cubicBezTo>
                  <a:cubicBezTo>
                    <a:pt x="1486" y="18"/>
                    <a:pt x="3228" y="-124"/>
                    <a:pt x="5667" y="89"/>
                  </a:cubicBezTo>
                  <a:cubicBezTo>
                    <a:pt x="8105" y="302"/>
                    <a:pt x="11241" y="871"/>
                    <a:pt x="13331" y="2008"/>
                  </a:cubicBezTo>
                  <a:cubicBezTo>
                    <a:pt x="15421" y="3144"/>
                    <a:pt x="16467" y="4850"/>
                    <a:pt x="15770" y="6271"/>
                  </a:cubicBezTo>
                  <a:cubicBezTo>
                    <a:pt x="15073" y="7692"/>
                    <a:pt x="12634" y="8829"/>
                    <a:pt x="10544" y="9539"/>
                  </a:cubicBezTo>
                  <a:cubicBezTo>
                    <a:pt x="8454" y="10250"/>
                    <a:pt x="6712" y="10534"/>
                    <a:pt x="6712" y="10676"/>
                  </a:cubicBezTo>
                  <a:cubicBezTo>
                    <a:pt x="6712" y="10818"/>
                    <a:pt x="8454" y="10818"/>
                    <a:pt x="11067" y="11315"/>
                  </a:cubicBezTo>
                  <a:cubicBezTo>
                    <a:pt x="13680" y="11813"/>
                    <a:pt x="17163" y="12808"/>
                    <a:pt x="19079" y="13731"/>
                  </a:cubicBezTo>
                  <a:cubicBezTo>
                    <a:pt x="20996" y="14655"/>
                    <a:pt x="21344" y="15508"/>
                    <a:pt x="20299" y="16573"/>
                  </a:cubicBezTo>
                  <a:cubicBezTo>
                    <a:pt x="19254" y="17639"/>
                    <a:pt x="16815" y="18918"/>
                    <a:pt x="14376" y="19771"/>
                  </a:cubicBezTo>
                  <a:cubicBezTo>
                    <a:pt x="11938" y="20623"/>
                    <a:pt x="9499" y="21050"/>
                    <a:pt x="7060" y="21263"/>
                  </a:cubicBezTo>
                  <a:cubicBezTo>
                    <a:pt x="4621" y="21476"/>
                    <a:pt x="2183" y="21476"/>
                    <a:pt x="963" y="21121"/>
                  </a:cubicBezTo>
                  <a:cubicBezTo>
                    <a:pt x="-256" y="20765"/>
                    <a:pt x="-256" y="20055"/>
                    <a:pt x="615" y="19344"/>
                  </a:cubicBezTo>
                  <a:cubicBezTo>
                    <a:pt x="1486" y="18634"/>
                    <a:pt x="3228" y="17923"/>
                    <a:pt x="4970" y="17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11016754" y="6848069"/>
              <a:ext cx="133340" cy="17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31" fill="norm" stroke="1" extrusionOk="0">
                  <a:moveTo>
                    <a:pt x="0" y="8183"/>
                  </a:moveTo>
                  <a:cubicBezTo>
                    <a:pt x="5706" y="8183"/>
                    <a:pt x="11411" y="8183"/>
                    <a:pt x="15079" y="7557"/>
                  </a:cubicBezTo>
                  <a:cubicBezTo>
                    <a:pt x="18747" y="6931"/>
                    <a:pt x="20377" y="5679"/>
                    <a:pt x="20989" y="4270"/>
                  </a:cubicBezTo>
                  <a:cubicBezTo>
                    <a:pt x="21600" y="2861"/>
                    <a:pt x="21192" y="1296"/>
                    <a:pt x="19766" y="514"/>
                  </a:cubicBezTo>
                  <a:cubicBezTo>
                    <a:pt x="18340" y="-269"/>
                    <a:pt x="15894" y="-269"/>
                    <a:pt x="13041" y="1296"/>
                  </a:cubicBezTo>
                  <a:cubicBezTo>
                    <a:pt x="10189" y="2861"/>
                    <a:pt x="6928" y="5992"/>
                    <a:pt x="5298" y="8809"/>
                  </a:cubicBezTo>
                  <a:cubicBezTo>
                    <a:pt x="3668" y="11627"/>
                    <a:pt x="3668" y="14131"/>
                    <a:pt x="6521" y="16166"/>
                  </a:cubicBezTo>
                  <a:cubicBezTo>
                    <a:pt x="9374" y="18201"/>
                    <a:pt x="15079" y="19766"/>
                    <a:pt x="20785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11199127" y="6868255"/>
              <a:ext cx="246971" cy="18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113" fill="norm" stroke="1" extrusionOk="0">
                  <a:moveTo>
                    <a:pt x="141" y="1798"/>
                  </a:moveTo>
                  <a:cubicBezTo>
                    <a:pt x="1684" y="4102"/>
                    <a:pt x="3227" y="6406"/>
                    <a:pt x="4108" y="8998"/>
                  </a:cubicBezTo>
                  <a:cubicBezTo>
                    <a:pt x="4990" y="11590"/>
                    <a:pt x="5210" y="14470"/>
                    <a:pt x="4990" y="16486"/>
                  </a:cubicBezTo>
                  <a:cubicBezTo>
                    <a:pt x="4769" y="18502"/>
                    <a:pt x="4108" y="19654"/>
                    <a:pt x="3227" y="20374"/>
                  </a:cubicBezTo>
                  <a:cubicBezTo>
                    <a:pt x="2345" y="21094"/>
                    <a:pt x="1243" y="21382"/>
                    <a:pt x="582" y="20806"/>
                  </a:cubicBezTo>
                  <a:cubicBezTo>
                    <a:pt x="-80" y="20230"/>
                    <a:pt x="-300" y="18790"/>
                    <a:pt x="582" y="15910"/>
                  </a:cubicBezTo>
                  <a:cubicBezTo>
                    <a:pt x="1463" y="13030"/>
                    <a:pt x="3447" y="8710"/>
                    <a:pt x="4880" y="6118"/>
                  </a:cubicBezTo>
                  <a:cubicBezTo>
                    <a:pt x="6312" y="3526"/>
                    <a:pt x="7194" y="2662"/>
                    <a:pt x="8186" y="2086"/>
                  </a:cubicBezTo>
                  <a:cubicBezTo>
                    <a:pt x="9178" y="1510"/>
                    <a:pt x="10280" y="1222"/>
                    <a:pt x="10941" y="1798"/>
                  </a:cubicBezTo>
                  <a:cubicBezTo>
                    <a:pt x="11602" y="2374"/>
                    <a:pt x="11822" y="3814"/>
                    <a:pt x="11933" y="5974"/>
                  </a:cubicBezTo>
                  <a:cubicBezTo>
                    <a:pt x="12043" y="8134"/>
                    <a:pt x="12043" y="11014"/>
                    <a:pt x="11712" y="13174"/>
                  </a:cubicBezTo>
                  <a:cubicBezTo>
                    <a:pt x="11382" y="15334"/>
                    <a:pt x="10720" y="16774"/>
                    <a:pt x="10390" y="16198"/>
                  </a:cubicBezTo>
                  <a:cubicBezTo>
                    <a:pt x="10059" y="15622"/>
                    <a:pt x="10059" y="13030"/>
                    <a:pt x="10720" y="10150"/>
                  </a:cubicBezTo>
                  <a:cubicBezTo>
                    <a:pt x="11382" y="7270"/>
                    <a:pt x="12704" y="4102"/>
                    <a:pt x="13916" y="2230"/>
                  </a:cubicBezTo>
                  <a:cubicBezTo>
                    <a:pt x="15129" y="358"/>
                    <a:pt x="16231" y="-218"/>
                    <a:pt x="17222" y="70"/>
                  </a:cubicBezTo>
                  <a:cubicBezTo>
                    <a:pt x="18214" y="358"/>
                    <a:pt x="19096" y="1510"/>
                    <a:pt x="19867" y="3814"/>
                  </a:cubicBezTo>
                  <a:cubicBezTo>
                    <a:pt x="20639" y="6118"/>
                    <a:pt x="21300" y="9574"/>
                    <a:pt x="21300" y="12598"/>
                  </a:cubicBezTo>
                  <a:cubicBezTo>
                    <a:pt x="21300" y="15622"/>
                    <a:pt x="20639" y="18214"/>
                    <a:pt x="19978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11526946" y="6738542"/>
              <a:ext cx="187491" cy="321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401" fill="norm" stroke="1" extrusionOk="0">
                  <a:moveTo>
                    <a:pt x="21129" y="0"/>
                  </a:moveTo>
                  <a:cubicBezTo>
                    <a:pt x="17961" y="0"/>
                    <a:pt x="14793" y="0"/>
                    <a:pt x="11481" y="1361"/>
                  </a:cubicBezTo>
                  <a:cubicBezTo>
                    <a:pt x="8169" y="2721"/>
                    <a:pt x="4713" y="5443"/>
                    <a:pt x="2553" y="8589"/>
                  </a:cubicBezTo>
                  <a:cubicBezTo>
                    <a:pt x="393" y="11735"/>
                    <a:pt x="-471" y="15307"/>
                    <a:pt x="249" y="17603"/>
                  </a:cubicBezTo>
                  <a:cubicBezTo>
                    <a:pt x="969" y="19899"/>
                    <a:pt x="3273" y="20920"/>
                    <a:pt x="6441" y="21260"/>
                  </a:cubicBezTo>
                  <a:cubicBezTo>
                    <a:pt x="9609" y="21600"/>
                    <a:pt x="13641" y="21260"/>
                    <a:pt x="17673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11683769" y="6832903"/>
              <a:ext cx="203381" cy="375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65" fill="norm" stroke="1" extrusionOk="0">
                  <a:moveTo>
                    <a:pt x="5600" y="5557"/>
                  </a:moveTo>
                  <a:cubicBezTo>
                    <a:pt x="4533" y="10373"/>
                    <a:pt x="3467" y="15189"/>
                    <a:pt x="2933" y="17962"/>
                  </a:cubicBezTo>
                  <a:cubicBezTo>
                    <a:pt x="2400" y="20735"/>
                    <a:pt x="2400" y="21465"/>
                    <a:pt x="2267" y="21465"/>
                  </a:cubicBezTo>
                  <a:cubicBezTo>
                    <a:pt x="2133" y="21465"/>
                    <a:pt x="1867" y="20735"/>
                    <a:pt x="2400" y="18400"/>
                  </a:cubicBezTo>
                  <a:cubicBezTo>
                    <a:pt x="2933" y="16065"/>
                    <a:pt x="4267" y="12124"/>
                    <a:pt x="5733" y="9133"/>
                  </a:cubicBezTo>
                  <a:cubicBezTo>
                    <a:pt x="7200" y="6141"/>
                    <a:pt x="8800" y="4097"/>
                    <a:pt x="10000" y="2711"/>
                  </a:cubicBezTo>
                  <a:cubicBezTo>
                    <a:pt x="11200" y="1324"/>
                    <a:pt x="12000" y="595"/>
                    <a:pt x="13067" y="230"/>
                  </a:cubicBezTo>
                  <a:cubicBezTo>
                    <a:pt x="14133" y="-135"/>
                    <a:pt x="15467" y="-135"/>
                    <a:pt x="17067" y="741"/>
                  </a:cubicBezTo>
                  <a:cubicBezTo>
                    <a:pt x="18667" y="1616"/>
                    <a:pt x="20533" y="3368"/>
                    <a:pt x="21067" y="4973"/>
                  </a:cubicBezTo>
                  <a:cubicBezTo>
                    <a:pt x="21600" y="6579"/>
                    <a:pt x="20800" y="8038"/>
                    <a:pt x="18000" y="9279"/>
                  </a:cubicBezTo>
                  <a:cubicBezTo>
                    <a:pt x="15200" y="10519"/>
                    <a:pt x="10400" y="11541"/>
                    <a:pt x="7333" y="11906"/>
                  </a:cubicBezTo>
                  <a:cubicBezTo>
                    <a:pt x="4267" y="12270"/>
                    <a:pt x="2933" y="11979"/>
                    <a:pt x="2000" y="11249"/>
                  </a:cubicBezTo>
                  <a:cubicBezTo>
                    <a:pt x="1067" y="10519"/>
                    <a:pt x="533" y="9351"/>
                    <a:pt x="0" y="8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11921442" y="6759610"/>
              <a:ext cx="149200" cy="362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412" fill="norm" stroke="1" extrusionOk="0">
                  <a:moveTo>
                    <a:pt x="2160" y="114"/>
                  </a:moveTo>
                  <a:cubicBezTo>
                    <a:pt x="5760" y="-37"/>
                    <a:pt x="9360" y="-188"/>
                    <a:pt x="12960" y="718"/>
                  </a:cubicBezTo>
                  <a:cubicBezTo>
                    <a:pt x="16560" y="1625"/>
                    <a:pt x="20160" y="3588"/>
                    <a:pt x="20880" y="6232"/>
                  </a:cubicBezTo>
                  <a:cubicBezTo>
                    <a:pt x="21600" y="8875"/>
                    <a:pt x="19440" y="12198"/>
                    <a:pt x="15480" y="14841"/>
                  </a:cubicBezTo>
                  <a:cubicBezTo>
                    <a:pt x="11520" y="17485"/>
                    <a:pt x="5760" y="19448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2077219" y="7474558"/>
              <a:ext cx="30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1913331" y="7343655"/>
              <a:ext cx="225224" cy="256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059" fill="norm" stroke="1" extrusionOk="0">
                  <a:moveTo>
                    <a:pt x="14836" y="8854"/>
                  </a:moveTo>
                  <a:cubicBezTo>
                    <a:pt x="15322" y="6548"/>
                    <a:pt x="15807" y="4241"/>
                    <a:pt x="15686" y="2668"/>
                  </a:cubicBezTo>
                  <a:cubicBezTo>
                    <a:pt x="15564" y="1095"/>
                    <a:pt x="14836" y="256"/>
                    <a:pt x="13380" y="47"/>
                  </a:cubicBezTo>
                  <a:cubicBezTo>
                    <a:pt x="11924" y="-163"/>
                    <a:pt x="9740" y="256"/>
                    <a:pt x="7434" y="2983"/>
                  </a:cubicBezTo>
                  <a:cubicBezTo>
                    <a:pt x="5128" y="5709"/>
                    <a:pt x="2701" y="10742"/>
                    <a:pt x="1367" y="13992"/>
                  </a:cubicBezTo>
                  <a:cubicBezTo>
                    <a:pt x="32" y="17243"/>
                    <a:pt x="-211" y="18711"/>
                    <a:pt x="153" y="19759"/>
                  </a:cubicBezTo>
                  <a:cubicBezTo>
                    <a:pt x="517" y="20808"/>
                    <a:pt x="1488" y="21437"/>
                    <a:pt x="3551" y="20808"/>
                  </a:cubicBezTo>
                  <a:cubicBezTo>
                    <a:pt x="5614" y="20179"/>
                    <a:pt x="8769" y="18291"/>
                    <a:pt x="10710" y="15880"/>
                  </a:cubicBezTo>
                  <a:cubicBezTo>
                    <a:pt x="12652" y="13468"/>
                    <a:pt x="13380" y="10532"/>
                    <a:pt x="13623" y="8540"/>
                  </a:cubicBezTo>
                  <a:cubicBezTo>
                    <a:pt x="13865" y="6548"/>
                    <a:pt x="13623" y="5499"/>
                    <a:pt x="13137" y="5499"/>
                  </a:cubicBezTo>
                  <a:cubicBezTo>
                    <a:pt x="12652" y="5499"/>
                    <a:pt x="11924" y="6548"/>
                    <a:pt x="11560" y="8225"/>
                  </a:cubicBezTo>
                  <a:cubicBezTo>
                    <a:pt x="11196" y="9903"/>
                    <a:pt x="11196" y="12210"/>
                    <a:pt x="11681" y="13992"/>
                  </a:cubicBezTo>
                  <a:cubicBezTo>
                    <a:pt x="12167" y="15775"/>
                    <a:pt x="13137" y="17033"/>
                    <a:pt x="14836" y="16928"/>
                  </a:cubicBezTo>
                  <a:cubicBezTo>
                    <a:pt x="16535" y="16823"/>
                    <a:pt x="18962" y="15355"/>
                    <a:pt x="21389" y="13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2135692" y="7392321"/>
              <a:ext cx="117866" cy="18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354" fill="norm" stroke="1" extrusionOk="0">
                  <a:moveTo>
                    <a:pt x="1894" y="8754"/>
                  </a:moveTo>
                  <a:cubicBezTo>
                    <a:pt x="2353" y="7254"/>
                    <a:pt x="2813" y="5754"/>
                    <a:pt x="2583" y="5754"/>
                  </a:cubicBezTo>
                  <a:cubicBezTo>
                    <a:pt x="2353" y="5754"/>
                    <a:pt x="1434" y="7254"/>
                    <a:pt x="745" y="9954"/>
                  </a:cubicBezTo>
                  <a:cubicBezTo>
                    <a:pt x="56" y="12654"/>
                    <a:pt x="-404" y="16554"/>
                    <a:pt x="515" y="15354"/>
                  </a:cubicBezTo>
                  <a:cubicBezTo>
                    <a:pt x="1434" y="14154"/>
                    <a:pt x="3732" y="7854"/>
                    <a:pt x="5800" y="4254"/>
                  </a:cubicBezTo>
                  <a:cubicBezTo>
                    <a:pt x="7868" y="654"/>
                    <a:pt x="9707" y="-246"/>
                    <a:pt x="11085" y="54"/>
                  </a:cubicBezTo>
                  <a:cubicBezTo>
                    <a:pt x="12464" y="354"/>
                    <a:pt x="13383" y="1854"/>
                    <a:pt x="14302" y="5004"/>
                  </a:cubicBezTo>
                  <a:cubicBezTo>
                    <a:pt x="15222" y="8154"/>
                    <a:pt x="16141" y="12954"/>
                    <a:pt x="17290" y="15954"/>
                  </a:cubicBezTo>
                  <a:cubicBezTo>
                    <a:pt x="18439" y="18954"/>
                    <a:pt x="19817" y="20154"/>
                    <a:pt x="21196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2301304" y="7179158"/>
              <a:ext cx="182259" cy="411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89" fill="norm" stroke="1" extrusionOk="0">
                  <a:moveTo>
                    <a:pt x="14195" y="9692"/>
                  </a:moveTo>
                  <a:cubicBezTo>
                    <a:pt x="10895" y="10614"/>
                    <a:pt x="7595" y="11536"/>
                    <a:pt x="5195" y="13116"/>
                  </a:cubicBezTo>
                  <a:cubicBezTo>
                    <a:pt x="2795" y="14697"/>
                    <a:pt x="1295" y="16936"/>
                    <a:pt x="545" y="18385"/>
                  </a:cubicBezTo>
                  <a:cubicBezTo>
                    <a:pt x="-205" y="19834"/>
                    <a:pt x="-205" y="20492"/>
                    <a:pt x="695" y="20887"/>
                  </a:cubicBezTo>
                  <a:cubicBezTo>
                    <a:pt x="1595" y="21282"/>
                    <a:pt x="3395" y="21414"/>
                    <a:pt x="6245" y="20492"/>
                  </a:cubicBezTo>
                  <a:cubicBezTo>
                    <a:pt x="9095" y="19570"/>
                    <a:pt x="12995" y="17594"/>
                    <a:pt x="15395" y="14368"/>
                  </a:cubicBezTo>
                  <a:cubicBezTo>
                    <a:pt x="17795" y="11141"/>
                    <a:pt x="18695" y="6663"/>
                    <a:pt x="18995" y="3963"/>
                  </a:cubicBezTo>
                  <a:cubicBezTo>
                    <a:pt x="19295" y="1263"/>
                    <a:pt x="18995" y="341"/>
                    <a:pt x="18245" y="77"/>
                  </a:cubicBezTo>
                  <a:cubicBezTo>
                    <a:pt x="17495" y="-186"/>
                    <a:pt x="16295" y="209"/>
                    <a:pt x="15245" y="1460"/>
                  </a:cubicBezTo>
                  <a:cubicBezTo>
                    <a:pt x="14195" y="2712"/>
                    <a:pt x="13295" y="4819"/>
                    <a:pt x="14345" y="7387"/>
                  </a:cubicBezTo>
                  <a:cubicBezTo>
                    <a:pt x="15395" y="9955"/>
                    <a:pt x="18395" y="12985"/>
                    <a:pt x="21395" y="16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2960123" y="7413224"/>
              <a:ext cx="198122" cy="199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93" fill="norm" stroke="1" extrusionOk="0">
                  <a:moveTo>
                    <a:pt x="4022" y="0"/>
                  </a:moveTo>
                  <a:cubicBezTo>
                    <a:pt x="2637" y="4922"/>
                    <a:pt x="1253" y="9843"/>
                    <a:pt x="560" y="12987"/>
                  </a:cubicBezTo>
                  <a:cubicBezTo>
                    <a:pt x="-132" y="16132"/>
                    <a:pt x="-132" y="17499"/>
                    <a:pt x="283" y="18729"/>
                  </a:cubicBezTo>
                  <a:cubicBezTo>
                    <a:pt x="699" y="19960"/>
                    <a:pt x="1530" y="21053"/>
                    <a:pt x="2637" y="21327"/>
                  </a:cubicBezTo>
                  <a:cubicBezTo>
                    <a:pt x="3745" y="21600"/>
                    <a:pt x="5130" y="21053"/>
                    <a:pt x="6653" y="19276"/>
                  </a:cubicBezTo>
                  <a:cubicBezTo>
                    <a:pt x="8176" y="17499"/>
                    <a:pt x="9837" y="14491"/>
                    <a:pt x="10945" y="11757"/>
                  </a:cubicBezTo>
                  <a:cubicBezTo>
                    <a:pt x="12053" y="9023"/>
                    <a:pt x="12606" y="6562"/>
                    <a:pt x="12883" y="6289"/>
                  </a:cubicBezTo>
                  <a:cubicBezTo>
                    <a:pt x="13160" y="6015"/>
                    <a:pt x="13160" y="7929"/>
                    <a:pt x="13160" y="9706"/>
                  </a:cubicBezTo>
                  <a:cubicBezTo>
                    <a:pt x="13160" y="11484"/>
                    <a:pt x="13160" y="13124"/>
                    <a:pt x="13299" y="14628"/>
                  </a:cubicBezTo>
                  <a:cubicBezTo>
                    <a:pt x="13437" y="16132"/>
                    <a:pt x="13714" y="17499"/>
                    <a:pt x="15099" y="18182"/>
                  </a:cubicBezTo>
                  <a:cubicBezTo>
                    <a:pt x="16483" y="18866"/>
                    <a:pt x="18976" y="18866"/>
                    <a:pt x="21468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3161729" y="7426199"/>
              <a:ext cx="102311" cy="387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382" fill="norm" stroke="1" extrusionOk="0">
                  <a:moveTo>
                    <a:pt x="10345" y="4366"/>
                  </a:moveTo>
                  <a:cubicBezTo>
                    <a:pt x="7710" y="7895"/>
                    <a:pt x="5076" y="11424"/>
                    <a:pt x="3496" y="14036"/>
                  </a:cubicBezTo>
                  <a:cubicBezTo>
                    <a:pt x="1915" y="16648"/>
                    <a:pt x="1388" y="18342"/>
                    <a:pt x="1125" y="19542"/>
                  </a:cubicBezTo>
                  <a:cubicBezTo>
                    <a:pt x="862" y="20742"/>
                    <a:pt x="862" y="21448"/>
                    <a:pt x="598" y="21377"/>
                  </a:cubicBezTo>
                  <a:cubicBezTo>
                    <a:pt x="335" y="21307"/>
                    <a:pt x="-192" y="20460"/>
                    <a:pt x="71" y="17636"/>
                  </a:cubicBezTo>
                  <a:cubicBezTo>
                    <a:pt x="335" y="14813"/>
                    <a:pt x="1388" y="10013"/>
                    <a:pt x="2179" y="7048"/>
                  </a:cubicBezTo>
                  <a:cubicBezTo>
                    <a:pt x="2969" y="4083"/>
                    <a:pt x="3496" y="2954"/>
                    <a:pt x="4549" y="2036"/>
                  </a:cubicBezTo>
                  <a:cubicBezTo>
                    <a:pt x="5603" y="1119"/>
                    <a:pt x="7184" y="413"/>
                    <a:pt x="9291" y="130"/>
                  </a:cubicBezTo>
                  <a:cubicBezTo>
                    <a:pt x="11398" y="-152"/>
                    <a:pt x="14032" y="-11"/>
                    <a:pt x="16140" y="907"/>
                  </a:cubicBezTo>
                  <a:cubicBezTo>
                    <a:pt x="18247" y="1824"/>
                    <a:pt x="19828" y="3519"/>
                    <a:pt x="20618" y="4719"/>
                  </a:cubicBezTo>
                  <a:cubicBezTo>
                    <a:pt x="21408" y="5919"/>
                    <a:pt x="21408" y="6624"/>
                    <a:pt x="19037" y="7401"/>
                  </a:cubicBezTo>
                  <a:cubicBezTo>
                    <a:pt x="16667" y="8177"/>
                    <a:pt x="11925" y="9024"/>
                    <a:pt x="9027" y="9377"/>
                  </a:cubicBezTo>
                  <a:cubicBezTo>
                    <a:pt x="6130" y="9730"/>
                    <a:pt x="5076" y="9589"/>
                    <a:pt x="4023" y="9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3287337" y="7213886"/>
              <a:ext cx="537923" cy="38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33" fill="norm" stroke="1" extrusionOk="0">
                  <a:moveTo>
                    <a:pt x="4635" y="14688"/>
                  </a:moveTo>
                  <a:cubicBezTo>
                    <a:pt x="4737" y="13968"/>
                    <a:pt x="4838" y="13248"/>
                    <a:pt x="4686" y="12672"/>
                  </a:cubicBezTo>
                  <a:cubicBezTo>
                    <a:pt x="4533" y="12096"/>
                    <a:pt x="4125" y="11664"/>
                    <a:pt x="3667" y="11520"/>
                  </a:cubicBezTo>
                  <a:cubicBezTo>
                    <a:pt x="3208" y="11376"/>
                    <a:pt x="2699" y="11520"/>
                    <a:pt x="2037" y="12888"/>
                  </a:cubicBezTo>
                  <a:cubicBezTo>
                    <a:pt x="1374" y="14256"/>
                    <a:pt x="559" y="16848"/>
                    <a:pt x="203" y="18576"/>
                  </a:cubicBezTo>
                  <a:cubicBezTo>
                    <a:pt x="-154" y="20304"/>
                    <a:pt x="-52" y="21168"/>
                    <a:pt x="610" y="21384"/>
                  </a:cubicBezTo>
                  <a:cubicBezTo>
                    <a:pt x="1272" y="21600"/>
                    <a:pt x="2495" y="21168"/>
                    <a:pt x="3565" y="18720"/>
                  </a:cubicBezTo>
                  <a:cubicBezTo>
                    <a:pt x="4635" y="16272"/>
                    <a:pt x="5552" y="11808"/>
                    <a:pt x="6061" y="8856"/>
                  </a:cubicBezTo>
                  <a:cubicBezTo>
                    <a:pt x="6571" y="5904"/>
                    <a:pt x="6672" y="4464"/>
                    <a:pt x="6723" y="3384"/>
                  </a:cubicBezTo>
                  <a:cubicBezTo>
                    <a:pt x="6774" y="2304"/>
                    <a:pt x="6774" y="1584"/>
                    <a:pt x="6571" y="1584"/>
                  </a:cubicBezTo>
                  <a:cubicBezTo>
                    <a:pt x="6367" y="1584"/>
                    <a:pt x="5959" y="2304"/>
                    <a:pt x="5603" y="4608"/>
                  </a:cubicBezTo>
                  <a:cubicBezTo>
                    <a:pt x="5246" y="6912"/>
                    <a:pt x="4940" y="10800"/>
                    <a:pt x="4940" y="13392"/>
                  </a:cubicBezTo>
                  <a:cubicBezTo>
                    <a:pt x="4940" y="15984"/>
                    <a:pt x="5246" y="17280"/>
                    <a:pt x="5908" y="18288"/>
                  </a:cubicBezTo>
                  <a:cubicBezTo>
                    <a:pt x="6571" y="19296"/>
                    <a:pt x="7589" y="20016"/>
                    <a:pt x="8252" y="20088"/>
                  </a:cubicBezTo>
                  <a:cubicBezTo>
                    <a:pt x="8914" y="20160"/>
                    <a:pt x="9220" y="19584"/>
                    <a:pt x="9474" y="18936"/>
                  </a:cubicBezTo>
                  <a:cubicBezTo>
                    <a:pt x="9729" y="18288"/>
                    <a:pt x="9933" y="17568"/>
                    <a:pt x="10035" y="16848"/>
                  </a:cubicBezTo>
                  <a:cubicBezTo>
                    <a:pt x="10137" y="16128"/>
                    <a:pt x="10137" y="15408"/>
                    <a:pt x="9882" y="15264"/>
                  </a:cubicBezTo>
                  <a:cubicBezTo>
                    <a:pt x="9627" y="15120"/>
                    <a:pt x="9118" y="15552"/>
                    <a:pt x="8710" y="16056"/>
                  </a:cubicBezTo>
                  <a:cubicBezTo>
                    <a:pt x="8303" y="16560"/>
                    <a:pt x="7997" y="17136"/>
                    <a:pt x="7793" y="17784"/>
                  </a:cubicBezTo>
                  <a:cubicBezTo>
                    <a:pt x="7589" y="18432"/>
                    <a:pt x="7488" y="19152"/>
                    <a:pt x="7640" y="19728"/>
                  </a:cubicBezTo>
                  <a:cubicBezTo>
                    <a:pt x="7793" y="20304"/>
                    <a:pt x="8201" y="20736"/>
                    <a:pt x="8608" y="20736"/>
                  </a:cubicBezTo>
                  <a:cubicBezTo>
                    <a:pt x="9016" y="20736"/>
                    <a:pt x="9423" y="20304"/>
                    <a:pt x="9831" y="19584"/>
                  </a:cubicBezTo>
                  <a:cubicBezTo>
                    <a:pt x="10238" y="18864"/>
                    <a:pt x="10646" y="17856"/>
                    <a:pt x="10799" y="17784"/>
                  </a:cubicBezTo>
                  <a:cubicBezTo>
                    <a:pt x="10952" y="17712"/>
                    <a:pt x="10850" y="18576"/>
                    <a:pt x="11054" y="19008"/>
                  </a:cubicBezTo>
                  <a:cubicBezTo>
                    <a:pt x="11257" y="19440"/>
                    <a:pt x="11767" y="19440"/>
                    <a:pt x="12480" y="18360"/>
                  </a:cubicBezTo>
                  <a:cubicBezTo>
                    <a:pt x="13193" y="17280"/>
                    <a:pt x="14110" y="15120"/>
                    <a:pt x="14874" y="12312"/>
                  </a:cubicBezTo>
                  <a:cubicBezTo>
                    <a:pt x="15638" y="9504"/>
                    <a:pt x="16250" y="6048"/>
                    <a:pt x="16657" y="3672"/>
                  </a:cubicBezTo>
                  <a:cubicBezTo>
                    <a:pt x="17065" y="1296"/>
                    <a:pt x="17269" y="0"/>
                    <a:pt x="17167" y="0"/>
                  </a:cubicBezTo>
                  <a:cubicBezTo>
                    <a:pt x="17065" y="0"/>
                    <a:pt x="16657" y="1296"/>
                    <a:pt x="16097" y="3600"/>
                  </a:cubicBezTo>
                  <a:cubicBezTo>
                    <a:pt x="15537" y="5904"/>
                    <a:pt x="14823" y="9216"/>
                    <a:pt x="14518" y="11952"/>
                  </a:cubicBezTo>
                  <a:cubicBezTo>
                    <a:pt x="14212" y="14688"/>
                    <a:pt x="14314" y="16848"/>
                    <a:pt x="14620" y="18216"/>
                  </a:cubicBezTo>
                  <a:cubicBezTo>
                    <a:pt x="14925" y="19584"/>
                    <a:pt x="15435" y="20160"/>
                    <a:pt x="15944" y="20448"/>
                  </a:cubicBezTo>
                  <a:cubicBezTo>
                    <a:pt x="16454" y="20736"/>
                    <a:pt x="16963" y="20736"/>
                    <a:pt x="17625" y="20016"/>
                  </a:cubicBezTo>
                  <a:cubicBezTo>
                    <a:pt x="18288" y="19296"/>
                    <a:pt x="19103" y="17856"/>
                    <a:pt x="19561" y="16776"/>
                  </a:cubicBezTo>
                  <a:cubicBezTo>
                    <a:pt x="20020" y="15696"/>
                    <a:pt x="20121" y="14976"/>
                    <a:pt x="19918" y="14616"/>
                  </a:cubicBezTo>
                  <a:cubicBezTo>
                    <a:pt x="19714" y="14256"/>
                    <a:pt x="19204" y="14256"/>
                    <a:pt x="18797" y="14616"/>
                  </a:cubicBezTo>
                  <a:cubicBezTo>
                    <a:pt x="18389" y="14976"/>
                    <a:pt x="18084" y="15696"/>
                    <a:pt x="17880" y="16560"/>
                  </a:cubicBezTo>
                  <a:cubicBezTo>
                    <a:pt x="17676" y="17424"/>
                    <a:pt x="17574" y="18432"/>
                    <a:pt x="18186" y="19080"/>
                  </a:cubicBezTo>
                  <a:cubicBezTo>
                    <a:pt x="18797" y="19728"/>
                    <a:pt x="20121" y="20016"/>
                    <a:pt x="21446" y="20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3633588" y="7351889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4356501" y="7206218"/>
              <a:ext cx="411780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2" h="21600" fill="norm" stroke="1" extrusionOk="0">
                  <a:moveTo>
                    <a:pt x="9028" y="0"/>
                  </a:moveTo>
                  <a:cubicBezTo>
                    <a:pt x="7968" y="2298"/>
                    <a:pt x="6908" y="4596"/>
                    <a:pt x="6179" y="7047"/>
                  </a:cubicBezTo>
                  <a:cubicBezTo>
                    <a:pt x="5450" y="9498"/>
                    <a:pt x="5053" y="12102"/>
                    <a:pt x="4986" y="14247"/>
                  </a:cubicBezTo>
                  <a:cubicBezTo>
                    <a:pt x="4920" y="16392"/>
                    <a:pt x="5185" y="18077"/>
                    <a:pt x="5715" y="19149"/>
                  </a:cubicBezTo>
                  <a:cubicBezTo>
                    <a:pt x="6245" y="20221"/>
                    <a:pt x="7040" y="20681"/>
                    <a:pt x="7504" y="20528"/>
                  </a:cubicBezTo>
                  <a:cubicBezTo>
                    <a:pt x="7968" y="20374"/>
                    <a:pt x="8100" y="19609"/>
                    <a:pt x="7637" y="18536"/>
                  </a:cubicBezTo>
                  <a:cubicBezTo>
                    <a:pt x="7173" y="17464"/>
                    <a:pt x="6113" y="16085"/>
                    <a:pt x="5251" y="15166"/>
                  </a:cubicBezTo>
                  <a:cubicBezTo>
                    <a:pt x="4390" y="14247"/>
                    <a:pt x="3727" y="13787"/>
                    <a:pt x="2734" y="13251"/>
                  </a:cubicBezTo>
                  <a:cubicBezTo>
                    <a:pt x="1740" y="12715"/>
                    <a:pt x="415" y="12102"/>
                    <a:pt x="83" y="11489"/>
                  </a:cubicBezTo>
                  <a:cubicBezTo>
                    <a:pt x="-248" y="10877"/>
                    <a:pt x="415" y="10264"/>
                    <a:pt x="2005" y="8732"/>
                  </a:cubicBezTo>
                  <a:cubicBezTo>
                    <a:pt x="3595" y="7200"/>
                    <a:pt x="6113" y="4749"/>
                    <a:pt x="7637" y="3294"/>
                  </a:cubicBezTo>
                  <a:cubicBezTo>
                    <a:pt x="9161" y="1838"/>
                    <a:pt x="9691" y="1379"/>
                    <a:pt x="10287" y="1149"/>
                  </a:cubicBezTo>
                  <a:cubicBezTo>
                    <a:pt x="10883" y="919"/>
                    <a:pt x="11546" y="919"/>
                    <a:pt x="11943" y="1302"/>
                  </a:cubicBezTo>
                  <a:cubicBezTo>
                    <a:pt x="12341" y="1685"/>
                    <a:pt x="12473" y="2451"/>
                    <a:pt x="12142" y="4902"/>
                  </a:cubicBezTo>
                  <a:cubicBezTo>
                    <a:pt x="11811" y="7353"/>
                    <a:pt x="11016" y="11489"/>
                    <a:pt x="10486" y="14017"/>
                  </a:cubicBezTo>
                  <a:cubicBezTo>
                    <a:pt x="9956" y="16545"/>
                    <a:pt x="9691" y="17464"/>
                    <a:pt x="9359" y="18230"/>
                  </a:cubicBezTo>
                  <a:cubicBezTo>
                    <a:pt x="9028" y="18996"/>
                    <a:pt x="8631" y="19609"/>
                    <a:pt x="8697" y="19532"/>
                  </a:cubicBezTo>
                  <a:cubicBezTo>
                    <a:pt x="8763" y="19455"/>
                    <a:pt x="9293" y="18689"/>
                    <a:pt x="9757" y="18000"/>
                  </a:cubicBezTo>
                  <a:cubicBezTo>
                    <a:pt x="10221" y="17311"/>
                    <a:pt x="10618" y="16698"/>
                    <a:pt x="11148" y="16238"/>
                  </a:cubicBezTo>
                  <a:cubicBezTo>
                    <a:pt x="11678" y="15779"/>
                    <a:pt x="12341" y="15472"/>
                    <a:pt x="12739" y="15702"/>
                  </a:cubicBezTo>
                  <a:cubicBezTo>
                    <a:pt x="13136" y="15932"/>
                    <a:pt x="13269" y="16698"/>
                    <a:pt x="13534" y="17464"/>
                  </a:cubicBezTo>
                  <a:cubicBezTo>
                    <a:pt x="13799" y="18230"/>
                    <a:pt x="14196" y="18996"/>
                    <a:pt x="14726" y="19455"/>
                  </a:cubicBezTo>
                  <a:cubicBezTo>
                    <a:pt x="15256" y="19915"/>
                    <a:pt x="15919" y="20068"/>
                    <a:pt x="16515" y="19915"/>
                  </a:cubicBezTo>
                  <a:cubicBezTo>
                    <a:pt x="17112" y="19762"/>
                    <a:pt x="17642" y="19302"/>
                    <a:pt x="18039" y="18689"/>
                  </a:cubicBezTo>
                  <a:cubicBezTo>
                    <a:pt x="18437" y="18077"/>
                    <a:pt x="18702" y="17311"/>
                    <a:pt x="18834" y="16545"/>
                  </a:cubicBezTo>
                  <a:cubicBezTo>
                    <a:pt x="18967" y="15779"/>
                    <a:pt x="18967" y="15013"/>
                    <a:pt x="18635" y="14630"/>
                  </a:cubicBezTo>
                  <a:cubicBezTo>
                    <a:pt x="18304" y="14247"/>
                    <a:pt x="17642" y="14247"/>
                    <a:pt x="17112" y="14706"/>
                  </a:cubicBezTo>
                  <a:cubicBezTo>
                    <a:pt x="16581" y="15166"/>
                    <a:pt x="16184" y="16085"/>
                    <a:pt x="16051" y="16928"/>
                  </a:cubicBezTo>
                  <a:cubicBezTo>
                    <a:pt x="15919" y="17770"/>
                    <a:pt x="16051" y="18536"/>
                    <a:pt x="16979" y="19302"/>
                  </a:cubicBezTo>
                  <a:cubicBezTo>
                    <a:pt x="17907" y="20068"/>
                    <a:pt x="19629" y="20834"/>
                    <a:pt x="213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5230167" y="7198076"/>
              <a:ext cx="251130" cy="43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139" fill="norm" stroke="1" extrusionOk="0">
                  <a:moveTo>
                    <a:pt x="14240" y="14175"/>
                  </a:moveTo>
                  <a:cubicBezTo>
                    <a:pt x="14022" y="13554"/>
                    <a:pt x="13804" y="12934"/>
                    <a:pt x="13367" y="12313"/>
                  </a:cubicBezTo>
                  <a:cubicBezTo>
                    <a:pt x="12931" y="11692"/>
                    <a:pt x="12276" y="11072"/>
                    <a:pt x="10749" y="11320"/>
                  </a:cubicBezTo>
                  <a:cubicBezTo>
                    <a:pt x="9222" y="11568"/>
                    <a:pt x="6822" y="12685"/>
                    <a:pt x="4858" y="14113"/>
                  </a:cubicBezTo>
                  <a:cubicBezTo>
                    <a:pt x="2895" y="15541"/>
                    <a:pt x="1367" y="17278"/>
                    <a:pt x="604" y="18458"/>
                  </a:cubicBezTo>
                  <a:cubicBezTo>
                    <a:pt x="-160" y="19637"/>
                    <a:pt x="-160" y="20258"/>
                    <a:pt x="385" y="20692"/>
                  </a:cubicBezTo>
                  <a:cubicBezTo>
                    <a:pt x="931" y="21127"/>
                    <a:pt x="2022" y="21375"/>
                    <a:pt x="3767" y="20816"/>
                  </a:cubicBezTo>
                  <a:cubicBezTo>
                    <a:pt x="5513" y="20258"/>
                    <a:pt x="7913" y="18892"/>
                    <a:pt x="9876" y="16658"/>
                  </a:cubicBezTo>
                  <a:cubicBezTo>
                    <a:pt x="11840" y="14423"/>
                    <a:pt x="13367" y="11320"/>
                    <a:pt x="14458" y="8837"/>
                  </a:cubicBezTo>
                  <a:cubicBezTo>
                    <a:pt x="15549" y="6354"/>
                    <a:pt x="16204" y="4492"/>
                    <a:pt x="16531" y="3003"/>
                  </a:cubicBezTo>
                  <a:cubicBezTo>
                    <a:pt x="16858" y="1513"/>
                    <a:pt x="16858" y="396"/>
                    <a:pt x="16313" y="85"/>
                  </a:cubicBezTo>
                  <a:cubicBezTo>
                    <a:pt x="15767" y="-225"/>
                    <a:pt x="14676" y="272"/>
                    <a:pt x="13585" y="2258"/>
                  </a:cubicBezTo>
                  <a:cubicBezTo>
                    <a:pt x="12495" y="4244"/>
                    <a:pt x="11404" y="7720"/>
                    <a:pt x="10967" y="10451"/>
                  </a:cubicBezTo>
                  <a:cubicBezTo>
                    <a:pt x="10531" y="13182"/>
                    <a:pt x="10749" y="15168"/>
                    <a:pt x="11295" y="16409"/>
                  </a:cubicBezTo>
                  <a:cubicBezTo>
                    <a:pt x="11840" y="17651"/>
                    <a:pt x="12713" y="18147"/>
                    <a:pt x="13695" y="18334"/>
                  </a:cubicBezTo>
                  <a:cubicBezTo>
                    <a:pt x="14676" y="18520"/>
                    <a:pt x="15767" y="18396"/>
                    <a:pt x="16640" y="18085"/>
                  </a:cubicBezTo>
                  <a:cubicBezTo>
                    <a:pt x="17513" y="17775"/>
                    <a:pt x="18167" y="17278"/>
                    <a:pt x="18167" y="17527"/>
                  </a:cubicBezTo>
                  <a:cubicBezTo>
                    <a:pt x="18167" y="17775"/>
                    <a:pt x="17513" y="18768"/>
                    <a:pt x="17185" y="18954"/>
                  </a:cubicBezTo>
                  <a:cubicBezTo>
                    <a:pt x="16858" y="19141"/>
                    <a:pt x="16858" y="18520"/>
                    <a:pt x="17295" y="16844"/>
                  </a:cubicBezTo>
                  <a:cubicBezTo>
                    <a:pt x="17731" y="15168"/>
                    <a:pt x="18604" y="12437"/>
                    <a:pt x="19149" y="10761"/>
                  </a:cubicBezTo>
                  <a:cubicBezTo>
                    <a:pt x="19695" y="9085"/>
                    <a:pt x="19913" y="8465"/>
                    <a:pt x="20240" y="8092"/>
                  </a:cubicBezTo>
                  <a:cubicBezTo>
                    <a:pt x="20567" y="7720"/>
                    <a:pt x="21004" y="7596"/>
                    <a:pt x="21440" y="7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5488963" y="7409710"/>
              <a:ext cx="128588" cy="19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0788" fill="norm" stroke="1" extrusionOk="0">
                  <a:moveTo>
                    <a:pt x="19059" y="1991"/>
                  </a:moveTo>
                  <a:cubicBezTo>
                    <a:pt x="17365" y="1181"/>
                    <a:pt x="15671" y="371"/>
                    <a:pt x="13341" y="101"/>
                  </a:cubicBezTo>
                  <a:cubicBezTo>
                    <a:pt x="11012" y="-169"/>
                    <a:pt x="8047" y="101"/>
                    <a:pt x="6353" y="911"/>
                  </a:cubicBezTo>
                  <a:cubicBezTo>
                    <a:pt x="4659" y="1721"/>
                    <a:pt x="4235" y="3071"/>
                    <a:pt x="6353" y="4961"/>
                  </a:cubicBezTo>
                  <a:cubicBezTo>
                    <a:pt x="8471" y="6851"/>
                    <a:pt x="13129" y="9281"/>
                    <a:pt x="16094" y="11171"/>
                  </a:cubicBezTo>
                  <a:cubicBezTo>
                    <a:pt x="19059" y="13061"/>
                    <a:pt x="20329" y="14411"/>
                    <a:pt x="20965" y="15761"/>
                  </a:cubicBezTo>
                  <a:cubicBezTo>
                    <a:pt x="21600" y="17111"/>
                    <a:pt x="21600" y="18461"/>
                    <a:pt x="18847" y="19541"/>
                  </a:cubicBezTo>
                  <a:cubicBezTo>
                    <a:pt x="16094" y="20621"/>
                    <a:pt x="10588" y="21431"/>
                    <a:pt x="6988" y="20081"/>
                  </a:cubicBezTo>
                  <a:cubicBezTo>
                    <a:pt x="3388" y="18731"/>
                    <a:pt x="1694" y="15221"/>
                    <a:pt x="0" y="11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5667856" y="7213885"/>
              <a:ext cx="97114" cy="396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21600" y="0"/>
                  </a:moveTo>
                  <a:cubicBezTo>
                    <a:pt x="14779" y="4708"/>
                    <a:pt x="7958" y="9415"/>
                    <a:pt x="4263" y="12600"/>
                  </a:cubicBezTo>
                  <a:cubicBezTo>
                    <a:pt x="568" y="15785"/>
                    <a:pt x="0" y="17446"/>
                    <a:pt x="0" y="18692"/>
                  </a:cubicBezTo>
                  <a:cubicBezTo>
                    <a:pt x="0" y="19938"/>
                    <a:pt x="568" y="20769"/>
                    <a:pt x="2274" y="21185"/>
                  </a:cubicBezTo>
                  <a:cubicBezTo>
                    <a:pt x="3979" y="21600"/>
                    <a:pt x="6821" y="21600"/>
                    <a:pt x="8811" y="21185"/>
                  </a:cubicBezTo>
                  <a:cubicBezTo>
                    <a:pt x="10800" y="20769"/>
                    <a:pt x="11937" y="19938"/>
                    <a:pt x="13074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5613912" y="7351889"/>
              <a:ext cx="312062" cy="22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94" fill="norm" stroke="1" extrusionOk="0">
                  <a:moveTo>
                    <a:pt x="3004" y="5097"/>
                  </a:moveTo>
                  <a:cubicBezTo>
                    <a:pt x="1599" y="4126"/>
                    <a:pt x="194" y="3155"/>
                    <a:pt x="19" y="2912"/>
                  </a:cubicBezTo>
                  <a:cubicBezTo>
                    <a:pt x="-157" y="2670"/>
                    <a:pt x="897" y="3155"/>
                    <a:pt x="2828" y="4733"/>
                  </a:cubicBezTo>
                  <a:cubicBezTo>
                    <a:pt x="4760" y="6310"/>
                    <a:pt x="7570" y="8980"/>
                    <a:pt x="9326" y="11649"/>
                  </a:cubicBezTo>
                  <a:cubicBezTo>
                    <a:pt x="11082" y="14319"/>
                    <a:pt x="11784" y="16989"/>
                    <a:pt x="11784" y="18809"/>
                  </a:cubicBezTo>
                  <a:cubicBezTo>
                    <a:pt x="11784" y="20629"/>
                    <a:pt x="11082" y="21600"/>
                    <a:pt x="10555" y="21357"/>
                  </a:cubicBezTo>
                  <a:cubicBezTo>
                    <a:pt x="10028" y="21115"/>
                    <a:pt x="9677" y="19658"/>
                    <a:pt x="10292" y="17231"/>
                  </a:cubicBezTo>
                  <a:cubicBezTo>
                    <a:pt x="10906" y="14805"/>
                    <a:pt x="12487" y="11407"/>
                    <a:pt x="13804" y="9465"/>
                  </a:cubicBezTo>
                  <a:cubicBezTo>
                    <a:pt x="15121" y="7524"/>
                    <a:pt x="16175" y="7038"/>
                    <a:pt x="17053" y="7281"/>
                  </a:cubicBezTo>
                  <a:cubicBezTo>
                    <a:pt x="17931" y="7524"/>
                    <a:pt x="18633" y="8494"/>
                    <a:pt x="18984" y="10193"/>
                  </a:cubicBezTo>
                  <a:cubicBezTo>
                    <a:pt x="19336" y="11892"/>
                    <a:pt x="19336" y="14319"/>
                    <a:pt x="19160" y="16261"/>
                  </a:cubicBezTo>
                  <a:cubicBezTo>
                    <a:pt x="18984" y="18202"/>
                    <a:pt x="18633" y="19658"/>
                    <a:pt x="18458" y="19537"/>
                  </a:cubicBezTo>
                  <a:cubicBezTo>
                    <a:pt x="18282" y="19416"/>
                    <a:pt x="18282" y="17717"/>
                    <a:pt x="18809" y="14198"/>
                  </a:cubicBezTo>
                  <a:cubicBezTo>
                    <a:pt x="19336" y="10679"/>
                    <a:pt x="20389" y="5339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5960175" y="7221552"/>
              <a:ext cx="161594" cy="377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32" fill="norm" stroke="1" extrusionOk="0">
                  <a:moveTo>
                    <a:pt x="7633" y="0"/>
                  </a:moveTo>
                  <a:cubicBezTo>
                    <a:pt x="6283" y="4232"/>
                    <a:pt x="4933" y="8465"/>
                    <a:pt x="3921" y="11749"/>
                  </a:cubicBezTo>
                  <a:cubicBezTo>
                    <a:pt x="2908" y="15032"/>
                    <a:pt x="2233" y="17368"/>
                    <a:pt x="1558" y="18973"/>
                  </a:cubicBezTo>
                  <a:cubicBezTo>
                    <a:pt x="883" y="20578"/>
                    <a:pt x="209" y="21454"/>
                    <a:pt x="40" y="21527"/>
                  </a:cubicBezTo>
                  <a:cubicBezTo>
                    <a:pt x="-129" y="21600"/>
                    <a:pt x="208" y="20870"/>
                    <a:pt x="1727" y="19630"/>
                  </a:cubicBezTo>
                  <a:cubicBezTo>
                    <a:pt x="3246" y="18389"/>
                    <a:pt x="5946" y="16638"/>
                    <a:pt x="8308" y="15470"/>
                  </a:cubicBezTo>
                  <a:cubicBezTo>
                    <a:pt x="10671" y="14303"/>
                    <a:pt x="12696" y="13719"/>
                    <a:pt x="14552" y="13354"/>
                  </a:cubicBezTo>
                  <a:cubicBezTo>
                    <a:pt x="16408" y="12989"/>
                    <a:pt x="18096" y="12843"/>
                    <a:pt x="19277" y="13208"/>
                  </a:cubicBezTo>
                  <a:cubicBezTo>
                    <a:pt x="20458" y="13573"/>
                    <a:pt x="21133" y="14449"/>
                    <a:pt x="21302" y="15324"/>
                  </a:cubicBezTo>
                  <a:cubicBezTo>
                    <a:pt x="21471" y="16200"/>
                    <a:pt x="21133" y="17076"/>
                    <a:pt x="19277" y="17878"/>
                  </a:cubicBezTo>
                  <a:cubicBezTo>
                    <a:pt x="17421" y="18681"/>
                    <a:pt x="14046" y="19411"/>
                    <a:pt x="11515" y="19849"/>
                  </a:cubicBezTo>
                  <a:cubicBezTo>
                    <a:pt x="8983" y="20286"/>
                    <a:pt x="7296" y="20432"/>
                    <a:pt x="5608" y="20286"/>
                  </a:cubicBezTo>
                  <a:cubicBezTo>
                    <a:pt x="3921" y="20141"/>
                    <a:pt x="2233" y="19703"/>
                    <a:pt x="1558" y="19119"/>
                  </a:cubicBezTo>
                  <a:cubicBezTo>
                    <a:pt x="883" y="18535"/>
                    <a:pt x="1221" y="17805"/>
                    <a:pt x="3246" y="16857"/>
                  </a:cubicBezTo>
                  <a:cubicBezTo>
                    <a:pt x="5271" y="15908"/>
                    <a:pt x="8983" y="14741"/>
                    <a:pt x="12696" y="13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6117644" y="7174188"/>
              <a:ext cx="475345" cy="39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4" fill="norm" stroke="1" extrusionOk="0">
                  <a:moveTo>
                    <a:pt x="0" y="14197"/>
                  </a:moveTo>
                  <a:cubicBezTo>
                    <a:pt x="581" y="13920"/>
                    <a:pt x="1161" y="13643"/>
                    <a:pt x="1510" y="14127"/>
                  </a:cubicBezTo>
                  <a:cubicBezTo>
                    <a:pt x="1858" y="14612"/>
                    <a:pt x="1974" y="15858"/>
                    <a:pt x="1916" y="16897"/>
                  </a:cubicBezTo>
                  <a:cubicBezTo>
                    <a:pt x="1858" y="17935"/>
                    <a:pt x="1626" y="18766"/>
                    <a:pt x="1568" y="19527"/>
                  </a:cubicBezTo>
                  <a:cubicBezTo>
                    <a:pt x="1510" y="20289"/>
                    <a:pt x="1626" y="20981"/>
                    <a:pt x="1974" y="21258"/>
                  </a:cubicBezTo>
                  <a:cubicBezTo>
                    <a:pt x="2323" y="21535"/>
                    <a:pt x="2903" y="21397"/>
                    <a:pt x="3542" y="20773"/>
                  </a:cubicBezTo>
                  <a:cubicBezTo>
                    <a:pt x="4181" y="20150"/>
                    <a:pt x="4877" y="19043"/>
                    <a:pt x="5400" y="18212"/>
                  </a:cubicBezTo>
                  <a:cubicBezTo>
                    <a:pt x="5923" y="17381"/>
                    <a:pt x="6271" y="16827"/>
                    <a:pt x="6619" y="17173"/>
                  </a:cubicBezTo>
                  <a:cubicBezTo>
                    <a:pt x="6968" y="17520"/>
                    <a:pt x="7316" y="18766"/>
                    <a:pt x="7781" y="19389"/>
                  </a:cubicBezTo>
                  <a:cubicBezTo>
                    <a:pt x="8245" y="20012"/>
                    <a:pt x="8826" y="20012"/>
                    <a:pt x="9639" y="19112"/>
                  </a:cubicBezTo>
                  <a:cubicBezTo>
                    <a:pt x="10452" y="18212"/>
                    <a:pt x="11497" y="16412"/>
                    <a:pt x="12774" y="13297"/>
                  </a:cubicBezTo>
                  <a:cubicBezTo>
                    <a:pt x="14052" y="10181"/>
                    <a:pt x="15561" y="5750"/>
                    <a:pt x="16490" y="3189"/>
                  </a:cubicBezTo>
                  <a:cubicBezTo>
                    <a:pt x="17419" y="627"/>
                    <a:pt x="17768" y="-65"/>
                    <a:pt x="17826" y="4"/>
                  </a:cubicBezTo>
                  <a:cubicBezTo>
                    <a:pt x="17884" y="73"/>
                    <a:pt x="17652" y="904"/>
                    <a:pt x="17013" y="3120"/>
                  </a:cubicBezTo>
                  <a:cubicBezTo>
                    <a:pt x="16374" y="5335"/>
                    <a:pt x="15329" y="8935"/>
                    <a:pt x="14748" y="11566"/>
                  </a:cubicBezTo>
                  <a:cubicBezTo>
                    <a:pt x="14168" y="14197"/>
                    <a:pt x="14052" y="15858"/>
                    <a:pt x="14052" y="17104"/>
                  </a:cubicBezTo>
                  <a:cubicBezTo>
                    <a:pt x="14052" y="18350"/>
                    <a:pt x="14168" y="19181"/>
                    <a:pt x="14458" y="19804"/>
                  </a:cubicBezTo>
                  <a:cubicBezTo>
                    <a:pt x="14748" y="20427"/>
                    <a:pt x="15213" y="20843"/>
                    <a:pt x="15677" y="20843"/>
                  </a:cubicBezTo>
                  <a:cubicBezTo>
                    <a:pt x="16142" y="20843"/>
                    <a:pt x="16606" y="20427"/>
                    <a:pt x="16897" y="19804"/>
                  </a:cubicBezTo>
                  <a:cubicBezTo>
                    <a:pt x="17187" y="19181"/>
                    <a:pt x="17303" y="18350"/>
                    <a:pt x="16839" y="16966"/>
                  </a:cubicBezTo>
                  <a:cubicBezTo>
                    <a:pt x="16374" y="15581"/>
                    <a:pt x="15329" y="13643"/>
                    <a:pt x="14516" y="12535"/>
                  </a:cubicBezTo>
                  <a:cubicBezTo>
                    <a:pt x="13703" y="11427"/>
                    <a:pt x="13123" y="11150"/>
                    <a:pt x="12542" y="11012"/>
                  </a:cubicBezTo>
                  <a:cubicBezTo>
                    <a:pt x="11961" y="10873"/>
                    <a:pt x="11381" y="10873"/>
                    <a:pt x="11381" y="10873"/>
                  </a:cubicBezTo>
                  <a:cubicBezTo>
                    <a:pt x="11381" y="10873"/>
                    <a:pt x="11961" y="10873"/>
                    <a:pt x="12890" y="10943"/>
                  </a:cubicBezTo>
                  <a:cubicBezTo>
                    <a:pt x="13819" y="11012"/>
                    <a:pt x="15097" y="11150"/>
                    <a:pt x="16200" y="11912"/>
                  </a:cubicBezTo>
                  <a:cubicBezTo>
                    <a:pt x="17303" y="12673"/>
                    <a:pt x="18232" y="14058"/>
                    <a:pt x="18755" y="15443"/>
                  </a:cubicBezTo>
                  <a:cubicBezTo>
                    <a:pt x="19277" y="16827"/>
                    <a:pt x="19394" y="18212"/>
                    <a:pt x="19452" y="18350"/>
                  </a:cubicBezTo>
                  <a:cubicBezTo>
                    <a:pt x="19510" y="18489"/>
                    <a:pt x="19510" y="17381"/>
                    <a:pt x="19858" y="15650"/>
                  </a:cubicBezTo>
                  <a:cubicBezTo>
                    <a:pt x="20206" y="13920"/>
                    <a:pt x="20903" y="11566"/>
                    <a:pt x="21600" y="9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6621576" y="7359556"/>
              <a:ext cx="103225" cy="16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147" fill="norm" stroke="1" extrusionOk="0">
                  <a:moveTo>
                    <a:pt x="18933" y="0"/>
                  </a:moveTo>
                  <a:cubicBezTo>
                    <a:pt x="13790" y="1662"/>
                    <a:pt x="8647" y="3323"/>
                    <a:pt x="5047" y="5815"/>
                  </a:cubicBezTo>
                  <a:cubicBezTo>
                    <a:pt x="1447" y="8308"/>
                    <a:pt x="-610" y="11631"/>
                    <a:pt x="161" y="14455"/>
                  </a:cubicBezTo>
                  <a:cubicBezTo>
                    <a:pt x="933" y="17280"/>
                    <a:pt x="4533" y="19606"/>
                    <a:pt x="7876" y="20603"/>
                  </a:cubicBezTo>
                  <a:cubicBezTo>
                    <a:pt x="11218" y="21600"/>
                    <a:pt x="14304" y="21268"/>
                    <a:pt x="16619" y="19274"/>
                  </a:cubicBezTo>
                  <a:cubicBezTo>
                    <a:pt x="18933" y="17280"/>
                    <a:pt x="20476" y="13625"/>
                    <a:pt x="20733" y="10468"/>
                  </a:cubicBezTo>
                  <a:cubicBezTo>
                    <a:pt x="20990" y="7311"/>
                    <a:pt x="19961" y="4652"/>
                    <a:pt x="18933" y="1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6761658" y="7348993"/>
              <a:ext cx="202290" cy="18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062" fill="norm" stroke="1" extrusionOk="0">
                  <a:moveTo>
                    <a:pt x="0" y="2054"/>
                  </a:moveTo>
                  <a:cubicBezTo>
                    <a:pt x="1350" y="2918"/>
                    <a:pt x="2700" y="3782"/>
                    <a:pt x="3645" y="5654"/>
                  </a:cubicBezTo>
                  <a:cubicBezTo>
                    <a:pt x="4590" y="7526"/>
                    <a:pt x="5130" y="10406"/>
                    <a:pt x="5265" y="12710"/>
                  </a:cubicBezTo>
                  <a:cubicBezTo>
                    <a:pt x="5400" y="15014"/>
                    <a:pt x="5130" y="16742"/>
                    <a:pt x="4860" y="16742"/>
                  </a:cubicBezTo>
                  <a:cubicBezTo>
                    <a:pt x="4590" y="16742"/>
                    <a:pt x="4320" y="15014"/>
                    <a:pt x="5400" y="12134"/>
                  </a:cubicBezTo>
                  <a:cubicBezTo>
                    <a:pt x="6480" y="9254"/>
                    <a:pt x="8910" y="5222"/>
                    <a:pt x="11205" y="2774"/>
                  </a:cubicBezTo>
                  <a:cubicBezTo>
                    <a:pt x="13500" y="326"/>
                    <a:pt x="15660" y="-538"/>
                    <a:pt x="17415" y="326"/>
                  </a:cubicBezTo>
                  <a:cubicBezTo>
                    <a:pt x="19170" y="1190"/>
                    <a:pt x="20520" y="3782"/>
                    <a:pt x="21060" y="7238"/>
                  </a:cubicBezTo>
                  <a:cubicBezTo>
                    <a:pt x="21600" y="10694"/>
                    <a:pt x="21330" y="15014"/>
                    <a:pt x="21060" y="17462"/>
                  </a:cubicBezTo>
                  <a:cubicBezTo>
                    <a:pt x="20790" y="19910"/>
                    <a:pt x="20520" y="20486"/>
                    <a:pt x="20250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7389158" y="7096738"/>
              <a:ext cx="417010" cy="71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403" fill="norm" stroke="1" extrusionOk="0">
                  <a:moveTo>
                    <a:pt x="8258" y="10211"/>
                  </a:moveTo>
                  <a:cubicBezTo>
                    <a:pt x="7998" y="9827"/>
                    <a:pt x="7737" y="9443"/>
                    <a:pt x="6957" y="9174"/>
                  </a:cubicBezTo>
                  <a:cubicBezTo>
                    <a:pt x="6176" y="8905"/>
                    <a:pt x="4875" y="8751"/>
                    <a:pt x="3573" y="9020"/>
                  </a:cubicBezTo>
                  <a:cubicBezTo>
                    <a:pt x="2272" y="9289"/>
                    <a:pt x="971" y="9981"/>
                    <a:pt x="386" y="10711"/>
                  </a:cubicBezTo>
                  <a:cubicBezTo>
                    <a:pt x="-200" y="11441"/>
                    <a:pt x="-70" y="12210"/>
                    <a:pt x="451" y="12594"/>
                  </a:cubicBezTo>
                  <a:cubicBezTo>
                    <a:pt x="971" y="12979"/>
                    <a:pt x="1882" y="12979"/>
                    <a:pt x="3248" y="12248"/>
                  </a:cubicBezTo>
                  <a:cubicBezTo>
                    <a:pt x="4614" y="11518"/>
                    <a:pt x="6436" y="10058"/>
                    <a:pt x="7477" y="8597"/>
                  </a:cubicBezTo>
                  <a:cubicBezTo>
                    <a:pt x="8518" y="7137"/>
                    <a:pt x="8778" y="5676"/>
                    <a:pt x="9364" y="4562"/>
                  </a:cubicBezTo>
                  <a:cubicBezTo>
                    <a:pt x="9949" y="3447"/>
                    <a:pt x="10860" y="2678"/>
                    <a:pt x="12552" y="1986"/>
                  </a:cubicBezTo>
                  <a:cubicBezTo>
                    <a:pt x="14243" y="1295"/>
                    <a:pt x="16716" y="680"/>
                    <a:pt x="18342" y="334"/>
                  </a:cubicBezTo>
                  <a:cubicBezTo>
                    <a:pt x="19969" y="-12"/>
                    <a:pt x="20749" y="-89"/>
                    <a:pt x="21075" y="103"/>
                  </a:cubicBezTo>
                  <a:cubicBezTo>
                    <a:pt x="21400" y="295"/>
                    <a:pt x="21270" y="757"/>
                    <a:pt x="20229" y="1910"/>
                  </a:cubicBezTo>
                  <a:cubicBezTo>
                    <a:pt x="19188" y="3063"/>
                    <a:pt x="17236" y="4907"/>
                    <a:pt x="15219" y="7098"/>
                  </a:cubicBezTo>
                  <a:cubicBezTo>
                    <a:pt x="13202" y="9289"/>
                    <a:pt x="11120" y="11826"/>
                    <a:pt x="9494" y="14016"/>
                  </a:cubicBezTo>
                  <a:cubicBezTo>
                    <a:pt x="7867" y="16207"/>
                    <a:pt x="6696" y="18052"/>
                    <a:pt x="6111" y="19243"/>
                  </a:cubicBezTo>
                  <a:cubicBezTo>
                    <a:pt x="5525" y="20435"/>
                    <a:pt x="5525" y="20973"/>
                    <a:pt x="5851" y="21242"/>
                  </a:cubicBezTo>
                  <a:cubicBezTo>
                    <a:pt x="6176" y="21511"/>
                    <a:pt x="6827" y="21511"/>
                    <a:pt x="8453" y="20704"/>
                  </a:cubicBezTo>
                  <a:cubicBezTo>
                    <a:pt x="10080" y="19897"/>
                    <a:pt x="12682" y="18283"/>
                    <a:pt x="14243" y="16822"/>
                  </a:cubicBezTo>
                  <a:cubicBezTo>
                    <a:pt x="15805" y="15362"/>
                    <a:pt x="16325" y="14055"/>
                    <a:pt x="16325" y="13171"/>
                  </a:cubicBezTo>
                  <a:cubicBezTo>
                    <a:pt x="16325" y="12287"/>
                    <a:pt x="15805" y="11826"/>
                    <a:pt x="15154" y="11480"/>
                  </a:cubicBezTo>
                  <a:cubicBezTo>
                    <a:pt x="14504" y="11134"/>
                    <a:pt x="13723" y="10903"/>
                    <a:pt x="13918" y="10865"/>
                  </a:cubicBezTo>
                  <a:cubicBezTo>
                    <a:pt x="14113" y="10826"/>
                    <a:pt x="15284" y="10980"/>
                    <a:pt x="16520" y="11057"/>
                  </a:cubicBezTo>
                  <a:cubicBezTo>
                    <a:pt x="17757" y="11134"/>
                    <a:pt x="19058" y="11134"/>
                    <a:pt x="20359" y="11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8452611" y="7356615"/>
              <a:ext cx="353816" cy="516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510" fill="norm" stroke="1" extrusionOk="0">
                  <a:moveTo>
                    <a:pt x="10852" y="3634"/>
                  </a:moveTo>
                  <a:cubicBezTo>
                    <a:pt x="9464" y="4698"/>
                    <a:pt x="8075" y="5762"/>
                    <a:pt x="6609" y="7997"/>
                  </a:cubicBezTo>
                  <a:cubicBezTo>
                    <a:pt x="5144" y="10231"/>
                    <a:pt x="3601" y="13636"/>
                    <a:pt x="2675" y="15871"/>
                  </a:cubicBezTo>
                  <a:cubicBezTo>
                    <a:pt x="1749" y="18105"/>
                    <a:pt x="1441" y="19169"/>
                    <a:pt x="1055" y="20020"/>
                  </a:cubicBezTo>
                  <a:cubicBezTo>
                    <a:pt x="669" y="20872"/>
                    <a:pt x="207" y="21510"/>
                    <a:pt x="52" y="21510"/>
                  </a:cubicBezTo>
                  <a:cubicBezTo>
                    <a:pt x="-102" y="21510"/>
                    <a:pt x="52" y="20872"/>
                    <a:pt x="978" y="18850"/>
                  </a:cubicBezTo>
                  <a:cubicBezTo>
                    <a:pt x="1904" y="16828"/>
                    <a:pt x="3601" y="13423"/>
                    <a:pt x="5684" y="10284"/>
                  </a:cubicBezTo>
                  <a:cubicBezTo>
                    <a:pt x="7767" y="7145"/>
                    <a:pt x="10235" y="4273"/>
                    <a:pt x="12395" y="2517"/>
                  </a:cubicBezTo>
                  <a:cubicBezTo>
                    <a:pt x="14555" y="761"/>
                    <a:pt x="16407" y="123"/>
                    <a:pt x="17641" y="16"/>
                  </a:cubicBezTo>
                  <a:cubicBezTo>
                    <a:pt x="18875" y="-90"/>
                    <a:pt x="19492" y="336"/>
                    <a:pt x="20032" y="1240"/>
                  </a:cubicBezTo>
                  <a:cubicBezTo>
                    <a:pt x="20572" y="2144"/>
                    <a:pt x="21035" y="3528"/>
                    <a:pt x="21267" y="4539"/>
                  </a:cubicBezTo>
                  <a:cubicBezTo>
                    <a:pt x="21498" y="5549"/>
                    <a:pt x="21498" y="6188"/>
                    <a:pt x="18875" y="6826"/>
                  </a:cubicBezTo>
                  <a:cubicBezTo>
                    <a:pt x="16252" y="7465"/>
                    <a:pt x="11007" y="8103"/>
                    <a:pt x="5761" y="87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0633413" y="505401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0600190" y="396468"/>
              <a:ext cx="153954" cy="516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7" h="21405" fill="norm" stroke="1" extrusionOk="0">
                  <a:moveTo>
                    <a:pt x="2439" y="4830"/>
                  </a:moveTo>
                  <a:cubicBezTo>
                    <a:pt x="3135" y="9172"/>
                    <a:pt x="3832" y="13513"/>
                    <a:pt x="4181" y="16107"/>
                  </a:cubicBezTo>
                  <a:cubicBezTo>
                    <a:pt x="4529" y="18701"/>
                    <a:pt x="4529" y="19548"/>
                    <a:pt x="4355" y="20236"/>
                  </a:cubicBezTo>
                  <a:cubicBezTo>
                    <a:pt x="4181" y="20925"/>
                    <a:pt x="3832" y="21454"/>
                    <a:pt x="3310" y="21401"/>
                  </a:cubicBezTo>
                  <a:cubicBezTo>
                    <a:pt x="2787" y="21348"/>
                    <a:pt x="2090" y="20713"/>
                    <a:pt x="1394" y="18648"/>
                  </a:cubicBezTo>
                  <a:cubicBezTo>
                    <a:pt x="697" y="16583"/>
                    <a:pt x="0" y="13089"/>
                    <a:pt x="0" y="9966"/>
                  </a:cubicBezTo>
                  <a:cubicBezTo>
                    <a:pt x="0" y="6842"/>
                    <a:pt x="697" y="4089"/>
                    <a:pt x="1742" y="2501"/>
                  </a:cubicBezTo>
                  <a:cubicBezTo>
                    <a:pt x="2787" y="913"/>
                    <a:pt x="4181" y="489"/>
                    <a:pt x="5748" y="225"/>
                  </a:cubicBezTo>
                  <a:cubicBezTo>
                    <a:pt x="7316" y="-40"/>
                    <a:pt x="9058" y="-146"/>
                    <a:pt x="11497" y="330"/>
                  </a:cubicBezTo>
                  <a:cubicBezTo>
                    <a:pt x="13935" y="807"/>
                    <a:pt x="17071" y="1866"/>
                    <a:pt x="18987" y="3189"/>
                  </a:cubicBezTo>
                  <a:cubicBezTo>
                    <a:pt x="20903" y="4513"/>
                    <a:pt x="21600" y="6101"/>
                    <a:pt x="20381" y="7425"/>
                  </a:cubicBezTo>
                  <a:cubicBezTo>
                    <a:pt x="19161" y="8748"/>
                    <a:pt x="16026" y="9807"/>
                    <a:pt x="13587" y="10442"/>
                  </a:cubicBezTo>
                  <a:cubicBezTo>
                    <a:pt x="11148" y="11078"/>
                    <a:pt x="9406" y="11289"/>
                    <a:pt x="7664" y="11395"/>
                  </a:cubicBezTo>
                  <a:cubicBezTo>
                    <a:pt x="5923" y="11501"/>
                    <a:pt x="4181" y="11501"/>
                    <a:pt x="2787" y="11289"/>
                  </a:cubicBezTo>
                  <a:cubicBezTo>
                    <a:pt x="1394" y="11078"/>
                    <a:pt x="348" y="10654"/>
                    <a:pt x="1916" y="9595"/>
                  </a:cubicBezTo>
                  <a:cubicBezTo>
                    <a:pt x="3484" y="8536"/>
                    <a:pt x="7664" y="6842"/>
                    <a:pt x="11845" y="5148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0825083" y="330201"/>
              <a:ext cx="651683" cy="300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7543"/>
                  </a:moveTo>
                  <a:cubicBezTo>
                    <a:pt x="678" y="9902"/>
                    <a:pt x="1355" y="12262"/>
                    <a:pt x="1609" y="14531"/>
                  </a:cubicBezTo>
                  <a:cubicBezTo>
                    <a:pt x="1864" y="16800"/>
                    <a:pt x="1694" y="18978"/>
                    <a:pt x="1398" y="20158"/>
                  </a:cubicBezTo>
                  <a:cubicBezTo>
                    <a:pt x="1101" y="21337"/>
                    <a:pt x="678" y="21519"/>
                    <a:pt x="424" y="21156"/>
                  </a:cubicBezTo>
                  <a:cubicBezTo>
                    <a:pt x="169" y="20793"/>
                    <a:pt x="85" y="19885"/>
                    <a:pt x="254" y="18070"/>
                  </a:cubicBezTo>
                  <a:cubicBezTo>
                    <a:pt x="424" y="16255"/>
                    <a:pt x="847" y="13532"/>
                    <a:pt x="1482" y="11627"/>
                  </a:cubicBezTo>
                  <a:cubicBezTo>
                    <a:pt x="2118" y="9721"/>
                    <a:pt x="2965" y="8632"/>
                    <a:pt x="3600" y="8087"/>
                  </a:cubicBezTo>
                  <a:cubicBezTo>
                    <a:pt x="4235" y="7543"/>
                    <a:pt x="4659" y="7543"/>
                    <a:pt x="5040" y="7815"/>
                  </a:cubicBezTo>
                  <a:cubicBezTo>
                    <a:pt x="5421" y="8087"/>
                    <a:pt x="5760" y="8632"/>
                    <a:pt x="5845" y="9811"/>
                  </a:cubicBezTo>
                  <a:cubicBezTo>
                    <a:pt x="5929" y="10991"/>
                    <a:pt x="5760" y="12806"/>
                    <a:pt x="5675" y="14985"/>
                  </a:cubicBezTo>
                  <a:cubicBezTo>
                    <a:pt x="5591" y="17163"/>
                    <a:pt x="5591" y="19704"/>
                    <a:pt x="5675" y="20430"/>
                  </a:cubicBezTo>
                  <a:cubicBezTo>
                    <a:pt x="5760" y="21156"/>
                    <a:pt x="5929" y="20067"/>
                    <a:pt x="6184" y="17253"/>
                  </a:cubicBezTo>
                  <a:cubicBezTo>
                    <a:pt x="6438" y="14440"/>
                    <a:pt x="6776" y="9902"/>
                    <a:pt x="6988" y="7180"/>
                  </a:cubicBezTo>
                  <a:cubicBezTo>
                    <a:pt x="7200" y="4457"/>
                    <a:pt x="7285" y="3549"/>
                    <a:pt x="7539" y="3005"/>
                  </a:cubicBezTo>
                  <a:cubicBezTo>
                    <a:pt x="7793" y="2460"/>
                    <a:pt x="8216" y="2279"/>
                    <a:pt x="8640" y="2369"/>
                  </a:cubicBezTo>
                  <a:cubicBezTo>
                    <a:pt x="9064" y="2460"/>
                    <a:pt x="9487" y="2823"/>
                    <a:pt x="9995" y="3095"/>
                  </a:cubicBezTo>
                  <a:cubicBezTo>
                    <a:pt x="10504" y="3368"/>
                    <a:pt x="11096" y="3549"/>
                    <a:pt x="11224" y="3912"/>
                  </a:cubicBezTo>
                  <a:cubicBezTo>
                    <a:pt x="11351" y="4275"/>
                    <a:pt x="11012" y="4820"/>
                    <a:pt x="10504" y="6363"/>
                  </a:cubicBezTo>
                  <a:cubicBezTo>
                    <a:pt x="9995" y="7906"/>
                    <a:pt x="9318" y="10447"/>
                    <a:pt x="8979" y="12171"/>
                  </a:cubicBezTo>
                  <a:cubicBezTo>
                    <a:pt x="8640" y="13895"/>
                    <a:pt x="8640" y="14803"/>
                    <a:pt x="8852" y="15529"/>
                  </a:cubicBezTo>
                  <a:cubicBezTo>
                    <a:pt x="9064" y="16255"/>
                    <a:pt x="9487" y="16800"/>
                    <a:pt x="10122" y="16800"/>
                  </a:cubicBezTo>
                  <a:cubicBezTo>
                    <a:pt x="10758" y="16800"/>
                    <a:pt x="11605" y="16255"/>
                    <a:pt x="12155" y="15620"/>
                  </a:cubicBezTo>
                  <a:cubicBezTo>
                    <a:pt x="12706" y="14985"/>
                    <a:pt x="12960" y="14258"/>
                    <a:pt x="13172" y="13442"/>
                  </a:cubicBezTo>
                  <a:cubicBezTo>
                    <a:pt x="13384" y="12625"/>
                    <a:pt x="13553" y="11717"/>
                    <a:pt x="13595" y="10810"/>
                  </a:cubicBezTo>
                  <a:cubicBezTo>
                    <a:pt x="13638" y="9902"/>
                    <a:pt x="13553" y="8995"/>
                    <a:pt x="13299" y="8359"/>
                  </a:cubicBezTo>
                  <a:cubicBezTo>
                    <a:pt x="13045" y="7724"/>
                    <a:pt x="12621" y="7361"/>
                    <a:pt x="12536" y="6726"/>
                  </a:cubicBezTo>
                  <a:cubicBezTo>
                    <a:pt x="12452" y="6090"/>
                    <a:pt x="12706" y="5183"/>
                    <a:pt x="13214" y="4366"/>
                  </a:cubicBezTo>
                  <a:cubicBezTo>
                    <a:pt x="13722" y="3549"/>
                    <a:pt x="14485" y="2823"/>
                    <a:pt x="15078" y="2642"/>
                  </a:cubicBezTo>
                  <a:cubicBezTo>
                    <a:pt x="15671" y="2460"/>
                    <a:pt x="16094" y="2823"/>
                    <a:pt x="16560" y="4003"/>
                  </a:cubicBezTo>
                  <a:cubicBezTo>
                    <a:pt x="17026" y="5183"/>
                    <a:pt x="17534" y="7180"/>
                    <a:pt x="17788" y="9085"/>
                  </a:cubicBezTo>
                  <a:cubicBezTo>
                    <a:pt x="18042" y="10991"/>
                    <a:pt x="18042" y="12806"/>
                    <a:pt x="17915" y="14168"/>
                  </a:cubicBezTo>
                  <a:cubicBezTo>
                    <a:pt x="17788" y="15529"/>
                    <a:pt x="17534" y="16437"/>
                    <a:pt x="17195" y="16981"/>
                  </a:cubicBezTo>
                  <a:cubicBezTo>
                    <a:pt x="16856" y="17526"/>
                    <a:pt x="16433" y="17707"/>
                    <a:pt x="16179" y="17253"/>
                  </a:cubicBezTo>
                  <a:cubicBezTo>
                    <a:pt x="15925" y="16800"/>
                    <a:pt x="15840" y="15711"/>
                    <a:pt x="16094" y="12988"/>
                  </a:cubicBezTo>
                  <a:cubicBezTo>
                    <a:pt x="16348" y="10265"/>
                    <a:pt x="16941" y="5909"/>
                    <a:pt x="17746" y="3368"/>
                  </a:cubicBezTo>
                  <a:cubicBezTo>
                    <a:pt x="18551" y="827"/>
                    <a:pt x="19567" y="101"/>
                    <a:pt x="20245" y="10"/>
                  </a:cubicBezTo>
                  <a:cubicBezTo>
                    <a:pt x="20922" y="-81"/>
                    <a:pt x="21261" y="464"/>
                    <a:pt x="21600" y="1008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11499765" y="482400"/>
              <a:ext cx="7668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7398006" y="6025964"/>
              <a:ext cx="1602371" cy="6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0" y="4663"/>
                  </a:moveTo>
                  <a:cubicBezTo>
                    <a:pt x="1102" y="3063"/>
                    <a:pt x="2205" y="1463"/>
                    <a:pt x="3497" y="663"/>
                  </a:cubicBezTo>
                  <a:cubicBezTo>
                    <a:pt x="4789" y="-137"/>
                    <a:pt x="6270" y="-137"/>
                    <a:pt x="7700" y="263"/>
                  </a:cubicBezTo>
                  <a:cubicBezTo>
                    <a:pt x="9129" y="663"/>
                    <a:pt x="10507" y="1463"/>
                    <a:pt x="11885" y="1863"/>
                  </a:cubicBezTo>
                  <a:cubicBezTo>
                    <a:pt x="13263" y="2263"/>
                    <a:pt x="14641" y="2263"/>
                    <a:pt x="15916" y="3463"/>
                  </a:cubicBezTo>
                  <a:cubicBezTo>
                    <a:pt x="17190" y="4663"/>
                    <a:pt x="18362" y="7063"/>
                    <a:pt x="19292" y="10263"/>
                  </a:cubicBezTo>
                  <a:cubicBezTo>
                    <a:pt x="20222" y="13463"/>
                    <a:pt x="20911" y="17463"/>
                    <a:pt x="21600" y="21463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8885373" y="5966746"/>
              <a:ext cx="104474" cy="242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5" h="21600" fill="norm" stroke="1" extrusionOk="0">
                  <a:moveTo>
                    <a:pt x="9042" y="1819"/>
                  </a:moveTo>
                  <a:cubicBezTo>
                    <a:pt x="7033" y="909"/>
                    <a:pt x="5023" y="0"/>
                    <a:pt x="4772" y="0"/>
                  </a:cubicBezTo>
                  <a:cubicBezTo>
                    <a:pt x="4521" y="0"/>
                    <a:pt x="6028" y="909"/>
                    <a:pt x="9544" y="2728"/>
                  </a:cubicBezTo>
                  <a:cubicBezTo>
                    <a:pt x="13060" y="4547"/>
                    <a:pt x="18586" y="7276"/>
                    <a:pt x="20093" y="10232"/>
                  </a:cubicBezTo>
                  <a:cubicBezTo>
                    <a:pt x="21600" y="13187"/>
                    <a:pt x="19088" y="16371"/>
                    <a:pt x="15070" y="18303"/>
                  </a:cubicBezTo>
                  <a:cubicBezTo>
                    <a:pt x="11051" y="20236"/>
                    <a:pt x="5526" y="209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9162018" y="5989275"/>
              <a:ext cx="148972" cy="413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30" fill="norm" stroke="1" extrusionOk="0">
                  <a:moveTo>
                    <a:pt x="5400" y="7445"/>
                  </a:moveTo>
                  <a:cubicBezTo>
                    <a:pt x="5400" y="6783"/>
                    <a:pt x="5400" y="6120"/>
                    <a:pt x="5400" y="6120"/>
                  </a:cubicBezTo>
                  <a:cubicBezTo>
                    <a:pt x="5400" y="6120"/>
                    <a:pt x="5400" y="6783"/>
                    <a:pt x="4850" y="9234"/>
                  </a:cubicBezTo>
                  <a:cubicBezTo>
                    <a:pt x="4301" y="11686"/>
                    <a:pt x="3203" y="15926"/>
                    <a:pt x="2288" y="18378"/>
                  </a:cubicBezTo>
                  <a:cubicBezTo>
                    <a:pt x="1372" y="20829"/>
                    <a:pt x="640" y="21492"/>
                    <a:pt x="274" y="21426"/>
                  </a:cubicBezTo>
                  <a:cubicBezTo>
                    <a:pt x="-92" y="21359"/>
                    <a:pt x="-92" y="20564"/>
                    <a:pt x="274" y="17914"/>
                  </a:cubicBezTo>
                  <a:cubicBezTo>
                    <a:pt x="640" y="15264"/>
                    <a:pt x="1372" y="10758"/>
                    <a:pt x="2654" y="7578"/>
                  </a:cubicBezTo>
                  <a:cubicBezTo>
                    <a:pt x="3935" y="4398"/>
                    <a:pt x="5766" y="2542"/>
                    <a:pt x="8328" y="1416"/>
                  </a:cubicBezTo>
                  <a:cubicBezTo>
                    <a:pt x="10891" y="290"/>
                    <a:pt x="14186" y="-108"/>
                    <a:pt x="16749" y="25"/>
                  </a:cubicBezTo>
                  <a:cubicBezTo>
                    <a:pt x="19311" y="157"/>
                    <a:pt x="21142" y="820"/>
                    <a:pt x="21325" y="2078"/>
                  </a:cubicBezTo>
                  <a:cubicBezTo>
                    <a:pt x="21508" y="3337"/>
                    <a:pt x="20044" y="5193"/>
                    <a:pt x="17115" y="6253"/>
                  </a:cubicBezTo>
                  <a:cubicBezTo>
                    <a:pt x="14186" y="7313"/>
                    <a:pt x="9793" y="7578"/>
                    <a:pt x="6498" y="7644"/>
                  </a:cubicBezTo>
                  <a:cubicBezTo>
                    <a:pt x="3203" y="7710"/>
                    <a:pt x="1006" y="7578"/>
                    <a:pt x="457" y="7247"/>
                  </a:cubicBezTo>
                  <a:cubicBezTo>
                    <a:pt x="-92" y="6915"/>
                    <a:pt x="1006" y="6385"/>
                    <a:pt x="2105" y="5855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9327212" y="6010192"/>
              <a:ext cx="117842" cy="13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50" fill="norm" stroke="1" extrusionOk="0">
                  <a:moveTo>
                    <a:pt x="21191" y="0"/>
                  </a:moveTo>
                  <a:cubicBezTo>
                    <a:pt x="15676" y="1200"/>
                    <a:pt x="10161" y="2400"/>
                    <a:pt x="6485" y="5000"/>
                  </a:cubicBezTo>
                  <a:cubicBezTo>
                    <a:pt x="2808" y="7600"/>
                    <a:pt x="970" y="11600"/>
                    <a:pt x="280" y="14600"/>
                  </a:cubicBezTo>
                  <a:cubicBezTo>
                    <a:pt x="-409" y="17600"/>
                    <a:pt x="51" y="19600"/>
                    <a:pt x="3038" y="20600"/>
                  </a:cubicBezTo>
                  <a:cubicBezTo>
                    <a:pt x="6025" y="21600"/>
                    <a:pt x="11540" y="21600"/>
                    <a:pt x="15216" y="20600"/>
                  </a:cubicBezTo>
                  <a:cubicBezTo>
                    <a:pt x="18893" y="19600"/>
                    <a:pt x="20731" y="17600"/>
                    <a:pt x="20731" y="14400"/>
                  </a:cubicBezTo>
                  <a:cubicBezTo>
                    <a:pt x="20731" y="11200"/>
                    <a:pt x="18893" y="6800"/>
                    <a:pt x="17055" y="24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9502909" y="5976292"/>
              <a:ext cx="57147" cy="170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49" fill="norm" stroke="1" extrusionOk="0">
                  <a:moveTo>
                    <a:pt x="21000" y="401"/>
                  </a:moveTo>
                  <a:cubicBezTo>
                    <a:pt x="16304" y="84"/>
                    <a:pt x="11609" y="-234"/>
                    <a:pt x="7852" y="242"/>
                  </a:cubicBezTo>
                  <a:cubicBezTo>
                    <a:pt x="4096" y="719"/>
                    <a:pt x="1278" y="1990"/>
                    <a:pt x="339" y="3419"/>
                  </a:cubicBezTo>
                  <a:cubicBezTo>
                    <a:pt x="-600" y="4848"/>
                    <a:pt x="339" y="6437"/>
                    <a:pt x="4096" y="8660"/>
                  </a:cubicBezTo>
                  <a:cubicBezTo>
                    <a:pt x="7852" y="10884"/>
                    <a:pt x="14426" y="13742"/>
                    <a:pt x="17713" y="15966"/>
                  </a:cubicBezTo>
                  <a:cubicBezTo>
                    <a:pt x="21000" y="18190"/>
                    <a:pt x="21000" y="19778"/>
                    <a:pt x="18652" y="20572"/>
                  </a:cubicBezTo>
                  <a:cubicBezTo>
                    <a:pt x="16304" y="21366"/>
                    <a:pt x="11609" y="21366"/>
                    <a:pt x="8791" y="20413"/>
                  </a:cubicBezTo>
                  <a:cubicBezTo>
                    <a:pt x="5974" y="19460"/>
                    <a:pt x="5035" y="17554"/>
                    <a:pt x="5035" y="15807"/>
                  </a:cubicBezTo>
                  <a:cubicBezTo>
                    <a:pt x="5035" y="14060"/>
                    <a:pt x="5974" y="12472"/>
                    <a:pt x="6913" y="10884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9660478" y="5841521"/>
              <a:ext cx="91249" cy="27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22" fill="norm" stroke="1" extrusionOk="0">
                  <a:moveTo>
                    <a:pt x="21423" y="0"/>
                  </a:moveTo>
                  <a:cubicBezTo>
                    <a:pt x="14823" y="4909"/>
                    <a:pt x="8223" y="9818"/>
                    <a:pt x="4623" y="12764"/>
                  </a:cubicBezTo>
                  <a:cubicBezTo>
                    <a:pt x="1023" y="15709"/>
                    <a:pt x="423" y="16691"/>
                    <a:pt x="123" y="18065"/>
                  </a:cubicBezTo>
                  <a:cubicBezTo>
                    <a:pt x="-177" y="19440"/>
                    <a:pt x="-177" y="21207"/>
                    <a:pt x="3123" y="21404"/>
                  </a:cubicBezTo>
                  <a:cubicBezTo>
                    <a:pt x="6423" y="21600"/>
                    <a:pt x="13023" y="20225"/>
                    <a:pt x="19623" y="18851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9659724" y="5974413"/>
              <a:ext cx="245339" cy="132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1" fill="norm" stroke="1" extrusionOk="0">
                  <a:moveTo>
                    <a:pt x="0" y="4483"/>
                  </a:moveTo>
                  <a:cubicBezTo>
                    <a:pt x="900" y="5706"/>
                    <a:pt x="1800" y="6928"/>
                    <a:pt x="4162" y="7540"/>
                  </a:cubicBezTo>
                  <a:cubicBezTo>
                    <a:pt x="6525" y="8151"/>
                    <a:pt x="10350" y="8151"/>
                    <a:pt x="12825" y="7947"/>
                  </a:cubicBezTo>
                  <a:cubicBezTo>
                    <a:pt x="15300" y="7743"/>
                    <a:pt x="16425" y="7336"/>
                    <a:pt x="17100" y="6113"/>
                  </a:cubicBezTo>
                  <a:cubicBezTo>
                    <a:pt x="17775" y="4891"/>
                    <a:pt x="18000" y="2853"/>
                    <a:pt x="17438" y="1630"/>
                  </a:cubicBezTo>
                  <a:cubicBezTo>
                    <a:pt x="16875" y="408"/>
                    <a:pt x="15525" y="0"/>
                    <a:pt x="14287" y="0"/>
                  </a:cubicBezTo>
                  <a:cubicBezTo>
                    <a:pt x="13050" y="0"/>
                    <a:pt x="11925" y="408"/>
                    <a:pt x="10800" y="3057"/>
                  </a:cubicBezTo>
                  <a:cubicBezTo>
                    <a:pt x="9675" y="5706"/>
                    <a:pt x="8550" y="10596"/>
                    <a:pt x="9225" y="14264"/>
                  </a:cubicBezTo>
                  <a:cubicBezTo>
                    <a:pt x="9900" y="17932"/>
                    <a:pt x="12375" y="20377"/>
                    <a:pt x="14738" y="20989"/>
                  </a:cubicBezTo>
                  <a:cubicBezTo>
                    <a:pt x="17100" y="21600"/>
                    <a:pt x="19350" y="20377"/>
                    <a:pt x="21600" y="19155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9951063" y="5956524"/>
              <a:ext cx="191673" cy="16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0" fill="norm" stroke="1" extrusionOk="0">
                  <a:moveTo>
                    <a:pt x="0" y="4836"/>
                  </a:moveTo>
                  <a:cubicBezTo>
                    <a:pt x="1152" y="8060"/>
                    <a:pt x="2304" y="11284"/>
                    <a:pt x="3168" y="14346"/>
                  </a:cubicBezTo>
                  <a:cubicBezTo>
                    <a:pt x="4032" y="17409"/>
                    <a:pt x="4608" y="20310"/>
                    <a:pt x="4752" y="20955"/>
                  </a:cubicBezTo>
                  <a:cubicBezTo>
                    <a:pt x="4896" y="21600"/>
                    <a:pt x="4608" y="19988"/>
                    <a:pt x="4752" y="18054"/>
                  </a:cubicBezTo>
                  <a:cubicBezTo>
                    <a:pt x="4896" y="16119"/>
                    <a:pt x="5472" y="13863"/>
                    <a:pt x="6480" y="11928"/>
                  </a:cubicBezTo>
                  <a:cubicBezTo>
                    <a:pt x="7488" y="9994"/>
                    <a:pt x="8928" y="8382"/>
                    <a:pt x="10224" y="8060"/>
                  </a:cubicBezTo>
                  <a:cubicBezTo>
                    <a:pt x="11520" y="7737"/>
                    <a:pt x="12672" y="8704"/>
                    <a:pt x="13248" y="9994"/>
                  </a:cubicBezTo>
                  <a:cubicBezTo>
                    <a:pt x="13824" y="11284"/>
                    <a:pt x="13824" y="12896"/>
                    <a:pt x="13680" y="15152"/>
                  </a:cubicBezTo>
                  <a:cubicBezTo>
                    <a:pt x="13536" y="17409"/>
                    <a:pt x="13248" y="20310"/>
                    <a:pt x="13104" y="20955"/>
                  </a:cubicBezTo>
                  <a:cubicBezTo>
                    <a:pt x="12960" y="21600"/>
                    <a:pt x="12960" y="19988"/>
                    <a:pt x="13680" y="16603"/>
                  </a:cubicBezTo>
                  <a:cubicBezTo>
                    <a:pt x="14400" y="13218"/>
                    <a:pt x="15840" y="8060"/>
                    <a:pt x="17280" y="4997"/>
                  </a:cubicBezTo>
                  <a:cubicBezTo>
                    <a:pt x="18720" y="1934"/>
                    <a:pt x="20160" y="9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0128825" y="5954437"/>
              <a:ext cx="259249" cy="18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17" fill="norm" stroke="1" extrusionOk="0">
                  <a:moveTo>
                    <a:pt x="9411" y="2866"/>
                  </a:moveTo>
                  <a:cubicBezTo>
                    <a:pt x="7082" y="4033"/>
                    <a:pt x="4753" y="5201"/>
                    <a:pt x="3164" y="6514"/>
                  </a:cubicBezTo>
                  <a:cubicBezTo>
                    <a:pt x="1576" y="7828"/>
                    <a:pt x="729" y="9287"/>
                    <a:pt x="306" y="11039"/>
                  </a:cubicBezTo>
                  <a:cubicBezTo>
                    <a:pt x="-118" y="12790"/>
                    <a:pt x="-118" y="14833"/>
                    <a:pt x="411" y="16001"/>
                  </a:cubicBezTo>
                  <a:cubicBezTo>
                    <a:pt x="941" y="17169"/>
                    <a:pt x="2000" y="17460"/>
                    <a:pt x="3270" y="16585"/>
                  </a:cubicBezTo>
                  <a:cubicBezTo>
                    <a:pt x="4541" y="15709"/>
                    <a:pt x="6023" y="13666"/>
                    <a:pt x="6764" y="11914"/>
                  </a:cubicBezTo>
                  <a:cubicBezTo>
                    <a:pt x="7506" y="10163"/>
                    <a:pt x="7506" y="8704"/>
                    <a:pt x="7188" y="7390"/>
                  </a:cubicBezTo>
                  <a:cubicBezTo>
                    <a:pt x="6870" y="6077"/>
                    <a:pt x="6235" y="4909"/>
                    <a:pt x="6447" y="3887"/>
                  </a:cubicBezTo>
                  <a:cubicBezTo>
                    <a:pt x="6659" y="2866"/>
                    <a:pt x="7717" y="1990"/>
                    <a:pt x="8776" y="1552"/>
                  </a:cubicBezTo>
                  <a:cubicBezTo>
                    <a:pt x="9835" y="1114"/>
                    <a:pt x="10894" y="1114"/>
                    <a:pt x="12058" y="2428"/>
                  </a:cubicBezTo>
                  <a:cubicBezTo>
                    <a:pt x="13223" y="3742"/>
                    <a:pt x="14494" y="6369"/>
                    <a:pt x="15235" y="9142"/>
                  </a:cubicBezTo>
                  <a:cubicBezTo>
                    <a:pt x="15976" y="11914"/>
                    <a:pt x="16188" y="14833"/>
                    <a:pt x="16188" y="17023"/>
                  </a:cubicBezTo>
                  <a:cubicBezTo>
                    <a:pt x="16188" y="19212"/>
                    <a:pt x="15976" y="20671"/>
                    <a:pt x="15341" y="20963"/>
                  </a:cubicBezTo>
                  <a:cubicBezTo>
                    <a:pt x="14706" y="21255"/>
                    <a:pt x="13647" y="20379"/>
                    <a:pt x="13117" y="18190"/>
                  </a:cubicBezTo>
                  <a:cubicBezTo>
                    <a:pt x="12588" y="16001"/>
                    <a:pt x="12588" y="12498"/>
                    <a:pt x="13223" y="9142"/>
                  </a:cubicBezTo>
                  <a:cubicBezTo>
                    <a:pt x="13859" y="5785"/>
                    <a:pt x="15129" y="2574"/>
                    <a:pt x="16611" y="1114"/>
                  </a:cubicBezTo>
                  <a:cubicBezTo>
                    <a:pt x="18094" y="-345"/>
                    <a:pt x="19788" y="-53"/>
                    <a:pt x="21482" y="239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0395740" y="6094527"/>
              <a:ext cx="61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3429"/>
                    <a:pt x="9000" y="6857"/>
                    <a:pt x="5400" y="10457"/>
                  </a:cubicBezTo>
                  <a:cubicBezTo>
                    <a:pt x="1800" y="14057"/>
                    <a:pt x="900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2546957" y="8072546"/>
              <a:ext cx="179116" cy="54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16" fill="norm" stroke="1" extrusionOk="0">
                  <a:moveTo>
                    <a:pt x="7858" y="2701"/>
                  </a:moveTo>
                  <a:cubicBezTo>
                    <a:pt x="6958" y="6001"/>
                    <a:pt x="6058" y="9301"/>
                    <a:pt x="5308" y="12001"/>
                  </a:cubicBezTo>
                  <a:cubicBezTo>
                    <a:pt x="4558" y="14701"/>
                    <a:pt x="3958" y="16801"/>
                    <a:pt x="3658" y="18151"/>
                  </a:cubicBezTo>
                  <a:cubicBezTo>
                    <a:pt x="3358" y="19501"/>
                    <a:pt x="3358" y="20101"/>
                    <a:pt x="2908" y="20601"/>
                  </a:cubicBezTo>
                  <a:cubicBezTo>
                    <a:pt x="2458" y="21101"/>
                    <a:pt x="1558" y="21501"/>
                    <a:pt x="1108" y="21401"/>
                  </a:cubicBezTo>
                  <a:cubicBezTo>
                    <a:pt x="658" y="21301"/>
                    <a:pt x="658" y="20701"/>
                    <a:pt x="508" y="18701"/>
                  </a:cubicBezTo>
                  <a:cubicBezTo>
                    <a:pt x="358" y="16701"/>
                    <a:pt x="58" y="13301"/>
                    <a:pt x="808" y="10201"/>
                  </a:cubicBezTo>
                  <a:cubicBezTo>
                    <a:pt x="1558" y="7101"/>
                    <a:pt x="3358" y="4301"/>
                    <a:pt x="4708" y="2701"/>
                  </a:cubicBezTo>
                  <a:cubicBezTo>
                    <a:pt x="6058" y="1101"/>
                    <a:pt x="6958" y="701"/>
                    <a:pt x="8608" y="401"/>
                  </a:cubicBezTo>
                  <a:cubicBezTo>
                    <a:pt x="10258" y="101"/>
                    <a:pt x="12658" y="-99"/>
                    <a:pt x="14608" y="51"/>
                  </a:cubicBezTo>
                  <a:cubicBezTo>
                    <a:pt x="16558" y="201"/>
                    <a:pt x="18058" y="701"/>
                    <a:pt x="19258" y="1551"/>
                  </a:cubicBezTo>
                  <a:cubicBezTo>
                    <a:pt x="20458" y="2401"/>
                    <a:pt x="21358" y="3601"/>
                    <a:pt x="20908" y="4601"/>
                  </a:cubicBezTo>
                  <a:cubicBezTo>
                    <a:pt x="20458" y="5601"/>
                    <a:pt x="18658" y="6401"/>
                    <a:pt x="15958" y="6901"/>
                  </a:cubicBezTo>
                  <a:cubicBezTo>
                    <a:pt x="13258" y="7401"/>
                    <a:pt x="9658" y="7601"/>
                    <a:pt x="7108" y="7701"/>
                  </a:cubicBezTo>
                  <a:cubicBezTo>
                    <a:pt x="4558" y="7801"/>
                    <a:pt x="3058" y="7801"/>
                    <a:pt x="1858" y="7601"/>
                  </a:cubicBezTo>
                  <a:cubicBezTo>
                    <a:pt x="658" y="7401"/>
                    <a:pt x="-242" y="7001"/>
                    <a:pt x="58" y="6701"/>
                  </a:cubicBezTo>
                  <a:cubicBezTo>
                    <a:pt x="358" y="6401"/>
                    <a:pt x="1858" y="6201"/>
                    <a:pt x="3958" y="5901"/>
                  </a:cubicBezTo>
                  <a:cubicBezTo>
                    <a:pt x="6058" y="5601"/>
                    <a:pt x="8758" y="5201"/>
                    <a:pt x="11458" y="4801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2774902" y="8086098"/>
              <a:ext cx="161004" cy="232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4" fill="norm" stroke="1" extrusionOk="0">
                  <a:moveTo>
                    <a:pt x="0" y="164"/>
                  </a:moveTo>
                  <a:cubicBezTo>
                    <a:pt x="1714" y="-68"/>
                    <a:pt x="3429" y="-300"/>
                    <a:pt x="5829" y="1326"/>
                  </a:cubicBezTo>
                  <a:cubicBezTo>
                    <a:pt x="8229" y="2952"/>
                    <a:pt x="11314" y="6435"/>
                    <a:pt x="12857" y="9687"/>
                  </a:cubicBezTo>
                  <a:cubicBezTo>
                    <a:pt x="14400" y="12939"/>
                    <a:pt x="14400" y="15958"/>
                    <a:pt x="13886" y="17932"/>
                  </a:cubicBezTo>
                  <a:cubicBezTo>
                    <a:pt x="13371" y="19906"/>
                    <a:pt x="12343" y="20836"/>
                    <a:pt x="10971" y="21068"/>
                  </a:cubicBezTo>
                  <a:cubicBezTo>
                    <a:pt x="9600" y="21300"/>
                    <a:pt x="7886" y="20835"/>
                    <a:pt x="6857" y="19210"/>
                  </a:cubicBezTo>
                  <a:cubicBezTo>
                    <a:pt x="5829" y="17584"/>
                    <a:pt x="5486" y="14797"/>
                    <a:pt x="6343" y="12242"/>
                  </a:cubicBezTo>
                  <a:cubicBezTo>
                    <a:pt x="7200" y="9687"/>
                    <a:pt x="9257" y="7364"/>
                    <a:pt x="12000" y="5971"/>
                  </a:cubicBezTo>
                  <a:cubicBezTo>
                    <a:pt x="14743" y="4577"/>
                    <a:pt x="18171" y="4113"/>
                    <a:pt x="21600" y="3648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3004907" y="8133906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3027907" y="8084007"/>
              <a:ext cx="38335" cy="42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7" fill="norm" stroke="1" extrusionOk="0">
                  <a:moveTo>
                    <a:pt x="0" y="17186"/>
                  </a:moveTo>
                  <a:cubicBezTo>
                    <a:pt x="0" y="8291"/>
                    <a:pt x="0" y="-603"/>
                    <a:pt x="3600" y="32"/>
                  </a:cubicBezTo>
                  <a:cubicBezTo>
                    <a:pt x="7200" y="667"/>
                    <a:pt x="14400" y="10832"/>
                    <a:pt x="21600" y="20997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3062738" y="8149240"/>
              <a:ext cx="116329" cy="16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5" h="21279" fill="norm" stroke="1" extrusionOk="0">
                  <a:moveTo>
                    <a:pt x="16474" y="0"/>
                  </a:moveTo>
                  <a:cubicBezTo>
                    <a:pt x="13829" y="0"/>
                    <a:pt x="11184" y="0"/>
                    <a:pt x="8098" y="2782"/>
                  </a:cubicBezTo>
                  <a:cubicBezTo>
                    <a:pt x="5013" y="5564"/>
                    <a:pt x="1486" y="11127"/>
                    <a:pt x="384" y="14727"/>
                  </a:cubicBezTo>
                  <a:cubicBezTo>
                    <a:pt x="-718" y="18327"/>
                    <a:pt x="604" y="19964"/>
                    <a:pt x="3690" y="20782"/>
                  </a:cubicBezTo>
                  <a:cubicBezTo>
                    <a:pt x="6776" y="21600"/>
                    <a:pt x="11625" y="21600"/>
                    <a:pt x="15151" y="19309"/>
                  </a:cubicBezTo>
                  <a:cubicBezTo>
                    <a:pt x="18678" y="17018"/>
                    <a:pt x="20882" y="12436"/>
                    <a:pt x="19780" y="9327"/>
                  </a:cubicBezTo>
                  <a:cubicBezTo>
                    <a:pt x="18678" y="6218"/>
                    <a:pt x="14270" y="4582"/>
                    <a:pt x="9862" y="2945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3219578" y="8049571"/>
              <a:ext cx="214673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29"/>
                  </a:moveTo>
                  <a:cubicBezTo>
                    <a:pt x="2829" y="5510"/>
                    <a:pt x="5657" y="6392"/>
                    <a:pt x="7586" y="8376"/>
                  </a:cubicBezTo>
                  <a:cubicBezTo>
                    <a:pt x="9514" y="10359"/>
                    <a:pt x="10543" y="13445"/>
                    <a:pt x="11057" y="15539"/>
                  </a:cubicBezTo>
                  <a:cubicBezTo>
                    <a:pt x="11571" y="17633"/>
                    <a:pt x="11571" y="18735"/>
                    <a:pt x="11186" y="19727"/>
                  </a:cubicBezTo>
                  <a:cubicBezTo>
                    <a:pt x="10800" y="20718"/>
                    <a:pt x="10029" y="21600"/>
                    <a:pt x="9257" y="21600"/>
                  </a:cubicBezTo>
                  <a:cubicBezTo>
                    <a:pt x="8486" y="21600"/>
                    <a:pt x="7714" y="20718"/>
                    <a:pt x="7329" y="18845"/>
                  </a:cubicBezTo>
                  <a:cubicBezTo>
                    <a:pt x="6943" y="16971"/>
                    <a:pt x="6943" y="14106"/>
                    <a:pt x="9386" y="10800"/>
                  </a:cubicBezTo>
                  <a:cubicBezTo>
                    <a:pt x="11829" y="7494"/>
                    <a:pt x="16714" y="374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3447028" y="8261524"/>
              <a:ext cx="155893" cy="182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1416" y="3865"/>
                  </a:moveTo>
                  <a:cubicBezTo>
                    <a:pt x="2479" y="2682"/>
                    <a:pt x="3541" y="1498"/>
                    <a:pt x="5311" y="759"/>
                  </a:cubicBezTo>
                  <a:cubicBezTo>
                    <a:pt x="7082" y="19"/>
                    <a:pt x="9561" y="-277"/>
                    <a:pt x="10977" y="315"/>
                  </a:cubicBezTo>
                  <a:cubicBezTo>
                    <a:pt x="12393" y="907"/>
                    <a:pt x="12748" y="2386"/>
                    <a:pt x="11331" y="5493"/>
                  </a:cubicBezTo>
                  <a:cubicBezTo>
                    <a:pt x="9915" y="8600"/>
                    <a:pt x="6728" y="13334"/>
                    <a:pt x="4249" y="16293"/>
                  </a:cubicBezTo>
                  <a:cubicBezTo>
                    <a:pt x="1770" y="19252"/>
                    <a:pt x="0" y="20435"/>
                    <a:pt x="0" y="20879"/>
                  </a:cubicBezTo>
                  <a:cubicBezTo>
                    <a:pt x="0" y="21323"/>
                    <a:pt x="1770" y="21027"/>
                    <a:pt x="5666" y="20139"/>
                  </a:cubicBezTo>
                  <a:cubicBezTo>
                    <a:pt x="9561" y="19252"/>
                    <a:pt x="15580" y="17772"/>
                    <a:pt x="21600" y="16293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3832926" y="8141573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3840592" y="8241242"/>
              <a:ext cx="184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4324117" y="8047519"/>
              <a:ext cx="238266" cy="487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465" fill="norm" stroke="1" extrusionOk="0">
                  <a:moveTo>
                    <a:pt x="2682" y="6165"/>
                  </a:moveTo>
                  <a:cubicBezTo>
                    <a:pt x="2000" y="9652"/>
                    <a:pt x="1318" y="13140"/>
                    <a:pt x="977" y="15503"/>
                  </a:cubicBezTo>
                  <a:cubicBezTo>
                    <a:pt x="636" y="17865"/>
                    <a:pt x="636" y="19103"/>
                    <a:pt x="522" y="20003"/>
                  </a:cubicBezTo>
                  <a:cubicBezTo>
                    <a:pt x="409" y="20903"/>
                    <a:pt x="181" y="21465"/>
                    <a:pt x="68" y="21465"/>
                  </a:cubicBezTo>
                  <a:cubicBezTo>
                    <a:pt x="-46" y="21465"/>
                    <a:pt x="-46" y="20903"/>
                    <a:pt x="295" y="18371"/>
                  </a:cubicBezTo>
                  <a:cubicBezTo>
                    <a:pt x="636" y="15840"/>
                    <a:pt x="1318" y="11340"/>
                    <a:pt x="2569" y="8077"/>
                  </a:cubicBezTo>
                  <a:cubicBezTo>
                    <a:pt x="3819" y="4815"/>
                    <a:pt x="5638" y="2790"/>
                    <a:pt x="7685" y="1552"/>
                  </a:cubicBezTo>
                  <a:cubicBezTo>
                    <a:pt x="9731" y="315"/>
                    <a:pt x="12005" y="-135"/>
                    <a:pt x="14278" y="34"/>
                  </a:cubicBezTo>
                  <a:cubicBezTo>
                    <a:pt x="16552" y="202"/>
                    <a:pt x="18826" y="990"/>
                    <a:pt x="20076" y="1777"/>
                  </a:cubicBezTo>
                  <a:cubicBezTo>
                    <a:pt x="21327" y="2565"/>
                    <a:pt x="21554" y="3352"/>
                    <a:pt x="20645" y="4196"/>
                  </a:cubicBezTo>
                  <a:cubicBezTo>
                    <a:pt x="19735" y="5040"/>
                    <a:pt x="17689" y="5940"/>
                    <a:pt x="15983" y="6502"/>
                  </a:cubicBezTo>
                  <a:cubicBezTo>
                    <a:pt x="14278" y="7065"/>
                    <a:pt x="12914" y="7290"/>
                    <a:pt x="11209" y="7402"/>
                  </a:cubicBezTo>
                  <a:cubicBezTo>
                    <a:pt x="9503" y="7515"/>
                    <a:pt x="7457" y="7515"/>
                    <a:pt x="7230" y="7346"/>
                  </a:cubicBezTo>
                  <a:cubicBezTo>
                    <a:pt x="7002" y="7177"/>
                    <a:pt x="8594" y="6840"/>
                    <a:pt x="10186" y="6502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4565903" y="8080239"/>
              <a:ext cx="149313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fill="norm" stroke="1" extrusionOk="0">
                  <a:moveTo>
                    <a:pt x="11228" y="9095"/>
                  </a:moveTo>
                  <a:cubicBezTo>
                    <a:pt x="11948" y="7200"/>
                    <a:pt x="12668" y="5305"/>
                    <a:pt x="11768" y="3979"/>
                  </a:cubicBezTo>
                  <a:cubicBezTo>
                    <a:pt x="10868" y="2653"/>
                    <a:pt x="8348" y="1895"/>
                    <a:pt x="6188" y="2463"/>
                  </a:cubicBezTo>
                  <a:cubicBezTo>
                    <a:pt x="4028" y="3031"/>
                    <a:pt x="2228" y="4926"/>
                    <a:pt x="1148" y="7958"/>
                  </a:cubicBezTo>
                  <a:cubicBezTo>
                    <a:pt x="68" y="10989"/>
                    <a:pt x="-292" y="15158"/>
                    <a:pt x="248" y="17811"/>
                  </a:cubicBezTo>
                  <a:cubicBezTo>
                    <a:pt x="788" y="20463"/>
                    <a:pt x="2228" y="21600"/>
                    <a:pt x="5648" y="21600"/>
                  </a:cubicBezTo>
                  <a:cubicBezTo>
                    <a:pt x="9068" y="21600"/>
                    <a:pt x="14468" y="20463"/>
                    <a:pt x="17528" y="17621"/>
                  </a:cubicBezTo>
                  <a:cubicBezTo>
                    <a:pt x="20588" y="14779"/>
                    <a:pt x="21308" y="10232"/>
                    <a:pt x="20948" y="7389"/>
                  </a:cubicBezTo>
                  <a:cubicBezTo>
                    <a:pt x="20588" y="4547"/>
                    <a:pt x="19148" y="3410"/>
                    <a:pt x="17168" y="2463"/>
                  </a:cubicBezTo>
                  <a:cubicBezTo>
                    <a:pt x="15188" y="1516"/>
                    <a:pt x="12668" y="758"/>
                    <a:pt x="12308" y="379"/>
                  </a:cubicBezTo>
                  <a:cubicBezTo>
                    <a:pt x="11948" y="0"/>
                    <a:pt x="13748" y="0"/>
                    <a:pt x="15548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4767622" y="8034992"/>
              <a:ext cx="84994" cy="17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308" fill="norm" stroke="1" extrusionOk="0">
                  <a:moveTo>
                    <a:pt x="21128" y="859"/>
                  </a:moveTo>
                  <a:cubicBezTo>
                    <a:pt x="17952" y="541"/>
                    <a:pt x="14775" y="224"/>
                    <a:pt x="11599" y="65"/>
                  </a:cubicBezTo>
                  <a:cubicBezTo>
                    <a:pt x="8422" y="-94"/>
                    <a:pt x="5246" y="-94"/>
                    <a:pt x="3657" y="1653"/>
                  </a:cubicBezTo>
                  <a:cubicBezTo>
                    <a:pt x="2069" y="3400"/>
                    <a:pt x="2069" y="6894"/>
                    <a:pt x="3975" y="9435"/>
                  </a:cubicBezTo>
                  <a:cubicBezTo>
                    <a:pt x="5881" y="11977"/>
                    <a:pt x="9693" y="13565"/>
                    <a:pt x="12869" y="14994"/>
                  </a:cubicBezTo>
                  <a:cubicBezTo>
                    <a:pt x="16046" y="16424"/>
                    <a:pt x="18587" y="17694"/>
                    <a:pt x="18269" y="18806"/>
                  </a:cubicBezTo>
                  <a:cubicBezTo>
                    <a:pt x="17952" y="19918"/>
                    <a:pt x="14775" y="20871"/>
                    <a:pt x="11599" y="21188"/>
                  </a:cubicBezTo>
                  <a:cubicBezTo>
                    <a:pt x="8422" y="21506"/>
                    <a:pt x="5246" y="21188"/>
                    <a:pt x="3022" y="20235"/>
                  </a:cubicBezTo>
                  <a:cubicBezTo>
                    <a:pt x="799" y="19282"/>
                    <a:pt x="-472" y="17694"/>
                    <a:pt x="163" y="15153"/>
                  </a:cubicBezTo>
                  <a:cubicBezTo>
                    <a:pt x="799" y="12612"/>
                    <a:pt x="3340" y="9118"/>
                    <a:pt x="5881" y="5624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4914594" y="7896234"/>
              <a:ext cx="137360" cy="30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26" fill="norm" stroke="1" extrusionOk="0">
                  <a:moveTo>
                    <a:pt x="17899" y="0"/>
                  </a:moveTo>
                  <a:cubicBezTo>
                    <a:pt x="12299" y="4603"/>
                    <a:pt x="6699" y="9207"/>
                    <a:pt x="3699" y="12216"/>
                  </a:cubicBezTo>
                  <a:cubicBezTo>
                    <a:pt x="699" y="15226"/>
                    <a:pt x="299" y="16643"/>
                    <a:pt x="99" y="17882"/>
                  </a:cubicBezTo>
                  <a:cubicBezTo>
                    <a:pt x="-101" y="19121"/>
                    <a:pt x="-101" y="20184"/>
                    <a:pt x="1099" y="20803"/>
                  </a:cubicBezTo>
                  <a:cubicBezTo>
                    <a:pt x="2299" y="21423"/>
                    <a:pt x="4699" y="21600"/>
                    <a:pt x="8299" y="21246"/>
                  </a:cubicBezTo>
                  <a:cubicBezTo>
                    <a:pt x="11899" y="20892"/>
                    <a:pt x="16699" y="20007"/>
                    <a:pt x="21499" y="19121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4906283" y="8026571"/>
              <a:ext cx="475345" cy="16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8836"/>
                  </a:moveTo>
                  <a:cubicBezTo>
                    <a:pt x="2671" y="8182"/>
                    <a:pt x="5342" y="7527"/>
                    <a:pt x="6968" y="7200"/>
                  </a:cubicBezTo>
                  <a:cubicBezTo>
                    <a:pt x="8594" y="6873"/>
                    <a:pt x="9174" y="6873"/>
                    <a:pt x="9639" y="6218"/>
                  </a:cubicBezTo>
                  <a:cubicBezTo>
                    <a:pt x="10103" y="5564"/>
                    <a:pt x="10452" y="4255"/>
                    <a:pt x="10335" y="3273"/>
                  </a:cubicBezTo>
                  <a:cubicBezTo>
                    <a:pt x="10219" y="2291"/>
                    <a:pt x="9639" y="1636"/>
                    <a:pt x="9058" y="1309"/>
                  </a:cubicBezTo>
                  <a:cubicBezTo>
                    <a:pt x="8477" y="982"/>
                    <a:pt x="7897" y="982"/>
                    <a:pt x="7084" y="3600"/>
                  </a:cubicBezTo>
                  <a:cubicBezTo>
                    <a:pt x="6271" y="6218"/>
                    <a:pt x="5226" y="11455"/>
                    <a:pt x="4877" y="14727"/>
                  </a:cubicBezTo>
                  <a:cubicBezTo>
                    <a:pt x="4529" y="18000"/>
                    <a:pt x="4877" y="19309"/>
                    <a:pt x="5632" y="20127"/>
                  </a:cubicBezTo>
                  <a:cubicBezTo>
                    <a:pt x="6387" y="20945"/>
                    <a:pt x="7548" y="21273"/>
                    <a:pt x="9000" y="19800"/>
                  </a:cubicBezTo>
                  <a:cubicBezTo>
                    <a:pt x="10452" y="18327"/>
                    <a:pt x="12194" y="15055"/>
                    <a:pt x="13123" y="12600"/>
                  </a:cubicBezTo>
                  <a:cubicBezTo>
                    <a:pt x="14052" y="10145"/>
                    <a:pt x="14168" y="8509"/>
                    <a:pt x="14110" y="6709"/>
                  </a:cubicBezTo>
                  <a:cubicBezTo>
                    <a:pt x="14052" y="4909"/>
                    <a:pt x="13819" y="2945"/>
                    <a:pt x="13819" y="2782"/>
                  </a:cubicBezTo>
                  <a:cubicBezTo>
                    <a:pt x="13819" y="2618"/>
                    <a:pt x="14052" y="4255"/>
                    <a:pt x="14400" y="6709"/>
                  </a:cubicBezTo>
                  <a:cubicBezTo>
                    <a:pt x="14748" y="9164"/>
                    <a:pt x="15213" y="12436"/>
                    <a:pt x="15503" y="15382"/>
                  </a:cubicBezTo>
                  <a:cubicBezTo>
                    <a:pt x="15794" y="18327"/>
                    <a:pt x="15910" y="20945"/>
                    <a:pt x="15852" y="21273"/>
                  </a:cubicBezTo>
                  <a:cubicBezTo>
                    <a:pt x="15794" y="21600"/>
                    <a:pt x="15561" y="19636"/>
                    <a:pt x="15619" y="16855"/>
                  </a:cubicBezTo>
                  <a:cubicBezTo>
                    <a:pt x="15677" y="14073"/>
                    <a:pt x="16026" y="10473"/>
                    <a:pt x="17071" y="7527"/>
                  </a:cubicBezTo>
                  <a:cubicBezTo>
                    <a:pt x="18116" y="4582"/>
                    <a:pt x="19858" y="22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5392802" y="7995903"/>
              <a:ext cx="27160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600" fill="norm" stroke="1" extrusionOk="0">
                  <a:moveTo>
                    <a:pt x="20868" y="8705"/>
                  </a:moveTo>
                  <a:cubicBezTo>
                    <a:pt x="14977" y="11928"/>
                    <a:pt x="9086" y="15152"/>
                    <a:pt x="5159" y="17570"/>
                  </a:cubicBezTo>
                  <a:cubicBezTo>
                    <a:pt x="1232" y="19988"/>
                    <a:pt x="-732" y="21600"/>
                    <a:pt x="250" y="21600"/>
                  </a:cubicBezTo>
                  <a:cubicBezTo>
                    <a:pt x="1232" y="21600"/>
                    <a:pt x="5159" y="19988"/>
                    <a:pt x="9086" y="16119"/>
                  </a:cubicBezTo>
                  <a:cubicBezTo>
                    <a:pt x="13014" y="12251"/>
                    <a:pt x="16941" y="6125"/>
                    <a:pt x="20868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5432740" y="7995903"/>
              <a:ext cx="324563" cy="207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6803" y="3951"/>
                  </a:moveTo>
                  <a:cubicBezTo>
                    <a:pt x="4762" y="6322"/>
                    <a:pt x="2721" y="8693"/>
                    <a:pt x="1531" y="10668"/>
                  </a:cubicBezTo>
                  <a:cubicBezTo>
                    <a:pt x="340" y="12644"/>
                    <a:pt x="0" y="14224"/>
                    <a:pt x="0" y="15673"/>
                  </a:cubicBezTo>
                  <a:cubicBezTo>
                    <a:pt x="0" y="17122"/>
                    <a:pt x="340" y="18439"/>
                    <a:pt x="1446" y="19098"/>
                  </a:cubicBezTo>
                  <a:cubicBezTo>
                    <a:pt x="2551" y="19756"/>
                    <a:pt x="4422" y="19756"/>
                    <a:pt x="5868" y="18702"/>
                  </a:cubicBezTo>
                  <a:cubicBezTo>
                    <a:pt x="7313" y="17649"/>
                    <a:pt x="8334" y="15541"/>
                    <a:pt x="8844" y="13698"/>
                  </a:cubicBezTo>
                  <a:cubicBezTo>
                    <a:pt x="9354" y="11854"/>
                    <a:pt x="9354" y="10273"/>
                    <a:pt x="8929" y="8693"/>
                  </a:cubicBezTo>
                  <a:cubicBezTo>
                    <a:pt x="8504" y="7112"/>
                    <a:pt x="7654" y="5532"/>
                    <a:pt x="7654" y="4610"/>
                  </a:cubicBezTo>
                  <a:cubicBezTo>
                    <a:pt x="7654" y="3688"/>
                    <a:pt x="8504" y="3424"/>
                    <a:pt x="9694" y="3688"/>
                  </a:cubicBezTo>
                  <a:cubicBezTo>
                    <a:pt x="10885" y="3951"/>
                    <a:pt x="12416" y="4741"/>
                    <a:pt x="13691" y="6322"/>
                  </a:cubicBezTo>
                  <a:cubicBezTo>
                    <a:pt x="14967" y="7902"/>
                    <a:pt x="15987" y="10273"/>
                    <a:pt x="16583" y="12380"/>
                  </a:cubicBezTo>
                  <a:cubicBezTo>
                    <a:pt x="17178" y="14488"/>
                    <a:pt x="17348" y="16332"/>
                    <a:pt x="17263" y="17912"/>
                  </a:cubicBezTo>
                  <a:cubicBezTo>
                    <a:pt x="17178" y="19493"/>
                    <a:pt x="16838" y="20810"/>
                    <a:pt x="16243" y="21205"/>
                  </a:cubicBezTo>
                  <a:cubicBezTo>
                    <a:pt x="15647" y="21600"/>
                    <a:pt x="14797" y="21073"/>
                    <a:pt x="14372" y="20151"/>
                  </a:cubicBezTo>
                  <a:cubicBezTo>
                    <a:pt x="13946" y="19229"/>
                    <a:pt x="13946" y="17912"/>
                    <a:pt x="14372" y="14751"/>
                  </a:cubicBezTo>
                  <a:cubicBezTo>
                    <a:pt x="14797" y="11590"/>
                    <a:pt x="15647" y="6585"/>
                    <a:pt x="16923" y="3820"/>
                  </a:cubicBezTo>
                  <a:cubicBezTo>
                    <a:pt x="18198" y="1054"/>
                    <a:pt x="19899" y="5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5772636" y="8164574"/>
              <a:ext cx="3833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3723488" y="7674216"/>
              <a:ext cx="2964059" cy="6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500" fill="norm" stroke="1" extrusionOk="0">
                  <a:moveTo>
                    <a:pt x="350" y="21500"/>
                  </a:moveTo>
                  <a:cubicBezTo>
                    <a:pt x="276" y="18300"/>
                    <a:pt x="201" y="15100"/>
                    <a:pt x="127" y="11900"/>
                  </a:cubicBezTo>
                  <a:cubicBezTo>
                    <a:pt x="52" y="8700"/>
                    <a:pt x="-22" y="5500"/>
                    <a:pt x="6" y="4300"/>
                  </a:cubicBezTo>
                  <a:cubicBezTo>
                    <a:pt x="34" y="3100"/>
                    <a:pt x="164" y="3900"/>
                    <a:pt x="490" y="6300"/>
                  </a:cubicBezTo>
                  <a:cubicBezTo>
                    <a:pt x="815" y="8700"/>
                    <a:pt x="1336" y="12700"/>
                    <a:pt x="1941" y="15100"/>
                  </a:cubicBezTo>
                  <a:cubicBezTo>
                    <a:pt x="2545" y="17500"/>
                    <a:pt x="3234" y="18300"/>
                    <a:pt x="3913" y="17900"/>
                  </a:cubicBezTo>
                  <a:cubicBezTo>
                    <a:pt x="4592" y="17500"/>
                    <a:pt x="5262" y="15900"/>
                    <a:pt x="5941" y="14700"/>
                  </a:cubicBezTo>
                  <a:cubicBezTo>
                    <a:pt x="6620" y="13500"/>
                    <a:pt x="7308" y="12700"/>
                    <a:pt x="8043" y="11900"/>
                  </a:cubicBezTo>
                  <a:cubicBezTo>
                    <a:pt x="8778" y="11100"/>
                    <a:pt x="9559" y="10300"/>
                    <a:pt x="10350" y="9500"/>
                  </a:cubicBezTo>
                  <a:cubicBezTo>
                    <a:pt x="11141" y="8700"/>
                    <a:pt x="11941" y="7900"/>
                    <a:pt x="12741" y="6700"/>
                  </a:cubicBezTo>
                  <a:cubicBezTo>
                    <a:pt x="13541" y="5500"/>
                    <a:pt x="14341" y="3900"/>
                    <a:pt x="15122" y="3100"/>
                  </a:cubicBezTo>
                  <a:cubicBezTo>
                    <a:pt x="15904" y="2300"/>
                    <a:pt x="16666" y="2300"/>
                    <a:pt x="17438" y="1900"/>
                  </a:cubicBezTo>
                  <a:cubicBezTo>
                    <a:pt x="18211" y="1500"/>
                    <a:pt x="18992" y="700"/>
                    <a:pt x="19652" y="300"/>
                  </a:cubicBezTo>
                  <a:cubicBezTo>
                    <a:pt x="20313" y="-100"/>
                    <a:pt x="20852" y="-100"/>
                    <a:pt x="21169" y="300"/>
                  </a:cubicBezTo>
                  <a:cubicBezTo>
                    <a:pt x="21485" y="700"/>
                    <a:pt x="21578" y="1500"/>
                    <a:pt x="21578" y="1900"/>
                  </a:cubicBezTo>
                  <a:cubicBezTo>
                    <a:pt x="21578" y="2300"/>
                    <a:pt x="21485" y="2300"/>
                    <a:pt x="21383" y="2300"/>
                  </a:cubicBezTo>
                  <a:cubicBezTo>
                    <a:pt x="21280" y="2300"/>
                    <a:pt x="21169" y="2300"/>
                    <a:pt x="21057" y="23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4136799" y="7635562"/>
              <a:ext cx="2502191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289" y="21600"/>
                  </a:moveTo>
                  <a:cubicBezTo>
                    <a:pt x="134" y="21120"/>
                    <a:pt x="-20" y="20640"/>
                    <a:pt x="2" y="20400"/>
                  </a:cubicBezTo>
                  <a:cubicBezTo>
                    <a:pt x="24" y="20160"/>
                    <a:pt x="222" y="20160"/>
                    <a:pt x="740" y="18960"/>
                  </a:cubicBezTo>
                  <a:cubicBezTo>
                    <a:pt x="1258" y="17760"/>
                    <a:pt x="2096" y="15360"/>
                    <a:pt x="2933" y="13200"/>
                  </a:cubicBezTo>
                  <a:cubicBezTo>
                    <a:pt x="3771" y="11040"/>
                    <a:pt x="4609" y="9120"/>
                    <a:pt x="5391" y="7440"/>
                  </a:cubicBezTo>
                  <a:cubicBezTo>
                    <a:pt x="6173" y="5760"/>
                    <a:pt x="6901" y="4320"/>
                    <a:pt x="7672" y="3120"/>
                  </a:cubicBezTo>
                  <a:cubicBezTo>
                    <a:pt x="8444" y="1920"/>
                    <a:pt x="9259" y="960"/>
                    <a:pt x="10064" y="480"/>
                  </a:cubicBezTo>
                  <a:cubicBezTo>
                    <a:pt x="10868" y="0"/>
                    <a:pt x="11662" y="0"/>
                    <a:pt x="12576" y="0"/>
                  </a:cubicBezTo>
                  <a:cubicBezTo>
                    <a:pt x="13491" y="0"/>
                    <a:pt x="14527" y="0"/>
                    <a:pt x="15475" y="0"/>
                  </a:cubicBezTo>
                  <a:cubicBezTo>
                    <a:pt x="16422" y="0"/>
                    <a:pt x="17282" y="0"/>
                    <a:pt x="18208" y="1440"/>
                  </a:cubicBezTo>
                  <a:cubicBezTo>
                    <a:pt x="19133" y="2880"/>
                    <a:pt x="20125" y="5760"/>
                    <a:pt x="20698" y="7920"/>
                  </a:cubicBezTo>
                  <a:cubicBezTo>
                    <a:pt x="21271" y="10080"/>
                    <a:pt x="21426" y="11520"/>
                    <a:pt x="21580" y="1296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6484289" y="7648953"/>
              <a:ext cx="1653945" cy="791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14" fill="norm" stroke="1" extrusionOk="0">
                  <a:moveTo>
                    <a:pt x="417" y="1095"/>
                  </a:moveTo>
                  <a:cubicBezTo>
                    <a:pt x="217" y="678"/>
                    <a:pt x="17" y="261"/>
                    <a:pt x="1" y="88"/>
                  </a:cubicBezTo>
                  <a:cubicBezTo>
                    <a:pt x="-16" y="-86"/>
                    <a:pt x="150" y="-17"/>
                    <a:pt x="700" y="435"/>
                  </a:cubicBezTo>
                  <a:cubicBezTo>
                    <a:pt x="1249" y="886"/>
                    <a:pt x="2181" y="1720"/>
                    <a:pt x="3146" y="2727"/>
                  </a:cubicBezTo>
                  <a:cubicBezTo>
                    <a:pt x="4111" y="3734"/>
                    <a:pt x="5109" y="4915"/>
                    <a:pt x="6224" y="6061"/>
                  </a:cubicBezTo>
                  <a:cubicBezTo>
                    <a:pt x="7339" y="7207"/>
                    <a:pt x="8571" y="8318"/>
                    <a:pt x="9835" y="9499"/>
                  </a:cubicBezTo>
                  <a:cubicBezTo>
                    <a:pt x="11100" y="10679"/>
                    <a:pt x="12398" y="11929"/>
                    <a:pt x="13530" y="13006"/>
                  </a:cubicBezTo>
                  <a:cubicBezTo>
                    <a:pt x="14661" y="14082"/>
                    <a:pt x="15627" y="14985"/>
                    <a:pt x="16725" y="15992"/>
                  </a:cubicBezTo>
                  <a:cubicBezTo>
                    <a:pt x="17823" y="17000"/>
                    <a:pt x="19055" y="18111"/>
                    <a:pt x="19787" y="18805"/>
                  </a:cubicBezTo>
                  <a:cubicBezTo>
                    <a:pt x="20519" y="19500"/>
                    <a:pt x="20752" y="19778"/>
                    <a:pt x="20985" y="20125"/>
                  </a:cubicBezTo>
                  <a:cubicBezTo>
                    <a:pt x="21218" y="20472"/>
                    <a:pt x="21451" y="20889"/>
                    <a:pt x="21517" y="21132"/>
                  </a:cubicBezTo>
                  <a:cubicBezTo>
                    <a:pt x="21584" y="21375"/>
                    <a:pt x="21484" y="21445"/>
                    <a:pt x="21384" y="21514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7965352" y="8202908"/>
              <a:ext cx="236073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8361" y="0"/>
                  </a:moveTo>
                  <a:cubicBezTo>
                    <a:pt x="12077" y="3600"/>
                    <a:pt x="15794" y="7200"/>
                    <a:pt x="18000" y="9857"/>
                  </a:cubicBezTo>
                  <a:cubicBezTo>
                    <a:pt x="20206" y="12514"/>
                    <a:pt x="20903" y="14229"/>
                    <a:pt x="21252" y="15514"/>
                  </a:cubicBezTo>
                  <a:cubicBezTo>
                    <a:pt x="21600" y="16800"/>
                    <a:pt x="21600" y="17657"/>
                    <a:pt x="20439" y="18514"/>
                  </a:cubicBezTo>
                  <a:cubicBezTo>
                    <a:pt x="19277" y="19371"/>
                    <a:pt x="16955" y="20229"/>
                    <a:pt x="13355" y="20743"/>
                  </a:cubicBezTo>
                  <a:cubicBezTo>
                    <a:pt x="9755" y="21257"/>
                    <a:pt x="4877" y="21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8380911" y="8388789"/>
              <a:ext cx="300177" cy="477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70" fill="norm" stroke="1" extrusionOk="0">
                  <a:moveTo>
                    <a:pt x="5880" y="7802"/>
                  </a:moveTo>
                  <a:cubicBezTo>
                    <a:pt x="4791" y="11002"/>
                    <a:pt x="3702" y="14202"/>
                    <a:pt x="3066" y="16087"/>
                  </a:cubicBezTo>
                  <a:cubicBezTo>
                    <a:pt x="2431" y="17973"/>
                    <a:pt x="2250" y="18545"/>
                    <a:pt x="1796" y="19345"/>
                  </a:cubicBezTo>
                  <a:cubicBezTo>
                    <a:pt x="1342" y="20145"/>
                    <a:pt x="616" y="21173"/>
                    <a:pt x="253" y="21345"/>
                  </a:cubicBezTo>
                  <a:cubicBezTo>
                    <a:pt x="-110" y="21516"/>
                    <a:pt x="-110" y="20830"/>
                    <a:pt x="435" y="18887"/>
                  </a:cubicBezTo>
                  <a:cubicBezTo>
                    <a:pt x="979" y="16945"/>
                    <a:pt x="2068" y="13745"/>
                    <a:pt x="3611" y="10773"/>
                  </a:cubicBezTo>
                  <a:cubicBezTo>
                    <a:pt x="5154" y="7802"/>
                    <a:pt x="7151" y="5059"/>
                    <a:pt x="9056" y="3287"/>
                  </a:cubicBezTo>
                  <a:cubicBezTo>
                    <a:pt x="10962" y="1516"/>
                    <a:pt x="12777" y="716"/>
                    <a:pt x="14411" y="316"/>
                  </a:cubicBezTo>
                  <a:cubicBezTo>
                    <a:pt x="16045" y="-84"/>
                    <a:pt x="17497" y="-84"/>
                    <a:pt x="18586" y="202"/>
                  </a:cubicBezTo>
                  <a:cubicBezTo>
                    <a:pt x="19675" y="487"/>
                    <a:pt x="20401" y="1059"/>
                    <a:pt x="20855" y="1630"/>
                  </a:cubicBezTo>
                  <a:cubicBezTo>
                    <a:pt x="21308" y="2202"/>
                    <a:pt x="21490" y="2773"/>
                    <a:pt x="21127" y="3687"/>
                  </a:cubicBezTo>
                  <a:cubicBezTo>
                    <a:pt x="20764" y="4602"/>
                    <a:pt x="19856" y="5859"/>
                    <a:pt x="18314" y="6716"/>
                  </a:cubicBezTo>
                  <a:cubicBezTo>
                    <a:pt x="16771" y="7573"/>
                    <a:pt x="14593" y="8030"/>
                    <a:pt x="12777" y="8259"/>
                  </a:cubicBezTo>
                  <a:cubicBezTo>
                    <a:pt x="10962" y="8487"/>
                    <a:pt x="9510" y="8487"/>
                    <a:pt x="9147" y="8259"/>
                  </a:cubicBezTo>
                  <a:cubicBezTo>
                    <a:pt x="8784" y="8030"/>
                    <a:pt x="9510" y="7573"/>
                    <a:pt x="10236" y="7116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8763499" y="8437404"/>
              <a:ext cx="167876" cy="13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0552" fill="norm" stroke="1" extrusionOk="0">
                  <a:moveTo>
                    <a:pt x="17571" y="1636"/>
                  </a:moveTo>
                  <a:cubicBezTo>
                    <a:pt x="16262" y="479"/>
                    <a:pt x="14953" y="-678"/>
                    <a:pt x="12007" y="479"/>
                  </a:cubicBezTo>
                  <a:cubicBezTo>
                    <a:pt x="9062" y="1636"/>
                    <a:pt x="4480" y="5108"/>
                    <a:pt x="2189" y="7808"/>
                  </a:cubicBezTo>
                  <a:cubicBezTo>
                    <a:pt x="-102" y="10508"/>
                    <a:pt x="-102" y="12436"/>
                    <a:pt x="62" y="14365"/>
                  </a:cubicBezTo>
                  <a:cubicBezTo>
                    <a:pt x="225" y="16293"/>
                    <a:pt x="553" y="18222"/>
                    <a:pt x="2516" y="19379"/>
                  </a:cubicBezTo>
                  <a:cubicBezTo>
                    <a:pt x="4480" y="20536"/>
                    <a:pt x="8080" y="20922"/>
                    <a:pt x="11189" y="20151"/>
                  </a:cubicBezTo>
                  <a:cubicBezTo>
                    <a:pt x="14298" y="19379"/>
                    <a:pt x="16916" y="17451"/>
                    <a:pt x="18716" y="15715"/>
                  </a:cubicBezTo>
                  <a:cubicBezTo>
                    <a:pt x="20516" y="13979"/>
                    <a:pt x="21498" y="12436"/>
                    <a:pt x="21498" y="10893"/>
                  </a:cubicBezTo>
                  <a:cubicBezTo>
                    <a:pt x="21498" y="9351"/>
                    <a:pt x="20516" y="7808"/>
                    <a:pt x="19207" y="6651"/>
                  </a:cubicBezTo>
                  <a:cubicBezTo>
                    <a:pt x="17898" y="5493"/>
                    <a:pt x="16262" y="4722"/>
                    <a:pt x="14462" y="4336"/>
                  </a:cubicBezTo>
                  <a:cubicBezTo>
                    <a:pt x="12662" y="3951"/>
                    <a:pt x="10698" y="3951"/>
                    <a:pt x="10534" y="4336"/>
                  </a:cubicBezTo>
                  <a:cubicBezTo>
                    <a:pt x="10371" y="4722"/>
                    <a:pt x="12007" y="5493"/>
                    <a:pt x="13644" y="6265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8991342" y="8422207"/>
              <a:ext cx="78036" cy="17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175" fill="norm" stroke="1" extrusionOk="0">
                  <a:moveTo>
                    <a:pt x="21276" y="3236"/>
                  </a:moveTo>
                  <a:cubicBezTo>
                    <a:pt x="19186" y="1966"/>
                    <a:pt x="17095" y="695"/>
                    <a:pt x="14308" y="218"/>
                  </a:cubicBezTo>
                  <a:cubicBezTo>
                    <a:pt x="11521" y="-258"/>
                    <a:pt x="8037" y="60"/>
                    <a:pt x="5947" y="1013"/>
                  </a:cubicBezTo>
                  <a:cubicBezTo>
                    <a:pt x="3857" y="1966"/>
                    <a:pt x="3160" y="3554"/>
                    <a:pt x="4553" y="5142"/>
                  </a:cubicBezTo>
                  <a:cubicBezTo>
                    <a:pt x="5947" y="6730"/>
                    <a:pt x="9431" y="8318"/>
                    <a:pt x="12218" y="9907"/>
                  </a:cubicBezTo>
                  <a:cubicBezTo>
                    <a:pt x="15005" y="11495"/>
                    <a:pt x="17095" y="13083"/>
                    <a:pt x="18140" y="14671"/>
                  </a:cubicBezTo>
                  <a:cubicBezTo>
                    <a:pt x="19186" y="16260"/>
                    <a:pt x="19186" y="17848"/>
                    <a:pt x="17444" y="18960"/>
                  </a:cubicBezTo>
                  <a:cubicBezTo>
                    <a:pt x="15702" y="20071"/>
                    <a:pt x="12218" y="20707"/>
                    <a:pt x="8386" y="21024"/>
                  </a:cubicBezTo>
                  <a:cubicBezTo>
                    <a:pt x="4553" y="21342"/>
                    <a:pt x="373" y="21342"/>
                    <a:pt x="24" y="19118"/>
                  </a:cubicBezTo>
                  <a:cubicBezTo>
                    <a:pt x="-324" y="16895"/>
                    <a:pt x="3160" y="12448"/>
                    <a:pt x="6644" y="8001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9171602" y="8225908"/>
              <a:ext cx="173782" cy="332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0"/>
                  </a:moveTo>
                  <a:cubicBezTo>
                    <a:pt x="17788" y="1484"/>
                    <a:pt x="13976" y="2968"/>
                    <a:pt x="10482" y="5524"/>
                  </a:cubicBezTo>
                  <a:cubicBezTo>
                    <a:pt x="6988" y="8079"/>
                    <a:pt x="3812" y="11707"/>
                    <a:pt x="2065" y="14015"/>
                  </a:cubicBezTo>
                  <a:cubicBezTo>
                    <a:pt x="318" y="16324"/>
                    <a:pt x="0" y="17313"/>
                    <a:pt x="0" y="18385"/>
                  </a:cubicBezTo>
                  <a:cubicBezTo>
                    <a:pt x="0" y="19456"/>
                    <a:pt x="318" y="20611"/>
                    <a:pt x="2065" y="21105"/>
                  </a:cubicBezTo>
                  <a:cubicBezTo>
                    <a:pt x="3812" y="21600"/>
                    <a:pt x="6988" y="21435"/>
                    <a:pt x="10165" y="2127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9127759" y="8425246"/>
              <a:ext cx="7962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600" fill="norm" stroke="1" extrusionOk="0">
                  <a:moveTo>
                    <a:pt x="4830" y="21600"/>
                  </a:moveTo>
                  <a:cubicBezTo>
                    <a:pt x="2130" y="16800"/>
                    <a:pt x="-570" y="12000"/>
                    <a:pt x="105" y="8400"/>
                  </a:cubicBezTo>
                  <a:cubicBezTo>
                    <a:pt x="780" y="4800"/>
                    <a:pt x="4830" y="2400"/>
                    <a:pt x="8880" y="1200"/>
                  </a:cubicBezTo>
                  <a:cubicBezTo>
                    <a:pt x="12930" y="0"/>
                    <a:pt x="16980" y="0"/>
                    <a:pt x="2103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9314716" y="8395594"/>
              <a:ext cx="151740" cy="17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69" fill="norm" stroke="1" extrusionOk="0">
                  <a:moveTo>
                    <a:pt x="0" y="9135"/>
                  </a:moveTo>
                  <a:cubicBezTo>
                    <a:pt x="5400" y="9135"/>
                    <a:pt x="10800" y="9135"/>
                    <a:pt x="14400" y="8672"/>
                  </a:cubicBezTo>
                  <a:cubicBezTo>
                    <a:pt x="18000" y="8209"/>
                    <a:pt x="19800" y="7283"/>
                    <a:pt x="20700" y="5895"/>
                  </a:cubicBezTo>
                  <a:cubicBezTo>
                    <a:pt x="21600" y="4506"/>
                    <a:pt x="21600" y="2655"/>
                    <a:pt x="20700" y="1420"/>
                  </a:cubicBezTo>
                  <a:cubicBezTo>
                    <a:pt x="19800" y="186"/>
                    <a:pt x="18000" y="-431"/>
                    <a:pt x="15480" y="340"/>
                  </a:cubicBezTo>
                  <a:cubicBezTo>
                    <a:pt x="12960" y="1112"/>
                    <a:pt x="9720" y="3272"/>
                    <a:pt x="7740" y="6512"/>
                  </a:cubicBezTo>
                  <a:cubicBezTo>
                    <a:pt x="5760" y="9752"/>
                    <a:pt x="5040" y="14072"/>
                    <a:pt x="7200" y="16695"/>
                  </a:cubicBezTo>
                  <a:cubicBezTo>
                    <a:pt x="9360" y="19318"/>
                    <a:pt x="14400" y="20243"/>
                    <a:pt x="19440" y="21169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9558609" y="8348577"/>
              <a:ext cx="262119" cy="233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410" fill="norm" stroke="1" extrusionOk="0">
                  <a:moveTo>
                    <a:pt x="740" y="8452"/>
                  </a:moveTo>
                  <a:cubicBezTo>
                    <a:pt x="2194" y="10800"/>
                    <a:pt x="3648" y="13148"/>
                    <a:pt x="4375" y="14909"/>
                  </a:cubicBezTo>
                  <a:cubicBezTo>
                    <a:pt x="5102" y="16670"/>
                    <a:pt x="5102" y="17844"/>
                    <a:pt x="4790" y="18900"/>
                  </a:cubicBezTo>
                  <a:cubicBezTo>
                    <a:pt x="4479" y="19957"/>
                    <a:pt x="3856" y="20896"/>
                    <a:pt x="3025" y="21248"/>
                  </a:cubicBezTo>
                  <a:cubicBezTo>
                    <a:pt x="2194" y="21600"/>
                    <a:pt x="1156" y="21365"/>
                    <a:pt x="533" y="20661"/>
                  </a:cubicBezTo>
                  <a:cubicBezTo>
                    <a:pt x="-90" y="19957"/>
                    <a:pt x="-298" y="18783"/>
                    <a:pt x="637" y="16670"/>
                  </a:cubicBezTo>
                  <a:cubicBezTo>
                    <a:pt x="1571" y="14557"/>
                    <a:pt x="3648" y="11504"/>
                    <a:pt x="6452" y="9509"/>
                  </a:cubicBezTo>
                  <a:cubicBezTo>
                    <a:pt x="9256" y="7513"/>
                    <a:pt x="12787" y="6574"/>
                    <a:pt x="14656" y="6926"/>
                  </a:cubicBezTo>
                  <a:cubicBezTo>
                    <a:pt x="16525" y="7278"/>
                    <a:pt x="16733" y="8922"/>
                    <a:pt x="16421" y="11035"/>
                  </a:cubicBezTo>
                  <a:cubicBezTo>
                    <a:pt x="16110" y="13148"/>
                    <a:pt x="15279" y="15730"/>
                    <a:pt x="14760" y="17609"/>
                  </a:cubicBezTo>
                  <a:cubicBezTo>
                    <a:pt x="14240" y="19487"/>
                    <a:pt x="14033" y="20661"/>
                    <a:pt x="13929" y="20661"/>
                  </a:cubicBezTo>
                  <a:cubicBezTo>
                    <a:pt x="13825" y="20661"/>
                    <a:pt x="13825" y="19487"/>
                    <a:pt x="14760" y="16083"/>
                  </a:cubicBezTo>
                  <a:cubicBezTo>
                    <a:pt x="15694" y="12678"/>
                    <a:pt x="17564" y="7043"/>
                    <a:pt x="18810" y="3991"/>
                  </a:cubicBezTo>
                  <a:cubicBezTo>
                    <a:pt x="20056" y="939"/>
                    <a:pt x="20679" y="470"/>
                    <a:pt x="21302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9795008" y="8425246"/>
              <a:ext cx="133056" cy="148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227" fill="norm" stroke="1" extrusionOk="0">
                  <a:moveTo>
                    <a:pt x="21219" y="0"/>
                  </a:moveTo>
                  <a:cubicBezTo>
                    <a:pt x="15921" y="2197"/>
                    <a:pt x="10623" y="4393"/>
                    <a:pt x="7159" y="6407"/>
                  </a:cubicBezTo>
                  <a:cubicBezTo>
                    <a:pt x="3694" y="8420"/>
                    <a:pt x="2064" y="10251"/>
                    <a:pt x="1045" y="12631"/>
                  </a:cubicBezTo>
                  <a:cubicBezTo>
                    <a:pt x="27" y="15010"/>
                    <a:pt x="-381" y="17939"/>
                    <a:pt x="434" y="19586"/>
                  </a:cubicBezTo>
                  <a:cubicBezTo>
                    <a:pt x="1249" y="21234"/>
                    <a:pt x="3287" y="21600"/>
                    <a:pt x="6547" y="20868"/>
                  </a:cubicBezTo>
                  <a:cubicBezTo>
                    <a:pt x="9808" y="20136"/>
                    <a:pt x="14291" y="18305"/>
                    <a:pt x="17143" y="16292"/>
                  </a:cubicBezTo>
                  <a:cubicBezTo>
                    <a:pt x="19996" y="14278"/>
                    <a:pt x="21219" y="12081"/>
                    <a:pt x="21219" y="10251"/>
                  </a:cubicBezTo>
                  <a:cubicBezTo>
                    <a:pt x="21219" y="8420"/>
                    <a:pt x="19996" y="6956"/>
                    <a:pt x="18774" y="5492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9912729" y="8363911"/>
              <a:ext cx="253007" cy="21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7535"/>
                  </a:moveTo>
                  <a:cubicBezTo>
                    <a:pt x="873" y="6028"/>
                    <a:pt x="1745" y="4521"/>
                    <a:pt x="3491" y="4144"/>
                  </a:cubicBezTo>
                  <a:cubicBezTo>
                    <a:pt x="5236" y="3767"/>
                    <a:pt x="7855" y="4521"/>
                    <a:pt x="9382" y="7158"/>
                  </a:cubicBezTo>
                  <a:cubicBezTo>
                    <a:pt x="10909" y="9795"/>
                    <a:pt x="11345" y="14316"/>
                    <a:pt x="11236" y="17079"/>
                  </a:cubicBezTo>
                  <a:cubicBezTo>
                    <a:pt x="11127" y="19842"/>
                    <a:pt x="10473" y="20847"/>
                    <a:pt x="9600" y="21223"/>
                  </a:cubicBezTo>
                  <a:cubicBezTo>
                    <a:pt x="8727" y="21600"/>
                    <a:pt x="7636" y="21349"/>
                    <a:pt x="7091" y="20470"/>
                  </a:cubicBezTo>
                  <a:cubicBezTo>
                    <a:pt x="6545" y="19591"/>
                    <a:pt x="6545" y="18084"/>
                    <a:pt x="7964" y="14819"/>
                  </a:cubicBezTo>
                  <a:cubicBezTo>
                    <a:pt x="9382" y="11553"/>
                    <a:pt x="12218" y="6530"/>
                    <a:pt x="14727" y="3767"/>
                  </a:cubicBezTo>
                  <a:cubicBezTo>
                    <a:pt x="17236" y="1005"/>
                    <a:pt x="19418" y="50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10150402" y="8533859"/>
              <a:ext cx="222339" cy="144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11" fill="norm" stroke="1" extrusionOk="0">
                  <a:moveTo>
                    <a:pt x="0" y="4358"/>
                  </a:moveTo>
                  <a:cubicBezTo>
                    <a:pt x="729" y="2843"/>
                    <a:pt x="1457" y="1327"/>
                    <a:pt x="2427" y="569"/>
                  </a:cubicBezTo>
                  <a:cubicBezTo>
                    <a:pt x="3398" y="-189"/>
                    <a:pt x="4612" y="-189"/>
                    <a:pt x="5582" y="569"/>
                  </a:cubicBezTo>
                  <a:cubicBezTo>
                    <a:pt x="6553" y="1327"/>
                    <a:pt x="7281" y="2843"/>
                    <a:pt x="6553" y="5495"/>
                  </a:cubicBezTo>
                  <a:cubicBezTo>
                    <a:pt x="5825" y="8148"/>
                    <a:pt x="3641" y="11937"/>
                    <a:pt x="2063" y="14400"/>
                  </a:cubicBezTo>
                  <a:cubicBezTo>
                    <a:pt x="486" y="16864"/>
                    <a:pt x="-485" y="18000"/>
                    <a:pt x="364" y="18569"/>
                  </a:cubicBezTo>
                  <a:cubicBezTo>
                    <a:pt x="1214" y="19137"/>
                    <a:pt x="3884" y="19137"/>
                    <a:pt x="7645" y="19516"/>
                  </a:cubicBezTo>
                  <a:cubicBezTo>
                    <a:pt x="11407" y="19895"/>
                    <a:pt x="16261" y="20653"/>
                    <a:pt x="21115" y="21411"/>
                  </a:cubicBezTo>
                </a:path>
              </a:pathLst>
            </a:custGeom>
            <a:noFill/>
            <a:ln w="25400" cap="rnd">
              <a:solidFill>
                <a:srgbClr val="D19D0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-1" y="8941202"/>
              <a:ext cx="201131" cy="36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7" h="21353" fill="norm" stroke="1" extrusionOk="0">
                  <a:moveTo>
                    <a:pt x="20008" y="7464"/>
                  </a:moveTo>
                  <a:cubicBezTo>
                    <a:pt x="20265" y="5826"/>
                    <a:pt x="20522" y="4187"/>
                    <a:pt x="19493" y="2772"/>
                  </a:cubicBezTo>
                  <a:cubicBezTo>
                    <a:pt x="18465" y="1357"/>
                    <a:pt x="16151" y="165"/>
                    <a:pt x="12936" y="16"/>
                  </a:cubicBezTo>
                  <a:cubicBezTo>
                    <a:pt x="9722" y="-133"/>
                    <a:pt x="5608" y="761"/>
                    <a:pt x="2908" y="2101"/>
                  </a:cubicBezTo>
                  <a:cubicBezTo>
                    <a:pt x="208" y="3442"/>
                    <a:pt x="-1078" y="5230"/>
                    <a:pt x="1108" y="7092"/>
                  </a:cubicBezTo>
                  <a:cubicBezTo>
                    <a:pt x="3293" y="8954"/>
                    <a:pt x="8951" y="10890"/>
                    <a:pt x="12679" y="12380"/>
                  </a:cubicBezTo>
                  <a:cubicBezTo>
                    <a:pt x="16408" y="13870"/>
                    <a:pt x="18208" y="14913"/>
                    <a:pt x="18465" y="16104"/>
                  </a:cubicBezTo>
                  <a:cubicBezTo>
                    <a:pt x="18722" y="17296"/>
                    <a:pt x="17436" y="18637"/>
                    <a:pt x="15508" y="19605"/>
                  </a:cubicBezTo>
                  <a:cubicBezTo>
                    <a:pt x="13579" y="20573"/>
                    <a:pt x="11008" y="21169"/>
                    <a:pt x="9079" y="21318"/>
                  </a:cubicBezTo>
                  <a:cubicBezTo>
                    <a:pt x="7151" y="21467"/>
                    <a:pt x="5865" y="21169"/>
                    <a:pt x="6251" y="19828"/>
                  </a:cubicBezTo>
                  <a:cubicBezTo>
                    <a:pt x="6636" y="18488"/>
                    <a:pt x="8693" y="16104"/>
                    <a:pt x="10751" y="137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257986" y="8892923"/>
              <a:ext cx="399649" cy="637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1" h="21457" fill="norm" stroke="1" extrusionOk="0">
                  <a:moveTo>
                    <a:pt x="4571" y="0"/>
                  </a:moveTo>
                  <a:cubicBezTo>
                    <a:pt x="3356" y="2754"/>
                    <a:pt x="2141" y="5508"/>
                    <a:pt x="1466" y="7530"/>
                  </a:cubicBezTo>
                  <a:cubicBezTo>
                    <a:pt x="791" y="9552"/>
                    <a:pt x="656" y="10843"/>
                    <a:pt x="589" y="11704"/>
                  </a:cubicBezTo>
                  <a:cubicBezTo>
                    <a:pt x="521" y="12564"/>
                    <a:pt x="521" y="12994"/>
                    <a:pt x="724" y="13425"/>
                  </a:cubicBezTo>
                  <a:cubicBezTo>
                    <a:pt x="926" y="13855"/>
                    <a:pt x="1331" y="14285"/>
                    <a:pt x="1871" y="14371"/>
                  </a:cubicBezTo>
                  <a:cubicBezTo>
                    <a:pt x="2411" y="14457"/>
                    <a:pt x="3086" y="14199"/>
                    <a:pt x="3491" y="13726"/>
                  </a:cubicBezTo>
                  <a:cubicBezTo>
                    <a:pt x="3896" y="13253"/>
                    <a:pt x="4031" y="12564"/>
                    <a:pt x="3559" y="11876"/>
                  </a:cubicBezTo>
                  <a:cubicBezTo>
                    <a:pt x="3086" y="11187"/>
                    <a:pt x="2006" y="10499"/>
                    <a:pt x="1129" y="10155"/>
                  </a:cubicBezTo>
                  <a:cubicBezTo>
                    <a:pt x="251" y="9810"/>
                    <a:pt x="-424" y="9810"/>
                    <a:pt x="319" y="9853"/>
                  </a:cubicBezTo>
                  <a:cubicBezTo>
                    <a:pt x="1061" y="9896"/>
                    <a:pt x="3221" y="9982"/>
                    <a:pt x="5314" y="9853"/>
                  </a:cubicBezTo>
                  <a:cubicBezTo>
                    <a:pt x="7406" y="9724"/>
                    <a:pt x="9431" y="9380"/>
                    <a:pt x="10646" y="9036"/>
                  </a:cubicBezTo>
                  <a:cubicBezTo>
                    <a:pt x="11861" y="8692"/>
                    <a:pt x="12266" y="8347"/>
                    <a:pt x="12131" y="8132"/>
                  </a:cubicBezTo>
                  <a:cubicBezTo>
                    <a:pt x="11996" y="7917"/>
                    <a:pt x="11321" y="7831"/>
                    <a:pt x="10308" y="8003"/>
                  </a:cubicBezTo>
                  <a:cubicBezTo>
                    <a:pt x="9296" y="8175"/>
                    <a:pt x="7946" y="8606"/>
                    <a:pt x="7204" y="9036"/>
                  </a:cubicBezTo>
                  <a:cubicBezTo>
                    <a:pt x="6461" y="9466"/>
                    <a:pt x="6326" y="9896"/>
                    <a:pt x="6326" y="10327"/>
                  </a:cubicBezTo>
                  <a:cubicBezTo>
                    <a:pt x="6326" y="10757"/>
                    <a:pt x="6461" y="11187"/>
                    <a:pt x="7204" y="11618"/>
                  </a:cubicBezTo>
                  <a:cubicBezTo>
                    <a:pt x="7946" y="12048"/>
                    <a:pt x="9296" y="12478"/>
                    <a:pt x="10308" y="12693"/>
                  </a:cubicBezTo>
                  <a:cubicBezTo>
                    <a:pt x="11321" y="12908"/>
                    <a:pt x="11996" y="12908"/>
                    <a:pt x="12671" y="12865"/>
                  </a:cubicBezTo>
                  <a:cubicBezTo>
                    <a:pt x="13346" y="12822"/>
                    <a:pt x="14021" y="12736"/>
                    <a:pt x="14629" y="12521"/>
                  </a:cubicBezTo>
                  <a:cubicBezTo>
                    <a:pt x="15236" y="12306"/>
                    <a:pt x="15776" y="11962"/>
                    <a:pt x="16114" y="11575"/>
                  </a:cubicBezTo>
                  <a:cubicBezTo>
                    <a:pt x="16451" y="11187"/>
                    <a:pt x="16586" y="10757"/>
                    <a:pt x="16316" y="10757"/>
                  </a:cubicBezTo>
                  <a:cubicBezTo>
                    <a:pt x="16046" y="10757"/>
                    <a:pt x="15371" y="11187"/>
                    <a:pt x="14696" y="12392"/>
                  </a:cubicBezTo>
                  <a:cubicBezTo>
                    <a:pt x="14021" y="13597"/>
                    <a:pt x="13346" y="15576"/>
                    <a:pt x="12941" y="17039"/>
                  </a:cubicBezTo>
                  <a:cubicBezTo>
                    <a:pt x="12536" y="18502"/>
                    <a:pt x="12401" y="19449"/>
                    <a:pt x="12334" y="20223"/>
                  </a:cubicBezTo>
                  <a:cubicBezTo>
                    <a:pt x="12266" y="20998"/>
                    <a:pt x="12266" y="21600"/>
                    <a:pt x="12401" y="21428"/>
                  </a:cubicBezTo>
                  <a:cubicBezTo>
                    <a:pt x="12536" y="21256"/>
                    <a:pt x="12806" y="20309"/>
                    <a:pt x="13279" y="18631"/>
                  </a:cubicBezTo>
                  <a:cubicBezTo>
                    <a:pt x="13751" y="16953"/>
                    <a:pt x="14426" y="14543"/>
                    <a:pt x="15304" y="12779"/>
                  </a:cubicBezTo>
                  <a:cubicBezTo>
                    <a:pt x="16181" y="11015"/>
                    <a:pt x="17261" y="9896"/>
                    <a:pt x="18139" y="9251"/>
                  </a:cubicBezTo>
                  <a:cubicBezTo>
                    <a:pt x="19016" y="8606"/>
                    <a:pt x="19691" y="8433"/>
                    <a:pt x="20163" y="8563"/>
                  </a:cubicBezTo>
                  <a:cubicBezTo>
                    <a:pt x="20636" y="8692"/>
                    <a:pt x="20906" y="9122"/>
                    <a:pt x="21041" y="9767"/>
                  </a:cubicBezTo>
                  <a:cubicBezTo>
                    <a:pt x="21176" y="10413"/>
                    <a:pt x="21176" y="11273"/>
                    <a:pt x="20501" y="12177"/>
                  </a:cubicBezTo>
                  <a:cubicBezTo>
                    <a:pt x="19826" y="13080"/>
                    <a:pt x="18476" y="14027"/>
                    <a:pt x="17261" y="14500"/>
                  </a:cubicBezTo>
                  <a:cubicBezTo>
                    <a:pt x="16046" y="14974"/>
                    <a:pt x="14966" y="14974"/>
                    <a:pt x="14359" y="14673"/>
                  </a:cubicBezTo>
                  <a:cubicBezTo>
                    <a:pt x="13751" y="14371"/>
                    <a:pt x="13616" y="13769"/>
                    <a:pt x="13481" y="13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50856" y="9043601"/>
              <a:ext cx="171429" cy="278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12" fill="norm" stroke="1" extrusionOk="0">
                  <a:moveTo>
                    <a:pt x="12388" y="3150"/>
                  </a:moveTo>
                  <a:cubicBezTo>
                    <a:pt x="12388" y="2168"/>
                    <a:pt x="12388" y="1187"/>
                    <a:pt x="13182" y="597"/>
                  </a:cubicBezTo>
                  <a:cubicBezTo>
                    <a:pt x="13976" y="8"/>
                    <a:pt x="15565" y="-188"/>
                    <a:pt x="16835" y="205"/>
                  </a:cubicBezTo>
                  <a:cubicBezTo>
                    <a:pt x="18106" y="597"/>
                    <a:pt x="19059" y="1579"/>
                    <a:pt x="19694" y="2659"/>
                  </a:cubicBezTo>
                  <a:cubicBezTo>
                    <a:pt x="20329" y="3739"/>
                    <a:pt x="20647" y="4917"/>
                    <a:pt x="20329" y="5899"/>
                  </a:cubicBezTo>
                  <a:cubicBezTo>
                    <a:pt x="20012" y="6881"/>
                    <a:pt x="19059" y="7667"/>
                    <a:pt x="17947" y="8354"/>
                  </a:cubicBezTo>
                  <a:cubicBezTo>
                    <a:pt x="16835" y="9041"/>
                    <a:pt x="15565" y="9630"/>
                    <a:pt x="15565" y="10219"/>
                  </a:cubicBezTo>
                  <a:cubicBezTo>
                    <a:pt x="15565" y="10808"/>
                    <a:pt x="16835" y="11397"/>
                    <a:pt x="18106" y="12085"/>
                  </a:cubicBezTo>
                  <a:cubicBezTo>
                    <a:pt x="19376" y="12772"/>
                    <a:pt x="20647" y="13557"/>
                    <a:pt x="21124" y="14441"/>
                  </a:cubicBezTo>
                  <a:cubicBezTo>
                    <a:pt x="21600" y="15325"/>
                    <a:pt x="21282" y="16307"/>
                    <a:pt x="18582" y="17288"/>
                  </a:cubicBezTo>
                  <a:cubicBezTo>
                    <a:pt x="15882" y="18270"/>
                    <a:pt x="10800" y="19252"/>
                    <a:pt x="7306" y="19939"/>
                  </a:cubicBezTo>
                  <a:cubicBezTo>
                    <a:pt x="3812" y="20627"/>
                    <a:pt x="1906" y="21019"/>
                    <a:pt x="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168176" y="9429602"/>
              <a:ext cx="39101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76" y="16800"/>
                    <a:pt x="3953" y="12000"/>
                    <a:pt x="7553" y="8400"/>
                  </a:cubicBezTo>
                  <a:cubicBezTo>
                    <a:pt x="11153" y="4800"/>
                    <a:pt x="1637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398181" y="9368267"/>
              <a:ext cx="40634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11" y="18000"/>
                    <a:pt x="8423" y="14400"/>
                    <a:pt x="12023" y="10800"/>
                  </a:cubicBezTo>
                  <a:cubicBezTo>
                    <a:pt x="15623" y="7200"/>
                    <a:pt x="1861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1088197" y="9168930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1080530" y="9268599"/>
              <a:ext cx="53669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429649" y="9092261"/>
              <a:ext cx="200387" cy="23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393" fill="norm" stroke="1" extrusionOk="0">
                  <a:moveTo>
                    <a:pt x="7388" y="0"/>
                  </a:moveTo>
                  <a:cubicBezTo>
                    <a:pt x="5306" y="1394"/>
                    <a:pt x="3224" y="2787"/>
                    <a:pt x="1793" y="5923"/>
                  </a:cubicBezTo>
                  <a:cubicBezTo>
                    <a:pt x="362" y="9058"/>
                    <a:pt x="-419" y="13935"/>
                    <a:pt x="232" y="17071"/>
                  </a:cubicBezTo>
                  <a:cubicBezTo>
                    <a:pt x="882" y="20206"/>
                    <a:pt x="2964" y="21600"/>
                    <a:pt x="6738" y="21368"/>
                  </a:cubicBezTo>
                  <a:cubicBezTo>
                    <a:pt x="10511" y="21135"/>
                    <a:pt x="15976" y="19277"/>
                    <a:pt x="18579" y="16490"/>
                  </a:cubicBezTo>
                  <a:cubicBezTo>
                    <a:pt x="21181" y="13703"/>
                    <a:pt x="20921" y="9987"/>
                    <a:pt x="18318" y="7432"/>
                  </a:cubicBezTo>
                  <a:cubicBezTo>
                    <a:pt x="15716" y="4877"/>
                    <a:pt x="10771" y="3484"/>
                    <a:pt x="5827" y="2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1663529" y="9046260"/>
              <a:ext cx="142796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600" fill="norm" stroke="1" extrusionOk="0">
                  <a:moveTo>
                    <a:pt x="3423" y="0"/>
                  </a:moveTo>
                  <a:cubicBezTo>
                    <a:pt x="2652" y="5449"/>
                    <a:pt x="1881" y="10897"/>
                    <a:pt x="1302" y="14108"/>
                  </a:cubicBezTo>
                  <a:cubicBezTo>
                    <a:pt x="723" y="17319"/>
                    <a:pt x="338" y="18292"/>
                    <a:pt x="145" y="19362"/>
                  </a:cubicBezTo>
                  <a:cubicBezTo>
                    <a:pt x="-48" y="20432"/>
                    <a:pt x="-48" y="21600"/>
                    <a:pt x="145" y="21600"/>
                  </a:cubicBezTo>
                  <a:cubicBezTo>
                    <a:pt x="338" y="21600"/>
                    <a:pt x="723" y="20432"/>
                    <a:pt x="2652" y="18584"/>
                  </a:cubicBezTo>
                  <a:cubicBezTo>
                    <a:pt x="4581" y="16735"/>
                    <a:pt x="8052" y="14205"/>
                    <a:pt x="11331" y="12746"/>
                  </a:cubicBezTo>
                  <a:cubicBezTo>
                    <a:pt x="14609" y="11286"/>
                    <a:pt x="17695" y="10897"/>
                    <a:pt x="19431" y="11286"/>
                  </a:cubicBezTo>
                  <a:cubicBezTo>
                    <a:pt x="21166" y="11676"/>
                    <a:pt x="21552" y="12843"/>
                    <a:pt x="21552" y="13914"/>
                  </a:cubicBezTo>
                  <a:cubicBezTo>
                    <a:pt x="21552" y="14984"/>
                    <a:pt x="21166" y="15957"/>
                    <a:pt x="19238" y="16930"/>
                  </a:cubicBezTo>
                  <a:cubicBezTo>
                    <a:pt x="17309" y="17903"/>
                    <a:pt x="13838" y="18876"/>
                    <a:pt x="10752" y="19459"/>
                  </a:cubicBezTo>
                  <a:cubicBezTo>
                    <a:pt x="7666" y="20043"/>
                    <a:pt x="4966" y="20238"/>
                    <a:pt x="4002" y="19849"/>
                  </a:cubicBezTo>
                  <a:cubicBezTo>
                    <a:pt x="3038" y="19459"/>
                    <a:pt x="3809" y="18487"/>
                    <a:pt x="6702" y="17416"/>
                  </a:cubicBezTo>
                  <a:cubicBezTo>
                    <a:pt x="9595" y="16346"/>
                    <a:pt x="14609" y="15178"/>
                    <a:pt x="19623" y="14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1821262" y="9136789"/>
              <a:ext cx="107438" cy="179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8" h="21342" fill="norm" stroke="1" extrusionOk="0">
                  <a:moveTo>
                    <a:pt x="15294" y="4739"/>
                  </a:moveTo>
                  <a:cubicBezTo>
                    <a:pt x="16767" y="3522"/>
                    <a:pt x="18240" y="2305"/>
                    <a:pt x="17503" y="1392"/>
                  </a:cubicBezTo>
                  <a:cubicBezTo>
                    <a:pt x="16767" y="479"/>
                    <a:pt x="13821" y="-129"/>
                    <a:pt x="11121" y="23"/>
                  </a:cubicBezTo>
                  <a:cubicBezTo>
                    <a:pt x="8421" y="175"/>
                    <a:pt x="5967" y="1088"/>
                    <a:pt x="3758" y="2305"/>
                  </a:cubicBezTo>
                  <a:cubicBezTo>
                    <a:pt x="1549" y="3522"/>
                    <a:pt x="-415" y="5043"/>
                    <a:pt x="76" y="6868"/>
                  </a:cubicBezTo>
                  <a:cubicBezTo>
                    <a:pt x="567" y="8694"/>
                    <a:pt x="3512" y="10823"/>
                    <a:pt x="6949" y="12344"/>
                  </a:cubicBezTo>
                  <a:cubicBezTo>
                    <a:pt x="10385" y="13865"/>
                    <a:pt x="14312" y="14778"/>
                    <a:pt x="17012" y="15995"/>
                  </a:cubicBezTo>
                  <a:cubicBezTo>
                    <a:pt x="19712" y="17212"/>
                    <a:pt x="21185" y="18733"/>
                    <a:pt x="20449" y="19798"/>
                  </a:cubicBezTo>
                  <a:cubicBezTo>
                    <a:pt x="19712" y="20863"/>
                    <a:pt x="16767" y="21471"/>
                    <a:pt x="14312" y="21319"/>
                  </a:cubicBezTo>
                  <a:cubicBezTo>
                    <a:pt x="11858" y="21167"/>
                    <a:pt x="9894" y="20254"/>
                    <a:pt x="7930" y="19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1946883" y="8887358"/>
              <a:ext cx="728351" cy="393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17332"/>
                  </a:moveTo>
                  <a:cubicBezTo>
                    <a:pt x="985" y="16778"/>
                    <a:pt x="1971" y="16224"/>
                    <a:pt x="2615" y="15671"/>
                  </a:cubicBezTo>
                  <a:cubicBezTo>
                    <a:pt x="3259" y="15117"/>
                    <a:pt x="3562" y="14563"/>
                    <a:pt x="3524" y="14217"/>
                  </a:cubicBezTo>
                  <a:cubicBezTo>
                    <a:pt x="3486" y="13871"/>
                    <a:pt x="3107" y="13732"/>
                    <a:pt x="2577" y="14078"/>
                  </a:cubicBezTo>
                  <a:cubicBezTo>
                    <a:pt x="2046" y="14424"/>
                    <a:pt x="1364" y="15255"/>
                    <a:pt x="947" y="16017"/>
                  </a:cubicBezTo>
                  <a:cubicBezTo>
                    <a:pt x="531" y="16778"/>
                    <a:pt x="379" y="17471"/>
                    <a:pt x="568" y="18301"/>
                  </a:cubicBezTo>
                  <a:cubicBezTo>
                    <a:pt x="758" y="19132"/>
                    <a:pt x="1288" y="20101"/>
                    <a:pt x="2046" y="20309"/>
                  </a:cubicBezTo>
                  <a:cubicBezTo>
                    <a:pt x="2804" y="20517"/>
                    <a:pt x="3789" y="19963"/>
                    <a:pt x="4434" y="18924"/>
                  </a:cubicBezTo>
                  <a:cubicBezTo>
                    <a:pt x="5078" y="17886"/>
                    <a:pt x="5381" y="16363"/>
                    <a:pt x="5571" y="15255"/>
                  </a:cubicBezTo>
                  <a:cubicBezTo>
                    <a:pt x="5760" y="14148"/>
                    <a:pt x="5836" y="13455"/>
                    <a:pt x="5949" y="13524"/>
                  </a:cubicBezTo>
                  <a:cubicBezTo>
                    <a:pt x="6063" y="13594"/>
                    <a:pt x="6215" y="14424"/>
                    <a:pt x="6328" y="15324"/>
                  </a:cubicBezTo>
                  <a:cubicBezTo>
                    <a:pt x="6442" y="16224"/>
                    <a:pt x="6518" y="17194"/>
                    <a:pt x="6821" y="16986"/>
                  </a:cubicBezTo>
                  <a:cubicBezTo>
                    <a:pt x="7124" y="16778"/>
                    <a:pt x="7655" y="15394"/>
                    <a:pt x="8109" y="14563"/>
                  </a:cubicBezTo>
                  <a:cubicBezTo>
                    <a:pt x="8564" y="13732"/>
                    <a:pt x="8943" y="13455"/>
                    <a:pt x="9246" y="13594"/>
                  </a:cubicBezTo>
                  <a:cubicBezTo>
                    <a:pt x="9549" y="13732"/>
                    <a:pt x="9777" y="14286"/>
                    <a:pt x="9928" y="14978"/>
                  </a:cubicBezTo>
                  <a:cubicBezTo>
                    <a:pt x="10080" y="15671"/>
                    <a:pt x="10156" y="16501"/>
                    <a:pt x="10232" y="17263"/>
                  </a:cubicBezTo>
                  <a:cubicBezTo>
                    <a:pt x="10307" y="18024"/>
                    <a:pt x="10383" y="18717"/>
                    <a:pt x="10573" y="18855"/>
                  </a:cubicBezTo>
                  <a:cubicBezTo>
                    <a:pt x="10762" y="18994"/>
                    <a:pt x="11065" y="18578"/>
                    <a:pt x="11331" y="18024"/>
                  </a:cubicBezTo>
                  <a:cubicBezTo>
                    <a:pt x="11596" y="17471"/>
                    <a:pt x="11823" y="16778"/>
                    <a:pt x="12051" y="16155"/>
                  </a:cubicBezTo>
                  <a:cubicBezTo>
                    <a:pt x="12278" y="15532"/>
                    <a:pt x="12505" y="14978"/>
                    <a:pt x="12619" y="15048"/>
                  </a:cubicBezTo>
                  <a:cubicBezTo>
                    <a:pt x="12733" y="15117"/>
                    <a:pt x="12733" y="15809"/>
                    <a:pt x="12922" y="16294"/>
                  </a:cubicBezTo>
                  <a:cubicBezTo>
                    <a:pt x="13112" y="16778"/>
                    <a:pt x="13491" y="17055"/>
                    <a:pt x="13869" y="17124"/>
                  </a:cubicBezTo>
                  <a:cubicBezTo>
                    <a:pt x="14248" y="17194"/>
                    <a:pt x="14627" y="17055"/>
                    <a:pt x="14817" y="16640"/>
                  </a:cubicBezTo>
                  <a:cubicBezTo>
                    <a:pt x="15006" y="16224"/>
                    <a:pt x="15006" y="15532"/>
                    <a:pt x="14817" y="15255"/>
                  </a:cubicBezTo>
                  <a:cubicBezTo>
                    <a:pt x="14627" y="14978"/>
                    <a:pt x="14248" y="15117"/>
                    <a:pt x="13907" y="15394"/>
                  </a:cubicBezTo>
                  <a:cubicBezTo>
                    <a:pt x="13566" y="15671"/>
                    <a:pt x="13263" y="16086"/>
                    <a:pt x="13112" y="16640"/>
                  </a:cubicBezTo>
                  <a:cubicBezTo>
                    <a:pt x="12960" y="17194"/>
                    <a:pt x="12960" y="17886"/>
                    <a:pt x="13149" y="18301"/>
                  </a:cubicBezTo>
                  <a:cubicBezTo>
                    <a:pt x="13339" y="18717"/>
                    <a:pt x="13718" y="18855"/>
                    <a:pt x="14665" y="18786"/>
                  </a:cubicBezTo>
                  <a:cubicBezTo>
                    <a:pt x="15613" y="18717"/>
                    <a:pt x="17128" y="18440"/>
                    <a:pt x="18038" y="18024"/>
                  </a:cubicBezTo>
                  <a:cubicBezTo>
                    <a:pt x="18947" y="17609"/>
                    <a:pt x="19251" y="17055"/>
                    <a:pt x="19213" y="16709"/>
                  </a:cubicBezTo>
                  <a:cubicBezTo>
                    <a:pt x="19175" y="16363"/>
                    <a:pt x="18796" y="16224"/>
                    <a:pt x="18379" y="16432"/>
                  </a:cubicBezTo>
                  <a:cubicBezTo>
                    <a:pt x="17962" y="16640"/>
                    <a:pt x="17507" y="17194"/>
                    <a:pt x="17166" y="17748"/>
                  </a:cubicBezTo>
                  <a:cubicBezTo>
                    <a:pt x="16825" y="18301"/>
                    <a:pt x="16598" y="18855"/>
                    <a:pt x="16446" y="19478"/>
                  </a:cubicBezTo>
                  <a:cubicBezTo>
                    <a:pt x="16295" y="20101"/>
                    <a:pt x="16219" y="20794"/>
                    <a:pt x="16371" y="21140"/>
                  </a:cubicBezTo>
                  <a:cubicBezTo>
                    <a:pt x="16522" y="21486"/>
                    <a:pt x="16901" y="21486"/>
                    <a:pt x="17659" y="20240"/>
                  </a:cubicBezTo>
                  <a:cubicBezTo>
                    <a:pt x="18417" y="18994"/>
                    <a:pt x="19554" y="16501"/>
                    <a:pt x="20274" y="13178"/>
                  </a:cubicBezTo>
                  <a:cubicBezTo>
                    <a:pt x="20994" y="9855"/>
                    <a:pt x="21297" y="5701"/>
                    <a:pt x="21411" y="3278"/>
                  </a:cubicBezTo>
                  <a:cubicBezTo>
                    <a:pt x="21524" y="855"/>
                    <a:pt x="21448" y="163"/>
                    <a:pt x="21221" y="24"/>
                  </a:cubicBezTo>
                  <a:cubicBezTo>
                    <a:pt x="20994" y="-114"/>
                    <a:pt x="20615" y="301"/>
                    <a:pt x="20122" y="2032"/>
                  </a:cubicBezTo>
                  <a:cubicBezTo>
                    <a:pt x="19629" y="3763"/>
                    <a:pt x="19023" y="6809"/>
                    <a:pt x="18985" y="9717"/>
                  </a:cubicBezTo>
                  <a:cubicBezTo>
                    <a:pt x="18947" y="12624"/>
                    <a:pt x="19478" y="15394"/>
                    <a:pt x="20008" y="16986"/>
                  </a:cubicBezTo>
                  <a:cubicBezTo>
                    <a:pt x="20539" y="18578"/>
                    <a:pt x="21069" y="18994"/>
                    <a:pt x="21600" y="19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3173251" y="8879909"/>
              <a:ext cx="249040" cy="43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235" fill="norm" stroke="1" extrusionOk="0">
                  <a:moveTo>
                    <a:pt x="6508" y="6291"/>
                  </a:moveTo>
                  <a:cubicBezTo>
                    <a:pt x="5860" y="10184"/>
                    <a:pt x="5212" y="14077"/>
                    <a:pt x="4888" y="16337"/>
                  </a:cubicBezTo>
                  <a:cubicBezTo>
                    <a:pt x="4564" y="18598"/>
                    <a:pt x="4564" y="19226"/>
                    <a:pt x="4564" y="19226"/>
                  </a:cubicBezTo>
                  <a:cubicBezTo>
                    <a:pt x="4564" y="19226"/>
                    <a:pt x="4564" y="18598"/>
                    <a:pt x="4996" y="16463"/>
                  </a:cubicBezTo>
                  <a:cubicBezTo>
                    <a:pt x="5428" y="14328"/>
                    <a:pt x="6292" y="10686"/>
                    <a:pt x="7696" y="7672"/>
                  </a:cubicBezTo>
                  <a:cubicBezTo>
                    <a:pt x="9100" y="4658"/>
                    <a:pt x="11044" y="2272"/>
                    <a:pt x="12664" y="1016"/>
                  </a:cubicBezTo>
                  <a:cubicBezTo>
                    <a:pt x="14284" y="-239"/>
                    <a:pt x="15580" y="-365"/>
                    <a:pt x="17092" y="828"/>
                  </a:cubicBezTo>
                  <a:cubicBezTo>
                    <a:pt x="18604" y="2021"/>
                    <a:pt x="20332" y="4533"/>
                    <a:pt x="20872" y="7233"/>
                  </a:cubicBezTo>
                  <a:cubicBezTo>
                    <a:pt x="21412" y="9933"/>
                    <a:pt x="20764" y="12821"/>
                    <a:pt x="18280" y="15144"/>
                  </a:cubicBezTo>
                  <a:cubicBezTo>
                    <a:pt x="15796" y="17468"/>
                    <a:pt x="11476" y="19226"/>
                    <a:pt x="8452" y="20168"/>
                  </a:cubicBezTo>
                  <a:cubicBezTo>
                    <a:pt x="5428" y="21109"/>
                    <a:pt x="3700" y="21235"/>
                    <a:pt x="2296" y="21235"/>
                  </a:cubicBezTo>
                  <a:cubicBezTo>
                    <a:pt x="892" y="21235"/>
                    <a:pt x="-188" y="21109"/>
                    <a:pt x="28" y="20795"/>
                  </a:cubicBezTo>
                  <a:cubicBezTo>
                    <a:pt x="244" y="20482"/>
                    <a:pt x="1756" y="19979"/>
                    <a:pt x="3268" y="1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3357581" y="9181604"/>
              <a:ext cx="164084" cy="224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67" fill="norm" stroke="1" extrusionOk="0">
                  <a:moveTo>
                    <a:pt x="10966" y="3165"/>
                  </a:moveTo>
                  <a:cubicBezTo>
                    <a:pt x="10966" y="1951"/>
                    <a:pt x="10966" y="738"/>
                    <a:pt x="11797" y="252"/>
                  </a:cubicBezTo>
                  <a:cubicBezTo>
                    <a:pt x="12628" y="-233"/>
                    <a:pt x="14289" y="10"/>
                    <a:pt x="15286" y="738"/>
                  </a:cubicBezTo>
                  <a:cubicBezTo>
                    <a:pt x="16283" y="1466"/>
                    <a:pt x="16615" y="2679"/>
                    <a:pt x="16449" y="3893"/>
                  </a:cubicBezTo>
                  <a:cubicBezTo>
                    <a:pt x="16283" y="5106"/>
                    <a:pt x="15618" y="6320"/>
                    <a:pt x="14622" y="7291"/>
                  </a:cubicBezTo>
                  <a:cubicBezTo>
                    <a:pt x="13625" y="8261"/>
                    <a:pt x="12295" y="8989"/>
                    <a:pt x="12628" y="9718"/>
                  </a:cubicBezTo>
                  <a:cubicBezTo>
                    <a:pt x="12960" y="10446"/>
                    <a:pt x="14954" y="11174"/>
                    <a:pt x="16615" y="11902"/>
                  </a:cubicBezTo>
                  <a:cubicBezTo>
                    <a:pt x="18277" y="12630"/>
                    <a:pt x="19606" y="13358"/>
                    <a:pt x="20437" y="14329"/>
                  </a:cubicBezTo>
                  <a:cubicBezTo>
                    <a:pt x="21268" y="15300"/>
                    <a:pt x="21600" y="16513"/>
                    <a:pt x="21102" y="17484"/>
                  </a:cubicBezTo>
                  <a:cubicBezTo>
                    <a:pt x="20603" y="18455"/>
                    <a:pt x="19274" y="19183"/>
                    <a:pt x="15618" y="19789"/>
                  </a:cubicBezTo>
                  <a:cubicBezTo>
                    <a:pt x="11963" y="20396"/>
                    <a:pt x="5982" y="20882"/>
                    <a:pt x="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3671922" y="9113785"/>
              <a:ext cx="130337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506" y="4868"/>
                    <a:pt x="11012" y="-1303"/>
                    <a:pt x="14612" y="240"/>
                  </a:cubicBezTo>
                  <a:cubicBezTo>
                    <a:pt x="18212" y="1783"/>
                    <a:pt x="19906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3656588" y="9199597"/>
              <a:ext cx="176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3922645" y="8919977"/>
              <a:ext cx="117286" cy="39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16" fill="norm" stroke="1" extrusionOk="0">
                  <a:moveTo>
                    <a:pt x="21091" y="197"/>
                  </a:moveTo>
                  <a:cubicBezTo>
                    <a:pt x="16036" y="57"/>
                    <a:pt x="10980" y="-82"/>
                    <a:pt x="7534" y="57"/>
                  </a:cubicBezTo>
                  <a:cubicBezTo>
                    <a:pt x="4087" y="197"/>
                    <a:pt x="2248" y="615"/>
                    <a:pt x="1329" y="1172"/>
                  </a:cubicBezTo>
                  <a:cubicBezTo>
                    <a:pt x="410" y="1730"/>
                    <a:pt x="410" y="2426"/>
                    <a:pt x="2478" y="3193"/>
                  </a:cubicBezTo>
                  <a:cubicBezTo>
                    <a:pt x="4546" y="3959"/>
                    <a:pt x="8682" y="4795"/>
                    <a:pt x="11440" y="5492"/>
                  </a:cubicBezTo>
                  <a:cubicBezTo>
                    <a:pt x="14197" y="6189"/>
                    <a:pt x="15576" y="6746"/>
                    <a:pt x="15806" y="7373"/>
                  </a:cubicBezTo>
                  <a:cubicBezTo>
                    <a:pt x="16036" y="8001"/>
                    <a:pt x="15117" y="8697"/>
                    <a:pt x="13738" y="9324"/>
                  </a:cubicBezTo>
                  <a:cubicBezTo>
                    <a:pt x="12359" y="9952"/>
                    <a:pt x="10521" y="10509"/>
                    <a:pt x="7993" y="11136"/>
                  </a:cubicBezTo>
                  <a:cubicBezTo>
                    <a:pt x="5465" y="11763"/>
                    <a:pt x="2248" y="12460"/>
                    <a:pt x="1559" y="13087"/>
                  </a:cubicBezTo>
                  <a:cubicBezTo>
                    <a:pt x="870" y="13714"/>
                    <a:pt x="2708" y="14272"/>
                    <a:pt x="3627" y="14899"/>
                  </a:cubicBezTo>
                  <a:cubicBezTo>
                    <a:pt x="4546" y="15526"/>
                    <a:pt x="4546" y="16223"/>
                    <a:pt x="3857" y="16850"/>
                  </a:cubicBezTo>
                  <a:cubicBezTo>
                    <a:pt x="3168" y="17477"/>
                    <a:pt x="1789" y="18034"/>
                    <a:pt x="870" y="18801"/>
                  </a:cubicBezTo>
                  <a:cubicBezTo>
                    <a:pt x="-49" y="19567"/>
                    <a:pt x="-509" y="20543"/>
                    <a:pt x="870" y="21030"/>
                  </a:cubicBezTo>
                  <a:cubicBezTo>
                    <a:pt x="2248" y="21518"/>
                    <a:pt x="5465" y="21518"/>
                    <a:pt x="9142" y="21170"/>
                  </a:cubicBezTo>
                  <a:cubicBezTo>
                    <a:pt x="12819" y="20821"/>
                    <a:pt x="16955" y="20124"/>
                    <a:pt x="21091" y="19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4085931" y="9007926"/>
              <a:ext cx="2300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20" y="1557"/>
                    <a:pt x="6240" y="3113"/>
                    <a:pt x="9720" y="6032"/>
                  </a:cubicBezTo>
                  <a:cubicBezTo>
                    <a:pt x="13200" y="8951"/>
                    <a:pt x="17040" y="13232"/>
                    <a:pt x="19080" y="16054"/>
                  </a:cubicBezTo>
                  <a:cubicBezTo>
                    <a:pt x="21120" y="18876"/>
                    <a:pt x="21360" y="202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4145635" y="8977258"/>
              <a:ext cx="154969" cy="35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22" fill="norm" stroke="1" extrusionOk="0">
                  <a:moveTo>
                    <a:pt x="21126" y="0"/>
                  </a:moveTo>
                  <a:cubicBezTo>
                    <a:pt x="16945" y="2738"/>
                    <a:pt x="12765" y="5476"/>
                    <a:pt x="9107" y="8670"/>
                  </a:cubicBezTo>
                  <a:cubicBezTo>
                    <a:pt x="5449" y="11865"/>
                    <a:pt x="2313" y="15515"/>
                    <a:pt x="920" y="17797"/>
                  </a:cubicBezTo>
                  <a:cubicBezTo>
                    <a:pt x="-474" y="20079"/>
                    <a:pt x="-126" y="20992"/>
                    <a:pt x="920" y="21296"/>
                  </a:cubicBezTo>
                  <a:cubicBezTo>
                    <a:pt x="1965" y="21600"/>
                    <a:pt x="3707" y="21296"/>
                    <a:pt x="5449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4327735" y="9152231"/>
              <a:ext cx="85316" cy="14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427" fill="norm" stroke="1" extrusionOk="0">
                  <a:moveTo>
                    <a:pt x="8502" y="4668"/>
                  </a:moveTo>
                  <a:cubicBezTo>
                    <a:pt x="7232" y="8765"/>
                    <a:pt x="5961" y="12861"/>
                    <a:pt x="4373" y="16027"/>
                  </a:cubicBezTo>
                  <a:cubicBezTo>
                    <a:pt x="2784" y="19193"/>
                    <a:pt x="879" y="21427"/>
                    <a:pt x="243" y="21427"/>
                  </a:cubicBezTo>
                  <a:cubicBezTo>
                    <a:pt x="-392" y="21427"/>
                    <a:pt x="243" y="19193"/>
                    <a:pt x="1832" y="16027"/>
                  </a:cubicBezTo>
                  <a:cubicBezTo>
                    <a:pt x="3420" y="12861"/>
                    <a:pt x="5961" y="8765"/>
                    <a:pt x="9137" y="5599"/>
                  </a:cubicBezTo>
                  <a:cubicBezTo>
                    <a:pt x="12314" y="2434"/>
                    <a:pt x="16126" y="199"/>
                    <a:pt x="18349" y="13"/>
                  </a:cubicBezTo>
                  <a:cubicBezTo>
                    <a:pt x="20573" y="-173"/>
                    <a:pt x="21208" y="1689"/>
                    <a:pt x="21208" y="5413"/>
                  </a:cubicBezTo>
                  <a:cubicBezTo>
                    <a:pt x="21208" y="9137"/>
                    <a:pt x="20573" y="14724"/>
                    <a:pt x="19937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4461606" y="9207264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4492274" y="9153596"/>
              <a:ext cx="1533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4587790" y="9149655"/>
              <a:ext cx="147268" cy="1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375" fill="norm" stroke="1" extrusionOk="0">
                  <a:moveTo>
                    <a:pt x="3957" y="757"/>
                  </a:moveTo>
                  <a:cubicBezTo>
                    <a:pt x="3212" y="5666"/>
                    <a:pt x="2467" y="10575"/>
                    <a:pt x="1722" y="14257"/>
                  </a:cubicBezTo>
                  <a:cubicBezTo>
                    <a:pt x="977" y="17939"/>
                    <a:pt x="232" y="20393"/>
                    <a:pt x="46" y="20393"/>
                  </a:cubicBezTo>
                  <a:cubicBezTo>
                    <a:pt x="-140" y="20393"/>
                    <a:pt x="232" y="17939"/>
                    <a:pt x="1163" y="14748"/>
                  </a:cubicBezTo>
                  <a:cubicBezTo>
                    <a:pt x="2094" y="11557"/>
                    <a:pt x="3584" y="7630"/>
                    <a:pt x="4888" y="4684"/>
                  </a:cubicBezTo>
                  <a:cubicBezTo>
                    <a:pt x="6191" y="1739"/>
                    <a:pt x="7308" y="-225"/>
                    <a:pt x="8053" y="20"/>
                  </a:cubicBezTo>
                  <a:cubicBezTo>
                    <a:pt x="8798" y="266"/>
                    <a:pt x="9170" y="2720"/>
                    <a:pt x="10288" y="3457"/>
                  </a:cubicBezTo>
                  <a:cubicBezTo>
                    <a:pt x="11405" y="4193"/>
                    <a:pt x="13267" y="3211"/>
                    <a:pt x="15129" y="2229"/>
                  </a:cubicBezTo>
                  <a:cubicBezTo>
                    <a:pt x="16991" y="1248"/>
                    <a:pt x="18853" y="266"/>
                    <a:pt x="19970" y="1002"/>
                  </a:cubicBezTo>
                  <a:cubicBezTo>
                    <a:pt x="21088" y="1739"/>
                    <a:pt x="21460" y="4193"/>
                    <a:pt x="21460" y="7875"/>
                  </a:cubicBezTo>
                  <a:cubicBezTo>
                    <a:pt x="21460" y="11557"/>
                    <a:pt x="21088" y="16466"/>
                    <a:pt x="20715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4798947" y="9191930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4844948" y="9138262"/>
              <a:ext cx="1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4936951" y="9115262"/>
              <a:ext cx="766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5105621" y="9230265"/>
              <a:ext cx="84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5335626" y="9207264"/>
              <a:ext cx="46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5450629" y="9199597"/>
              <a:ext cx="69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5542631" y="9199597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5657633" y="8933022"/>
              <a:ext cx="299008" cy="312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403"/>
                  </a:moveTo>
                  <a:cubicBezTo>
                    <a:pt x="2031" y="54"/>
                    <a:pt x="4062" y="-294"/>
                    <a:pt x="5815" y="403"/>
                  </a:cubicBezTo>
                  <a:cubicBezTo>
                    <a:pt x="7569" y="1100"/>
                    <a:pt x="9046" y="2842"/>
                    <a:pt x="10892" y="5890"/>
                  </a:cubicBezTo>
                  <a:cubicBezTo>
                    <a:pt x="12738" y="8938"/>
                    <a:pt x="14954" y="13293"/>
                    <a:pt x="16800" y="16080"/>
                  </a:cubicBezTo>
                  <a:cubicBezTo>
                    <a:pt x="18646" y="18867"/>
                    <a:pt x="20123" y="20087"/>
                    <a:pt x="2160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5766171" y="8944838"/>
              <a:ext cx="190470" cy="331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383" fill="norm" stroke="1" extrusionOk="0">
                  <a:moveTo>
                    <a:pt x="21182" y="113"/>
                  </a:moveTo>
                  <a:cubicBezTo>
                    <a:pt x="19761" y="-52"/>
                    <a:pt x="18340" y="-217"/>
                    <a:pt x="15782" y="1020"/>
                  </a:cubicBezTo>
                  <a:cubicBezTo>
                    <a:pt x="13224" y="2256"/>
                    <a:pt x="9529" y="4894"/>
                    <a:pt x="6545" y="8027"/>
                  </a:cubicBezTo>
                  <a:cubicBezTo>
                    <a:pt x="3561" y="11160"/>
                    <a:pt x="1287" y="14788"/>
                    <a:pt x="435" y="17096"/>
                  </a:cubicBezTo>
                  <a:cubicBezTo>
                    <a:pt x="-418" y="19404"/>
                    <a:pt x="150" y="20394"/>
                    <a:pt x="719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5952493" y="9171013"/>
              <a:ext cx="119151" cy="12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035" fill="norm" stroke="1" extrusionOk="0">
                  <a:moveTo>
                    <a:pt x="7640" y="3608"/>
                  </a:moveTo>
                  <a:cubicBezTo>
                    <a:pt x="5801" y="8016"/>
                    <a:pt x="3963" y="12425"/>
                    <a:pt x="2584" y="15731"/>
                  </a:cubicBezTo>
                  <a:cubicBezTo>
                    <a:pt x="1206" y="19037"/>
                    <a:pt x="287" y="21241"/>
                    <a:pt x="57" y="21021"/>
                  </a:cubicBezTo>
                  <a:cubicBezTo>
                    <a:pt x="-173" y="20800"/>
                    <a:pt x="287" y="18155"/>
                    <a:pt x="1665" y="15070"/>
                  </a:cubicBezTo>
                  <a:cubicBezTo>
                    <a:pt x="3044" y="11984"/>
                    <a:pt x="5342" y="8457"/>
                    <a:pt x="7640" y="5592"/>
                  </a:cubicBezTo>
                  <a:cubicBezTo>
                    <a:pt x="9938" y="2727"/>
                    <a:pt x="12235" y="523"/>
                    <a:pt x="14304" y="82"/>
                  </a:cubicBezTo>
                  <a:cubicBezTo>
                    <a:pt x="16372" y="-359"/>
                    <a:pt x="18210" y="963"/>
                    <a:pt x="19359" y="4710"/>
                  </a:cubicBezTo>
                  <a:cubicBezTo>
                    <a:pt x="20508" y="8457"/>
                    <a:pt x="20967" y="14629"/>
                    <a:pt x="21427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6117644" y="9214931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5840"/>
                    <a:pt x="2880" y="10080"/>
                    <a:pt x="6480" y="6480"/>
                  </a:cubicBezTo>
                  <a:cubicBezTo>
                    <a:pt x="10080" y="2880"/>
                    <a:pt x="1584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6155298" y="9168930"/>
              <a:ext cx="23681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082"/>
                    <a:pt x="2735" y="10165"/>
                    <a:pt x="575" y="13765"/>
                  </a:cubicBezTo>
                  <a:cubicBezTo>
                    <a:pt x="-1585" y="17365"/>
                    <a:pt x="2735" y="1948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6255647" y="9161237"/>
              <a:ext cx="194611" cy="13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189" fill="norm" stroke="1" extrusionOk="0">
                  <a:moveTo>
                    <a:pt x="5049" y="1251"/>
                  </a:moveTo>
                  <a:cubicBezTo>
                    <a:pt x="3927" y="5404"/>
                    <a:pt x="2805" y="9558"/>
                    <a:pt x="1823" y="12466"/>
                  </a:cubicBezTo>
                  <a:cubicBezTo>
                    <a:pt x="842" y="15374"/>
                    <a:pt x="0" y="17035"/>
                    <a:pt x="0" y="17035"/>
                  </a:cubicBezTo>
                  <a:cubicBezTo>
                    <a:pt x="0" y="17035"/>
                    <a:pt x="842" y="15374"/>
                    <a:pt x="1683" y="13504"/>
                  </a:cubicBezTo>
                  <a:cubicBezTo>
                    <a:pt x="2525" y="11635"/>
                    <a:pt x="3366" y="9558"/>
                    <a:pt x="4348" y="7897"/>
                  </a:cubicBezTo>
                  <a:cubicBezTo>
                    <a:pt x="5330" y="6235"/>
                    <a:pt x="6452" y="4989"/>
                    <a:pt x="7013" y="5404"/>
                  </a:cubicBezTo>
                  <a:cubicBezTo>
                    <a:pt x="7574" y="5820"/>
                    <a:pt x="7574" y="7897"/>
                    <a:pt x="8135" y="8312"/>
                  </a:cubicBezTo>
                  <a:cubicBezTo>
                    <a:pt x="8696" y="8727"/>
                    <a:pt x="9818" y="7481"/>
                    <a:pt x="10940" y="6027"/>
                  </a:cubicBezTo>
                  <a:cubicBezTo>
                    <a:pt x="12062" y="4574"/>
                    <a:pt x="13184" y="2912"/>
                    <a:pt x="14868" y="1666"/>
                  </a:cubicBezTo>
                  <a:cubicBezTo>
                    <a:pt x="16551" y="420"/>
                    <a:pt x="18795" y="-411"/>
                    <a:pt x="20057" y="212"/>
                  </a:cubicBezTo>
                  <a:cubicBezTo>
                    <a:pt x="21319" y="835"/>
                    <a:pt x="21600" y="2912"/>
                    <a:pt x="21179" y="6651"/>
                  </a:cubicBezTo>
                  <a:cubicBezTo>
                    <a:pt x="20758" y="10389"/>
                    <a:pt x="19636" y="15789"/>
                    <a:pt x="18514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6493319" y="9207264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6539320" y="9168930"/>
              <a:ext cx="30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143"/>
                    <a:pt x="3600" y="10286"/>
                    <a:pt x="7200" y="13886"/>
                  </a:cubicBezTo>
                  <a:cubicBezTo>
                    <a:pt x="10800" y="17486"/>
                    <a:pt x="162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6623655" y="9122929"/>
              <a:ext cx="4600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6651604" y="9153596"/>
              <a:ext cx="12538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600" fill="norm" stroke="1" extrusionOk="0">
                  <a:moveTo>
                    <a:pt x="21196" y="0"/>
                  </a:moveTo>
                  <a:cubicBezTo>
                    <a:pt x="16012" y="1800"/>
                    <a:pt x="10828" y="3600"/>
                    <a:pt x="7372" y="5400"/>
                  </a:cubicBezTo>
                  <a:cubicBezTo>
                    <a:pt x="3916" y="7200"/>
                    <a:pt x="2188" y="9000"/>
                    <a:pt x="1108" y="11400"/>
                  </a:cubicBezTo>
                  <a:cubicBezTo>
                    <a:pt x="28" y="13800"/>
                    <a:pt x="-404" y="16800"/>
                    <a:pt x="460" y="18600"/>
                  </a:cubicBezTo>
                  <a:cubicBezTo>
                    <a:pt x="1324" y="20400"/>
                    <a:pt x="3484" y="21000"/>
                    <a:pt x="6940" y="21300"/>
                  </a:cubicBezTo>
                  <a:cubicBezTo>
                    <a:pt x="10396" y="21600"/>
                    <a:pt x="15148" y="21600"/>
                    <a:pt x="199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6792325" y="8931327"/>
              <a:ext cx="137480" cy="429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469" fill="norm" stroke="1" extrusionOk="0">
                  <a:moveTo>
                    <a:pt x="11782" y="1531"/>
                  </a:moveTo>
                  <a:cubicBezTo>
                    <a:pt x="12567" y="892"/>
                    <a:pt x="13353" y="252"/>
                    <a:pt x="14727" y="61"/>
                  </a:cubicBezTo>
                  <a:cubicBezTo>
                    <a:pt x="16102" y="-131"/>
                    <a:pt x="18065" y="125"/>
                    <a:pt x="19440" y="955"/>
                  </a:cubicBezTo>
                  <a:cubicBezTo>
                    <a:pt x="20815" y="1786"/>
                    <a:pt x="21600" y="3192"/>
                    <a:pt x="20815" y="4662"/>
                  </a:cubicBezTo>
                  <a:cubicBezTo>
                    <a:pt x="20029" y="6132"/>
                    <a:pt x="17673" y="7665"/>
                    <a:pt x="15709" y="8688"/>
                  </a:cubicBezTo>
                  <a:cubicBezTo>
                    <a:pt x="13745" y="9710"/>
                    <a:pt x="12175" y="10222"/>
                    <a:pt x="10800" y="10733"/>
                  </a:cubicBezTo>
                  <a:cubicBezTo>
                    <a:pt x="9425" y="11244"/>
                    <a:pt x="8247" y="11755"/>
                    <a:pt x="8444" y="12267"/>
                  </a:cubicBezTo>
                  <a:cubicBezTo>
                    <a:pt x="8640" y="12778"/>
                    <a:pt x="10211" y="13289"/>
                    <a:pt x="11978" y="13800"/>
                  </a:cubicBezTo>
                  <a:cubicBezTo>
                    <a:pt x="13745" y="14312"/>
                    <a:pt x="15709" y="14823"/>
                    <a:pt x="16691" y="15398"/>
                  </a:cubicBezTo>
                  <a:cubicBezTo>
                    <a:pt x="17673" y="15973"/>
                    <a:pt x="17673" y="16612"/>
                    <a:pt x="14727" y="17635"/>
                  </a:cubicBezTo>
                  <a:cubicBezTo>
                    <a:pt x="11782" y="18657"/>
                    <a:pt x="5891" y="20063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6953329" y="9368267"/>
              <a:ext cx="12267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7512689" y="9212894"/>
              <a:ext cx="151340" cy="28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0871" fill="norm" stroke="1" extrusionOk="0">
                  <a:moveTo>
                    <a:pt x="9605" y="10204"/>
                  </a:moveTo>
                  <a:cubicBezTo>
                    <a:pt x="8188" y="15231"/>
                    <a:pt x="6772" y="20259"/>
                    <a:pt x="5887" y="20817"/>
                  </a:cubicBezTo>
                  <a:cubicBezTo>
                    <a:pt x="5001" y="21376"/>
                    <a:pt x="4647" y="17466"/>
                    <a:pt x="5178" y="13742"/>
                  </a:cubicBezTo>
                  <a:cubicBezTo>
                    <a:pt x="5710" y="10017"/>
                    <a:pt x="7126" y="6479"/>
                    <a:pt x="8365" y="4152"/>
                  </a:cubicBezTo>
                  <a:cubicBezTo>
                    <a:pt x="9605" y="1824"/>
                    <a:pt x="10667" y="707"/>
                    <a:pt x="12083" y="242"/>
                  </a:cubicBezTo>
                  <a:cubicBezTo>
                    <a:pt x="13500" y="-224"/>
                    <a:pt x="15270" y="-38"/>
                    <a:pt x="16864" y="986"/>
                  </a:cubicBezTo>
                  <a:cubicBezTo>
                    <a:pt x="18457" y="2010"/>
                    <a:pt x="19874" y="3873"/>
                    <a:pt x="20582" y="5269"/>
                  </a:cubicBezTo>
                  <a:cubicBezTo>
                    <a:pt x="21290" y="6666"/>
                    <a:pt x="21290" y="7597"/>
                    <a:pt x="18280" y="8621"/>
                  </a:cubicBezTo>
                  <a:cubicBezTo>
                    <a:pt x="15270" y="9645"/>
                    <a:pt x="9251" y="10762"/>
                    <a:pt x="5356" y="11228"/>
                  </a:cubicBezTo>
                  <a:cubicBezTo>
                    <a:pt x="1460" y="11693"/>
                    <a:pt x="-310" y="11507"/>
                    <a:pt x="44" y="10948"/>
                  </a:cubicBezTo>
                  <a:cubicBezTo>
                    <a:pt x="398" y="10390"/>
                    <a:pt x="2877" y="9459"/>
                    <a:pt x="5355" y="8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7681679" y="9194009"/>
              <a:ext cx="191672" cy="17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3452"/>
                  </a:moveTo>
                  <a:cubicBezTo>
                    <a:pt x="864" y="1909"/>
                    <a:pt x="1728" y="366"/>
                    <a:pt x="2736" y="58"/>
                  </a:cubicBezTo>
                  <a:cubicBezTo>
                    <a:pt x="3744" y="-251"/>
                    <a:pt x="4896" y="675"/>
                    <a:pt x="6192" y="2989"/>
                  </a:cubicBezTo>
                  <a:cubicBezTo>
                    <a:pt x="7488" y="5303"/>
                    <a:pt x="8928" y="9006"/>
                    <a:pt x="9792" y="11783"/>
                  </a:cubicBezTo>
                  <a:cubicBezTo>
                    <a:pt x="10656" y="14560"/>
                    <a:pt x="10944" y="16412"/>
                    <a:pt x="10512" y="18109"/>
                  </a:cubicBezTo>
                  <a:cubicBezTo>
                    <a:pt x="10080" y="19806"/>
                    <a:pt x="8928" y="21349"/>
                    <a:pt x="7920" y="21349"/>
                  </a:cubicBezTo>
                  <a:cubicBezTo>
                    <a:pt x="6912" y="21349"/>
                    <a:pt x="6048" y="19806"/>
                    <a:pt x="5760" y="18109"/>
                  </a:cubicBezTo>
                  <a:cubicBezTo>
                    <a:pt x="5472" y="16412"/>
                    <a:pt x="5760" y="14560"/>
                    <a:pt x="8496" y="12400"/>
                  </a:cubicBezTo>
                  <a:cubicBezTo>
                    <a:pt x="11232" y="10240"/>
                    <a:pt x="16416" y="7772"/>
                    <a:pt x="21600" y="5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7888684" y="9168930"/>
              <a:ext cx="38335" cy="157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9257"/>
                  </a:moveTo>
                  <a:cubicBezTo>
                    <a:pt x="0" y="10971"/>
                    <a:pt x="0" y="12686"/>
                    <a:pt x="0" y="15086"/>
                  </a:cubicBezTo>
                  <a:cubicBezTo>
                    <a:pt x="0" y="17486"/>
                    <a:pt x="0" y="20571"/>
                    <a:pt x="720" y="21086"/>
                  </a:cubicBezTo>
                  <a:cubicBezTo>
                    <a:pt x="1440" y="21600"/>
                    <a:pt x="2880" y="19543"/>
                    <a:pt x="3600" y="16457"/>
                  </a:cubicBezTo>
                  <a:cubicBezTo>
                    <a:pt x="4320" y="13371"/>
                    <a:pt x="4320" y="9257"/>
                    <a:pt x="7200" y="6343"/>
                  </a:cubicBezTo>
                  <a:cubicBezTo>
                    <a:pt x="10080" y="3429"/>
                    <a:pt x="15840" y="1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7952090" y="9230265"/>
              <a:ext cx="82264" cy="96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384" fill="norm" stroke="1" extrusionOk="0">
                  <a:moveTo>
                    <a:pt x="21069" y="0"/>
                  </a:moveTo>
                  <a:cubicBezTo>
                    <a:pt x="15178" y="3411"/>
                    <a:pt x="9287" y="6821"/>
                    <a:pt x="5360" y="10232"/>
                  </a:cubicBezTo>
                  <a:cubicBezTo>
                    <a:pt x="1433" y="13642"/>
                    <a:pt x="-531" y="17053"/>
                    <a:pt x="124" y="19042"/>
                  </a:cubicBezTo>
                  <a:cubicBezTo>
                    <a:pt x="778" y="21032"/>
                    <a:pt x="4051" y="21600"/>
                    <a:pt x="7324" y="21316"/>
                  </a:cubicBezTo>
                  <a:cubicBezTo>
                    <a:pt x="10596" y="21032"/>
                    <a:pt x="13869" y="19895"/>
                    <a:pt x="15833" y="17053"/>
                  </a:cubicBezTo>
                  <a:cubicBezTo>
                    <a:pt x="17796" y="14211"/>
                    <a:pt x="18451" y="9663"/>
                    <a:pt x="19106" y="51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8057354" y="9214931"/>
              <a:ext cx="176339" cy="125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645"/>
                  </a:moveTo>
                  <a:cubicBezTo>
                    <a:pt x="1252" y="1322"/>
                    <a:pt x="2504" y="0"/>
                    <a:pt x="3600" y="220"/>
                  </a:cubicBezTo>
                  <a:cubicBezTo>
                    <a:pt x="4696" y="441"/>
                    <a:pt x="5635" y="2204"/>
                    <a:pt x="6574" y="5290"/>
                  </a:cubicBezTo>
                  <a:cubicBezTo>
                    <a:pt x="7513" y="8375"/>
                    <a:pt x="8452" y="12784"/>
                    <a:pt x="8765" y="16090"/>
                  </a:cubicBezTo>
                  <a:cubicBezTo>
                    <a:pt x="9078" y="19396"/>
                    <a:pt x="8765" y="21600"/>
                    <a:pt x="8296" y="21600"/>
                  </a:cubicBezTo>
                  <a:cubicBezTo>
                    <a:pt x="7826" y="21600"/>
                    <a:pt x="7200" y="19396"/>
                    <a:pt x="7670" y="15429"/>
                  </a:cubicBezTo>
                  <a:cubicBezTo>
                    <a:pt x="8139" y="11461"/>
                    <a:pt x="9704" y="5731"/>
                    <a:pt x="12209" y="2865"/>
                  </a:cubicBezTo>
                  <a:cubicBezTo>
                    <a:pt x="14713" y="0"/>
                    <a:pt x="181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8241359" y="9293653"/>
              <a:ext cx="105143" cy="134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106" fill="norm" stroke="1" extrusionOk="0">
                  <a:moveTo>
                    <a:pt x="0" y="2078"/>
                  </a:moveTo>
                  <a:cubicBezTo>
                    <a:pt x="2057" y="878"/>
                    <a:pt x="4114" y="-322"/>
                    <a:pt x="5657" y="78"/>
                  </a:cubicBezTo>
                  <a:cubicBezTo>
                    <a:pt x="7200" y="478"/>
                    <a:pt x="8229" y="2478"/>
                    <a:pt x="9514" y="4278"/>
                  </a:cubicBezTo>
                  <a:cubicBezTo>
                    <a:pt x="10800" y="6078"/>
                    <a:pt x="12343" y="7678"/>
                    <a:pt x="14400" y="8878"/>
                  </a:cubicBezTo>
                  <a:cubicBezTo>
                    <a:pt x="16457" y="10078"/>
                    <a:pt x="19029" y="10878"/>
                    <a:pt x="20314" y="12278"/>
                  </a:cubicBezTo>
                  <a:cubicBezTo>
                    <a:pt x="21600" y="13678"/>
                    <a:pt x="21600" y="15678"/>
                    <a:pt x="19029" y="17278"/>
                  </a:cubicBezTo>
                  <a:cubicBezTo>
                    <a:pt x="16457" y="18878"/>
                    <a:pt x="11314" y="20078"/>
                    <a:pt x="7457" y="20678"/>
                  </a:cubicBezTo>
                  <a:cubicBezTo>
                    <a:pt x="3600" y="21278"/>
                    <a:pt x="1029" y="21278"/>
                    <a:pt x="514" y="20478"/>
                  </a:cubicBezTo>
                  <a:cubicBezTo>
                    <a:pt x="0" y="19678"/>
                    <a:pt x="1543" y="18078"/>
                    <a:pt x="3343" y="16678"/>
                  </a:cubicBezTo>
                  <a:cubicBezTo>
                    <a:pt x="5143" y="15278"/>
                    <a:pt x="7200" y="14078"/>
                    <a:pt x="9257" y="12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8517364" y="9222598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8509698" y="9268599"/>
              <a:ext cx="22233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66" y="16364"/>
                    <a:pt x="9931" y="11127"/>
                    <a:pt x="13531" y="7527"/>
                  </a:cubicBezTo>
                  <a:cubicBezTo>
                    <a:pt x="17131" y="3927"/>
                    <a:pt x="19366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8931374" y="8670585"/>
              <a:ext cx="84336" cy="278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21600" y="0"/>
                  </a:moveTo>
                  <a:cubicBezTo>
                    <a:pt x="17018" y="5105"/>
                    <a:pt x="12436" y="10211"/>
                    <a:pt x="9818" y="13255"/>
                  </a:cubicBezTo>
                  <a:cubicBezTo>
                    <a:pt x="7200" y="16298"/>
                    <a:pt x="6546" y="17280"/>
                    <a:pt x="5236" y="18360"/>
                  </a:cubicBezTo>
                  <a:cubicBezTo>
                    <a:pt x="3927" y="19440"/>
                    <a:pt x="1964" y="20618"/>
                    <a:pt x="982" y="21109"/>
                  </a:cubicBezTo>
                  <a:cubicBezTo>
                    <a:pt x="0" y="21600"/>
                    <a:pt x="0" y="21404"/>
                    <a:pt x="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8883311" y="8683409"/>
              <a:ext cx="161015" cy="171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277" fill="norm" stroke="1" extrusionOk="0">
                  <a:moveTo>
                    <a:pt x="9241" y="9842"/>
                  </a:moveTo>
                  <a:cubicBezTo>
                    <a:pt x="7912" y="8889"/>
                    <a:pt x="6582" y="7936"/>
                    <a:pt x="4755" y="8095"/>
                  </a:cubicBezTo>
                  <a:cubicBezTo>
                    <a:pt x="2927" y="8253"/>
                    <a:pt x="601" y="9524"/>
                    <a:pt x="102" y="9683"/>
                  </a:cubicBezTo>
                  <a:cubicBezTo>
                    <a:pt x="-396" y="9842"/>
                    <a:pt x="933" y="8889"/>
                    <a:pt x="4090" y="7142"/>
                  </a:cubicBezTo>
                  <a:cubicBezTo>
                    <a:pt x="7247" y="5395"/>
                    <a:pt x="12232" y="2853"/>
                    <a:pt x="15555" y="1424"/>
                  </a:cubicBezTo>
                  <a:cubicBezTo>
                    <a:pt x="18878" y="-5"/>
                    <a:pt x="20539" y="-323"/>
                    <a:pt x="20872" y="312"/>
                  </a:cubicBezTo>
                  <a:cubicBezTo>
                    <a:pt x="21204" y="948"/>
                    <a:pt x="20207" y="2536"/>
                    <a:pt x="19376" y="6189"/>
                  </a:cubicBezTo>
                  <a:cubicBezTo>
                    <a:pt x="18546" y="9842"/>
                    <a:pt x="17881" y="15559"/>
                    <a:pt x="17216" y="21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8796909" y="9154235"/>
              <a:ext cx="182306" cy="36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412" fill="norm" stroke="1" extrusionOk="0">
                  <a:moveTo>
                    <a:pt x="4916" y="11663"/>
                  </a:moveTo>
                  <a:cubicBezTo>
                    <a:pt x="3733" y="14213"/>
                    <a:pt x="2549" y="16763"/>
                    <a:pt x="1661" y="18563"/>
                  </a:cubicBezTo>
                  <a:cubicBezTo>
                    <a:pt x="774" y="20363"/>
                    <a:pt x="182" y="21413"/>
                    <a:pt x="34" y="21413"/>
                  </a:cubicBezTo>
                  <a:cubicBezTo>
                    <a:pt x="-114" y="21413"/>
                    <a:pt x="182" y="20363"/>
                    <a:pt x="1661" y="17438"/>
                  </a:cubicBezTo>
                  <a:cubicBezTo>
                    <a:pt x="3141" y="14513"/>
                    <a:pt x="5804" y="9713"/>
                    <a:pt x="8467" y="6563"/>
                  </a:cubicBezTo>
                  <a:cubicBezTo>
                    <a:pt x="11130" y="3413"/>
                    <a:pt x="13793" y="1913"/>
                    <a:pt x="15864" y="1013"/>
                  </a:cubicBezTo>
                  <a:cubicBezTo>
                    <a:pt x="17935" y="113"/>
                    <a:pt x="19415" y="-187"/>
                    <a:pt x="20302" y="113"/>
                  </a:cubicBezTo>
                  <a:cubicBezTo>
                    <a:pt x="21190" y="413"/>
                    <a:pt x="21486" y="1313"/>
                    <a:pt x="20450" y="2738"/>
                  </a:cubicBezTo>
                  <a:cubicBezTo>
                    <a:pt x="19415" y="4163"/>
                    <a:pt x="17048" y="6113"/>
                    <a:pt x="14681" y="7388"/>
                  </a:cubicBezTo>
                  <a:cubicBezTo>
                    <a:pt x="12313" y="8663"/>
                    <a:pt x="9946" y="9263"/>
                    <a:pt x="7579" y="9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8963918" y="9214931"/>
              <a:ext cx="103406" cy="12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433" fill="norm" stroke="1" extrusionOk="0">
                  <a:moveTo>
                    <a:pt x="19679" y="0"/>
                  </a:moveTo>
                  <a:cubicBezTo>
                    <a:pt x="16593" y="0"/>
                    <a:pt x="13508" y="0"/>
                    <a:pt x="10165" y="2160"/>
                  </a:cubicBezTo>
                  <a:cubicBezTo>
                    <a:pt x="6822" y="4320"/>
                    <a:pt x="3222" y="8640"/>
                    <a:pt x="1422" y="11880"/>
                  </a:cubicBezTo>
                  <a:cubicBezTo>
                    <a:pt x="-378" y="15120"/>
                    <a:pt x="-378" y="17280"/>
                    <a:pt x="908" y="18792"/>
                  </a:cubicBezTo>
                  <a:cubicBezTo>
                    <a:pt x="2193" y="20304"/>
                    <a:pt x="4765" y="21168"/>
                    <a:pt x="7336" y="21384"/>
                  </a:cubicBezTo>
                  <a:cubicBezTo>
                    <a:pt x="9908" y="21600"/>
                    <a:pt x="12479" y="21168"/>
                    <a:pt x="15051" y="18792"/>
                  </a:cubicBezTo>
                  <a:cubicBezTo>
                    <a:pt x="17622" y="16416"/>
                    <a:pt x="20193" y="12096"/>
                    <a:pt x="20708" y="9072"/>
                  </a:cubicBezTo>
                  <a:cubicBezTo>
                    <a:pt x="21222" y="6048"/>
                    <a:pt x="19679" y="4320"/>
                    <a:pt x="18136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9115378" y="9181604"/>
              <a:ext cx="71953" cy="149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752" fill="norm" stroke="1" extrusionOk="0">
                  <a:moveTo>
                    <a:pt x="20110" y="5680"/>
                  </a:moveTo>
                  <a:cubicBezTo>
                    <a:pt x="20855" y="3909"/>
                    <a:pt x="21600" y="2139"/>
                    <a:pt x="20110" y="1076"/>
                  </a:cubicBezTo>
                  <a:cubicBezTo>
                    <a:pt x="18621" y="14"/>
                    <a:pt x="14897" y="-340"/>
                    <a:pt x="12290" y="368"/>
                  </a:cubicBezTo>
                  <a:cubicBezTo>
                    <a:pt x="9683" y="1076"/>
                    <a:pt x="8193" y="2847"/>
                    <a:pt x="7448" y="4794"/>
                  </a:cubicBezTo>
                  <a:cubicBezTo>
                    <a:pt x="6703" y="6742"/>
                    <a:pt x="6703" y="8867"/>
                    <a:pt x="7821" y="10637"/>
                  </a:cubicBezTo>
                  <a:cubicBezTo>
                    <a:pt x="8938" y="12408"/>
                    <a:pt x="11172" y="13824"/>
                    <a:pt x="13035" y="15417"/>
                  </a:cubicBezTo>
                  <a:cubicBezTo>
                    <a:pt x="14897" y="17011"/>
                    <a:pt x="16386" y="18781"/>
                    <a:pt x="14152" y="19844"/>
                  </a:cubicBezTo>
                  <a:cubicBezTo>
                    <a:pt x="11917" y="20906"/>
                    <a:pt x="5959" y="21260"/>
                    <a:pt x="2979" y="19667"/>
                  </a:cubicBezTo>
                  <a:cubicBezTo>
                    <a:pt x="0" y="18073"/>
                    <a:pt x="0" y="14532"/>
                    <a:pt x="0" y="10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9223917" y="9043307"/>
              <a:ext cx="374473" cy="266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26" fill="norm" stroke="1" extrusionOk="0">
                  <a:moveTo>
                    <a:pt x="6102" y="1472"/>
                  </a:moveTo>
                  <a:cubicBezTo>
                    <a:pt x="6543" y="649"/>
                    <a:pt x="6984" y="-174"/>
                    <a:pt x="7058" y="32"/>
                  </a:cubicBezTo>
                  <a:cubicBezTo>
                    <a:pt x="7131" y="237"/>
                    <a:pt x="6837" y="1472"/>
                    <a:pt x="6102" y="4866"/>
                  </a:cubicBezTo>
                  <a:cubicBezTo>
                    <a:pt x="5368" y="8260"/>
                    <a:pt x="4192" y="13815"/>
                    <a:pt x="3604" y="17106"/>
                  </a:cubicBezTo>
                  <a:cubicBezTo>
                    <a:pt x="3017" y="20397"/>
                    <a:pt x="3017" y="21426"/>
                    <a:pt x="3017" y="21426"/>
                  </a:cubicBezTo>
                  <a:cubicBezTo>
                    <a:pt x="3017" y="21426"/>
                    <a:pt x="3017" y="20397"/>
                    <a:pt x="3017" y="19266"/>
                  </a:cubicBezTo>
                  <a:cubicBezTo>
                    <a:pt x="3017" y="18135"/>
                    <a:pt x="3017" y="16900"/>
                    <a:pt x="2796" y="15872"/>
                  </a:cubicBezTo>
                  <a:cubicBezTo>
                    <a:pt x="2576" y="14843"/>
                    <a:pt x="2135" y="14020"/>
                    <a:pt x="1474" y="13403"/>
                  </a:cubicBezTo>
                  <a:cubicBezTo>
                    <a:pt x="813" y="12786"/>
                    <a:pt x="-69" y="12375"/>
                    <a:pt x="4" y="12375"/>
                  </a:cubicBezTo>
                  <a:cubicBezTo>
                    <a:pt x="78" y="12375"/>
                    <a:pt x="1107" y="12786"/>
                    <a:pt x="2429" y="13095"/>
                  </a:cubicBezTo>
                  <a:cubicBezTo>
                    <a:pt x="3751" y="13403"/>
                    <a:pt x="5368" y="13609"/>
                    <a:pt x="6543" y="13609"/>
                  </a:cubicBezTo>
                  <a:cubicBezTo>
                    <a:pt x="7719" y="13609"/>
                    <a:pt x="8453" y="13403"/>
                    <a:pt x="8453" y="12992"/>
                  </a:cubicBezTo>
                  <a:cubicBezTo>
                    <a:pt x="8453" y="12580"/>
                    <a:pt x="7719" y="11963"/>
                    <a:pt x="6984" y="11963"/>
                  </a:cubicBezTo>
                  <a:cubicBezTo>
                    <a:pt x="6249" y="11963"/>
                    <a:pt x="5515" y="12580"/>
                    <a:pt x="4853" y="13403"/>
                  </a:cubicBezTo>
                  <a:cubicBezTo>
                    <a:pt x="4192" y="14226"/>
                    <a:pt x="3604" y="15255"/>
                    <a:pt x="3311" y="16283"/>
                  </a:cubicBezTo>
                  <a:cubicBezTo>
                    <a:pt x="3017" y="17312"/>
                    <a:pt x="3017" y="18340"/>
                    <a:pt x="3972" y="19060"/>
                  </a:cubicBezTo>
                  <a:cubicBezTo>
                    <a:pt x="4927" y="19780"/>
                    <a:pt x="6837" y="20192"/>
                    <a:pt x="8380" y="19780"/>
                  </a:cubicBezTo>
                  <a:cubicBezTo>
                    <a:pt x="9923" y="19369"/>
                    <a:pt x="11098" y="18135"/>
                    <a:pt x="11980" y="17209"/>
                  </a:cubicBezTo>
                  <a:cubicBezTo>
                    <a:pt x="12862" y="16283"/>
                    <a:pt x="13449" y="15666"/>
                    <a:pt x="13890" y="15872"/>
                  </a:cubicBezTo>
                  <a:cubicBezTo>
                    <a:pt x="14331" y="16077"/>
                    <a:pt x="14625" y="17106"/>
                    <a:pt x="14625" y="18237"/>
                  </a:cubicBezTo>
                  <a:cubicBezTo>
                    <a:pt x="14625" y="19369"/>
                    <a:pt x="14331" y="20603"/>
                    <a:pt x="14331" y="20500"/>
                  </a:cubicBezTo>
                  <a:cubicBezTo>
                    <a:pt x="14331" y="20397"/>
                    <a:pt x="14625" y="18957"/>
                    <a:pt x="15066" y="17929"/>
                  </a:cubicBezTo>
                  <a:cubicBezTo>
                    <a:pt x="15507" y="16900"/>
                    <a:pt x="16094" y="16283"/>
                    <a:pt x="16755" y="15769"/>
                  </a:cubicBezTo>
                  <a:cubicBezTo>
                    <a:pt x="17417" y="15255"/>
                    <a:pt x="18151" y="14843"/>
                    <a:pt x="18592" y="15152"/>
                  </a:cubicBezTo>
                  <a:cubicBezTo>
                    <a:pt x="19033" y="15460"/>
                    <a:pt x="19180" y="16489"/>
                    <a:pt x="19327" y="17517"/>
                  </a:cubicBezTo>
                  <a:cubicBezTo>
                    <a:pt x="19474" y="18546"/>
                    <a:pt x="19621" y="19575"/>
                    <a:pt x="19768" y="19575"/>
                  </a:cubicBezTo>
                  <a:cubicBezTo>
                    <a:pt x="19915" y="19575"/>
                    <a:pt x="20062" y="18546"/>
                    <a:pt x="20356" y="17003"/>
                  </a:cubicBezTo>
                  <a:cubicBezTo>
                    <a:pt x="20649" y="15460"/>
                    <a:pt x="21090" y="13403"/>
                    <a:pt x="21531" y="1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9634365" y="9122929"/>
              <a:ext cx="217030" cy="19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25" fill="norm" stroke="1" extrusionOk="0">
                  <a:moveTo>
                    <a:pt x="9273" y="6912"/>
                  </a:moveTo>
                  <a:cubicBezTo>
                    <a:pt x="6259" y="10080"/>
                    <a:pt x="3245" y="13248"/>
                    <a:pt x="1613" y="15696"/>
                  </a:cubicBezTo>
                  <a:cubicBezTo>
                    <a:pt x="-20" y="18144"/>
                    <a:pt x="-271" y="19872"/>
                    <a:pt x="231" y="20736"/>
                  </a:cubicBezTo>
                  <a:cubicBezTo>
                    <a:pt x="734" y="21600"/>
                    <a:pt x="1989" y="21600"/>
                    <a:pt x="3120" y="21024"/>
                  </a:cubicBezTo>
                  <a:cubicBezTo>
                    <a:pt x="4250" y="20448"/>
                    <a:pt x="5255" y="19296"/>
                    <a:pt x="6008" y="18000"/>
                  </a:cubicBezTo>
                  <a:cubicBezTo>
                    <a:pt x="6762" y="16704"/>
                    <a:pt x="7264" y="15264"/>
                    <a:pt x="7515" y="13824"/>
                  </a:cubicBezTo>
                  <a:cubicBezTo>
                    <a:pt x="7766" y="12384"/>
                    <a:pt x="7766" y="10944"/>
                    <a:pt x="8269" y="10656"/>
                  </a:cubicBezTo>
                  <a:cubicBezTo>
                    <a:pt x="8771" y="10368"/>
                    <a:pt x="9776" y="11232"/>
                    <a:pt x="10780" y="12816"/>
                  </a:cubicBezTo>
                  <a:cubicBezTo>
                    <a:pt x="11785" y="14400"/>
                    <a:pt x="12789" y="16704"/>
                    <a:pt x="12664" y="17856"/>
                  </a:cubicBezTo>
                  <a:cubicBezTo>
                    <a:pt x="12538" y="19008"/>
                    <a:pt x="11283" y="19008"/>
                    <a:pt x="10529" y="18144"/>
                  </a:cubicBezTo>
                  <a:cubicBezTo>
                    <a:pt x="9776" y="17280"/>
                    <a:pt x="9524" y="15552"/>
                    <a:pt x="10780" y="12816"/>
                  </a:cubicBezTo>
                  <a:cubicBezTo>
                    <a:pt x="12036" y="10080"/>
                    <a:pt x="14799" y="6336"/>
                    <a:pt x="16808" y="4032"/>
                  </a:cubicBezTo>
                  <a:cubicBezTo>
                    <a:pt x="18817" y="1728"/>
                    <a:pt x="20073" y="864"/>
                    <a:pt x="213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9790060" y="9278821"/>
              <a:ext cx="191672" cy="80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1350"/>
                  </a:moveTo>
                  <a:cubicBezTo>
                    <a:pt x="1440" y="675"/>
                    <a:pt x="2880" y="0"/>
                    <a:pt x="4320" y="0"/>
                  </a:cubicBezTo>
                  <a:cubicBezTo>
                    <a:pt x="5760" y="0"/>
                    <a:pt x="7200" y="675"/>
                    <a:pt x="7632" y="3037"/>
                  </a:cubicBezTo>
                  <a:cubicBezTo>
                    <a:pt x="8064" y="5400"/>
                    <a:pt x="7488" y="9450"/>
                    <a:pt x="6336" y="12825"/>
                  </a:cubicBezTo>
                  <a:cubicBezTo>
                    <a:pt x="5184" y="16200"/>
                    <a:pt x="3456" y="18900"/>
                    <a:pt x="3312" y="20250"/>
                  </a:cubicBezTo>
                  <a:cubicBezTo>
                    <a:pt x="3168" y="21600"/>
                    <a:pt x="4608" y="21600"/>
                    <a:pt x="7920" y="20925"/>
                  </a:cubicBezTo>
                  <a:cubicBezTo>
                    <a:pt x="11232" y="20250"/>
                    <a:pt x="16416" y="18900"/>
                    <a:pt x="21600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10179703" y="9106149"/>
              <a:ext cx="177704" cy="246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84" fill="norm" stroke="1" extrusionOk="0">
                  <a:moveTo>
                    <a:pt x="21456" y="15994"/>
                  </a:moveTo>
                  <a:cubicBezTo>
                    <a:pt x="21147" y="14892"/>
                    <a:pt x="20839" y="13790"/>
                    <a:pt x="18833" y="12247"/>
                  </a:cubicBezTo>
                  <a:cubicBezTo>
                    <a:pt x="16827" y="10704"/>
                    <a:pt x="13125" y="8721"/>
                    <a:pt x="11273" y="7178"/>
                  </a:cubicBezTo>
                  <a:cubicBezTo>
                    <a:pt x="9422" y="5635"/>
                    <a:pt x="9422" y="4533"/>
                    <a:pt x="9730" y="3431"/>
                  </a:cubicBezTo>
                  <a:cubicBezTo>
                    <a:pt x="10039" y="2329"/>
                    <a:pt x="10656" y="1227"/>
                    <a:pt x="11736" y="566"/>
                  </a:cubicBezTo>
                  <a:cubicBezTo>
                    <a:pt x="12816" y="-96"/>
                    <a:pt x="14359" y="-316"/>
                    <a:pt x="15593" y="676"/>
                  </a:cubicBezTo>
                  <a:cubicBezTo>
                    <a:pt x="16827" y="1668"/>
                    <a:pt x="17753" y="3872"/>
                    <a:pt x="16673" y="6406"/>
                  </a:cubicBezTo>
                  <a:cubicBezTo>
                    <a:pt x="15593" y="8941"/>
                    <a:pt x="12507" y="11806"/>
                    <a:pt x="10039" y="13680"/>
                  </a:cubicBezTo>
                  <a:cubicBezTo>
                    <a:pt x="7570" y="15553"/>
                    <a:pt x="5719" y="16435"/>
                    <a:pt x="3867" y="17096"/>
                  </a:cubicBezTo>
                  <a:cubicBezTo>
                    <a:pt x="2016" y="17757"/>
                    <a:pt x="165" y="18198"/>
                    <a:pt x="10" y="18308"/>
                  </a:cubicBezTo>
                  <a:cubicBezTo>
                    <a:pt x="-144" y="18419"/>
                    <a:pt x="1399" y="18198"/>
                    <a:pt x="3867" y="18639"/>
                  </a:cubicBezTo>
                  <a:cubicBezTo>
                    <a:pt x="6336" y="19080"/>
                    <a:pt x="9730" y="20182"/>
                    <a:pt x="13125" y="21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10531138" y="9213462"/>
              <a:ext cx="120469" cy="11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063" fill="norm" stroke="1" extrusionOk="0">
                  <a:moveTo>
                    <a:pt x="20286" y="3021"/>
                  </a:moveTo>
                  <a:cubicBezTo>
                    <a:pt x="18523" y="1642"/>
                    <a:pt x="16760" y="264"/>
                    <a:pt x="14776" y="34"/>
                  </a:cubicBezTo>
                  <a:cubicBezTo>
                    <a:pt x="12793" y="-196"/>
                    <a:pt x="10588" y="723"/>
                    <a:pt x="8164" y="3021"/>
                  </a:cubicBezTo>
                  <a:cubicBezTo>
                    <a:pt x="5739" y="5319"/>
                    <a:pt x="3095" y="8995"/>
                    <a:pt x="1552" y="11983"/>
                  </a:cubicBezTo>
                  <a:cubicBezTo>
                    <a:pt x="9" y="14970"/>
                    <a:pt x="-432" y="17268"/>
                    <a:pt x="450" y="18876"/>
                  </a:cubicBezTo>
                  <a:cubicBezTo>
                    <a:pt x="1331" y="20485"/>
                    <a:pt x="3535" y="21404"/>
                    <a:pt x="7062" y="20944"/>
                  </a:cubicBezTo>
                  <a:cubicBezTo>
                    <a:pt x="10588" y="20485"/>
                    <a:pt x="15437" y="18647"/>
                    <a:pt x="18082" y="16119"/>
                  </a:cubicBezTo>
                  <a:cubicBezTo>
                    <a:pt x="20727" y="13591"/>
                    <a:pt x="21168" y="10374"/>
                    <a:pt x="20507" y="7617"/>
                  </a:cubicBezTo>
                  <a:cubicBezTo>
                    <a:pt x="19846" y="4859"/>
                    <a:pt x="18082" y="2561"/>
                    <a:pt x="16319" y="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10648746" y="9115262"/>
              <a:ext cx="148063" cy="232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321" fill="norm" stroke="1" extrusionOk="0">
                  <a:moveTo>
                    <a:pt x="12081" y="0"/>
                  </a:moveTo>
                  <a:cubicBezTo>
                    <a:pt x="10617" y="3757"/>
                    <a:pt x="9153" y="7513"/>
                    <a:pt x="7688" y="10917"/>
                  </a:cubicBezTo>
                  <a:cubicBezTo>
                    <a:pt x="6224" y="14322"/>
                    <a:pt x="4759" y="17374"/>
                    <a:pt x="4576" y="18313"/>
                  </a:cubicBezTo>
                  <a:cubicBezTo>
                    <a:pt x="4393" y="19252"/>
                    <a:pt x="5492" y="18078"/>
                    <a:pt x="7688" y="16787"/>
                  </a:cubicBezTo>
                  <a:cubicBezTo>
                    <a:pt x="9885" y="15496"/>
                    <a:pt x="13180" y="14087"/>
                    <a:pt x="15742" y="13500"/>
                  </a:cubicBezTo>
                  <a:cubicBezTo>
                    <a:pt x="18305" y="12913"/>
                    <a:pt x="20136" y="13148"/>
                    <a:pt x="20868" y="13970"/>
                  </a:cubicBezTo>
                  <a:cubicBezTo>
                    <a:pt x="21600" y="14791"/>
                    <a:pt x="21234" y="16200"/>
                    <a:pt x="19037" y="17491"/>
                  </a:cubicBezTo>
                  <a:cubicBezTo>
                    <a:pt x="16841" y="18783"/>
                    <a:pt x="12814" y="19957"/>
                    <a:pt x="9885" y="20661"/>
                  </a:cubicBezTo>
                  <a:cubicBezTo>
                    <a:pt x="6956" y="21365"/>
                    <a:pt x="5125" y="21600"/>
                    <a:pt x="3661" y="20896"/>
                  </a:cubicBezTo>
                  <a:cubicBezTo>
                    <a:pt x="2197" y="20191"/>
                    <a:pt x="1098" y="18548"/>
                    <a:pt x="0" y="16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10818634" y="9099928"/>
              <a:ext cx="18278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14257" y="0"/>
                  </a:moveTo>
                  <a:cubicBezTo>
                    <a:pt x="10957" y="3600"/>
                    <a:pt x="7657" y="7200"/>
                    <a:pt x="5257" y="10238"/>
                  </a:cubicBezTo>
                  <a:cubicBezTo>
                    <a:pt x="2857" y="13275"/>
                    <a:pt x="1357" y="15750"/>
                    <a:pt x="607" y="17550"/>
                  </a:cubicBezTo>
                  <a:cubicBezTo>
                    <a:pt x="-143" y="19350"/>
                    <a:pt x="-143" y="20475"/>
                    <a:pt x="307" y="20587"/>
                  </a:cubicBezTo>
                  <a:cubicBezTo>
                    <a:pt x="757" y="20700"/>
                    <a:pt x="1657" y="19800"/>
                    <a:pt x="1657" y="18675"/>
                  </a:cubicBezTo>
                  <a:cubicBezTo>
                    <a:pt x="1657" y="17550"/>
                    <a:pt x="757" y="16200"/>
                    <a:pt x="907" y="15188"/>
                  </a:cubicBezTo>
                  <a:cubicBezTo>
                    <a:pt x="1057" y="14175"/>
                    <a:pt x="2257" y="13500"/>
                    <a:pt x="3607" y="13162"/>
                  </a:cubicBezTo>
                  <a:cubicBezTo>
                    <a:pt x="4957" y="12825"/>
                    <a:pt x="6457" y="12825"/>
                    <a:pt x="8707" y="12712"/>
                  </a:cubicBezTo>
                  <a:cubicBezTo>
                    <a:pt x="10957" y="12600"/>
                    <a:pt x="13957" y="12375"/>
                    <a:pt x="14257" y="12487"/>
                  </a:cubicBezTo>
                  <a:cubicBezTo>
                    <a:pt x="14557" y="12600"/>
                    <a:pt x="12157" y="13050"/>
                    <a:pt x="10357" y="13837"/>
                  </a:cubicBezTo>
                  <a:cubicBezTo>
                    <a:pt x="8557" y="14625"/>
                    <a:pt x="7357" y="15750"/>
                    <a:pt x="7507" y="16425"/>
                  </a:cubicBezTo>
                  <a:cubicBezTo>
                    <a:pt x="7657" y="17100"/>
                    <a:pt x="9157" y="17325"/>
                    <a:pt x="10657" y="17100"/>
                  </a:cubicBezTo>
                  <a:cubicBezTo>
                    <a:pt x="12157" y="16875"/>
                    <a:pt x="13657" y="16200"/>
                    <a:pt x="15007" y="15525"/>
                  </a:cubicBezTo>
                  <a:cubicBezTo>
                    <a:pt x="16357" y="14850"/>
                    <a:pt x="17557" y="14175"/>
                    <a:pt x="18007" y="14400"/>
                  </a:cubicBezTo>
                  <a:cubicBezTo>
                    <a:pt x="18457" y="14625"/>
                    <a:pt x="18157" y="15750"/>
                    <a:pt x="18607" y="16650"/>
                  </a:cubicBezTo>
                  <a:cubicBezTo>
                    <a:pt x="19057" y="17550"/>
                    <a:pt x="20257" y="18225"/>
                    <a:pt x="20857" y="19237"/>
                  </a:cubicBezTo>
                  <a:cubicBezTo>
                    <a:pt x="21457" y="20250"/>
                    <a:pt x="21457" y="21600"/>
                    <a:pt x="21457" y="21600"/>
                  </a:cubicBezTo>
                  <a:cubicBezTo>
                    <a:pt x="21457" y="21600"/>
                    <a:pt x="21457" y="20250"/>
                    <a:pt x="21307" y="19350"/>
                  </a:cubicBezTo>
                  <a:cubicBezTo>
                    <a:pt x="21157" y="18450"/>
                    <a:pt x="20857" y="18000"/>
                    <a:pt x="20557" y="17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10993754" y="9202410"/>
              <a:ext cx="46001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2400" y="11375"/>
                    <a:pt x="4800" y="2735"/>
                    <a:pt x="8400" y="575"/>
                  </a:cubicBezTo>
                  <a:cubicBezTo>
                    <a:pt x="12000" y="-1585"/>
                    <a:pt x="168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11029203" y="9224255"/>
              <a:ext cx="132084" cy="128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5" fill="norm" stroke="1" extrusionOk="0">
                  <a:moveTo>
                    <a:pt x="6573" y="3537"/>
                  </a:moveTo>
                  <a:cubicBezTo>
                    <a:pt x="5758" y="5654"/>
                    <a:pt x="4943" y="7772"/>
                    <a:pt x="3720" y="9678"/>
                  </a:cubicBezTo>
                  <a:cubicBezTo>
                    <a:pt x="2498" y="11584"/>
                    <a:pt x="868" y="13278"/>
                    <a:pt x="256" y="13066"/>
                  </a:cubicBezTo>
                  <a:cubicBezTo>
                    <a:pt x="-355" y="12854"/>
                    <a:pt x="53" y="10737"/>
                    <a:pt x="2294" y="8196"/>
                  </a:cubicBezTo>
                  <a:cubicBezTo>
                    <a:pt x="4536" y="5654"/>
                    <a:pt x="8611" y="2690"/>
                    <a:pt x="11668" y="1207"/>
                  </a:cubicBezTo>
                  <a:cubicBezTo>
                    <a:pt x="14724" y="-275"/>
                    <a:pt x="16762" y="-275"/>
                    <a:pt x="18392" y="572"/>
                  </a:cubicBezTo>
                  <a:cubicBezTo>
                    <a:pt x="20022" y="1419"/>
                    <a:pt x="21245" y="3113"/>
                    <a:pt x="21041" y="6713"/>
                  </a:cubicBezTo>
                  <a:cubicBezTo>
                    <a:pt x="20837" y="10313"/>
                    <a:pt x="19207" y="15819"/>
                    <a:pt x="17577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11355180" y="9111322"/>
              <a:ext cx="152279" cy="3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535" fill="norm" stroke="1" extrusionOk="0">
                  <a:moveTo>
                    <a:pt x="8348" y="8688"/>
                  </a:moveTo>
                  <a:cubicBezTo>
                    <a:pt x="6224" y="12500"/>
                    <a:pt x="4099" y="16311"/>
                    <a:pt x="2683" y="18570"/>
                  </a:cubicBezTo>
                  <a:cubicBezTo>
                    <a:pt x="1266" y="20829"/>
                    <a:pt x="558" y="21535"/>
                    <a:pt x="204" y="21535"/>
                  </a:cubicBezTo>
                  <a:cubicBezTo>
                    <a:pt x="-150" y="21535"/>
                    <a:pt x="-150" y="20829"/>
                    <a:pt x="1089" y="18429"/>
                  </a:cubicBezTo>
                  <a:cubicBezTo>
                    <a:pt x="2329" y="16029"/>
                    <a:pt x="4807" y="11935"/>
                    <a:pt x="7463" y="8759"/>
                  </a:cubicBezTo>
                  <a:cubicBezTo>
                    <a:pt x="10119" y="5582"/>
                    <a:pt x="12952" y="3323"/>
                    <a:pt x="15076" y="1911"/>
                  </a:cubicBezTo>
                  <a:cubicBezTo>
                    <a:pt x="17201" y="500"/>
                    <a:pt x="18617" y="-65"/>
                    <a:pt x="19680" y="6"/>
                  </a:cubicBezTo>
                  <a:cubicBezTo>
                    <a:pt x="20742" y="76"/>
                    <a:pt x="21450" y="782"/>
                    <a:pt x="20919" y="1911"/>
                  </a:cubicBezTo>
                  <a:cubicBezTo>
                    <a:pt x="20388" y="3041"/>
                    <a:pt x="18617" y="4594"/>
                    <a:pt x="15962" y="5653"/>
                  </a:cubicBezTo>
                  <a:cubicBezTo>
                    <a:pt x="13306" y="6711"/>
                    <a:pt x="9765" y="7276"/>
                    <a:pt x="6224" y="78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11524820" y="9184264"/>
              <a:ext cx="91421" cy="9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233" fill="norm" stroke="1" extrusionOk="0">
                  <a:moveTo>
                    <a:pt x="17045" y="0"/>
                  </a:moveTo>
                  <a:cubicBezTo>
                    <a:pt x="14126" y="0"/>
                    <a:pt x="11207" y="0"/>
                    <a:pt x="8872" y="1137"/>
                  </a:cubicBezTo>
                  <a:cubicBezTo>
                    <a:pt x="6536" y="2274"/>
                    <a:pt x="4785" y="4547"/>
                    <a:pt x="3034" y="7958"/>
                  </a:cubicBezTo>
                  <a:cubicBezTo>
                    <a:pt x="1282" y="11368"/>
                    <a:pt x="-469" y="15916"/>
                    <a:pt x="115" y="18474"/>
                  </a:cubicBezTo>
                  <a:cubicBezTo>
                    <a:pt x="699" y="21032"/>
                    <a:pt x="3618" y="21600"/>
                    <a:pt x="6828" y="21032"/>
                  </a:cubicBezTo>
                  <a:cubicBezTo>
                    <a:pt x="10039" y="20463"/>
                    <a:pt x="13542" y="18758"/>
                    <a:pt x="16169" y="16484"/>
                  </a:cubicBezTo>
                  <a:cubicBezTo>
                    <a:pt x="18796" y="14211"/>
                    <a:pt x="20547" y="11368"/>
                    <a:pt x="20839" y="8526"/>
                  </a:cubicBezTo>
                  <a:cubicBezTo>
                    <a:pt x="21131" y="5684"/>
                    <a:pt x="19963" y="2842"/>
                    <a:pt x="17920" y="1989"/>
                  </a:cubicBezTo>
                  <a:cubicBezTo>
                    <a:pt x="15877" y="1137"/>
                    <a:pt x="12958" y="2274"/>
                    <a:pt x="10039" y="3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11653102" y="9158603"/>
              <a:ext cx="48953" cy="10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0574" fill="norm" stroke="1" extrusionOk="0">
                  <a:moveTo>
                    <a:pt x="19440" y="8058"/>
                  </a:moveTo>
                  <a:cubicBezTo>
                    <a:pt x="20520" y="5546"/>
                    <a:pt x="21600" y="3034"/>
                    <a:pt x="19440" y="1527"/>
                  </a:cubicBezTo>
                  <a:cubicBezTo>
                    <a:pt x="17280" y="20"/>
                    <a:pt x="11880" y="-482"/>
                    <a:pt x="8100" y="523"/>
                  </a:cubicBezTo>
                  <a:cubicBezTo>
                    <a:pt x="4320" y="1527"/>
                    <a:pt x="2160" y="4039"/>
                    <a:pt x="3240" y="6299"/>
                  </a:cubicBezTo>
                  <a:cubicBezTo>
                    <a:pt x="4320" y="8560"/>
                    <a:pt x="8640" y="10569"/>
                    <a:pt x="11340" y="12830"/>
                  </a:cubicBezTo>
                  <a:cubicBezTo>
                    <a:pt x="14040" y="15090"/>
                    <a:pt x="15120" y="17602"/>
                    <a:pt x="12960" y="19109"/>
                  </a:cubicBezTo>
                  <a:cubicBezTo>
                    <a:pt x="10800" y="20616"/>
                    <a:pt x="5400" y="21118"/>
                    <a:pt x="2700" y="19862"/>
                  </a:cubicBezTo>
                  <a:cubicBezTo>
                    <a:pt x="0" y="18606"/>
                    <a:pt x="0" y="15592"/>
                    <a:pt x="0" y="125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11725827" y="9023259"/>
              <a:ext cx="256950" cy="244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26" fill="norm" stroke="1" extrusionOk="0">
                  <a:moveTo>
                    <a:pt x="9953" y="0"/>
                  </a:moveTo>
                  <a:cubicBezTo>
                    <a:pt x="7815" y="3118"/>
                    <a:pt x="5676" y="6235"/>
                    <a:pt x="4072" y="9130"/>
                  </a:cubicBezTo>
                  <a:cubicBezTo>
                    <a:pt x="2468" y="12025"/>
                    <a:pt x="1399" y="14697"/>
                    <a:pt x="864" y="16924"/>
                  </a:cubicBezTo>
                  <a:cubicBezTo>
                    <a:pt x="330" y="19151"/>
                    <a:pt x="330" y="20932"/>
                    <a:pt x="544" y="21266"/>
                  </a:cubicBezTo>
                  <a:cubicBezTo>
                    <a:pt x="757" y="21600"/>
                    <a:pt x="1185" y="20487"/>
                    <a:pt x="1399" y="19373"/>
                  </a:cubicBezTo>
                  <a:cubicBezTo>
                    <a:pt x="1613" y="18260"/>
                    <a:pt x="1613" y="17146"/>
                    <a:pt x="1185" y="16256"/>
                  </a:cubicBezTo>
                  <a:cubicBezTo>
                    <a:pt x="757" y="15365"/>
                    <a:pt x="-98" y="14697"/>
                    <a:pt x="9" y="14363"/>
                  </a:cubicBezTo>
                  <a:cubicBezTo>
                    <a:pt x="116" y="14029"/>
                    <a:pt x="1185" y="14029"/>
                    <a:pt x="2789" y="14029"/>
                  </a:cubicBezTo>
                  <a:cubicBezTo>
                    <a:pt x="4393" y="14029"/>
                    <a:pt x="6532" y="14029"/>
                    <a:pt x="8136" y="13695"/>
                  </a:cubicBezTo>
                  <a:cubicBezTo>
                    <a:pt x="9740" y="13361"/>
                    <a:pt x="10809" y="12693"/>
                    <a:pt x="10809" y="12247"/>
                  </a:cubicBezTo>
                  <a:cubicBezTo>
                    <a:pt x="10809" y="11802"/>
                    <a:pt x="9740" y="11579"/>
                    <a:pt x="8670" y="11691"/>
                  </a:cubicBezTo>
                  <a:cubicBezTo>
                    <a:pt x="7601" y="11802"/>
                    <a:pt x="6532" y="12247"/>
                    <a:pt x="5676" y="12915"/>
                  </a:cubicBezTo>
                  <a:cubicBezTo>
                    <a:pt x="4821" y="13584"/>
                    <a:pt x="4179" y="14474"/>
                    <a:pt x="3858" y="15476"/>
                  </a:cubicBezTo>
                  <a:cubicBezTo>
                    <a:pt x="3538" y="16478"/>
                    <a:pt x="3538" y="17592"/>
                    <a:pt x="4179" y="18148"/>
                  </a:cubicBezTo>
                  <a:cubicBezTo>
                    <a:pt x="4821" y="18705"/>
                    <a:pt x="6104" y="18705"/>
                    <a:pt x="7280" y="18482"/>
                  </a:cubicBezTo>
                  <a:cubicBezTo>
                    <a:pt x="8456" y="18260"/>
                    <a:pt x="9526" y="17814"/>
                    <a:pt x="10488" y="17258"/>
                  </a:cubicBezTo>
                  <a:cubicBezTo>
                    <a:pt x="11451" y="16701"/>
                    <a:pt x="12306" y="16033"/>
                    <a:pt x="13161" y="16033"/>
                  </a:cubicBezTo>
                  <a:cubicBezTo>
                    <a:pt x="14017" y="16033"/>
                    <a:pt x="14872" y="16701"/>
                    <a:pt x="14872" y="17592"/>
                  </a:cubicBezTo>
                  <a:cubicBezTo>
                    <a:pt x="14872" y="18483"/>
                    <a:pt x="14017" y="19596"/>
                    <a:pt x="13375" y="19596"/>
                  </a:cubicBezTo>
                  <a:cubicBezTo>
                    <a:pt x="12734" y="19596"/>
                    <a:pt x="12306" y="18483"/>
                    <a:pt x="12627" y="17592"/>
                  </a:cubicBezTo>
                  <a:cubicBezTo>
                    <a:pt x="12948" y="16701"/>
                    <a:pt x="14017" y="16033"/>
                    <a:pt x="15086" y="15365"/>
                  </a:cubicBezTo>
                  <a:cubicBezTo>
                    <a:pt x="16155" y="14697"/>
                    <a:pt x="17225" y="14029"/>
                    <a:pt x="18294" y="14029"/>
                  </a:cubicBezTo>
                  <a:cubicBezTo>
                    <a:pt x="19363" y="14029"/>
                    <a:pt x="20433" y="14697"/>
                    <a:pt x="21502" y="15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12009829" y="9130596"/>
              <a:ext cx="34283" cy="86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600" fill="norm" stroke="1" extrusionOk="0">
                  <a:moveTo>
                    <a:pt x="2181" y="15247"/>
                  </a:moveTo>
                  <a:cubicBezTo>
                    <a:pt x="639" y="18423"/>
                    <a:pt x="-904" y="21600"/>
                    <a:pt x="639" y="21600"/>
                  </a:cubicBezTo>
                  <a:cubicBezTo>
                    <a:pt x="2182" y="21600"/>
                    <a:pt x="6810" y="18423"/>
                    <a:pt x="10667" y="14294"/>
                  </a:cubicBezTo>
                  <a:cubicBezTo>
                    <a:pt x="14524" y="10165"/>
                    <a:pt x="17610" y="5082"/>
                    <a:pt x="206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12061505" y="9153596"/>
              <a:ext cx="174277" cy="106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0982" fill="norm" stroke="1" extrusionOk="0">
                  <a:moveTo>
                    <a:pt x="8200" y="12056"/>
                  </a:moveTo>
                  <a:cubicBezTo>
                    <a:pt x="6635" y="11553"/>
                    <a:pt x="5070" y="11051"/>
                    <a:pt x="3505" y="11553"/>
                  </a:cubicBezTo>
                  <a:cubicBezTo>
                    <a:pt x="1939" y="12056"/>
                    <a:pt x="374" y="13563"/>
                    <a:pt x="61" y="15321"/>
                  </a:cubicBezTo>
                  <a:cubicBezTo>
                    <a:pt x="-252" y="17079"/>
                    <a:pt x="687" y="19088"/>
                    <a:pt x="1939" y="19842"/>
                  </a:cubicBezTo>
                  <a:cubicBezTo>
                    <a:pt x="3191" y="20595"/>
                    <a:pt x="4757" y="20093"/>
                    <a:pt x="6009" y="18586"/>
                  </a:cubicBezTo>
                  <a:cubicBezTo>
                    <a:pt x="7261" y="17079"/>
                    <a:pt x="8200" y="14567"/>
                    <a:pt x="8826" y="12056"/>
                  </a:cubicBezTo>
                  <a:cubicBezTo>
                    <a:pt x="9452" y="9544"/>
                    <a:pt x="9765" y="7033"/>
                    <a:pt x="10705" y="6530"/>
                  </a:cubicBezTo>
                  <a:cubicBezTo>
                    <a:pt x="11644" y="6028"/>
                    <a:pt x="13209" y="7535"/>
                    <a:pt x="14305" y="9544"/>
                  </a:cubicBezTo>
                  <a:cubicBezTo>
                    <a:pt x="15400" y="11553"/>
                    <a:pt x="16026" y="14065"/>
                    <a:pt x="15713" y="16577"/>
                  </a:cubicBezTo>
                  <a:cubicBezTo>
                    <a:pt x="15400" y="19088"/>
                    <a:pt x="14148" y="21600"/>
                    <a:pt x="13365" y="20847"/>
                  </a:cubicBezTo>
                  <a:cubicBezTo>
                    <a:pt x="12583" y="20093"/>
                    <a:pt x="12270" y="16074"/>
                    <a:pt x="13678" y="12056"/>
                  </a:cubicBezTo>
                  <a:cubicBezTo>
                    <a:pt x="15087" y="8037"/>
                    <a:pt x="18218" y="4019"/>
                    <a:pt x="213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12174447" y="9245598"/>
              <a:ext cx="10607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18084" y="0"/>
                  </a:moveTo>
                  <a:cubicBezTo>
                    <a:pt x="17079" y="2250"/>
                    <a:pt x="16074" y="4500"/>
                    <a:pt x="16326" y="6525"/>
                  </a:cubicBezTo>
                  <a:cubicBezTo>
                    <a:pt x="16577" y="8550"/>
                    <a:pt x="18084" y="10350"/>
                    <a:pt x="19340" y="12375"/>
                  </a:cubicBezTo>
                  <a:cubicBezTo>
                    <a:pt x="20595" y="14400"/>
                    <a:pt x="21600" y="16650"/>
                    <a:pt x="20093" y="18225"/>
                  </a:cubicBezTo>
                  <a:cubicBezTo>
                    <a:pt x="18586" y="19800"/>
                    <a:pt x="14567" y="20700"/>
                    <a:pt x="10800" y="21150"/>
                  </a:cubicBezTo>
                  <a:cubicBezTo>
                    <a:pt x="7033" y="21600"/>
                    <a:pt x="351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9" name="Drawing"/>
          <p:cNvGrpSpPr/>
          <p:nvPr/>
        </p:nvGrpSpPr>
        <p:grpSpPr>
          <a:xfrm>
            <a:off x="815547" y="236154"/>
            <a:ext cx="12188715" cy="9467332"/>
            <a:chOff x="0" y="0"/>
            <a:chExt cx="12188713" cy="9467330"/>
          </a:xfrm>
        </p:grpSpPr>
        <p:sp>
          <p:nvSpPr>
            <p:cNvPr id="835" name="Line"/>
            <p:cNvSpPr/>
            <p:nvPr/>
          </p:nvSpPr>
          <p:spPr>
            <a:xfrm>
              <a:off x="205457" y="0"/>
              <a:ext cx="267025" cy="47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048" fill="norm" stroke="1" extrusionOk="0">
                  <a:moveTo>
                    <a:pt x="1745" y="2468"/>
                  </a:moveTo>
                  <a:cubicBezTo>
                    <a:pt x="1745" y="1897"/>
                    <a:pt x="1745" y="1325"/>
                    <a:pt x="1745" y="754"/>
                  </a:cubicBezTo>
                  <a:cubicBezTo>
                    <a:pt x="1745" y="182"/>
                    <a:pt x="1745" y="-389"/>
                    <a:pt x="1437" y="354"/>
                  </a:cubicBezTo>
                  <a:cubicBezTo>
                    <a:pt x="1128" y="1097"/>
                    <a:pt x="511" y="3154"/>
                    <a:pt x="203" y="6011"/>
                  </a:cubicBezTo>
                  <a:cubicBezTo>
                    <a:pt x="-106" y="8868"/>
                    <a:pt x="-106" y="12525"/>
                    <a:pt x="511" y="15154"/>
                  </a:cubicBezTo>
                  <a:cubicBezTo>
                    <a:pt x="1128" y="17782"/>
                    <a:pt x="2363" y="19382"/>
                    <a:pt x="3803" y="20240"/>
                  </a:cubicBezTo>
                  <a:cubicBezTo>
                    <a:pt x="5243" y="21097"/>
                    <a:pt x="6888" y="21211"/>
                    <a:pt x="8637" y="20868"/>
                  </a:cubicBezTo>
                  <a:cubicBezTo>
                    <a:pt x="10385" y="20525"/>
                    <a:pt x="12237" y="19725"/>
                    <a:pt x="14397" y="17440"/>
                  </a:cubicBezTo>
                  <a:cubicBezTo>
                    <a:pt x="16557" y="15154"/>
                    <a:pt x="19025" y="11382"/>
                    <a:pt x="20260" y="8468"/>
                  </a:cubicBezTo>
                  <a:cubicBezTo>
                    <a:pt x="21494" y="5554"/>
                    <a:pt x="21494" y="3497"/>
                    <a:pt x="21494" y="2182"/>
                  </a:cubicBezTo>
                  <a:cubicBezTo>
                    <a:pt x="21494" y="868"/>
                    <a:pt x="21494" y="297"/>
                    <a:pt x="21083" y="182"/>
                  </a:cubicBezTo>
                  <a:cubicBezTo>
                    <a:pt x="20671" y="68"/>
                    <a:pt x="19848" y="411"/>
                    <a:pt x="19643" y="925"/>
                  </a:cubicBezTo>
                  <a:cubicBezTo>
                    <a:pt x="19437" y="1440"/>
                    <a:pt x="19848" y="2125"/>
                    <a:pt x="20260" y="2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528704" y="195285"/>
              <a:ext cx="104781" cy="20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1054" y="2181"/>
                  </a:moveTo>
                  <a:cubicBezTo>
                    <a:pt x="527" y="7781"/>
                    <a:pt x="0" y="13381"/>
                    <a:pt x="0" y="13514"/>
                  </a:cubicBezTo>
                  <a:cubicBezTo>
                    <a:pt x="0" y="13648"/>
                    <a:pt x="527" y="8314"/>
                    <a:pt x="1580" y="4981"/>
                  </a:cubicBezTo>
                  <a:cubicBezTo>
                    <a:pt x="2634" y="1648"/>
                    <a:pt x="4215" y="314"/>
                    <a:pt x="6059" y="48"/>
                  </a:cubicBezTo>
                  <a:cubicBezTo>
                    <a:pt x="7902" y="-219"/>
                    <a:pt x="10010" y="581"/>
                    <a:pt x="11854" y="3648"/>
                  </a:cubicBezTo>
                  <a:cubicBezTo>
                    <a:pt x="13698" y="6714"/>
                    <a:pt x="15278" y="12048"/>
                    <a:pt x="16859" y="15381"/>
                  </a:cubicBezTo>
                  <a:cubicBezTo>
                    <a:pt x="18439" y="18714"/>
                    <a:pt x="20020" y="20048"/>
                    <a:pt x="216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766376" y="1517"/>
              <a:ext cx="143116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0"/>
                  </a:moveTo>
                  <a:cubicBezTo>
                    <a:pt x="1929" y="3967"/>
                    <a:pt x="1929" y="7935"/>
                    <a:pt x="1929" y="10800"/>
                  </a:cubicBezTo>
                  <a:cubicBezTo>
                    <a:pt x="1929" y="13665"/>
                    <a:pt x="1929" y="15429"/>
                    <a:pt x="1736" y="16751"/>
                  </a:cubicBezTo>
                  <a:cubicBezTo>
                    <a:pt x="1543" y="18073"/>
                    <a:pt x="1157" y="18955"/>
                    <a:pt x="771" y="19029"/>
                  </a:cubicBezTo>
                  <a:cubicBezTo>
                    <a:pt x="386" y="19102"/>
                    <a:pt x="0" y="18367"/>
                    <a:pt x="0" y="16678"/>
                  </a:cubicBezTo>
                  <a:cubicBezTo>
                    <a:pt x="0" y="14988"/>
                    <a:pt x="386" y="12343"/>
                    <a:pt x="1157" y="10727"/>
                  </a:cubicBezTo>
                  <a:cubicBezTo>
                    <a:pt x="1929" y="9110"/>
                    <a:pt x="3086" y="8522"/>
                    <a:pt x="4629" y="8302"/>
                  </a:cubicBezTo>
                  <a:cubicBezTo>
                    <a:pt x="6171" y="8082"/>
                    <a:pt x="8100" y="8229"/>
                    <a:pt x="9450" y="8669"/>
                  </a:cubicBezTo>
                  <a:cubicBezTo>
                    <a:pt x="10800" y="9110"/>
                    <a:pt x="11571" y="9845"/>
                    <a:pt x="11764" y="11020"/>
                  </a:cubicBezTo>
                  <a:cubicBezTo>
                    <a:pt x="11957" y="12196"/>
                    <a:pt x="11571" y="13812"/>
                    <a:pt x="10800" y="14988"/>
                  </a:cubicBezTo>
                  <a:cubicBezTo>
                    <a:pt x="10029" y="16163"/>
                    <a:pt x="8871" y="16898"/>
                    <a:pt x="7521" y="17486"/>
                  </a:cubicBezTo>
                  <a:cubicBezTo>
                    <a:pt x="6171" y="18073"/>
                    <a:pt x="4629" y="18514"/>
                    <a:pt x="4821" y="18882"/>
                  </a:cubicBezTo>
                  <a:cubicBezTo>
                    <a:pt x="5014" y="19249"/>
                    <a:pt x="6943" y="19543"/>
                    <a:pt x="10029" y="19984"/>
                  </a:cubicBezTo>
                  <a:cubicBezTo>
                    <a:pt x="13114" y="20424"/>
                    <a:pt x="17357" y="210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925392" y="217330"/>
              <a:ext cx="91435" cy="163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0924" fill="norm" stroke="1" extrusionOk="0">
                  <a:moveTo>
                    <a:pt x="3467" y="2799"/>
                  </a:moveTo>
                  <a:cubicBezTo>
                    <a:pt x="2867" y="7709"/>
                    <a:pt x="2267" y="12618"/>
                    <a:pt x="1667" y="16054"/>
                  </a:cubicBezTo>
                  <a:cubicBezTo>
                    <a:pt x="1067" y="19490"/>
                    <a:pt x="467" y="21454"/>
                    <a:pt x="167" y="20799"/>
                  </a:cubicBezTo>
                  <a:cubicBezTo>
                    <a:pt x="-133" y="20145"/>
                    <a:pt x="-133" y="16872"/>
                    <a:pt x="1067" y="13272"/>
                  </a:cubicBezTo>
                  <a:cubicBezTo>
                    <a:pt x="2267" y="9672"/>
                    <a:pt x="4667" y="5745"/>
                    <a:pt x="7067" y="3290"/>
                  </a:cubicBezTo>
                  <a:cubicBezTo>
                    <a:pt x="9467" y="836"/>
                    <a:pt x="11867" y="-146"/>
                    <a:pt x="13967" y="18"/>
                  </a:cubicBezTo>
                  <a:cubicBezTo>
                    <a:pt x="16067" y="181"/>
                    <a:pt x="17867" y="1490"/>
                    <a:pt x="19067" y="4599"/>
                  </a:cubicBezTo>
                  <a:cubicBezTo>
                    <a:pt x="20267" y="7709"/>
                    <a:pt x="20867" y="12618"/>
                    <a:pt x="21467" y="17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1078805" y="223855"/>
              <a:ext cx="86248" cy="155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229" fill="norm" stroke="1" extrusionOk="0">
                  <a:moveTo>
                    <a:pt x="11275" y="2090"/>
                  </a:moveTo>
                  <a:cubicBezTo>
                    <a:pt x="7464" y="5226"/>
                    <a:pt x="3652" y="8361"/>
                    <a:pt x="1746" y="10800"/>
                  </a:cubicBezTo>
                  <a:cubicBezTo>
                    <a:pt x="-160" y="13239"/>
                    <a:pt x="-160" y="14981"/>
                    <a:pt x="158" y="16723"/>
                  </a:cubicBezTo>
                  <a:cubicBezTo>
                    <a:pt x="475" y="18465"/>
                    <a:pt x="1111" y="20206"/>
                    <a:pt x="3652" y="20903"/>
                  </a:cubicBezTo>
                  <a:cubicBezTo>
                    <a:pt x="6193" y="21600"/>
                    <a:pt x="10640" y="21252"/>
                    <a:pt x="14452" y="19161"/>
                  </a:cubicBezTo>
                  <a:cubicBezTo>
                    <a:pt x="18264" y="17071"/>
                    <a:pt x="21440" y="13239"/>
                    <a:pt x="21440" y="9755"/>
                  </a:cubicBezTo>
                  <a:cubicBezTo>
                    <a:pt x="21440" y="6271"/>
                    <a:pt x="18264" y="3135"/>
                    <a:pt x="150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1254498" y="208522"/>
              <a:ext cx="172230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0" y="1157"/>
                  </a:moveTo>
                  <a:cubicBezTo>
                    <a:pt x="0" y="5014"/>
                    <a:pt x="0" y="8871"/>
                    <a:pt x="0" y="11957"/>
                  </a:cubicBezTo>
                  <a:cubicBezTo>
                    <a:pt x="0" y="15043"/>
                    <a:pt x="0" y="17357"/>
                    <a:pt x="794" y="18900"/>
                  </a:cubicBezTo>
                  <a:cubicBezTo>
                    <a:pt x="1588" y="20443"/>
                    <a:pt x="3176" y="21214"/>
                    <a:pt x="4606" y="20829"/>
                  </a:cubicBezTo>
                  <a:cubicBezTo>
                    <a:pt x="6035" y="20443"/>
                    <a:pt x="7306" y="18900"/>
                    <a:pt x="8418" y="17357"/>
                  </a:cubicBezTo>
                  <a:cubicBezTo>
                    <a:pt x="9529" y="15814"/>
                    <a:pt x="10482" y="14271"/>
                    <a:pt x="11276" y="14464"/>
                  </a:cubicBezTo>
                  <a:cubicBezTo>
                    <a:pt x="12071" y="14657"/>
                    <a:pt x="12706" y="16586"/>
                    <a:pt x="13818" y="18321"/>
                  </a:cubicBezTo>
                  <a:cubicBezTo>
                    <a:pt x="14929" y="20057"/>
                    <a:pt x="16518" y="21600"/>
                    <a:pt x="17788" y="21600"/>
                  </a:cubicBezTo>
                  <a:cubicBezTo>
                    <a:pt x="19059" y="21600"/>
                    <a:pt x="20012" y="20057"/>
                    <a:pt x="20647" y="16971"/>
                  </a:cubicBezTo>
                  <a:cubicBezTo>
                    <a:pt x="21282" y="13886"/>
                    <a:pt x="21600" y="9257"/>
                    <a:pt x="21282" y="6171"/>
                  </a:cubicBezTo>
                  <a:cubicBezTo>
                    <a:pt x="20965" y="3086"/>
                    <a:pt x="20012" y="1543"/>
                    <a:pt x="190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503148" y="262190"/>
              <a:ext cx="766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1534939" y="182966"/>
              <a:ext cx="104379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600" fill="norm" stroke="1" extrusionOk="0">
                  <a:moveTo>
                    <a:pt x="651" y="6235"/>
                  </a:moveTo>
                  <a:cubicBezTo>
                    <a:pt x="136" y="7794"/>
                    <a:pt x="-378" y="9353"/>
                    <a:pt x="393" y="8685"/>
                  </a:cubicBezTo>
                  <a:cubicBezTo>
                    <a:pt x="1165" y="8016"/>
                    <a:pt x="3222" y="5122"/>
                    <a:pt x="5536" y="3118"/>
                  </a:cubicBezTo>
                  <a:cubicBezTo>
                    <a:pt x="7851" y="1113"/>
                    <a:pt x="10422" y="0"/>
                    <a:pt x="12479" y="0"/>
                  </a:cubicBezTo>
                  <a:cubicBezTo>
                    <a:pt x="14536" y="0"/>
                    <a:pt x="16079" y="1113"/>
                    <a:pt x="17622" y="4342"/>
                  </a:cubicBezTo>
                  <a:cubicBezTo>
                    <a:pt x="19165" y="7571"/>
                    <a:pt x="20708" y="12915"/>
                    <a:pt x="20965" y="16144"/>
                  </a:cubicBezTo>
                  <a:cubicBezTo>
                    <a:pt x="21222" y="19373"/>
                    <a:pt x="20193" y="20487"/>
                    <a:pt x="191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365145" y="527973"/>
              <a:ext cx="1211362" cy="63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7" y="21600"/>
                  </a:moveTo>
                  <a:cubicBezTo>
                    <a:pt x="273" y="21600"/>
                    <a:pt x="0" y="21600"/>
                    <a:pt x="0" y="21600"/>
                  </a:cubicBezTo>
                  <a:cubicBezTo>
                    <a:pt x="0" y="21600"/>
                    <a:pt x="273" y="21600"/>
                    <a:pt x="1230" y="19872"/>
                  </a:cubicBezTo>
                  <a:cubicBezTo>
                    <a:pt x="2187" y="18144"/>
                    <a:pt x="3828" y="14688"/>
                    <a:pt x="5514" y="11664"/>
                  </a:cubicBezTo>
                  <a:cubicBezTo>
                    <a:pt x="7200" y="8640"/>
                    <a:pt x="8932" y="6048"/>
                    <a:pt x="10891" y="3888"/>
                  </a:cubicBezTo>
                  <a:cubicBezTo>
                    <a:pt x="12851" y="1728"/>
                    <a:pt x="15038" y="0"/>
                    <a:pt x="16861" y="0"/>
                  </a:cubicBezTo>
                  <a:cubicBezTo>
                    <a:pt x="18684" y="0"/>
                    <a:pt x="20142" y="1728"/>
                    <a:pt x="21600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1108828" y="568863"/>
              <a:ext cx="41401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8514"/>
                    <a:pt x="8000" y="15429"/>
                    <a:pt x="11600" y="11829"/>
                  </a:cubicBezTo>
                  <a:cubicBezTo>
                    <a:pt x="15200" y="8229"/>
                    <a:pt x="18400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1509558" y="308191"/>
              <a:ext cx="2861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506"/>
                    <a:pt x="2153" y="11012"/>
                    <a:pt x="353" y="14612"/>
                  </a:cubicBezTo>
                  <a:cubicBezTo>
                    <a:pt x="-1447" y="18212"/>
                    <a:pt x="3953" y="19906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1798844" y="269856"/>
              <a:ext cx="1533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1814178" y="423193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2281855" y="160092"/>
              <a:ext cx="168050" cy="610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506" fill="norm" stroke="1" extrusionOk="0">
                  <a:moveTo>
                    <a:pt x="5635" y="7106"/>
                  </a:moveTo>
                  <a:cubicBezTo>
                    <a:pt x="5635" y="10886"/>
                    <a:pt x="5635" y="14666"/>
                    <a:pt x="5635" y="16916"/>
                  </a:cubicBezTo>
                  <a:cubicBezTo>
                    <a:pt x="5635" y="19166"/>
                    <a:pt x="5635" y="19886"/>
                    <a:pt x="5322" y="20471"/>
                  </a:cubicBezTo>
                  <a:cubicBezTo>
                    <a:pt x="5009" y="21056"/>
                    <a:pt x="4383" y="21506"/>
                    <a:pt x="3913" y="21506"/>
                  </a:cubicBezTo>
                  <a:cubicBezTo>
                    <a:pt x="3443" y="21506"/>
                    <a:pt x="3130" y="21056"/>
                    <a:pt x="2974" y="19346"/>
                  </a:cubicBezTo>
                  <a:cubicBezTo>
                    <a:pt x="2817" y="17636"/>
                    <a:pt x="2817" y="14666"/>
                    <a:pt x="3130" y="11696"/>
                  </a:cubicBezTo>
                  <a:cubicBezTo>
                    <a:pt x="3443" y="8726"/>
                    <a:pt x="4070" y="5756"/>
                    <a:pt x="5322" y="3821"/>
                  </a:cubicBezTo>
                  <a:cubicBezTo>
                    <a:pt x="6574" y="1886"/>
                    <a:pt x="8452" y="986"/>
                    <a:pt x="10330" y="491"/>
                  </a:cubicBezTo>
                  <a:cubicBezTo>
                    <a:pt x="12209" y="-4"/>
                    <a:pt x="14087" y="-94"/>
                    <a:pt x="15652" y="86"/>
                  </a:cubicBezTo>
                  <a:cubicBezTo>
                    <a:pt x="17217" y="266"/>
                    <a:pt x="18470" y="716"/>
                    <a:pt x="19565" y="1706"/>
                  </a:cubicBezTo>
                  <a:cubicBezTo>
                    <a:pt x="20661" y="2696"/>
                    <a:pt x="21600" y="4226"/>
                    <a:pt x="18313" y="5801"/>
                  </a:cubicBezTo>
                  <a:cubicBezTo>
                    <a:pt x="15026" y="7376"/>
                    <a:pt x="7513" y="8996"/>
                    <a:pt x="0" y="10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107028" y="1138432"/>
              <a:ext cx="189116" cy="525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1161"/>
                  </a:moveTo>
                  <a:cubicBezTo>
                    <a:pt x="20141" y="744"/>
                    <a:pt x="18681" y="326"/>
                    <a:pt x="17222" y="118"/>
                  </a:cubicBezTo>
                  <a:cubicBezTo>
                    <a:pt x="15762" y="-91"/>
                    <a:pt x="14303" y="-91"/>
                    <a:pt x="12114" y="692"/>
                  </a:cubicBezTo>
                  <a:cubicBezTo>
                    <a:pt x="9924" y="1474"/>
                    <a:pt x="7005" y="3039"/>
                    <a:pt x="4524" y="5648"/>
                  </a:cubicBezTo>
                  <a:cubicBezTo>
                    <a:pt x="2043" y="8257"/>
                    <a:pt x="0" y="11909"/>
                    <a:pt x="0" y="14622"/>
                  </a:cubicBezTo>
                  <a:cubicBezTo>
                    <a:pt x="0" y="17335"/>
                    <a:pt x="2043" y="19109"/>
                    <a:pt x="3795" y="20100"/>
                  </a:cubicBezTo>
                  <a:cubicBezTo>
                    <a:pt x="5546" y="21092"/>
                    <a:pt x="7005" y="21300"/>
                    <a:pt x="8465" y="21405"/>
                  </a:cubicBezTo>
                  <a:cubicBezTo>
                    <a:pt x="9924" y="21509"/>
                    <a:pt x="11384" y="21509"/>
                    <a:pt x="12989" y="21092"/>
                  </a:cubicBezTo>
                  <a:cubicBezTo>
                    <a:pt x="14595" y="20674"/>
                    <a:pt x="16346" y="19839"/>
                    <a:pt x="17659" y="18796"/>
                  </a:cubicBezTo>
                  <a:cubicBezTo>
                    <a:pt x="18973" y="17752"/>
                    <a:pt x="19849" y="16500"/>
                    <a:pt x="20141" y="15613"/>
                  </a:cubicBezTo>
                  <a:cubicBezTo>
                    <a:pt x="20432" y="14726"/>
                    <a:pt x="20141" y="14205"/>
                    <a:pt x="19411" y="13787"/>
                  </a:cubicBezTo>
                  <a:cubicBezTo>
                    <a:pt x="18681" y="13370"/>
                    <a:pt x="17514" y="13057"/>
                    <a:pt x="16200" y="13005"/>
                  </a:cubicBezTo>
                  <a:cubicBezTo>
                    <a:pt x="14886" y="12952"/>
                    <a:pt x="13427" y="13161"/>
                    <a:pt x="12843" y="13579"/>
                  </a:cubicBezTo>
                  <a:cubicBezTo>
                    <a:pt x="12259" y="13996"/>
                    <a:pt x="12551" y="14622"/>
                    <a:pt x="12843" y="15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426480" y="1481217"/>
              <a:ext cx="766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426480" y="1396882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503148" y="1419882"/>
              <a:ext cx="115004" cy="148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2" fill="norm" stroke="1" extrusionOk="0">
                  <a:moveTo>
                    <a:pt x="0" y="0"/>
                  </a:moveTo>
                  <a:cubicBezTo>
                    <a:pt x="480" y="3541"/>
                    <a:pt x="960" y="7082"/>
                    <a:pt x="1680" y="10446"/>
                  </a:cubicBezTo>
                  <a:cubicBezTo>
                    <a:pt x="2400" y="13810"/>
                    <a:pt x="3360" y="16997"/>
                    <a:pt x="5040" y="18944"/>
                  </a:cubicBezTo>
                  <a:cubicBezTo>
                    <a:pt x="6720" y="20892"/>
                    <a:pt x="9120" y="21600"/>
                    <a:pt x="12000" y="18236"/>
                  </a:cubicBezTo>
                  <a:cubicBezTo>
                    <a:pt x="14880" y="14872"/>
                    <a:pt x="18240" y="743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641151" y="1401993"/>
              <a:ext cx="271773" cy="156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029" fill="norm" stroke="1" extrusionOk="0">
                  <a:moveTo>
                    <a:pt x="0" y="7543"/>
                  </a:moveTo>
                  <a:cubicBezTo>
                    <a:pt x="606" y="8914"/>
                    <a:pt x="1211" y="10286"/>
                    <a:pt x="2221" y="9771"/>
                  </a:cubicBezTo>
                  <a:cubicBezTo>
                    <a:pt x="3230" y="9257"/>
                    <a:pt x="4643" y="6857"/>
                    <a:pt x="5350" y="4800"/>
                  </a:cubicBezTo>
                  <a:cubicBezTo>
                    <a:pt x="6056" y="2743"/>
                    <a:pt x="6056" y="1029"/>
                    <a:pt x="5551" y="514"/>
                  </a:cubicBezTo>
                  <a:cubicBezTo>
                    <a:pt x="5047" y="0"/>
                    <a:pt x="4037" y="686"/>
                    <a:pt x="3129" y="2571"/>
                  </a:cubicBezTo>
                  <a:cubicBezTo>
                    <a:pt x="2221" y="4457"/>
                    <a:pt x="1413" y="7543"/>
                    <a:pt x="1312" y="10800"/>
                  </a:cubicBezTo>
                  <a:cubicBezTo>
                    <a:pt x="1211" y="14057"/>
                    <a:pt x="1817" y="17486"/>
                    <a:pt x="2624" y="19371"/>
                  </a:cubicBezTo>
                  <a:cubicBezTo>
                    <a:pt x="3432" y="21257"/>
                    <a:pt x="4441" y="21600"/>
                    <a:pt x="5955" y="20057"/>
                  </a:cubicBezTo>
                  <a:cubicBezTo>
                    <a:pt x="7469" y="18514"/>
                    <a:pt x="9488" y="15086"/>
                    <a:pt x="10800" y="12343"/>
                  </a:cubicBezTo>
                  <a:cubicBezTo>
                    <a:pt x="12112" y="9600"/>
                    <a:pt x="12718" y="7543"/>
                    <a:pt x="12920" y="7371"/>
                  </a:cubicBezTo>
                  <a:cubicBezTo>
                    <a:pt x="13121" y="7200"/>
                    <a:pt x="12920" y="8914"/>
                    <a:pt x="12718" y="10629"/>
                  </a:cubicBezTo>
                  <a:cubicBezTo>
                    <a:pt x="12516" y="12343"/>
                    <a:pt x="12314" y="14057"/>
                    <a:pt x="12213" y="15771"/>
                  </a:cubicBezTo>
                  <a:cubicBezTo>
                    <a:pt x="12112" y="17486"/>
                    <a:pt x="12112" y="19200"/>
                    <a:pt x="12112" y="19200"/>
                  </a:cubicBezTo>
                  <a:cubicBezTo>
                    <a:pt x="12112" y="19200"/>
                    <a:pt x="12112" y="17486"/>
                    <a:pt x="12314" y="14571"/>
                  </a:cubicBezTo>
                  <a:cubicBezTo>
                    <a:pt x="12516" y="11657"/>
                    <a:pt x="12920" y="7543"/>
                    <a:pt x="13424" y="4629"/>
                  </a:cubicBezTo>
                  <a:cubicBezTo>
                    <a:pt x="13929" y="1714"/>
                    <a:pt x="14535" y="0"/>
                    <a:pt x="15847" y="0"/>
                  </a:cubicBezTo>
                  <a:cubicBezTo>
                    <a:pt x="17159" y="0"/>
                    <a:pt x="19178" y="1714"/>
                    <a:pt x="20288" y="4286"/>
                  </a:cubicBezTo>
                  <a:cubicBezTo>
                    <a:pt x="21398" y="6857"/>
                    <a:pt x="21600" y="10286"/>
                    <a:pt x="21398" y="12686"/>
                  </a:cubicBezTo>
                  <a:cubicBezTo>
                    <a:pt x="21196" y="15086"/>
                    <a:pt x="20591" y="16457"/>
                    <a:pt x="19985" y="17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204141" y="1688222"/>
              <a:ext cx="55201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7486"/>
                    <a:pt x="6400" y="13371"/>
                    <a:pt x="10000" y="9771"/>
                  </a:cubicBezTo>
                  <a:cubicBezTo>
                    <a:pt x="13600" y="6171"/>
                    <a:pt x="176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490370" y="1726556"/>
              <a:ext cx="23511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287" y="21600"/>
                  </a:moveTo>
                  <a:cubicBezTo>
                    <a:pt x="1643" y="21600"/>
                    <a:pt x="0" y="21600"/>
                    <a:pt x="0" y="21600"/>
                  </a:cubicBezTo>
                  <a:cubicBezTo>
                    <a:pt x="0" y="21600"/>
                    <a:pt x="1643" y="21600"/>
                    <a:pt x="5517" y="18000"/>
                  </a:cubicBezTo>
                  <a:cubicBezTo>
                    <a:pt x="9391" y="14400"/>
                    <a:pt x="1549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1147163" y="1412216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1170163" y="1573219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1742620" y="1290685"/>
              <a:ext cx="114731" cy="567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512" fill="norm" stroke="1" extrusionOk="0">
                  <a:moveTo>
                    <a:pt x="1878" y="6931"/>
                  </a:moveTo>
                  <a:cubicBezTo>
                    <a:pt x="2348" y="10805"/>
                    <a:pt x="2817" y="14680"/>
                    <a:pt x="3052" y="16956"/>
                  </a:cubicBezTo>
                  <a:cubicBezTo>
                    <a:pt x="3287" y="19232"/>
                    <a:pt x="3287" y="19910"/>
                    <a:pt x="3287" y="20492"/>
                  </a:cubicBezTo>
                  <a:cubicBezTo>
                    <a:pt x="3287" y="21073"/>
                    <a:pt x="3287" y="21557"/>
                    <a:pt x="3052" y="21509"/>
                  </a:cubicBezTo>
                  <a:cubicBezTo>
                    <a:pt x="2817" y="21460"/>
                    <a:pt x="2348" y="20879"/>
                    <a:pt x="1643" y="18845"/>
                  </a:cubicBezTo>
                  <a:cubicBezTo>
                    <a:pt x="939" y="16811"/>
                    <a:pt x="0" y="13324"/>
                    <a:pt x="0" y="10273"/>
                  </a:cubicBezTo>
                  <a:cubicBezTo>
                    <a:pt x="0" y="7222"/>
                    <a:pt x="939" y="4606"/>
                    <a:pt x="1878" y="3057"/>
                  </a:cubicBezTo>
                  <a:cubicBezTo>
                    <a:pt x="2817" y="1507"/>
                    <a:pt x="3757" y="1022"/>
                    <a:pt x="5165" y="635"/>
                  </a:cubicBezTo>
                  <a:cubicBezTo>
                    <a:pt x="6574" y="248"/>
                    <a:pt x="8452" y="-43"/>
                    <a:pt x="10096" y="5"/>
                  </a:cubicBezTo>
                  <a:cubicBezTo>
                    <a:pt x="11739" y="54"/>
                    <a:pt x="13148" y="441"/>
                    <a:pt x="15261" y="1604"/>
                  </a:cubicBezTo>
                  <a:cubicBezTo>
                    <a:pt x="17374" y="2766"/>
                    <a:pt x="20191" y="4703"/>
                    <a:pt x="20896" y="6156"/>
                  </a:cubicBezTo>
                  <a:cubicBezTo>
                    <a:pt x="21600" y="7609"/>
                    <a:pt x="20191" y="8578"/>
                    <a:pt x="18313" y="9207"/>
                  </a:cubicBezTo>
                  <a:cubicBezTo>
                    <a:pt x="16435" y="9837"/>
                    <a:pt x="14087" y="10127"/>
                    <a:pt x="12209" y="10079"/>
                  </a:cubicBezTo>
                  <a:cubicBezTo>
                    <a:pt x="10330" y="10031"/>
                    <a:pt x="8922" y="9643"/>
                    <a:pt x="8217" y="9353"/>
                  </a:cubicBezTo>
                  <a:cubicBezTo>
                    <a:pt x="7513" y="9062"/>
                    <a:pt x="7513" y="8868"/>
                    <a:pt x="7513" y="8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1875512" y="1327880"/>
              <a:ext cx="253007" cy="1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4378"/>
                  </a:moveTo>
                  <a:cubicBezTo>
                    <a:pt x="2618" y="5254"/>
                    <a:pt x="5236" y="6130"/>
                    <a:pt x="7091" y="7881"/>
                  </a:cubicBezTo>
                  <a:cubicBezTo>
                    <a:pt x="8945" y="9632"/>
                    <a:pt x="10036" y="12259"/>
                    <a:pt x="10582" y="14303"/>
                  </a:cubicBezTo>
                  <a:cubicBezTo>
                    <a:pt x="11127" y="16346"/>
                    <a:pt x="11127" y="17805"/>
                    <a:pt x="10800" y="19119"/>
                  </a:cubicBezTo>
                  <a:cubicBezTo>
                    <a:pt x="10473" y="20432"/>
                    <a:pt x="9818" y="21600"/>
                    <a:pt x="9273" y="21454"/>
                  </a:cubicBezTo>
                  <a:cubicBezTo>
                    <a:pt x="8727" y="21308"/>
                    <a:pt x="8291" y="19849"/>
                    <a:pt x="8182" y="17368"/>
                  </a:cubicBezTo>
                  <a:cubicBezTo>
                    <a:pt x="8073" y="14886"/>
                    <a:pt x="8291" y="11384"/>
                    <a:pt x="8945" y="8903"/>
                  </a:cubicBezTo>
                  <a:cubicBezTo>
                    <a:pt x="9600" y="6422"/>
                    <a:pt x="10691" y="4962"/>
                    <a:pt x="11782" y="4086"/>
                  </a:cubicBezTo>
                  <a:cubicBezTo>
                    <a:pt x="12873" y="3211"/>
                    <a:pt x="13964" y="2919"/>
                    <a:pt x="15164" y="4816"/>
                  </a:cubicBezTo>
                  <a:cubicBezTo>
                    <a:pt x="16364" y="6714"/>
                    <a:pt x="17673" y="10800"/>
                    <a:pt x="18764" y="10362"/>
                  </a:cubicBezTo>
                  <a:cubicBezTo>
                    <a:pt x="19855" y="9924"/>
                    <a:pt x="20727" y="49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2171516" y="1243545"/>
              <a:ext cx="30201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6203" y="9164"/>
                  </a:moveTo>
                  <a:cubicBezTo>
                    <a:pt x="5295" y="9164"/>
                    <a:pt x="4388" y="9164"/>
                    <a:pt x="3390" y="10036"/>
                  </a:cubicBezTo>
                  <a:cubicBezTo>
                    <a:pt x="2391" y="10909"/>
                    <a:pt x="1302" y="12655"/>
                    <a:pt x="667" y="14291"/>
                  </a:cubicBezTo>
                  <a:cubicBezTo>
                    <a:pt x="32" y="15927"/>
                    <a:pt x="-150" y="17455"/>
                    <a:pt x="122" y="18545"/>
                  </a:cubicBezTo>
                  <a:cubicBezTo>
                    <a:pt x="395" y="19636"/>
                    <a:pt x="1121" y="20291"/>
                    <a:pt x="2300" y="20182"/>
                  </a:cubicBezTo>
                  <a:cubicBezTo>
                    <a:pt x="3480" y="20073"/>
                    <a:pt x="5114" y="19200"/>
                    <a:pt x="6112" y="17564"/>
                  </a:cubicBezTo>
                  <a:cubicBezTo>
                    <a:pt x="7111" y="15927"/>
                    <a:pt x="7474" y="13527"/>
                    <a:pt x="7655" y="11673"/>
                  </a:cubicBezTo>
                  <a:cubicBezTo>
                    <a:pt x="7837" y="9818"/>
                    <a:pt x="7837" y="8509"/>
                    <a:pt x="8200" y="8182"/>
                  </a:cubicBezTo>
                  <a:cubicBezTo>
                    <a:pt x="8563" y="7855"/>
                    <a:pt x="9289" y="8509"/>
                    <a:pt x="10287" y="10473"/>
                  </a:cubicBezTo>
                  <a:cubicBezTo>
                    <a:pt x="11285" y="12436"/>
                    <a:pt x="12556" y="15709"/>
                    <a:pt x="13100" y="18000"/>
                  </a:cubicBezTo>
                  <a:cubicBezTo>
                    <a:pt x="13645" y="20291"/>
                    <a:pt x="13463" y="21600"/>
                    <a:pt x="13191" y="21600"/>
                  </a:cubicBezTo>
                  <a:cubicBezTo>
                    <a:pt x="12919" y="21600"/>
                    <a:pt x="12556" y="20291"/>
                    <a:pt x="13100" y="16909"/>
                  </a:cubicBezTo>
                  <a:cubicBezTo>
                    <a:pt x="13645" y="13527"/>
                    <a:pt x="15097" y="8073"/>
                    <a:pt x="16186" y="4909"/>
                  </a:cubicBezTo>
                  <a:cubicBezTo>
                    <a:pt x="17275" y="1745"/>
                    <a:pt x="18001" y="873"/>
                    <a:pt x="18818" y="436"/>
                  </a:cubicBezTo>
                  <a:cubicBezTo>
                    <a:pt x="19635" y="0"/>
                    <a:pt x="20542" y="0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3432539" y="1032600"/>
              <a:ext cx="283016" cy="496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91" fill="norm" stroke="1" extrusionOk="0">
                  <a:moveTo>
                    <a:pt x="17886" y="4468"/>
                  </a:moveTo>
                  <a:cubicBezTo>
                    <a:pt x="18078" y="3256"/>
                    <a:pt x="18271" y="2044"/>
                    <a:pt x="17886" y="1217"/>
                  </a:cubicBezTo>
                  <a:cubicBezTo>
                    <a:pt x="17500" y="391"/>
                    <a:pt x="16536" y="-50"/>
                    <a:pt x="15282" y="5"/>
                  </a:cubicBezTo>
                  <a:cubicBezTo>
                    <a:pt x="14028" y="60"/>
                    <a:pt x="12486" y="611"/>
                    <a:pt x="11425" y="2705"/>
                  </a:cubicBezTo>
                  <a:cubicBezTo>
                    <a:pt x="10364" y="4799"/>
                    <a:pt x="9786" y="8436"/>
                    <a:pt x="9689" y="11521"/>
                  </a:cubicBezTo>
                  <a:cubicBezTo>
                    <a:pt x="9593" y="14607"/>
                    <a:pt x="9978" y="17142"/>
                    <a:pt x="10075" y="18685"/>
                  </a:cubicBezTo>
                  <a:cubicBezTo>
                    <a:pt x="10171" y="20228"/>
                    <a:pt x="9978" y="20779"/>
                    <a:pt x="9400" y="21109"/>
                  </a:cubicBezTo>
                  <a:cubicBezTo>
                    <a:pt x="8821" y="21440"/>
                    <a:pt x="7857" y="21550"/>
                    <a:pt x="6314" y="21054"/>
                  </a:cubicBezTo>
                  <a:cubicBezTo>
                    <a:pt x="4771" y="20558"/>
                    <a:pt x="2650" y="19456"/>
                    <a:pt x="1396" y="18519"/>
                  </a:cubicBezTo>
                  <a:cubicBezTo>
                    <a:pt x="143" y="17583"/>
                    <a:pt x="-243" y="16811"/>
                    <a:pt x="143" y="16205"/>
                  </a:cubicBezTo>
                  <a:cubicBezTo>
                    <a:pt x="528" y="15599"/>
                    <a:pt x="1686" y="15158"/>
                    <a:pt x="5350" y="14277"/>
                  </a:cubicBezTo>
                  <a:cubicBezTo>
                    <a:pt x="9014" y="13395"/>
                    <a:pt x="15186" y="12072"/>
                    <a:pt x="21357" y="10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3744161" y="1090208"/>
              <a:ext cx="140064" cy="43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9" h="21415" fill="norm" stroke="1" extrusionOk="0">
                  <a:moveTo>
                    <a:pt x="20769" y="2637"/>
                  </a:moveTo>
                  <a:cubicBezTo>
                    <a:pt x="20769" y="2009"/>
                    <a:pt x="20769" y="1381"/>
                    <a:pt x="20011" y="879"/>
                  </a:cubicBezTo>
                  <a:cubicBezTo>
                    <a:pt x="19253" y="377"/>
                    <a:pt x="17737" y="0"/>
                    <a:pt x="16032" y="0"/>
                  </a:cubicBezTo>
                  <a:cubicBezTo>
                    <a:pt x="14327" y="0"/>
                    <a:pt x="12432" y="377"/>
                    <a:pt x="9401" y="2072"/>
                  </a:cubicBezTo>
                  <a:cubicBezTo>
                    <a:pt x="6369" y="3767"/>
                    <a:pt x="2201" y="6781"/>
                    <a:pt x="685" y="9795"/>
                  </a:cubicBezTo>
                  <a:cubicBezTo>
                    <a:pt x="-831" y="12809"/>
                    <a:pt x="306" y="15823"/>
                    <a:pt x="2769" y="17833"/>
                  </a:cubicBezTo>
                  <a:cubicBezTo>
                    <a:pt x="5232" y="19842"/>
                    <a:pt x="9022" y="20847"/>
                    <a:pt x="11864" y="21223"/>
                  </a:cubicBezTo>
                  <a:cubicBezTo>
                    <a:pt x="14706" y="21600"/>
                    <a:pt x="16601" y="21349"/>
                    <a:pt x="18495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3914892" y="1221683"/>
              <a:ext cx="106074" cy="6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478" fill="norm" stroke="1" extrusionOk="0">
                  <a:moveTo>
                    <a:pt x="6028" y="6467"/>
                  </a:moveTo>
                  <a:cubicBezTo>
                    <a:pt x="4019" y="8907"/>
                    <a:pt x="2009" y="11347"/>
                    <a:pt x="1005" y="13652"/>
                  </a:cubicBezTo>
                  <a:cubicBezTo>
                    <a:pt x="0" y="15957"/>
                    <a:pt x="0" y="18126"/>
                    <a:pt x="251" y="19527"/>
                  </a:cubicBezTo>
                  <a:cubicBezTo>
                    <a:pt x="502" y="20927"/>
                    <a:pt x="1005" y="21560"/>
                    <a:pt x="1507" y="21470"/>
                  </a:cubicBezTo>
                  <a:cubicBezTo>
                    <a:pt x="2009" y="21379"/>
                    <a:pt x="2512" y="20566"/>
                    <a:pt x="2763" y="18397"/>
                  </a:cubicBezTo>
                  <a:cubicBezTo>
                    <a:pt x="3014" y="16228"/>
                    <a:pt x="3014" y="12703"/>
                    <a:pt x="3516" y="9721"/>
                  </a:cubicBezTo>
                  <a:cubicBezTo>
                    <a:pt x="4019" y="6738"/>
                    <a:pt x="5023" y="4298"/>
                    <a:pt x="6028" y="2852"/>
                  </a:cubicBezTo>
                  <a:cubicBezTo>
                    <a:pt x="7033" y="1406"/>
                    <a:pt x="8037" y="954"/>
                    <a:pt x="9544" y="593"/>
                  </a:cubicBezTo>
                  <a:cubicBezTo>
                    <a:pt x="11051" y="231"/>
                    <a:pt x="13060" y="-40"/>
                    <a:pt x="14819" y="5"/>
                  </a:cubicBezTo>
                  <a:cubicBezTo>
                    <a:pt x="16577" y="50"/>
                    <a:pt x="18084" y="412"/>
                    <a:pt x="19340" y="1451"/>
                  </a:cubicBezTo>
                  <a:cubicBezTo>
                    <a:pt x="20595" y="2491"/>
                    <a:pt x="21600" y="4208"/>
                    <a:pt x="20093" y="5518"/>
                  </a:cubicBezTo>
                  <a:cubicBezTo>
                    <a:pt x="18586" y="6829"/>
                    <a:pt x="14567" y="7732"/>
                    <a:pt x="11302" y="8229"/>
                  </a:cubicBezTo>
                  <a:cubicBezTo>
                    <a:pt x="8037" y="8727"/>
                    <a:pt x="5526" y="8817"/>
                    <a:pt x="3767" y="8636"/>
                  </a:cubicBezTo>
                  <a:cubicBezTo>
                    <a:pt x="2009" y="8455"/>
                    <a:pt x="1005" y="8004"/>
                    <a:pt x="0" y="7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4052895" y="1130246"/>
              <a:ext cx="205187" cy="42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261" fill="norm" stroke="1" extrusionOk="0">
                  <a:moveTo>
                    <a:pt x="0" y="677"/>
                  </a:moveTo>
                  <a:cubicBezTo>
                    <a:pt x="3086" y="169"/>
                    <a:pt x="6171" y="-339"/>
                    <a:pt x="9514" y="296"/>
                  </a:cubicBezTo>
                  <a:cubicBezTo>
                    <a:pt x="12857" y="932"/>
                    <a:pt x="16457" y="2710"/>
                    <a:pt x="18643" y="5188"/>
                  </a:cubicBezTo>
                  <a:cubicBezTo>
                    <a:pt x="20829" y="7666"/>
                    <a:pt x="21600" y="10842"/>
                    <a:pt x="19029" y="13637"/>
                  </a:cubicBezTo>
                  <a:cubicBezTo>
                    <a:pt x="16457" y="16433"/>
                    <a:pt x="10543" y="18847"/>
                    <a:pt x="4629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0" y="2540118"/>
              <a:ext cx="222252" cy="380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432" fill="norm" stroke="1" extrusionOk="0">
                  <a:moveTo>
                    <a:pt x="15571" y="2543"/>
                  </a:moveTo>
                  <a:cubicBezTo>
                    <a:pt x="13171" y="2543"/>
                    <a:pt x="10771" y="2543"/>
                    <a:pt x="8371" y="3911"/>
                  </a:cubicBezTo>
                  <a:cubicBezTo>
                    <a:pt x="5971" y="5279"/>
                    <a:pt x="3571" y="8015"/>
                    <a:pt x="2011" y="10895"/>
                  </a:cubicBezTo>
                  <a:cubicBezTo>
                    <a:pt x="451" y="13775"/>
                    <a:pt x="-269" y="16799"/>
                    <a:pt x="91" y="18671"/>
                  </a:cubicBezTo>
                  <a:cubicBezTo>
                    <a:pt x="451" y="20543"/>
                    <a:pt x="1891" y="21263"/>
                    <a:pt x="4531" y="21407"/>
                  </a:cubicBezTo>
                  <a:cubicBezTo>
                    <a:pt x="7171" y="21551"/>
                    <a:pt x="11011" y="21119"/>
                    <a:pt x="14251" y="19247"/>
                  </a:cubicBezTo>
                  <a:cubicBezTo>
                    <a:pt x="17491" y="17375"/>
                    <a:pt x="20131" y="14063"/>
                    <a:pt x="20731" y="10895"/>
                  </a:cubicBezTo>
                  <a:cubicBezTo>
                    <a:pt x="21331" y="7727"/>
                    <a:pt x="19891" y="4703"/>
                    <a:pt x="18691" y="2903"/>
                  </a:cubicBezTo>
                  <a:cubicBezTo>
                    <a:pt x="17491" y="1103"/>
                    <a:pt x="16531" y="527"/>
                    <a:pt x="15451" y="239"/>
                  </a:cubicBezTo>
                  <a:cubicBezTo>
                    <a:pt x="14371" y="-49"/>
                    <a:pt x="13171" y="-49"/>
                    <a:pt x="11971" y="95"/>
                  </a:cubicBezTo>
                  <a:cubicBezTo>
                    <a:pt x="10771" y="239"/>
                    <a:pt x="9571" y="527"/>
                    <a:pt x="9091" y="1175"/>
                  </a:cubicBezTo>
                  <a:cubicBezTo>
                    <a:pt x="8611" y="1823"/>
                    <a:pt x="8851" y="2831"/>
                    <a:pt x="9091" y="3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365145" y="2523907"/>
              <a:ext cx="139475" cy="412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92" fill="norm" stroke="1" extrusionOk="0">
                  <a:moveTo>
                    <a:pt x="3535" y="0"/>
                  </a:moveTo>
                  <a:cubicBezTo>
                    <a:pt x="2356" y="1325"/>
                    <a:pt x="1178" y="2650"/>
                    <a:pt x="589" y="5367"/>
                  </a:cubicBezTo>
                  <a:cubicBezTo>
                    <a:pt x="0" y="8083"/>
                    <a:pt x="0" y="12191"/>
                    <a:pt x="0" y="14643"/>
                  </a:cubicBezTo>
                  <a:cubicBezTo>
                    <a:pt x="0" y="17094"/>
                    <a:pt x="0" y="17890"/>
                    <a:pt x="196" y="18883"/>
                  </a:cubicBezTo>
                  <a:cubicBezTo>
                    <a:pt x="393" y="19877"/>
                    <a:pt x="785" y="21070"/>
                    <a:pt x="982" y="21335"/>
                  </a:cubicBezTo>
                  <a:cubicBezTo>
                    <a:pt x="1178" y="21600"/>
                    <a:pt x="1178" y="20937"/>
                    <a:pt x="2160" y="19480"/>
                  </a:cubicBezTo>
                  <a:cubicBezTo>
                    <a:pt x="3142" y="18022"/>
                    <a:pt x="5105" y="15769"/>
                    <a:pt x="7069" y="14510"/>
                  </a:cubicBezTo>
                  <a:cubicBezTo>
                    <a:pt x="9033" y="13252"/>
                    <a:pt x="10996" y="12986"/>
                    <a:pt x="13156" y="12854"/>
                  </a:cubicBezTo>
                  <a:cubicBezTo>
                    <a:pt x="15316" y="12721"/>
                    <a:pt x="17673" y="12721"/>
                    <a:pt x="19244" y="13185"/>
                  </a:cubicBezTo>
                  <a:cubicBezTo>
                    <a:pt x="20815" y="13649"/>
                    <a:pt x="21600" y="14577"/>
                    <a:pt x="21404" y="15769"/>
                  </a:cubicBezTo>
                  <a:cubicBezTo>
                    <a:pt x="21207" y="16962"/>
                    <a:pt x="20029" y="18420"/>
                    <a:pt x="17673" y="19413"/>
                  </a:cubicBezTo>
                  <a:cubicBezTo>
                    <a:pt x="15316" y="20407"/>
                    <a:pt x="11782" y="20937"/>
                    <a:pt x="8836" y="21202"/>
                  </a:cubicBezTo>
                  <a:cubicBezTo>
                    <a:pt x="5891" y="21467"/>
                    <a:pt x="3535" y="21467"/>
                    <a:pt x="2160" y="21070"/>
                  </a:cubicBezTo>
                  <a:cubicBezTo>
                    <a:pt x="785" y="20672"/>
                    <a:pt x="393" y="19877"/>
                    <a:pt x="2356" y="18685"/>
                  </a:cubicBezTo>
                  <a:cubicBezTo>
                    <a:pt x="4320" y="17492"/>
                    <a:pt x="8640" y="15902"/>
                    <a:pt x="12960" y="14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552647" y="2689043"/>
              <a:ext cx="106778" cy="23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1320" fill="norm" stroke="1" extrusionOk="0">
                  <a:moveTo>
                    <a:pt x="14055" y="3142"/>
                  </a:moveTo>
                  <a:cubicBezTo>
                    <a:pt x="15528" y="2203"/>
                    <a:pt x="17001" y="1264"/>
                    <a:pt x="16510" y="677"/>
                  </a:cubicBezTo>
                  <a:cubicBezTo>
                    <a:pt x="16019" y="90"/>
                    <a:pt x="13564" y="-145"/>
                    <a:pt x="10864" y="90"/>
                  </a:cubicBezTo>
                  <a:cubicBezTo>
                    <a:pt x="8164" y="325"/>
                    <a:pt x="5219" y="1029"/>
                    <a:pt x="3010" y="1851"/>
                  </a:cubicBezTo>
                  <a:cubicBezTo>
                    <a:pt x="801" y="2672"/>
                    <a:pt x="-672" y="3612"/>
                    <a:pt x="310" y="5020"/>
                  </a:cubicBezTo>
                  <a:cubicBezTo>
                    <a:pt x="1292" y="6429"/>
                    <a:pt x="4728" y="8307"/>
                    <a:pt x="8410" y="10185"/>
                  </a:cubicBezTo>
                  <a:cubicBezTo>
                    <a:pt x="12092" y="12064"/>
                    <a:pt x="16019" y="13942"/>
                    <a:pt x="18228" y="15468"/>
                  </a:cubicBezTo>
                  <a:cubicBezTo>
                    <a:pt x="20437" y="16994"/>
                    <a:pt x="20928" y="18168"/>
                    <a:pt x="20192" y="19107"/>
                  </a:cubicBezTo>
                  <a:cubicBezTo>
                    <a:pt x="19455" y="20046"/>
                    <a:pt x="17492" y="20751"/>
                    <a:pt x="15037" y="21103"/>
                  </a:cubicBezTo>
                  <a:cubicBezTo>
                    <a:pt x="12583" y="21455"/>
                    <a:pt x="9637" y="21455"/>
                    <a:pt x="8164" y="20516"/>
                  </a:cubicBezTo>
                  <a:cubicBezTo>
                    <a:pt x="6692" y="19577"/>
                    <a:pt x="6692" y="17698"/>
                    <a:pt x="6692" y="15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681567" y="2697585"/>
              <a:ext cx="158923" cy="192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161" fill="norm" stroke="1" extrusionOk="0">
                  <a:moveTo>
                    <a:pt x="3835" y="7866"/>
                  </a:moveTo>
                  <a:cubicBezTo>
                    <a:pt x="5550" y="7866"/>
                    <a:pt x="7264" y="7866"/>
                    <a:pt x="8807" y="7305"/>
                  </a:cubicBezTo>
                  <a:cubicBezTo>
                    <a:pt x="10350" y="6744"/>
                    <a:pt x="11721" y="5622"/>
                    <a:pt x="12407" y="4360"/>
                  </a:cubicBezTo>
                  <a:cubicBezTo>
                    <a:pt x="13092" y="3097"/>
                    <a:pt x="13092" y="1695"/>
                    <a:pt x="12235" y="853"/>
                  </a:cubicBezTo>
                  <a:cubicBezTo>
                    <a:pt x="11378" y="12"/>
                    <a:pt x="9664" y="-269"/>
                    <a:pt x="8121" y="292"/>
                  </a:cubicBezTo>
                  <a:cubicBezTo>
                    <a:pt x="6578" y="853"/>
                    <a:pt x="5207" y="2256"/>
                    <a:pt x="3664" y="5341"/>
                  </a:cubicBezTo>
                  <a:cubicBezTo>
                    <a:pt x="2121" y="8427"/>
                    <a:pt x="407" y="13196"/>
                    <a:pt x="64" y="16141"/>
                  </a:cubicBezTo>
                  <a:cubicBezTo>
                    <a:pt x="-279" y="19087"/>
                    <a:pt x="750" y="20209"/>
                    <a:pt x="3492" y="20770"/>
                  </a:cubicBezTo>
                  <a:cubicBezTo>
                    <a:pt x="6235" y="21331"/>
                    <a:pt x="10692" y="21331"/>
                    <a:pt x="13950" y="20489"/>
                  </a:cubicBezTo>
                  <a:cubicBezTo>
                    <a:pt x="17207" y="19648"/>
                    <a:pt x="19264" y="17965"/>
                    <a:pt x="21321" y="16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886490" y="2692578"/>
              <a:ext cx="268340" cy="20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0" y="810"/>
                  </a:moveTo>
                  <a:cubicBezTo>
                    <a:pt x="2057" y="4860"/>
                    <a:pt x="4114" y="8910"/>
                    <a:pt x="5246" y="11610"/>
                  </a:cubicBezTo>
                  <a:cubicBezTo>
                    <a:pt x="6377" y="14310"/>
                    <a:pt x="6583" y="15660"/>
                    <a:pt x="6480" y="17145"/>
                  </a:cubicBezTo>
                  <a:cubicBezTo>
                    <a:pt x="6377" y="18630"/>
                    <a:pt x="5966" y="20250"/>
                    <a:pt x="5246" y="20925"/>
                  </a:cubicBezTo>
                  <a:cubicBezTo>
                    <a:pt x="4526" y="21600"/>
                    <a:pt x="3497" y="21330"/>
                    <a:pt x="2983" y="20250"/>
                  </a:cubicBezTo>
                  <a:cubicBezTo>
                    <a:pt x="2469" y="19170"/>
                    <a:pt x="2469" y="17280"/>
                    <a:pt x="3291" y="14175"/>
                  </a:cubicBezTo>
                  <a:cubicBezTo>
                    <a:pt x="4114" y="11070"/>
                    <a:pt x="5760" y="6750"/>
                    <a:pt x="7406" y="4320"/>
                  </a:cubicBezTo>
                  <a:cubicBezTo>
                    <a:pt x="9051" y="1890"/>
                    <a:pt x="10697" y="1350"/>
                    <a:pt x="11520" y="1890"/>
                  </a:cubicBezTo>
                  <a:cubicBezTo>
                    <a:pt x="12343" y="2430"/>
                    <a:pt x="12343" y="4050"/>
                    <a:pt x="12343" y="6345"/>
                  </a:cubicBezTo>
                  <a:cubicBezTo>
                    <a:pt x="12343" y="8640"/>
                    <a:pt x="12343" y="11610"/>
                    <a:pt x="12651" y="13905"/>
                  </a:cubicBezTo>
                  <a:cubicBezTo>
                    <a:pt x="12960" y="16200"/>
                    <a:pt x="13577" y="17820"/>
                    <a:pt x="14194" y="17550"/>
                  </a:cubicBezTo>
                  <a:cubicBezTo>
                    <a:pt x="14811" y="17280"/>
                    <a:pt x="15429" y="15120"/>
                    <a:pt x="16663" y="11880"/>
                  </a:cubicBezTo>
                  <a:cubicBezTo>
                    <a:pt x="17897" y="8640"/>
                    <a:pt x="19749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159363" y="2660092"/>
              <a:ext cx="217806" cy="185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224" fill="norm" stroke="1" extrusionOk="0">
                  <a:moveTo>
                    <a:pt x="305" y="8089"/>
                  </a:moveTo>
                  <a:cubicBezTo>
                    <a:pt x="1050" y="9256"/>
                    <a:pt x="1794" y="10424"/>
                    <a:pt x="3036" y="10424"/>
                  </a:cubicBezTo>
                  <a:cubicBezTo>
                    <a:pt x="4277" y="10424"/>
                    <a:pt x="6015" y="9256"/>
                    <a:pt x="7381" y="8089"/>
                  </a:cubicBezTo>
                  <a:cubicBezTo>
                    <a:pt x="8746" y="6921"/>
                    <a:pt x="9739" y="5754"/>
                    <a:pt x="10484" y="4294"/>
                  </a:cubicBezTo>
                  <a:cubicBezTo>
                    <a:pt x="11229" y="2835"/>
                    <a:pt x="11726" y="1083"/>
                    <a:pt x="11229" y="354"/>
                  </a:cubicBezTo>
                  <a:cubicBezTo>
                    <a:pt x="10732" y="-376"/>
                    <a:pt x="9243" y="-84"/>
                    <a:pt x="7132" y="2251"/>
                  </a:cubicBezTo>
                  <a:cubicBezTo>
                    <a:pt x="5022" y="4586"/>
                    <a:pt x="2291" y="8965"/>
                    <a:pt x="926" y="12175"/>
                  </a:cubicBezTo>
                  <a:cubicBezTo>
                    <a:pt x="-440" y="15386"/>
                    <a:pt x="-440" y="17429"/>
                    <a:pt x="1919" y="18889"/>
                  </a:cubicBezTo>
                  <a:cubicBezTo>
                    <a:pt x="4277" y="20348"/>
                    <a:pt x="8994" y="21224"/>
                    <a:pt x="12594" y="21224"/>
                  </a:cubicBezTo>
                  <a:cubicBezTo>
                    <a:pt x="16194" y="21224"/>
                    <a:pt x="18677" y="20348"/>
                    <a:pt x="21160" y="19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96806" y="3060586"/>
              <a:ext cx="82035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22" y="18327"/>
                    <a:pt x="4845" y="15055"/>
                    <a:pt x="7234" y="11782"/>
                  </a:cubicBezTo>
                  <a:cubicBezTo>
                    <a:pt x="9622" y="8509"/>
                    <a:pt x="11978" y="5236"/>
                    <a:pt x="14366" y="3273"/>
                  </a:cubicBezTo>
                  <a:cubicBezTo>
                    <a:pt x="16755" y="1309"/>
                    <a:pt x="19178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556816" y="3068253"/>
              <a:ext cx="57501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" y="20640"/>
                    <a:pt x="960" y="19680"/>
                    <a:pt x="3072" y="17520"/>
                  </a:cubicBezTo>
                  <a:cubicBezTo>
                    <a:pt x="5184" y="15360"/>
                    <a:pt x="8928" y="12000"/>
                    <a:pt x="12288" y="8880"/>
                  </a:cubicBezTo>
                  <a:cubicBezTo>
                    <a:pt x="15648" y="5760"/>
                    <a:pt x="18624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630173" y="2684911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660841" y="280758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2371301" y="2395773"/>
              <a:ext cx="262755" cy="478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286" fill="norm" stroke="1" extrusionOk="0">
                  <a:moveTo>
                    <a:pt x="6377" y="5359"/>
                  </a:moveTo>
                  <a:cubicBezTo>
                    <a:pt x="5966" y="8656"/>
                    <a:pt x="5554" y="11953"/>
                    <a:pt x="5451" y="14169"/>
                  </a:cubicBezTo>
                  <a:cubicBezTo>
                    <a:pt x="5349" y="16386"/>
                    <a:pt x="5554" y="17523"/>
                    <a:pt x="5554" y="18660"/>
                  </a:cubicBezTo>
                  <a:cubicBezTo>
                    <a:pt x="5554" y="19797"/>
                    <a:pt x="5349" y="20934"/>
                    <a:pt x="5143" y="21218"/>
                  </a:cubicBezTo>
                  <a:cubicBezTo>
                    <a:pt x="4937" y="21502"/>
                    <a:pt x="4731" y="20934"/>
                    <a:pt x="4834" y="18717"/>
                  </a:cubicBezTo>
                  <a:cubicBezTo>
                    <a:pt x="4937" y="16500"/>
                    <a:pt x="5349" y="12635"/>
                    <a:pt x="6069" y="9565"/>
                  </a:cubicBezTo>
                  <a:cubicBezTo>
                    <a:pt x="6789" y="6496"/>
                    <a:pt x="7817" y="4222"/>
                    <a:pt x="8846" y="2744"/>
                  </a:cubicBezTo>
                  <a:cubicBezTo>
                    <a:pt x="9874" y="1266"/>
                    <a:pt x="10903" y="584"/>
                    <a:pt x="12034" y="243"/>
                  </a:cubicBezTo>
                  <a:cubicBezTo>
                    <a:pt x="13166" y="-98"/>
                    <a:pt x="14400" y="-98"/>
                    <a:pt x="15737" y="357"/>
                  </a:cubicBezTo>
                  <a:cubicBezTo>
                    <a:pt x="17074" y="811"/>
                    <a:pt x="18514" y="1721"/>
                    <a:pt x="19646" y="3710"/>
                  </a:cubicBezTo>
                  <a:cubicBezTo>
                    <a:pt x="20777" y="5700"/>
                    <a:pt x="21600" y="8769"/>
                    <a:pt x="20880" y="11270"/>
                  </a:cubicBezTo>
                  <a:cubicBezTo>
                    <a:pt x="20160" y="13771"/>
                    <a:pt x="17897" y="15704"/>
                    <a:pt x="14503" y="16898"/>
                  </a:cubicBezTo>
                  <a:cubicBezTo>
                    <a:pt x="11109" y="18091"/>
                    <a:pt x="6583" y="18546"/>
                    <a:pt x="3806" y="18774"/>
                  </a:cubicBezTo>
                  <a:cubicBezTo>
                    <a:pt x="1029" y="19001"/>
                    <a:pt x="0" y="19001"/>
                    <a:pt x="0" y="18887"/>
                  </a:cubicBezTo>
                  <a:cubicBezTo>
                    <a:pt x="0" y="18774"/>
                    <a:pt x="1029" y="18546"/>
                    <a:pt x="2057" y="1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2680530" y="2784580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2872201" y="2661910"/>
              <a:ext cx="69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00" y="10800"/>
                    <a:pt x="6400" y="0"/>
                    <a:pt x="10000" y="0"/>
                  </a:cubicBezTo>
                  <a:cubicBezTo>
                    <a:pt x="13600" y="0"/>
                    <a:pt x="176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2826200" y="2723245"/>
              <a:ext cx="24534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75" y="15943"/>
                    <a:pt x="10350" y="10286"/>
                    <a:pt x="13950" y="6686"/>
                  </a:cubicBezTo>
                  <a:cubicBezTo>
                    <a:pt x="17550" y="3086"/>
                    <a:pt x="19575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3332169" y="2395763"/>
              <a:ext cx="191715" cy="457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377" fill="norm" stroke="1" extrusionOk="0">
                  <a:moveTo>
                    <a:pt x="21321" y="1688"/>
                  </a:moveTo>
                  <a:cubicBezTo>
                    <a:pt x="18479" y="1091"/>
                    <a:pt x="15637" y="495"/>
                    <a:pt x="13079" y="196"/>
                  </a:cubicBezTo>
                  <a:cubicBezTo>
                    <a:pt x="10521" y="-102"/>
                    <a:pt x="8247" y="-102"/>
                    <a:pt x="6968" y="495"/>
                  </a:cubicBezTo>
                  <a:cubicBezTo>
                    <a:pt x="5689" y="1091"/>
                    <a:pt x="5405" y="2285"/>
                    <a:pt x="6542" y="3657"/>
                  </a:cubicBezTo>
                  <a:cubicBezTo>
                    <a:pt x="7679" y="5029"/>
                    <a:pt x="10237" y="6581"/>
                    <a:pt x="11516" y="7655"/>
                  </a:cubicBezTo>
                  <a:cubicBezTo>
                    <a:pt x="12795" y="8729"/>
                    <a:pt x="12795" y="9326"/>
                    <a:pt x="11658" y="10101"/>
                  </a:cubicBezTo>
                  <a:cubicBezTo>
                    <a:pt x="10521" y="10877"/>
                    <a:pt x="8247" y="11832"/>
                    <a:pt x="5974" y="12309"/>
                  </a:cubicBezTo>
                  <a:cubicBezTo>
                    <a:pt x="3700" y="12786"/>
                    <a:pt x="1426" y="12786"/>
                    <a:pt x="1000" y="12906"/>
                  </a:cubicBezTo>
                  <a:cubicBezTo>
                    <a:pt x="574" y="13025"/>
                    <a:pt x="1995" y="13264"/>
                    <a:pt x="2705" y="13741"/>
                  </a:cubicBezTo>
                  <a:cubicBezTo>
                    <a:pt x="3416" y="14218"/>
                    <a:pt x="3416" y="14934"/>
                    <a:pt x="2989" y="15710"/>
                  </a:cubicBezTo>
                  <a:cubicBezTo>
                    <a:pt x="2563" y="16486"/>
                    <a:pt x="1710" y="17321"/>
                    <a:pt x="1000" y="18216"/>
                  </a:cubicBezTo>
                  <a:cubicBezTo>
                    <a:pt x="289" y="19111"/>
                    <a:pt x="-279" y="20066"/>
                    <a:pt x="147" y="20663"/>
                  </a:cubicBezTo>
                  <a:cubicBezTo>
                    <a:pt x="574" y="21259"/>
                    <a:pt x="1995" y="21498"/>
                    <a:pt x="4126" y="21319"/>
                  </a:cubicBezTo>
                  <a:cubicBezTo>
                    <a:pt x="6258" y="21140"/>
                    <a:pt x="9100" y="20543"/>
                    <a:pt x="11942" y="199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3577551" y="2562241"/>
              <a:ext cx="15333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114"/>
                    <a:pt x="8640" y="8229"/>
                    <a:pt x="12240" y="11829"/>
                  </a:cubicBezTo>
                  <a:cubicBezTo>
                    <a:pt x="15840" y="15429"/>
                    <a:pt x="1872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3592884" y="2508574"/>
              <a:ext cx="17633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91" y="4320"/>
                    <a:pt x="11583" y="8640"/>
                    <a:pt x="7983" y="12240"/>
                  </a:cubicBezTo>
                  <a:cubicBezTo>
                    <a:pt x="4383" y="15840"/>
                    <a:pt x="2191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3830556" y="2784580"/>
              <a:ext cx="766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4037561" y="2761579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4397902" y="2746246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4980582" y="2413641"/>
              <a:ext cx="214673" cy="378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1906"/>
                  </a:moveTo>
                  <a:cubicBezTo>
                    <a:pt x="0" y="1036"/>
                    <a:pt x="0" y="166"/>
                    <a:pt x="643" y="21"/>
                  </a:cubicBezTo>
                  <a:cubicBezTo>
                    <a:pt x="1286" y="-124"/>
                    <a:pt x="2571" y="456"/>
                    <a:pt x="4371" y="2268"/>
                  </a:cubicBezTo>
                  <a:cubicBezTo>
                    <a:pt x="6171" y="4080"/>
                    <a:pt x="8486" y="7124"/>
                    <a:pt x="10929" y="10314"/>
                  </a:cubicBezTo>
                  <a:cubicBezTo>
                    <a:pt x="13371" y="13503"/>
                    <a:pt x="15943" y="16837"/>
                    <a:pt x="17743" y="18722"/>
                  </a:cubicBezTo>
                  <a:cubicBezTo>
                    <a:pt x="19543" y="20606"/>
                    <a:pt x="20571" y="21041"/>
                    <a:pt x="2160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5087918" y="2416571"/>
              <a:ext cx="161005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1976"/>
                    <a:pt x="13371" y="3953"/>
                    <a:pt x="9771" y="6776"/>
                  </a:cubicBezTo>
                  <a:cubicBezTo>
                    <a:pt x="6171" y="9600"/>
                    <a:pt x="3086" y="13271"/>
                    <a:pt x="1543" y="15882"/>
                  </a:cubicBezTo>
                  <a:cubicBezTo>
                    <a:pt x="0" y="18494"/>
                    <a:pt x="0" y="200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5296238" y="2700883"/>
              <a:ext cx="121355" cy="137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109" fill="norm" stroke="1" extrusionOk="0">
                  <a:moveTo>
                    <a:pt x="5168" y="4614"/>
                  </a:moveTo>
                  <a:cubicBezTo>
                    <a:pt x="4718" y="6578"/>
                    <a:pt x="4268" y="8542"/>
                    <a:pt x="3368" y="10898"/>
                  </a:cubicBezTo>
                  <a:cubicBezTo>
                    <a:pt x="2468" y="13254"/>
                    <a:pt x="1118" y="16004"/>
                    <a:pt x="443" y="16396"/>
                  </a:cubicBezTo>
                  <a:cubicBezTo>
                    <a:pt x="-232" y="16789"/>
                    <a:pt x="-232" y="14825"/>
                    <a:pt x="1118" y="11880"/>
                  </a:cubicBezTo>
                  <a:cubicBezTo>
                    <a:pt x="2468" y="8934"/>
                    <a:pt x="5168" y="5007"/>
                    <a:pt x="7643" y="2651"/>
                  </a:cubicBezTo>
                  <a:cubicBezTo>
                    <a:pt x="10118" y="294"/>
                    <a:pt x="12368" y="-491"/>
                    <a:pt x="14168" y="294"/>
                  </a:cubicBezTo>
                  <a:cubicBezTo>
                    <a:pt x="15968" y="1080"/>
                    <a:pt x="17318" y="3436"/>
                    <a:pt x="18443" y="7167"/>
                  </a:cubicBezTo>
                  <a:cubicBezTo>
                    <a:pt x="19568" y="10898"/>
                    <a:pt x="20468" y="16004"/>
                    <a:pt x="21368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5494261" y="2408905"/>
              <a:ext cx="129693" cy="511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13" fill="norm" stroke="1" extrusionOk="0">
                  <a:moveTo>
                    <a:pt x="12706" y="0"/>
                  </a:moveTo>
                  <a:cubicBezTo>
                    <a:pt x="14824" y="0"/>
                    <a:pt x="16941" y="0"/>
                    <a:pt x="18635" y="269"/>
                  </a:cubicBezTo>
                  <a:cubicBezTo>
                    <a:pt x="20329" y="537"/>
                    <a:pt x="21600" y="1075"/>
                    <a:pt x="20329" y="2310"/>
                  </a:cubicBezTo>
                  <a:cubicBezTo>
                    <a:pt x="19059" y="3546"/>
                    <a:pt x="15247" y="5481"/>
                    <a:pt x="12918" y="6716"/>
                  </a:cubicBezTo>
                  <a:cubicBezTo>
                    <a:pt x="10588" y="7952"/>
                    <a:pt x="9741" y="8490"/>
                    <a:pt x="10165" y="8919"/>
                  </a:cubicBezTo>
                  <a:cubicBezTo>
                    <a:pt x="10588" y="9349"/>
                    <a:pt x="12282" y="9672"/>
                    <a:pt x="14400" y="10370"/>
                  </a:cubicBezTo>
                  <a:cubicBezTo>
                    <a:pt x="16518" y="11069"/>
                    <a:pt x="19059" y="12143"/>
                    <a:pt x="20329" y="13701"/>
                  </a:cubicBezTo>
                  <a:cubicBezTo>
                    <a:pt x="21600" y="15260"/>
                    <a:pt x="21600" y="17301"/>
                    <a:pt x="21388" y="18591"/>
                  </a:cubicBezTo>
                  <a:cubicBezTo>
                    <a:pt x="21176" y="19881"/>
                    <a:pt x="20753" y="20418"/>
                    <a:pt x="18000" y="20848"/>
                  </a:cubicBezTo>
                  <a:cubicBezTo>
                    <a:pt x="15247" y="21278"/>
                    <a:pt x="10165" y="21600"/>
                    <a:pt x="6776" y="21493"/>
                  </a:cubicBezTo>
                  <a:cubicBezTo>
                    <a:pt x="3388" y="21385"/>
                    <a:pt x="1694" y="20848"/>
                    <a:pt x="0" y="20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81472" y="3816661"/>
              <a:ext cx="221021" cy="429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68" fill="norm" stroke="1" extrusionOk="0">
                  <a:moveTo>
                    <a:pt x="13255" y="4720"/>
                  </a:moveTo>
                  <a:cubicBezTo>
                    <a:pt x="12764" y="3704"/>
                    <a:pt x="12273" y="2687"/>
                    <a:pt x="11414" y="2243"/>
                  </a:cubicBezTo>
                  <a:cubicBezTo>
                    <a:pt x="10555" y="1798"/>
                    <a:pt x="9327" y="1925"/>
                    <a:pt x="7609" y="3196"/>
                  </a:cubicBezTo>
                  <a:cubicBezTo>
                    <a:pt x="5891" y="4466"/>
                    <a:pt x="3682" y="6880"/>
                    <a:pt x="2209" y="9803"/>
                  </a:cubicBezTo>
                  <a:cubicBezTo>
                    <a:pt x="736" y="12725"/>
                    <a:pt x="0" y="16156"/>
                    <a:pt x="0" y="18188"/>
                  </a:cubicBezTo>
                  <a:cubicBezTo>
                    <a:pt x="0" y="20221"/>
                    <a:pt x="736" y="20857"/>
                    <a:pt x="2086" y="21174"/>
                  </a:cubicBezTo>
                  <a:cubicBezTo>
                    <a:pt x="3436" y="21492"/>
                    <a:pt x="5400" y="21492"/>
                    <a:pt x="7855" y="20603"/>
                  </a:cubicBezTo>
                  <a:cubicBezTo>
                    <a:pt x="10309" y="19713"/>
                    <a:pt x="13255" y="17934"/>
                    <a:pt x="15709" y="15266"/>
                  </a:cubicBezTo>
                  <a:cubicBezTo>
                    <a:pt x="18164" y="12598"/>
                    <a:pt x="20127" y="9040"/>
                    <a:pt x="20864" y="6499"/>
                  </a:cubicBezTo>
                  <a:cubicBezTo>
                    <a:pt x="21600" y="3958"/>
                    <a:pt x="21109" y="2433"/>
                    <a:pt x="20373" y="1417"/>
                  </a:cubicBezTo>
                  <a:cubicBezTo>
                    <a:pt x="19636" y="400"/>
                    <a:pt x="18655" y="-108"/>
                    <a:pt x="16814" y="19"/>
                  </a:cubicBezTo>
                  <a:cubicBezTo>
                    <a:pt x="14973" y="146"/>
                    <a:pt x="12273" y="908"/>
                    <a:pt x="11291" y="2052"/>
                  </a:cubicBezTo>
                  <a:cubicBezTo>
                    <a:pt x="10309" y="3196"/>
                    <a:pt x="11045" y="4720"/>
                    <a:pt x="11782" y="6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335616" y="3772239"/>
              <a:ext cx="389871" cy="45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410" fill="norm" stroke="1" extrusionOk="0">
                  <a:moveTo>
                    <a:pt x="3749" y="12952"/>
                  </a:moveTo>
                  <a:cubicBezTo>
                    <a:pt x="2902" y="12832"/>
                    <a:pt x="2055" y="12713"/>
                    <a:pt x="1349" y="13369"/>
                  </a:cubicBezTo>
                  <a:cubicBezTo>
                    <a:pt x="643" y="14026"/>
                    <a:pt x="78" y="15458"/>
                    <a:pt x="8" y="16830"/>
                  </a:cubicBezTo>
                  <a:cubicBezTo>
                    <a:pt x="-63" y="18203"/>
                    <a:pt x="361" y="19515"/>
                    <a:pt x="925" y="20351"/>
                  </a:cubicBezTo>
                  <a:cubicBezTo>
                    <a:pt x="1490" y="21186"/>
                    <a:pt x="2196" y="21544"/>
                    <a:pt x="3113" y="21365"/>
                  </a:cubicBezTo>
                  <a:cubicBezTo>
                    <a:pt x="4031" y="21186"/>
                    <a:pt x="5161" y="20470"/>
                    <a:pt x="6008" y="19754"/>
                  </a:cubicBezTo>
                  <a:cubicBezTo>
                    <a:pt x="6855" y="19038"/>
                    <a:pt x="7419" y="18322"/>
                    <a:pt x="7772" y="18322"/>
                  </a:cubicBezTo>
                  <a:cubicBezTo>
                    <a:pt x="8125" y="18322"/>
                    <a:pt x="8266" y="19038"/>
                    <a:pt x="8619" y="19575"/>
                  </a:cubicBezTo>
                  <a:cubicBezTo>
                    <a:pt x="8972" y="20112"/>
                    <a:pt x="9537" y="20470"/>
                    <a:pt x="10243" y="20530"/>
                  </a:cubicBezTo>
                  <a:cubicBezTo>
                    <a:pt x="10949" y="20589"/>
                    <a:pt x="11796" y="20351"/>
                    <a:pt x="12855" y="19277"/>
                  </a:cubicBezTo>
                  <a:cubicBezTo>
                    <a:pt x="13913" y="18203"/>
                    <a:pt x="15184" y="16293"/>
                    <a:pt x="16172" y="13548"/>
                  </a:cubicBezTo>
                  <a:cubicBezTo>
                    <a:pt x="17161" y="10804"/>
                    <a:pt x="17866" y="7224"/>
                    <a:pt x="18290" y="5075"/>
                  </a:cubicBezTo>
                  <a:cubicBezTo>
                    <a:pt x="18713" y="2927"/>
                    <a:pt x="18855" y="2211"/>
                    <a:pt x="18925" y="1495"/>
                  </a:cubicBezTo>
                  <a:cubicBezTo>
                    <a:pt x="18996" y="779"/>
                    <a:pt x="18996" y="63"/>
                    <a:pt x="18855" y="4"/>
                  </a:cubicBezTo>
                  <a:cubicBezTo>
                    <a:pt x="18713" y="-56"/>
                    <a:pt x="18431" y="541"/>
                    <a:pt x="18219" y="2987"/>
                  </a:cubicBezTo>
                  <a:cubicBezTo>
                    <a:pt x="18008" y="5434"/>
                    <a:pt x="17866" y="9730"/>
                    <a:pt x="17866" y="12474"/>
                  </a:cubicBezTo>
                  <a:cubicBezTo>
                    <a:pt x="17866" y="15219"/>
                    <a:pt x="18008" y="16413"/>
                    <a:pt x="18361" y="17248"/>
                  </a:cubicBezTo>
                  <a:cubicBezTo>
                    <a:pt x="18713" y="18083"/>
                    <a:pt x="19278" y="18561"/>
                    <a:pt x="19772" y="18561"/>
                  </a:cubicBezTo>
                  <a:cubicBezTo>
                    <a:pt x="20266" y="18561"/>
                    <a:pt x="20690" y="18083"/>
                    <a:pt x="20972" y="17308"/>
                  </a:cubicBezTo>
                  <a:cubicBezTo>
                    <a:pt x="21255" y="16532"/>
                    <a:pt x="21396" y="15458"/>
                    <a:pt x="21537" y="14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656485" y="3928488"/>
              <a:ext cx="248898" cy="30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672" fill="norm" stroke="1" extrusionOk="0">
                  <a:moveTo>
                    <a:pt x="0" y="6165"/>
                  </a:moveTo>
                  <a:cubicBezTo>
                    <a:pt x="882" y="5991"/>
                    <a:pt x="1763" y="5817"/>
                    <a:pt x="2976" y="5555"/>
                  </a:cubicBezTo>
                  <a:cubicBezTo>
                    <a:pt x="4188" y="5294"/>
                    <a:pt x="5731" y="4946"/>
                    <a:pt x="7163" y="4771"/>
                  </a:cubicBezTo>
                  <a:cubicBezTo>
                    <a:pt x="8596" y="4597"/>
                    <a:pt x="9918" y="4597"/>
                    <a:pt x="10910" y="4946"/>
                  </a:cubicBezTo>
                  <a:cubicBezTo>
                    <a:pt x="11902" y="5294"/>
                    <a:pt x="12563" y="5991"/>
                    <a:pt x="12894" y="8865"/>
                  </a:cubicBezTo>
                  <a:cubicBezTo>
                    <a:pt x="13224" y="11739"/>
                    <a:pt x="13224" y="16791"/>
                    <a:pt x="13114" y="19142"/>
                  </a:cubicBezTo>
                  <a:cubicBezTo>
                    <a:pt x="13004" y="21494"/>
                    <a:pt x="12784" y="21146"/>
                    <a:pt x="12673" y="18010"/>
                  </a:cubicBezTo>
                  <a:cubicBezTo>
                    <a:pt x="12563" y="14875"/>
                    <a:pt x="12563" y="8952"/>
                    <a:pt x="12894" y="5468"/>
                  </a:cubicBezTo>
                  <a:cubicBezTo>
                    <a:pt x="13224" y="1984"/>
                    <a:pt x="13886" y="939"/>
                    <a:pt x="14988" y="417"/>
                  </a:cubicBezTo>
                  <a:cubicBezTo>
                    <a:pt x="16090" y="-106"/>
                    <a:pt x="17633" y="-106"/>
                    <a:pt x="18735" y="242"/>
                  </a:cubicBezTo>
                  <a:cubicBezTo>
                    <a:pt x="19837" y="591"/>
                    <a:pt x="20498" y="1288"/>
                    <a:pt x="20939" y="2681"/>
                  </a:cubicBezTo>
                  <a:cubicBezTo>
                    <a:pt x="21380" y="4075"/>
                    <a:pt x="21600" y="6165"/>
                    <a:pt x="21380" y="7646"/>
                  </a:cubicBezTo>
                  <a:cubicBezTo>
                    <a:pt x="21159" y="9126"/>
                    <a:pt x="20498" y="9997"/>
                    <a:pt x="19396" y="10781"/>
                  </a:cubicBezTo>
                  <a:cubicBezTo>
                    <a:pt x="18294" y="11565"/>
                    <a:pt x="16751" y="12262"/>
                    <a:pt x="15649" y="12262"/>
                  </a:cubicBezTo>
                  <a:cubicBezTo>
                    <a:pt x="14547" y="12262"/>
                    <a:pt x="13886" y="11565"/>
                    <a:pt x="13224" y="1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909491" y="3677702"/>
              <a:ext cx="360342" cy="401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14064"/>
                  </a:moveTo>
                  <a:cubicBezTo>
                    <a:pt x="460" y="13521"/>
                    <a:pt x="919" y="12978"/>
                    <a:pt x="1149" y="13045"/>
                  </a:cubicBezTo>
                  <a:cubicBezTo>
                    <a:pt x="1379" y="13113"/>
                    <a:pt x="1379" y="13793"/>
                    <a:pt x="1379" y="14879"/>
                  </a:cubicBezTo>
                  <a:cubicBezTo>
                    <a:pt x="1379" y="15966"/>
                    <a:pt x="1379" y="17461"/>
                    <a:pt x="1685" y="18683"/>
                  </a:cubicBezTo>
                  <a:cubicBezTo>
                    <a:pt x="1991" y="19906"/>
                    <a:pt x="2604" y="20857"/>
                    <a:pt x="3294" y="21196"/>
                  </a:cubicBezTo>
                  <a:cubicBezTo>
                    <a:pt x="3983" y="21536"/>
                    <a:pt x="4749" y="21264"/>
                    <a:pt x="5285" y="20721"/>
                  </a:cubicBezTo>
                  <a:cubicBezTo>
                    <a:pt x="5821" y="20177"/>
                    <a:pt x="6128" y="19362"/>
                    <a:pt x="6434" y="18615"/>
                  </a:cubicBezTo>
                  <a:cubicBezTo>
                    <a:pt x="6740" y="17868"/>
                    <a:pt x="7047" y="17189"/>
                    <a:pt x="7200" y="17189"/>
                  </a:cubicBezTo>
                  <a:cubicBezTo>
                    <a:pt x="7353" y="17189"/>
                    <a:pt x="7353" y="17868"/>
                    <a:pt x="7506" y="18547"/>
                  </a:cubicBezTo>
                  <a:cubicBezTo>
                    <a:pt x="7660" y="19227"/>
                    <a:pt x="7966" y="19906"/>
                    <a:pt x="8502" y="20381"/>
                  </a:cubicBezTo>
                  <a:cubicBezTo>
                    <a:pt x="9038" y="20857"/>
                    <a:pt x="9804" y="21128"/>
                    <a:pt x="10647" y="20925"/>
                  </a:cubicBezTo>
                  <a:cubicBezTo>
                    <a:pt x="11489" y="20721"/>
                    <a:pt x="12409" y="20042"/>
                    <a:pt x="13787" y="17461"/>
                  </a:cubicBezTo>
                  <a:cubicBezTo>
                    <a:pt x="15166" y="14879"/>
                    <a:pt x="17004" y="10396"/>
                    <a:pt x="18077" y="7476"/>
                  </a:cubicBezTo>
                  <a:cubicBezTo>
                    <a:pt x="19149" y="4555"/>
                    <a:pt x="19455" y="3196"/>
                    <a:pt x="19685" y="2042"/>
                  </a:cubicBezTo>
                  <a:cubicBezTo>
                    <a:pt x="19915" y="887"/>
                    <a:pt x="20068" y="-64"/>
                    <a:pt x="19838" y="4"/>
                  </a:cubicBezTo>
                  <a:cubicBezTo>
                    <a:pt x="19609" y="72"/>
                    <a:pt x="18996" y="1159"/>
                    <a:pt x="18383" y="3536"/>
                  </a:cubicBezTo>
                  <a:cubicBezTo>
                    <a:pt x="17770" y="5913"/>
                    <a:pt x="17157" y="9581"/>
                    <a:pt x="17004" y="12638"/>
                  </a:cubicBezTo>
                  <a:cubicBezTo>
                    <a:pt x="16851" y="15694"/>
                    <a:pt x="17157" y="18140"/>
                    <a:pt x="17694" y="19498"/>
                  </a:cubicBezTo>
                  <a:cubicBezTo>
                    <a:pt x="18230" y="20857"/>
                    <a:pt x="18996" y="21128"/>
                    <a:pt x="19685" y="21061"/>
                  </a:cubicBezTo>
                  <a:cubicBezTo>
                    <a:pt x="20374" y="20993"/>
                    <a:pt x="20987" y="20585"/>
                    <a:pt x="21600" y="20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1154829" y="3888605"/>
              <a:ext cx="16100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744321" y="4141610"/>
              <a:ext cx="1950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1" h="21600" fill="norm" stroke="1" extrusionOk="0">
                  <a:moveTo>
                    <a:pt x="12501" y="0"/>
                  </a:moveTo>
                  <a:cubicBezTo>
                    <a:pt x="7101" y="6253"/>
                    <a:pt x="1701" y="12505"/>
                    <a:pt x="351" y="16105"/>
                  </a:cubicBezTo>
                  <a:cubicBezTo>
                    <a:pt x="-999" y="19705"/>
                    <a:pt x="1701" y="20653"/>
                    <a:pt x="5751" y="21126"/>
                  </a:cubicBezTo>
                  <a:cubicBezTo>
                    <a:pt x="9801" y="21600"/>
                    <a:pt x="15201" y="21600"/>
                    <a:pt x="206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74060" y="4156944"/>
              <a:ext cx="10804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600" fill="norm" stroke="1" extrusionOk="0">
                  <a:moveTo>
                    <a:pt x="446" y="21600"/>
                  </a:moveTo>
                  <a:cubicBezTo>
                    <a:pt x="192" y="21600"/>
                    <a:pt x="-63" y="21600"/>
                    <a:pt x="13" y="21375"/>
                  </a:cubicBezTo>
                  <a:cubicBezTo>
                    <a:pt x="90" y="21150"/>
                    <a:pt x="497" y="20700"/>
                    <a:pt x="1593" y="19575"/>
                  </a:cubicBezTo>
                  <a:cubicBezTo>
                    <a:pt x="2688" y="18450"/>
                    <a:pt x="4471" y="16650"/>
                    <a:pt x="6330" y="14850"/>
                  </a:cubicBezTo>
                  <a:cubicBezTo>
                    <a:pt x="8190" y="13050"/>
                    <a:pt x="10126" y="11250"/>
                    <a:pt x="12087" y="9563"/>
                  </a:cubicBezTo>
                  <a:cubicBezTo>
                    <a:pt x="14048" y="7875"/>
                    <a:pt x="16035" y="6300"/>
                    <a:pt x="17614" y="4725"/>
                  </a:cubicBezTo>
                  <a:cubicBezTo>
                    <a:pt x="19194" y="3150"/>
                    <a:pt x="20365" y="1575"/>
                    <a:pt x="215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219475" y="4149277"/>
              <a:ext cx="1104026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20308"/>
                    <a:pt x="3200" y="19015"/>
                    <a:pt x="5000" y="17446"/>
                  </a:cubicBezTo>
                  <a:cubicBezTo>
                    <a:pt x="6800" y="15877"/>
                    <a:pt x="8800" y="14031"/>
                    <a:pt x="10700" y="12462"/>
                  </a:cubicBezTo>
                  <a:cubicBezTo>
                    <a:pt x="12600" y="10892"/>
                    <a:pt x="14400" y="9600"/>
                    <a:pt x="16200" y="7569"/>
                  </a:cubicBezTo>
                  <a:cubicBezTo>
                    <a:pt x="18000" y="5538"/>
                    <a:pt x="1980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507504" y="3888605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1492170" y="4041942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2124449" y="3749925"/>
              <a:ext cx="329029" cy="39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276" fill="norm" stroke="1" extrusionOk="0">
                  <a:moveTo>
                    <a:pt x="11640" y="2925"/>
                  </a:moveTo>
                  <a:cubicBezTo>
                    <a:pt x="11475" y="1825"/>
                    <a:pt x="11310" y="724"/>
                    <a:pt x="10733" y="243"/>
                  </a:cubicBezTo>
                  <a:cubicBezTo>
                    <a:pt x="10156" y="-239"/>
                    <a:pt x="9166" y="-101"/>
                    <a:pt x="7435" y="1550"/>
                  </a:cubicBezTo>
                  <a:cubicBezTo>
                    <a:pt x="5704" y="3200"/>
                    <a:pt x="3231" y="6365"/>
                    <a:pt x="1747" y="9323"/>
                  </a:cubicBezTo>
                  <a:cubicBezTo>
                    <a:pt x="263" y="12281"/>
                    <a:pt x="-232" y="15032"/>
                    <a:pt x="98" y="17027"/>
                  </a:cubicBezTo>
                  <a:cubicBezTo>
                    <a:pt x="428" y="19022"/>
                    <a:pt x="1582" y="20260"/>
                    <a:pt x="3478" y="20742"/>
                  </a:cubicBezTo>
                  <a:cubicBezTo>
                    <a:pt x="5374" y="21223"/>
                    <a:pt x="8012" y="20948"/>
                    <a:pt x="9991" y="20260"/>
                  </a:cubicBezTo>
                  <a:cubicBezTo>
                    <a:pt x="11970" y="19572"/>
                    <a:pt x="13289" y="18472"/>
                    <a:pt x="14195" y="17578"/>
                  </a:cubicBezTo>
                  <a:cubicBezTo>
                    <a:pt x="15102" y="16683"/>
                    <a:pt x="15597" y="15995"/>
                    <a:pt x="15432" y="15583"/>
                  </a:cubicBezTo>
                  <a:cubicBezTo>
                    <a:pt x="15267" y="15170"/>
                    <a:pt x="14443" y="15032"/>
                    <a:pt x="13783" y="15376"/>
                  </a:cubicBezTo>
                  <a:cubicBezTo>
                    <a:pt x="13124" y="15720"/>
                    <a:pt x="12629" y="16546"/>
                    <a:pt x="12382" y="17302"/>
                  </a:cubicBezTo>
                  <a:cubicBezTo>
                    <a:pt x="12134" y="18059"/>
                    <a:pt x="12134" y="18747"/>
                    <a:pt x="12382" y="19366"/>
                  </a:cubicBezTo>
                  <a:cubicBezTo>
                    <a:pt x="12629" y="19985"/>
                    <a:pt x="13124" y="20536"/>
                    <a:pt x="14031" y="20879"/>
                  </a:cubicBezTo>
                  <a:cubicBezTo>
                    <a:pt x="14937" y="21223"/>
                    <a:pt x="16257" y="21361"/>
                    <a:pt x="17328" y="21223"/>
                  </a:cubicBezTo>
                  <a:cubicBezTo>
                    <a:pt x="18400" y="21086"/>
                    <a:pt x="19224" y="20673"/>
                    <a:pt x="19966" y="19572"/>
                  </a:cubicBezTo>
                  <a:cubicBezTo>
                    <a:pt x="20708" y="18472"/>
                    <a:pt x="21368" y="16683"/>
                    <a:pt x="21203" y="15583"/>
                  </a:cubicBezTo>
                  <a:cubicBezTo>
                    <a:pt x="21038" y="14482"/>
                    <a:pt x="20049" y="14069"/>
                    <a:pt x="19142" y="14000"/>
                  </a:cubicBezTo>
                  <a:cubicBezTo>
                    <a:pt x="18235" y="13932"/>
                    <a:pt x="17411" y="14207"/>
                    <a:pt x="16586" y="14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2511860" y="3973021"/>
              <a:ext cx="214673" cy="20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3115"/>
                  </a:moveTo>
                  <a:cubicBezTo>
                    <a:pt x="1029" y="4156"/>
                    <a:pt x="2057" y="5197"/>
                    <a:pt x="2571" y="7799"/>
                  </a:cubicBezTo>
                  <a:cubicBezTo>
                    <a:pt x="3086" y="10402"/>
                    <a:pt x="3086" y="14566"/>
                    <a:pt x="2957" y="17298"/>
                  </a:cubicBezTo>
                  <a:cubicBezTo>
                    <a:pt x="2829" y="20031"/>
                    <a:pt x="2571" y="21332"/>
                    <a:pt x="2443" y="21332"/>
                  </a:cubicBezTo>
                  <a:cubicBezTo>
                    <a:pt x="2314" y="21332"/>
                    <a:pt x="2314" y="20031"/>
                    <a:pt x="2700" y="17168"/>
                  </a:cubicBezTo>
                  <a:cubicBezTo>
                    <a:pt x="3086" y="14305"/>
                    <a:pt x="3857" y="9881"/>
                    <a:pt x="4757" y="7019"/>
                  </a:cubicBezTo>
                  <a:cubicBezTo>
                    <a:pt x="5657" y="4156"/>
                    <a:pt x="6686" y="2855"/>
                    <a:pt x="7586" y="2855"/>
                  </a:cubicBezTo>
                  <a:cubicBezTo>
                    <a:pt x="8486" y="2855"/>
                    <a:pt x="9257" y="4156"/>
                    <a:pt x="9771" y="5587"/>
                  </a:cubicBezTo>
                  <a:cubicBezTo>
                    <a:pt x="10286" y="7019"/>
                    <a:pt x="10543" y="8580"/>
                    <a:pt x="10671" y="10012"/>
                  </a:cubicBezTo>
                  <a:cubicBezTo>
                    <a:pt x="10800" y="11443"/>
                    <a:pt x="10800" y="12744"/>
                    <a:pt x="10929" y="12744"/>
                  </a:cubicBezTo>
                  <a:cubicBezTo>
                    <a:pt x="11057" y="12744"/>
                    <a:pt x="11314" y="11443"/>
                    <a:pt x="12214" y="9231"/>
                  </a:cubicBezTo>
                  <a:cubicBezTo>
                    <a:pt x="13114" y="7019"/>
                    <a:pt x="14657" y="3896"/>
                    <a:pt x="16071" y="2074"/>
                  </a:cubicBezTo>
                  <a:cubicBezTo>
                    <a:pt x="17486" y="252"/>
                    <a:pt x="18771" y="-268"/>
                    <a:pt x="19543" y="122"/>
                  </a:cubicBezTo>
                  <a:cubicBezTo>
                    <a:pt x="20314" y="513"/>
                    <a:pt x="20571" y="1814"/>
                    <a:pt x="20829" y="4807"/>
                  </a:cubicBezTo>
                  <a:cubicBezTo>
                    <a:pt x="21086" y="7799"/>
                    <a:pt x="21343" y="12484"/>
                    <a:pt x="21600" y="17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2772533" y="3906856"/>
              <a:ext cx="113249" cy="485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371" fill="norm" stroke="1" extrusionOk="0">
                  <a:moveTo>
                    <a:pt x="7200" y="4935"/>
                  </a:moveTo>
                  <a:cubicBezTo>
                    <a:pt x="5760" y="7410"/>
                    <a:pt x="4320" y="9885"/>
                    <a:pt x="3600" y="12416"/>
                  </a:cubicBezTo>
                  <a:cubicBezTo>
                    <a:pt x="2880" y="14947"/>
                    <a:pt x="2880" y="17535"/>
                    <a:pt x="2880" y="19166"/>
                  </a:cubicBezTo>
                  <a:cubicBezTo>
                    <a:pt x="2880" y="20797"/>
                    <a:pt x="2880" y="21472"/>
                    <a:pt x="3120" y="21360"/>
                  </a:cubicBezTo>
                  <a:cubicBezTo>
                    <a:pt x="3360" y="21247"/>
                    <a:pt x="3840" y="20347"/>
                    <a:pt x="4080" y="17872"/>
                  </a:cubicBezTo>
                  <a:cubicBezTo>
                    <a:pt x="4320" y="15397"/>
                    <a:pt x="4320" y="11347"/>
                    <a:pt x="5040" y="8197"/>
                  </a:cubicBezTo>
                  <a:cubicBezTo>
                    <a:pt x="5760" y="5047"/>
                    <a:pt x="7200" y="2797"/>
                    <a:pt x="9120" y="1503"/>
                  </a:cubicBezTo>
                  <a:cubicBezTo>
                    <a:pt x="11040" y="209"/>
                    <a:pt x="13440" y="-128"/>
                    <a:pt x="15600" y="41"/>
                  </a:cubicBezTo>
                  <a:cubicBezTo>
                    <a:pt x="17760" y="209"/>
                    <a:pt x="19680" y="885"/>
                    <a:pt x="20640" y="2009"/>
                  </a:cubicBezTo>
                  <a:cubicBezTo>
                    <a:pt x="21600" y="3134"/>
                    <a:pt x="21600" y="4709"/>
                    <a:pt x="19680" y="5891"/>
                  </a:cubicBezTo>
                  <a:cubicBezTo>
                    <a:pt x="17760" y="7072"/>
                    <a:pt x="13920" y="7860"/>
                    <a:pt x="10320" y="8310"/>
                  </a:cubicBezTo>
                  <a:cubicBezTo>
                    <a:pt x="6720" y="8760"/>
                    <a:pt x="3360" y="8872"/>
                    <a:pt x="1680" y="8647"/>
                  </a:cubicBezTo>
                  <a:cubicBezTo>
                    <a:pt x="0" y="8422"/>
                    <a:pt x="0" y="7860"/>
                    <a:pt x="0" y="7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2902869" y="3672570"/>
              <a:ext cx="452345" cy="429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14172"/>
                  </a:moveTo>
                  <a:cubicBezTo>
                    <a:pt x="610" y="14045"/>
                    <a:pt x="1220" y="13917"/>
                    <a:pt x="1586" y="14172"/>
                  </a:cubicBezTo>
                  <a:cubicBezTo>
                    <a:pt x="1953" y="14426"/>
                    <a:pt x="2075" y="15061"/>
                    <a:pt x="2075" y="15950"/>
                  </a:cubicBezTo>
                  <a:cubicBezTo>
                    <a:pt x="2075" y="16840"/>
                    <a:pt x="1953" y="17983"/>
                    <a:pt x="1892" y="19000"/>
                  </a:cubicBezTo>
                  <a:cubicBezTo>
                    <a:pt x="1831" y="20016"/>
                    <a:pt x="1831" y="20906"/>
                    <a:pt x="2136" y="21223"/>
                  </a:cubicBezTo>
                  <a:cubicBezTo>
                    <a:pt x="2441" y="21541"/>
                    <a:pt x="3051" y="21287"/>
                    <a:pt x="3600" y="20461"/>
                  </a:cubicBezTo>
                  <a:cubicBezTo>
                    <a:pt x="4149" y="19635"/>
                    <a:pt x="4637" y="18237"/>
                    <a:pt x="5003" y="17221"/>
                  </a:cubicBezTo>
                  <a:cubicBezTo>
                    <a:pt x="5369" y="16205"/>
                    <a:pt x="5614" y="15569"/>
                    <a:pt x="5858" y="15569"/>
                  </a:cubicBezTo>
                  <a:cubicBezTo>
                    <a:pt x="6102" y="15569"/>
                    <a:pt x="6346" y="16205"/>
                    <a:pt x="6590" y="16967"/>
                  </a:cubicBezTo>
                  <a:cubicBezTo>
                    <a:pt x="6834" y="17729"/>
                    <a:pt x="7078" y="18619"/>
                    <a:pt x="7505" y="19127"/>
                  </a:cubicBezTo>
                  <a:cubicBezTo>
                    <a:pt x="7932" y="19635"/>
                    <a:pt x="8542" y="19762"/>
                    <a:pt x="9580" y="18492"/>
                  </a:cubicBezTo>
                  <a:cubicBezTo>
                    <a:pt x="10617" y="17221"/>
                    <a:pt x="12081" y="14553"/>
                    <a:pt x="13302" y="11503"/>
                  </a:cubicBezTo>
                  <a:cubicBezTo>
                    <a:pt x="14522" y="8454"/>
                    <a:pt x="15498" y="5023"/>
                    <a:pt x="16108" y="2927"/>
                  </a:cubicBezTo>
                  <a:cubicBezTo>
                    <a:pt x="16719" y="830"/>
                    <a:pt x="16963" y="68"/>
                    <a:pt x="16902" y="5"/>
                  </a:cubicBezTo>
                  <a:cubicBezTo>
                    <a:pt x="16841" y="-59"/>
                    <a:pt x="16475" y="576"/>
                    <a:pt x="15925" y="2800"/>
                  </a:cubicBezTo>
                  <a:cubicBezTo>
                    <a:pt x="15376" y="5023"/>
                    <a:pt x="14644" y="8835"/>
                    <a:pt x="14278" y="11376"/>
                  </a:cubicBezTo>
                  <a:cubicBezTo>
                    <a:pt x="13912" y="13917"/>
                    <a:pt x="13912" y="15188"/>
                    <a:pt x="14095" y="16077"/>
                  </a:cubicBezTo>
                  <a:cubicBezTo>
                    <a:pt x="14278" y="16967"/>
                    <a:pt x="14644" y="17475"/>
                    <a:pt x="15132" y="17729"/>
                  </a:cubicBezTo>
                  <a:cubicBezTo>
                    <a:pt x="15620" y="17983"/>
                    <a:pt x="16231" y="17983"/>
                    <a:pt x="16963" y="17348"/>
                  </a:cubicBezTo>
                  <a:cubicBezTo>
                    <a:pt x="17695" y="16713"/>
                    <a:pt x="18549" y="15442"/>
                    <a:pt x="19098" y="14426"/>
                  </a:cubicBezTo>
                  <a:cubicBezTo>
                    <a:pt x="19647" y="13409"/>
                    <a:pt x="19892" y="12647"/>
                    <a:pt x="20014" y="11948"/>
                  </a:cubicBezTo>
                  <a:cubicBezTo>
                    <a:pt x="20136" y="11249"/>
                    <a:pt x="20136" y="10614"/>
                    <a:pt x="19769" y="10487"/>
                  </a:cubicBezTo>
                  <a:cubicBezTo>
                    <a:pt x="19403" y="10360"/>
                    <a:pt x="18671" y="10741"/>
                    <a:pt x="18000" y="11630"/>
                  </a:cubicBezTo>
                  <a:cubicBezTo>
                    <a:pt x="17329" y="12520"/>
                    <a:pt x="16719" y="13917"/>
                    <a:pt x="16414" y="14934"/>
                  </a:cubicBezTo>
                  <a:cubicBezTo>
                    <a:pt x="16108" y="15950"/>
                    <a:pt x="16108" y="16586"/>
                    <a:pt x="16719" y="17094"/>
                  </a:cubicBezTo>
                  <a:cubicBezTo>
                    <a:pt x="17329" y="17602"/>
                    <a:pt x="18549" y="17983"/>
                    <a:pt x="19464" y="17983"/>
                  </a:cubicBezTo>
                  <a:cubicBezTo>
                    <a:pt x="20380" y="17983"/>
                    <a:pt x="20990" y="17602"/>
                    <a:pt x="21600" y="17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3117540" y="3750602"/>
              <a:ext cx="253007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8831"/>
                    <a:pt x="436" y="16062"/>
                    <a:pt x="4036" y="12462"/>
                  </a:cubicBezTo>
                  <a:cubicBezTo>
                    <a:pt x="7636" y="8862"/>
                    <a:pt x="14618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4052895" y="3814054"/>
              <a:ext cx="163241" cy="51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462" fill="norm" stroke="1" extrusionOk="0">
                  <a:moveTo>
                    <a:pt x="0" y="6006"/>
                  </a:moveTo>
                  <a:cubicBezTo>
                    <a:pt x="1329" y="5685"/>
                    <a:pt x="2658" y="5364"/>
                    <a:pt x="3489" y="5792"/>
                  </a:cubicBezTo>
                  <a:cubicBezTo>
                    <a:pt x="4320" y="6220"/>
                    <a:pt x="4652" y="7396"/>
                    <a:pt x="4985" y="9588"/>
                  </a:cubicBezTo>
                  <a:cubicBezTo>
                    <a:pt x="5317" y="11780"/>
                    <a:pt x="5649" y="14988"/>
                    <a:pt x="5815" y="16913"/>
                  </a:cubicBezTo>
                  <a:cubicBezTo>
                    <a:pt x="5982" y="18838"/>
                    <a:pt x="5982" y="19479"/>
                    <a:pt x="5815" y="20121"/>
                  </a:cubicBezTo>
                  <a:cubicBezTo>
                    <a:pt x="5649" y="20762"/>
                    <a:pt x="5317" y="21404"/>
                    <a:pt x="4818" y="21458"/>
                  </a:cubicBezTo>
                  <a:cubicBezTo>
                    <a:pt x="4320" y="21511"/>
                    <a:pt x="3655" y="20976"/>
                    <a:pt x="3655" y="19052"/>
                  </a:cubicBezTo>
                  <a:cubicBezTo>
                    <a:pt x="3655" y="17127"/>
                    <a:pt x="4320" y="13812"/>
                    <a:pt x="6148" y="10497"/>
                  </a:cubicBezTo>
                  <a:cubicBezTo>
                    <a:pt x="7975" y="7182"/>
                    <a:pt x="10966" y="3867"/>
                    <a:pt x="13292" y="2050"/>
                  </a:cubicBezTo>
                  <a:cubicBezTo>
                    <a:pt x="15618" y="232"/>
                    <a:pt x="17280" y="-89"/>
                    <a:pt x="18443" y="18"/>
                  </a:cubicBezTo>
                  <a:cubicBezTo>
                    <a:pt x="19606" y="125"/>
                    <a:pt x="20271" y="660"/>
                    <a:pt x="20769" y="1568"/>
                  </a:cubicBezTo>
                  <a:cubicBezTo>
                    <a:pt x="21268" y="2477"/>
                    <a:pt x="21600" y="3761"/>
                    <a:pt x="20437" y="4883"/>
                  </a:cubicBezTo>
                  <a:cubicBezTo>
                    <a:pt x="19274" y="6006"/>
                    <a:pt x="16615" y="6968"/>
                    <a:pt x="14123" y="7503"/>
                  </a:cubicBezTo>
                  <a:cubicBezTo>
                    <a:pt x="11631" y="8038"/>
                    <a:pt x="9305" y="8145"/>
                    <a:pt x="8474" y="7931"/>
                  </a:cubicBezTo>
                  <a:cubicBezTo>
                    <a:pt x="7643" y="7717"/>
                    <a:pt x="8308" y="7182"/>
                    <a:pt x="8972" y="6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4241527" y="3873271"/>
              <a:ext cx="110375" cy="13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209" fill="norm" stroke="1" extrusionOk="0">
                  <a:moveTo>
                    <a:pt x="12366" y="1223"/>
                  </a:moveTo>
                  <a:cubicBezTo>
                    <a:pt x="9911" y="1630"/>
                    <a:pt x="7457" y="2038"/>
                    <a:pt x="5247" y="4279"/>
                  </a:cubicBezTo>
                  <a:cubicBezTo>
                    <a:pt x="3038" y="6521"/>
                    <a:pt x="1075" y="10596"/>
                    <a:pt x="338" y="13653"/>
                  </a:cubicBezTo>
                  <a:cubicBezTo>
                    <a:pt x="-398" y="16709"/>
                    <a:pt x="93" y="18747"/>
                    <a:pt x="1566" y="19970"/>
                  </a:cubicBezTo>
                  <a:cubicBezTo>
                    <a:pt x="3038" y="21192"/>
                    <a:pt x="5493" y="21600"/>
                    <a:pt x="8684" y="20785"/>
                  </a:cubicBezTo>
                  <a:cubicBezTo>
                    <a:pt x="11875" y="19970"/>
                    <a:pt x="15802" y="17932"/>
                    <a:pt x="18011" y="14264"/>
                  </a:cubicBezTo>
                  <a:cubicBezTo>
                    <a:pt x="20220" y="10596"/>
                    <a:pt x="20711" y="5298"/>
                    <a:pt x="212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4403667" y="3821027"/>
              <a:ext cx="69688" cy="182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0" h="21078" fill="norm" stroke="1" extrusionOk="0">
                  <a:moveTo>
                    <a:pt x="9493" y="3386"/>
                  </a:moveTo>
                  <a:cubicBezTo>
                    <a:pt x="11727" y="2202"/>
                    <a:pt x="13962" y="1019"/>
                    <a:pt x="12472" y="427"/>
                  </a:cubicBezTo>
                  <a:cubicBezTo>
                    <a:pt x="10982" y="-165"/>
                    <a:pt x="5768" y="-165"/>
                    <a:pt x="2789" y="575"/>
                  </a:cubicBezTo>
                  <a:cubicBezTo>
                    <a:pt x="-190" y="1314"/>
                    <a:pt x="-935" y="2794"/>
                    <a:pt x="1299" y="4717"/>
                  </a:cubicBezTo>
                  <a:cubicBezTo>
                    <a:pt x="3534" y="6640"/>
                    <a:pt x="8748" y="9008"/>
                    <a:pt x="12472" y="10931"/>
                  </a:cubicBezTo>
                  <a:cubicBezTo>
                    <a:pt x="16196" y="12854"/>
                    <a:pt x="18431" y="14334"/>
                    <a:pt x="19548" y="15813"/>
                  </a:cubicBezTo>
                  <a:cubicBezTo>
                    <a:pt x="20665" y="17293"/>
                    <a:pt x="20665" y="18772"/>
                    <a:pt x="18803" y="19808"/>
                  </a:cubicBezTo>
                  <a:cubicBezTo>
                    <a:pt x="16941" y="20843"/>
                    <a:pt x="13217" y="21435"/>
                    <a:pt x="10982" y="20843"/>
                  </a:cubicBezTo>
                  <a:cubicBezTo>
                    <a:pt x="8748" y="20251"/>
                    <a:pt x="8003" y="18476"/>
                    <a:pt x="9493" y="15369"/>
                  </a:cubicBezTo>
                  <a:cubicBezTo>
                    <a:pt x="10982" y="12262"/>
                    <a:pt x="14706" y="7824"/>
                    <a:pt x="18430" y="3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4554747" y="3673933"/>
              <a:ext cx="65495" cy="35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13" fill="norm" stroke="1" extrusionOk="0">
                  <a:moveTo>
                    <a:pt x="8828" y="0"/>
                  </a:moveTo>
                  <a:cubicBezTo>
                    <a:pt x="6336" y="3108"/>
                    <a:pt x="3844" y="6216"/>
                    <a:pt x="2182" y="9401"/>
                  </a:cubicBezTo>
                  <a:cubicBezTo>
                    <a:pt x="521" y="12587"/>
                    <a:pt x="-310" y="15850"/>
                    <a:pt x="105" y="17948"/>
                  </a:cubicBezTo>
                  <a:cubicBezTo>
                    <a:pt x="521" y="20046"/>
                    <a:pt x="2182" y="20978"/>
                    <a:pt x="5090" y="21289"/>
                  </a:cubicBezTo>
                  <a:cubicBezTo>
                    <a:pt x="7998" y="21600"/>
                    <a:pt x="12152" y="21289"/>
                    <a:pt x="15059" y="20745"/>
                  </a:cubicBezTo>
                  <a:cubicBezTo>
                    <a:pt x="17967" y="20201"/>
                    <a:pt x="19628" y="19424"/>
                    <a:pt x="21290" y="1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4504909" y="3850270"/>
              <a:ext cx="452674" cy="159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115" fill="norm" stroke="1" extrusionOk="0">
                  <a:moveTo>
                    <a:pt x="1107" y="3037"/>
                  </a:moveTo>
                  <a:cubicBezTo>
                    <a:pt x="501" y="3713"/>
                    <a:pt x="-106" y="4388"/>
                    <a:pt x="15" y="4725"/>
                  </a:cubicBezTo>
                  <a:cubicBezTo>
                    <a:pt x="137" y="5063"/>
                    <a:pt x="986" y="5063"/>
                    <a:pt x="2321" y="4894"/>
                  </a:cubicBezTo>
                  <a:cubicBezTo>
                    <a:pt x="3656" y="4725"/>
                    <a:pt x="5476" y="4388"/>
                    <a:pt x="6690" y="3713"/>
                  </a:cubicBezTo>
                  <a:cubicBezTo>
                    <a:pt x="7903" y="3038"/>
                    <a:pt x="8510" y="2025"/>
                    <a:pt x="8510" y="1519"/>
                  </a:cubicBezTo>
                  <a:cubicBezTo>
                    <a:pt x="8510" y="1013"/>
                    <a:pt x="7903" y="1013"/>
                    <a:pt x="7236" y="2700"/>
                  </a:cubicBezTo>
                  <a:cubicBezTo>
                    <a:pt x="6568" y="4388"/>
                    <a:pt x="5840" y="7763"/>
                    <a:pt x="5476" y="10969"/>
                  </a:cubicBezTo>
                  <a:cubicBezTo>
                    <a:pt x="5112" y="14175"/>
                    <a:pt x="5112" y="17212"/>
                    <a:pt x="5719" y="19069"/>
                  </a:cubicBezTo>
                  <a:cubicBezTo>
                    <a:pt x="6325" y="20925"/>
                    <a:pt x="7539" y="21600"/>
                    <a:pt x="8570" y="20756"/>
                  </a:cubicBezTo>
                  <a:cubicBezTo>
                    <a:pt x="9602" y="19913"/>
                    <a:pt x="10451" y="17550"/>
                    <a:pt x="11058" y="14681"/>
                  </a:cubicBezTo>
                  <a:cubicBezTo>
                    <a:pt x="11665" y="11813"/>
                    <a:pt x="12029" y="8438"/>
                    <a:pt x="12211" y="5738"/>
                  </a:cubicBezTo>
                  <a:cubicBezTo>
                    <a:pt x="12393" y="3038"/>
                    <a:pt x="12393" y="1013"/>
                    <a:pt x="12636" y="506"/>
                  </a:cubicBezTo>
                  <a:cubicBezTo>
                    <a:pt x="12878" y="0"/>
                    <a:pt x="13364" y="1013"/>
                    <a:pt x="13910" y="3206"/>
                  </a:cubicBezTo>
                  <a:cubicBezTo>
                    <a:pt x="14456" y="5400"/>
                    <a:pt x="15063" y="8775"/>
                    <a:pt x="15366" y="11306"/>
                  </a:cubicBezTo>
                  <a:cubicBezTo>
                    <a:pt x="15669" y="13837"/>
                    <a:pt x="15669" y="15525"/>
                    <a:pt x="15487" y="15694"/>
                  </a:cubicBezTo>
                  <a:cubicBezTo>
                    <a:pt x="15305" y="15862"/>
                    <a:pt x="14941" y="14513"/>
                    <a:pt x="15063" y="11981"/>
                  </a:cubicBezTo>
                  <a:cubicBezTo>
                    <a:pt x="15184" y="9450"/>
                    <a:pt x="15791" y="5738"/>
                    <a:pt x="16397" y="3375"/>
                  </a:cubicBezTo>
                  <a:cubicBezTo>
                    <a:pt x="17004" y="1013"/>
                    <a:pt x="17611" y="0"/>
                    <a:pt x="18036" y="338"/>
                  </a:cubicBezTo>
                  <a:cubicBezTo>
                    <a:pt x="18460" y="675"/>
                    <a:pt x="18703" y="2363"/>
                    <a:pt x="18824" y="5063"/>
                  </a:cubicBezTo>
                  <a:cubicBezTo>
                    <a:pt x="18946" y="7763"/>
                    <a:pt x="18946" y="11475"/>
                    <a:pt x="19067" y="14175"/>
                  </a:cubicBezTo>
                  <a:cubicBezTo>
                    <a:pt x="19188" y="16875"/>
                    <a:pt x="19431" y="18562"/>
                    <a:pt x="19674" y="18562"/>
                  </a:cubicBezTo>
                  <a:cubicBezTo>
                    <a:pt x="19916" y="18562"/>
                    <a:pt x="20159" y="16875"/>
                    <a:pt x="20463" y="13500"/>
                  </a:cubicBezTo>
                  <a:cubicBezTo>
                    <a:pt x="20766" y="10125"/>
                    <a:pt x="21130" y="5062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4960137" y="3773602"/>
              <a:ext cx="311786" cy="216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2" fill="norm" stroke="1" extrusionOk="0">
                  <a:moveTo>
                    <a:pt x="6197" y="5336"/>
                  </a:moveTo>
                  <a:cubicBezTo>
                    <a:pt x="4603" y="6607"/>
                    <a:pt x="3010" y="7878"/>
                    <a:pt x="1859" y="10165"/>
                  </a:cubicBezTo>
                  <a:cubicBezTo>
                    <a:pt x="708" y="12452"/>
                    <a:pt x="0" y="15755"/>
                    <a:pt x="0" y="17788"/>
                  </a:cubicBezTo>
                  <a:cubicBezTo>
                    <a:pt x="0" y="19821"/>
                    <a:pt x="708" y="20584"/>
                    <a:pt x="1593" y="20838"/>
                  </a:cubicBezTo>
                  <a:cubicBezTo>
                    <a:pt x="2479" y="21092"/>
                    <a:pt x="3541" y="20838"/>
                    <a:pt x="4603" y="19567"/>
                  </a:cubicBezTo>
                  <a:cubicBezTo>
                    <a:pt x="5666" y="18296"/>
                    <a:pt x="6728" y="16009"/>
                    <a:pt x="7259" y="14231"/>
                  </a:cubicBezTo>
                  <a:cubicBezTo>
                    <a:pt x="7790" y="12452"/>
                    <a:pt x="7790" y="11181"/>
                    <a:pt x="7436" y="10165"/>
                  </a:cubicBezTo>
                  <a:cubicBezTo>
                    <a:pt x="7082" y="9148"/>
                    <a:pt x="6374" y="8386"/>
                    <a:pt x="6020" y="7369"/>
                  </a:cubicBezTo>
                  <a:cubicBezTo>
                    <a:pt x="5666" y="6353"/>
                    <a:pt x="5666" y="5082"/>
                    <a:pt x="6197" y="4320"/>
                  </a:cubicBezTo>
                  <a:cubicBezTo>
                    <a:pt x="6728" y="3558"/>
                    <a:pt x="7790" y="3304"/>
                    <a:pt x="9295" y="5082"/>
                  </a:cubicBezTo>
                  <a:cubicBezTo>
                    <a:pt x="10800" y="6861"/>
                    <a:pt x="12748" y="10673"/>
                    <a:pt x="13721" y="13341"/>
                  </a:cubicBezTo>
                  <a:cubicBezTo>
                    <a:pt x="14695" y="16009"/>
                    <a:pt x="14695" y="17534"/>
                    <a:pt x="14607" y="18932"/>
                  </a:cubicBezTo>
                  <a:cubicBezTo>
                    <a:pt x="14518" y="20329"/>
                    <a:pt x="14341" y="21600"/>
                    <a:pt x="14252" y="21473"/>
                  </a:cubicBezTo>
                  <a:cubicBezTo>
                    <a:pt x="14164" y="21346"/>
                    <a:pt x="14164" y="19821"/>
                    <a:pt x="14961" y="16518"/>
                  </a:cubicBezTo>
                  <a:cubicBezTo>
                    <a:pt x="15757" y="13214"/>
                    <a:pt x="17351" y="8132"/>
                    <a:pt x="18590" y="5082"/>
                  </a:cubicBezTo>
                  <a:cubicBezTo>
                    <a:pt x="19830" y="2033"/>
                    <a:pt x="20715" y="101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6122941" y="3537072"/>
              <a:ext cx="214673" cy="492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4626"/>
                  </a:moveTo>
                  <a:cubicBezTo>
                    <a:pt x="20057" y="3290"/>
                    <a:pt x="18514" y="1954"/>
                    <a:pt x="17229" y="1119"/>
                  </a:cubicBezTo>
                  <a:cubicBezTo>
                    <a:pt x="15943" y="284"/>
                    <a:pt x="14914" y="-50"/>
                    <a:pt x="13371" y="6"/>
                  </a:cubicBezTo>
                  <a:cubicBezTo>
                    <a:pt x="11829" y="61"/>
                    <a:pt x="9771" y="507"/>
                    <a:pt x="8229" y="2511"/>
                  </a:cubicBezTo>
                  <a:cubicBezTo>
                    <a:pt x="6686" y="4515"/>
                    <a:pt x="5657" y="8078"/>
                    <a:pt x="5400" y="11251"/>
                  </a:cubicBezTo>
                  <a:cubicBezTo>
                    <a:pt x="5143" y="14424"/>
                    <a:pt x="5657" y="17208"/>
                    <a:pt x="5786" y="18934"/>
                  </a:cubicBezTo>
                  <a:cubicBezTo>
                    <a:pt x="5914" y="20659"/>
                    <a:pt x="5657" y="21327"/>
                    <a:pt x="5014" y="21439"/>
                  </a:cubicBezTo>
                  <a:cubicBezTo>
                    <a:pt x="4371" y="21550"/>
                    <a:pt x="3343" y="21105"/>
                    <a:pt x="2443" y="20659"/>
                  </a:cubicBezTo>
                  <a:cubicBezTo>
                    <a:pt x="1543" y="20214"/>
                    <a:pt x="771" y="19769"/>
                    <a:pt x="0" y="19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6084607" y="3788936"/>
              <a:ext cx="23000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600" fill="norm" stroke="1" extrusionOk="0">
                  <a:moveTo>
                    <a:pt x="697" y="21600"/>
                  </a:moveTo>
                  <a:cubicBezTo>
                    <a:pt x="0" y="18000"/>
                    <a:pt x="-697" y="14400"/>
                    <a:pt x="1393" y="11400"/>
                  </a:cubicBezTo>
                  <a:cubicBezTo>
                    <a:pt x="3484" y="8400"/>
                    <a:pt x="8361" y="6000"/>
                    <a:pt x="12077" y="4200"/>
                  </a:cubicBezTo>
                  <a:cubicBezTo>
                    <a:pt x="15793" y="2400"/>
                    <a:pt x="18348" y="1200"/>
                    <a:pt x="209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6395008" y="3561210"/>
              <a:ext cx="149611" cy="434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87" fill="norm" stroke="1" extrusionOk="0">
                  <a:moveTo>
                    <a:pt x="21432" y="3676"/>
                  </a:moveTo>
                  <a:cubicBezTo>
                    <a:pt x="21432" y="3045"/>
                    <a:pt x="21432" y="2413"/>
                    <a:pt x="21249" y="1782"/>
                  </a:cubicBezTo>
                  <a:cubicBezTo>
                    <a:pt x="21066" y="1150"/>
                    <a:pt x="20700" y="519"/>
                    <a:pt x="19601" y="203"/>
                  </a:cubicBezTo>
                  <a:cubicBezTo>
                    <a:pt x="18503" y="-113"/>
                    <a:pt x="16673" y="-113"/>
                    <a:pt x="13927" y="582"/>
                  </a:cubicBezTo>
                  <a:cubicBezTo>
                    <a:pt x="11181" y="1276"/>
                    <a:pt x="7520" y="2666"/>
                    <a:pt x="4774" y="5129"/>
                  </a:cubicBezTo>
                  <a:cubicBezTo>
                    <a:pt x="2029" y="7592"/>
                    <a:pt x="198" y="11129"/>
                    <a:pt x="15" y="13845"/>
                  </a:cubicBezTo>
                  <a:cubicBezTo>
                    <a:pt x="-168" y="16561"/>
                    <a:pt x="1296" y="18455"/>
                    <a:pt x="5141" y="19592"/>
                  </a:cubicBezTo>
                  <a:cubicBezTo>
                    <a:pt x="8985" y="20729"/>
                    <a:pt x="15208" y="21108"/>
                    <a:pt x="21432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6613619" y="3721078"/>
              <a:ext cx="181297" cy="558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470" fill="norm" stroke="1" extrusionOk="0">
                  <a:moveTo>
                    <a:pt x="4500" y="5258"/>
                  </a:moveTo>
                  <a:cubicBezTo>
                    <a:pt x="4800" y="8891"/>
                    <a:pt x="5100" y="12523"/>
                    <a:pt x="5250" y="15076"/>
                  </a:cubicBezTo>
                  <a:cubicBezTo>
                    <a:pt x="5400" y="17629"/>
                    <a:pt x="5400" y="19101"/>
                    <a:pt x="5250" y="20083"/>
                  </a:cubicBezTo>
                  <a:cubicBezTo>
                    <a:pt x="5100" y="21065"/>
                    <a:pt x="4800" y="21556"/>
                    <a:pt x="4650" y="21458"/>
                  </a:cubicBezTo>
                  <a:cubicBezTo>
                    <a:pt x="4500" y="21360"/>
                    <a:pt x="4500" y="20672"/>
                    <a:pt x="4500" y="18169"/>
                  </a:cubicBezTo>
                  <a:cubicBezTo>
                    <a:pt x="4500" y="15665"/>
                    <a:pt x="4500" y="11345"/>
                    <a:pt x="5100" y="8154"/>
                  </a:cubicBezTo>
                  <a:cubicBezTo>
                    <a:pt x="5700" y="4963"/>
                    <a:pt x="6900" y="2901"/>
                    <a:pt x="7950" y="1674"/>
                  </a:cubicBezTo>
                  <a:cubicBezTo>
                    <a:pt x="9000" y="447"/>
                    <a:pt x="9900" y="54"/>
                    <a:pt x="10950" y="5"/>
                  </a:cubicBezTo>
                  <a:cubicBezTo>
                    <a:pt x="12000" y="-44"/>
                    <a:pt x="13200" y="251"/>
                    <a:pt x="15000" y="1134"/>
                  </a:cubicBezTo>
                  <a:cubicBezTo>
                    <a:pt x="16800" y="2018"/>
                    <a:pt x="19200" y="3491"/>
                    <a:pt x="20400" y="4620"/>
                  </a:cubicBezTo>
                  <a:cubicBezTo>
                    <a:pt x="21600" y="5749"/>
                    <a:pt x="21600" y="6534"/>
                    <a:pt x="20250" y="7123"/>
                  </a:cubicBezTo>
                  <a:cubicBezTo>
                    <a:pt x="18900" y="7712"/>
                    <a:pt x="16200" y="8105"/>
                    <a:pt x="12600" y="8203"/>
                  </a:cubicBezTo>
                  <a:cubicBezTo>
                    <a:pt x="9000" y="8301"/>
                    <a:pt x="4500" y="8105"/>
                    <a:pt x="0" y="7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6973961" y="3520596"/>
              <a:ext cx="23001" cy="56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0"/>
                  </a:moveTo>
                  <a:cubicBezTo>
                    <a:pt x="2400" y="3568"/>
                    <a:pt x="4800" y="7136"/>
                    <a:pt x="4800" y="10511"/>
                  </a:cubicBezTo>
                  <a:cubicBezTo>
                    <a:pt x="4800" y="13886"/>
                    <a:pt x="2400" y="17068"/>
                    <a:pt x="1200" y="18996"/>
                  </a:cubicBezTo>
                  <a:cubicBezTo>
                    <a:pt x="0" y="20925"/>
                    <a:pt x="0" y="21600"/>
                    <a:pt x="3600" y="21407"/>
                  </a:cubicBezTo>
                  <a:cubicBezTo>
                    <a:pt x="7200" y="21214"/>
                    <a:pt x="14400" y="20154"/>
                    <a:pt x="21600" y="19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7195611" y="3643266"/>
              <a:ext cx="2368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1" h="21600" fill="norm" stroke="1" extrusionOk="0">
                  <a:moveTo>
                    <a:pt x="20021" y="0"/>
                  </a:moveTo>
                  <a:cubicBezTo>
                    <a:pt x="11381" y="502"/>
                    <a:pt x="2741" y="1005"/>
                    <a:pt x="581" y="2847"/>
                  </a:cubicBezTo>
                  <a:cubicBezTo>
                    <a:pt x="-1579" y="4688"/>
                    <a:pt x="2741" y="7870"/>
                    <a:pt x="5981" y="11219"/>
                  </a:cubicBezTo>
                  <a:cubicBezTo>
                    <a:pt x="9221" y="14567"/>
                    <a:pt x="11381" y="18084"/>
                    <a:pt x="135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7189888" y="3596460"/>
              <a:ext cx="240503" cy="364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6" h="21260" fill="norm" stroke="1" extrusionOk="0">
                  <a:moveTo>
                    <a:pt x="1227" y="5857"/>
                  </a:moveTo>
                  <a:cubicBezTo>
                    <a:pt x="782" y="4814"/>
                    <a:pt x="336" y="3771"/>
                    <a:pt x="114" y="2803"/>
                  </a:cubicBezTo>
                  <a:cubicBezTo>
                    <a:pt x="-109" y="1835"/>
                    <a:pt x="-109" y="941"/>
                    <a:pt x="1116" y="419"/>
                  </a:cubicBezTo>
                  <a:cubicBezTo>
                    <a:pt x="2340" y="-102"/>
                    <a:pt x="4790" y="-251"/>
                    <a:pt x="8019" y="643"/>
                  </a:cubicBezTo>
                  <a:cubicBezTo>
                    <a:pt x="11248" y="1537"/>
                    <a:pt x="15256" y="3473"/>
                    <a:pt x="17817" y="5857"/>
                  </a:cubicBezTo>
                  <a:cubicBezTo>
                    <a:pt x="20378" y="8240"/>
                    <a:pt x="21491" y="11070"/>
                    <a:pt x="20712" y="13528"/>
                  </a:cubicBezTo>
                  <a:cubicBezTo>
                    <a:pt x="19932" y="15986"/>
                    <a:pt x="17260" y="18072"/>
                    <a:pt x="14254" y="19338"/>
                  </a:cubicBezTo>
                  <a:cubicBezTo>
                    <a:pt x="11248" y="20604"/>
                    <a:pt x="7908" y="21051"/>
                    <a:pt x="5681" y="21200"/>
                  </a:cubicBezTo>
                  <a:cubicBezTo>
                    <a:pt x="3454" y="21349"/>
                    <a:pt x="2341" y="21200"/>
                    <a:pt x="2341" y="20977"/>
                  </a:cubicBezTo>
                  <a:cubicBezTo>
                    <a:pt x="2341" y="20753"/>
                    <a:pt x="3454" y="20455"/>
                    <a:pt x="4567" y="20232"/>
                  </a:cubicBezTo>
                  <a:cubicBezTo>
                    <a:pt x="5681" y="20008"/>
                    <a:pt x="6794" y="19859"/>
                    <a:pt x="7908" y="19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7525973" y="3850270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7610309" y="3557064"/>
              <a:ext cx="118681" cy="48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1" h="21456" fill="norm" stroke="1" extrusionOk="0">
                  <a:moveTo>
                    <a:pt x="0" y="82"/>
                  </a:moveTo>
                  <a:cubicBezTo>
                    <a:pt x="2204" y="-31"/>
                    <a:pt x="4408" y="-144"/>
                    <a:pt x="7714" y="591"/>
                  </a:cubicBezTo>
                  <a:cubicBezTo>
                    <a:pt x="11020" y="1326"/>
                    <a:pt x="15429" y="2909"/>
                    <a:pt x="18073" y="5171"/>
                  </a:cubicBezTo>
                  <a:cubicBezTo>
                    <a:pt x="20718" y="7433"/>
                    <a:pt x="21600" y="10373"/>
                    <a:pt x="18514" y="13201"/>
                  </a:cubicBezTo>
                  <a:cubicBezTo>
                    <a:pt x="15429" y="16028"/>
                    <a:pt x="8375" y="18742"/>
                    <a:pt x="1322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3370546" y="4872051"/>
              <a:ext cx="138004" cy="48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4" fill="norm" stroke="1" extrusionOk="0">
                  <a:moveTo>
                    <a:pt x="21600" y="2945"/>
                  </a:moveTo>
                  <a:cubicBezTo>
                    <a:pt x="21200" y="2383"/>
                    <a:pt x="20800" y="1820"/>
                    <a:pt x="18800" y="1258"/>
                  </a:cubicBezTo>
                  <a:cubicBezTo>
                    <a:pt x="16800" y="695"/>
                    <a:pt x="13200" y="133"/>
                    <a:pt x="10600" y="20"/>
                  </a:cubicBezTo>
                  <a:cubicBezTo>
                    <a:pt x="8000" y="-92"/>
                    <a:pt x="6400" y="246"/>
                    <a:pt x="5000" y="1371"/>
                  </a:cubicBezTo>
                  <a:cubicBezTo>
                    <a:pt x="3600" y="2496"/>
                    <a:pt x="2400" y="4408"/>
                    <a:pt x="2200" y="6883"/>
                  </a:cubicBezTo>
                  <a:cubicBezTo>
                    <a:pt x="2000" y="9358"/>
                    <a:pt x="2800" y="12395"/>
                    <a:pt x="4000" y="14645"/>
                  </a:cubicBezTo>
                  <a:cubicBezTo>
                    <a:pt x="5200" y="16895"/>
                    <a:pt x="6800" y="18358"/>
                    <a:pt x="7600" y="19427"/>
                  </a:cubicBezTo>
                  <a:cubicBezTo>
                    <a:pt x="8400" y="20495"/>
                    <a:pt x="8400" y="21171"/>
                    <a:pt x="7600" y="21339"/>
                  </a:cubicBezTo>
                  <a:cubicBezTo>
                    <a:pt x="6800" y="21508"/>
                    <a:pt x="5200" y="21171"/>
                    <a:pt x="3800" y="20777"/>
                  </a:cubicBezTo>
                  <a:cubicBezTo>
                    <a:pt x="2400" y="20383"/>
                    <a:pt x="1200" y="19933"/>
                    <a:pt x="0" y="19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3275988" y="5145966"/>
              <a:ext cx="217228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1600"/>
                  </a:moveTo>
                  <a:cubicBezTo>
                    <a:pt x="1271" y="19800"/>
                    <a:pt x="0" y="18000"/>
                    <a:pt x="0" y="16500"/>
                  </a:cubicBezTo>
                  <a:cubicBezTo>
                    <a:pt x="0" y="15000"/>
                    <a:pt x="1271" y="13800"/>
                    <a:pt x="5082" y="11100"/>
                  </a:cubicBezTo>
                  <a:cubicBezTo>
                    <a:pt x="8894" y="8400"/>
                    <a:pt x="15247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3590329" y="4956851"/>
              <a:ext cx="125226" cy="41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3"/>
                  </a:moveTo>
                  <a:cubicBezTo>
                    <a:pt x="20278" y="537"/>
                    <a:pt x="18955" y="0"/>
                    <a:pt x="16090" y="0"/>
                  </a:cubicBezTo>
                  <a:cubicBezTo>
                    <a:pt x="13224" y="0"/>
                    <a:pt x="8816" y="537"/>
                    <a:pt x="5510" y="2482"/>
                  </a:cubicBezTo>
                  <a:cubicBezTo>
                    <a:pt x="2204" y="4427"/>
                    <a:pt x="0" y="7781"/>
                    <a:pt x="0" y="10800"/>
                  </a:cubicBezTo>
                  <a:cubicBezTo>
                    <a:pt x="0" y="13819"/>
                    <a:pt x="2204" y="16502"/>
                    <a:pt x="5731" y="18246"/>
                  </a:cubicBezTo>
                  <a:cubicBezTo>
                    <a:pt x="9257" y="19990"/>
                    <a:pt x="14106" y="20795"/>
                    <a:pt x="189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3738554" y="5018479"/>
              <a:ext cx="122120" cy="500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478" fill="norm" stroke="1" extrusionOk="0">
                  <a:moveTo>
                    <a:pt x="5290" y="6457"/>
                  </a:moveTo>
                  <a:cubicBezTo>
                    <a:pt x="4408" y="8979"/>
                    <a:pt x="3527" y="11500"/>
                    <a:pt x="3527" y="13748"/>
                  </a:cubicBezTo>
                  <a:cubicBezTo>
                    <a:pt x="3527" y="15996"/>
                    <a:pt x="4408" y="17969"/>
                    <a:pt x="4849" y="19340"/>
                  </a:cubicBezTo>
                  <a:cubicBezTo>
                    <a:pt x="5290" y="20710"/>
                    <a:pt x="5290" y="21478"/>
                    <a:pt x="5290" y="21478"/>
                  </a:cubicBezTo>
                  <a:cubicBezTo>
                    <a:pt x="5290" y="21478"/>
                    <a:pt x="5290" y="20710"/>
                    <a:pt x="4849" y="18518"/>
                  </a:cubicBezTo>
                  <a:cubicBezTo>
                    <a:pt x="4408" y="16325"/>
                    <a:pt x="3527" y="12706"/>
                    <a:pt x="2865" y="9801"/>
                  </a:cubicBezTo>
                  <a:cubicBezTo>
                    <a:pt x="2204" y="6895"/>
                    <a:pt x="1763" y="4702"/>
                    <a:pt x="2204" y="3167"/>
                  </a:cubicBezTo>
                  <a:cubicBezTo>
                    <a:pt x="2645" y="1632"/>
                    <a:pt x="3967" y="755"/>
                    <a:pt x="5731" y="317"/>
                  </a:cubicBezTo>
                  <a:cubicBezTo>
                    <a:pt x="7494" y="-122"/>
                    <a:pt x="9698" y="-122"/>
                    <a:pt x="12122" y="426"/>
                  </a:cubicBezTo>
                  <a:cubicBezTo>
                    <a:pt x="14547" y="974"/>
                    <a:pt x="17192" y="2071"/>
                    <a:pt x="18955" y="3277"/>
                  </a:cubicBezTo>
                  <a:cubicBezTo>
                    <a:pt x="20718" y="4483"/>
                    <a:pt x="21600" y="5799"/>
                    <a:pt x="20718" y="7115"/>
                  </a:cubicBezTo>
                  <a:cubicBezTo>
                    <a:pt x="19837" y="8430"/>
                    <a:pt x="17192" y="9746"/>
                    <a:pt x="13445" y="10294"/>
                  </a:cubicBezTo>
                  <a:cubicBezTo>
                    <a:pt x="9698" y="10842"/>
                    <a:pt x="4849" y="10623"/>
                    <a:pt x="0" y="10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4048721" y="4908295"/>
              <a:ext cx="42509" cy="49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464" fill="norm" stroke="1" extrusionOk="0">
                  <a:moveTo>
                    <a:pt x="2075" y="0"/>
                  </a:moveTo>
                  <a:cubicBezTo>
                    <a:pt x="805" y="3857"/>
                    <a:pt x="-466" y="7714"/>
                    <a:pt x="169" y="10965"/>
                  </a:cubicBezTo>
                  <a:cubicBezTo>
                    <a:pt x="805" y="14216"/>
                    <a:pt x="3346" y="16861"/>
                    <a:pt x="4616" y="18624"/>
                  </a:cubicBezTo>
                  <a:cubicBezTo>
                    <a:pt x="5887" y="20388"/>
                    <a:pt x="5887" y="21269"/>
                    <a:pt x="6522" y="21435"/>
                  </a:cubicBezTo>
                  <a:cubicBezTo>
                    <a:pt x="7158" y="21600"/>
                    <a:pt x="8428" y="21049"/>
                    <a:pt x="10969" y="20388"/>
                  </a:cubicBezTo>
                  <a:cubicBezTo>
                    <a:pt x="13510" y="19727"/>
                    <a:pt x="17322" y="18955"/>
                    <a:pt x="21134" y="18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4168516" y="4925704"/>
              <a:ext cx="122052" cy="445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85" fill="norm" stroke="1" extrusionOk="0">
                  <a:moveTo>
                    <a:pt x="18408" y="4686"/>
                  </a:moveTo>
                  <a:cubicBezTo>
                    <a:pt x="18408" y="3336"/>
                    <a:pt x="18408" y="1986"/>
                    <a:pt x="17526" y="1127"/>
                  </a:cubicBezTo>
                  <a:cubicBezTo>
                    <a:pt x="16645" y="268"/>
                    <a:pt x="14882" y="-100"/>
                    <a:pt x="12016" y="23"/>
                  </a:cubicBezTo>
                  <a:cubicBezTo>
                    <a:pt x="9151" y="145"/>
                    <a:pt x="5184" y="759"/>
                    <a:pt x="2759" y="1373"/>
                  </a:cubicBezTo>
                  <a:cubicBezTo>
                    <a:pt x="335" y="1986"/>
                    <a:pt x="-547" y="2600"/>
                    <a:pt x="335" y="3398"/>
                  </a:cubicBezTo>
                  <a:cubicBezTo>
                    <a:pt x="1216" y="4195"/>
                    <a:pt x="3861" y="5177"/>
                    <a:pt x="6726" y="6220"/>
                  </a:cubicBezTo>
                  <a:cubicBezTo>
                    <a:pt x="9592" y="7264"/>
                    <a:pt x="12678" y="8368"/>
                    <a:pt x="14441" y="9227"/>
                  </a:cubicBezTo>
                  <a:cubicBezTo>
                    <a:pt x="16204" y="10086"/>
                    <a:pt x="16645" y="10700"/>
                    <a:pt x="16204" y="11252"/>
                  </a:cubicBezTo>
                  <a:cubicBezTo>
                    <a:pt x="15763" y="11805"/>
                    <a:pt x="14441" y="12295"/>
                    <a:pt x="12677" y="12480"/>
                  </a:cubicBezTo>
                  <a:cubicBezTo>
                    <a:pt x="10914" y="12664"/>
                    <a:pt x="8710" y="12541"/>
                    <a:pt x="8490" y="12295"/>
                  </a:cubicBezTo>
                  <a:cubicBezTo>
                    <a:pt x="8269" y="12050"/>
                    <a:pt x="10033" y="11682"/>
                    <a:pt x="11796" y="11682"/>
                  </a:cubicBezTo>
                  <a:cubicBezTo>
                    <a:pt x="13559" y="11682"/>
                    <a:pt x="15322" y="12050"/>
                    <a:pt x="16204" y="12541"/>
                  </a:cubicBezTo>
                  <a:cubicBezTo>
                    <a:pt x="17086" y="13032"/>
                    <a:pt x="17086" y="13645"/>
                    <a:pt x="15102" y="14873"/>
                  </a:cubicBezTo>
                  <a:cubicBezTo>
                    <a:pt x="13118" y="16100"/>
                    <a:pt x="9151" y="17941"/>
                    <a:pt x="6726" y="19168"/>
                  </a:cubicBezTo>
                  <a:cubicBezTo>
                    <a:pt x="4302" y="20395"/>
                    <a:pt x="3420" y="21009"/>
                    <a:pt x="4302" y="21255"/>
                  </a:cubicBezTo>
                  <a:cubicBezTo>
                    <a:pt x="5184" y="21500"/>
                    <a:pt x="7829" y="21377"/>
                    <a:pt x="10914" y="21070"/>
                  </a:cubicBezTo>
                  <a:cubicBezTo>
                    <a:pt x="14000" y="20764"/>
                    <a:pt x="17526" y="20273"/>
                    <a:pt x="21053" y="19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4351901" y="5107632"/>
              <a:ext cx="17633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43" y="2925"/>
                    <a:pt x="6887" y="5850"/>
                    <a:pt x="10487" y="9450"/>
                  </a:cubicBezTo>
                  <a:cubicBezTo>
                    <a:pt x="14087" y="13050"/>
                    <a:pt x="17843" y="173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4428509" y="5058899"/>
              <a:ext cx="84397" cy="28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422" fill="norm" stroke="1" extrusionOk="0">
                  <a:moveTo>
                    <a:pt x="20980" y="204"/>
                  </a:moveTo>
                  <a:cubicBezTo>
                    <a:pt x="17804" y="13"/>
                    <a:pt x="14627" y="-178"/>
                    <a:pt x="12404" y="300"/>
                  </a:cubicBezTo>
                  <a:cubicBezTo>
                    <a:pt x="10180" y="778"/>
                    <a:pt x="8909" y="1925"/>
                    <a:pt x="6686" y="4505"/>
                  </a:cubicBezTo>
                  <a:cubicBezTo>
                    <a:pt x="4462" y="7086"/>
                    <a:pt x="1286" y="11100"/>
                    <a:pt x="333" y="14158"/>
                  </a:cubicBezTo>
                  <a:cubicBezTo>
                    <a:pt x="-620" y="17217"/>
                    <a:pt x="651" y="19319"/>
                    <a:pt x="1921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4581907" y="5268636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4673909" y="5260969"/>
              <a:ext cx="8433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4850246" y="5253302"/>
              <a:ext cx="76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4995916" y="5253302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5104035" y="4961962"/>
              <a:ext cx="144888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1021" y="2400"/>
                  </a:moveTo>
                  <a:cubicBezTo>
                    <a:pt x="642" y="1200"/>
                    <a:pt x="263" y="0"/>
                    <a:pt x="73" y="0"/>
                  </a:cubicBezTo>
                  <a:cubicBezTo>
                    <a:pt x="-116" y="0"/>
                    <a:pt x="-116" y="1200"/>
                    <a:pt x="2347" y="4300"/>
                  </a:cubicBezTo>
                  <a:cubicBezTo>
                    <a:pt x="4810" y="7400"/>
                    <a:pt x="9737" y="12400"/>
                    <a:pt x="13337" y="15600"/>
                  </a:cubicBezTo>
                  <a:cubicBezTo>
                    <a:pt x="16937" y="18800"/>
                    <a:pt x="19210" y="20200"/>
                    <a:pt x="21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5126691" y="4954295"/>
              <a:ext cx="145232" cy="39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60" fill="norm" stroke="1" extrusionOk="0">
                  <a:moveTo>
                    <a:pt x="21164" y="0"/>
                  </a:moveTo>
                  <a:cubicBezTo>
                    <a:pt x="18557" y="1672"/>
                    <a:pt x="15950" y="3345"/>
                    <a:pt x="12971" y="5992"/>
                  </a:cubicBezTo>
                  <a:cubicBezTo>
                    <a:pt x="9992" y="8640"/>
                    <a:pt x="6640" y="12263"/>
                    <a:pt x="4592" y="14493"/>
                  </a:cubicBezTo>
                  <a:cubicBezTo>
                    <a:pt x="2543" y="16723"/>
                    <a:pt x="1798" y="17559"/>
                    <a:pt x="1054" y="18604"/>
                  </a:cubicBezTo>
                  <a:cubicBezTo>
                    <a:pt x="309" y="19649"/>
                    <a:pt x="-436" y="20903"/>
                    <a:pt x="309" y="21252"/>
                  </a:cubicBezTo>
                  <a:cubicBezTo>
                    <a:pt x="1054" y="21600"/>
                    <a:pt x="3288" y="21043"/>
                    <a:pt x="5523" y="20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5294923" y="5197029"/>
              <a:ext cx="74113" cy="148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1" fill="norm" stroke="1" extrusionOk="0">
                  <a:moveTo>
                    <a:pt x="2235" y="1472"/>
                  </a:moveTo>
                  <a:cubicBezTo>
                    <a:pt x="1490" y="3302"/>
                    <a:pt x="745" y="5133"/>
                    <a:pt x="372" y="6963"/>
                  </a:cubicBezTo>
                  <a:cubicBezTo>
                    <a:pt x="0" y="8794"/>
                    <a:pt x="0" y="10624"/>
                    <a:pt x="0" y="10624"/>
                  </a:cubicBezTo>
                  <a:cubicBezTo>
                    <a:pt x="0" y="10624"/>
                    <a:pt x="0" y="8794"/>
                    <a:pt x="1490" y="6780"/>
                  </a:cubicBezTo>
                  <a:cubicBezTo>
                    <a:pt x="2979" y="4766"/>
                    <a:pt x="5959" y="2570"/>
                    <a:pt x="9310" y="1288"/>
                  </a:cubicBezTo>
                  <a:cubicBezTo>
                    <a:pt x="12662" y="7"/>
                    <a:pt x="16386" y="-359"/>
                    <a:pt x="18621" y="373"/>
                  </a:cubicBezTo>
                  <a:cubicBezTo>
                    <a:pt x="20855" y="1105"/>
                    <a:pt x="21600" y="2936"/>
                    <a:pt x="21600" y="6597"/>
                  </a:cubicBezTo>
                  <a:cubicBezTo>
                    <a:pt x="21600" y="10258"/>
                    <a:pt x="20855" y="15749"/>
                    <a:pt x="20110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5455927" y="4918016"/>
              <a:ext cx="75583" cy="43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74" fill="norm" stroke="1" extrusionOk="0">
                  <a:moveTo>
                    <a:pt x="0" y="652"/>
                  </a:moveTo>
                  <a:cubicBezTo>
                    <a:pt x="2880" y="276"/>
                    <a:pt x="5760" y="-101"/>
                    <a:pt x="8280" y="25"/>
                  </a:cubicBezTo>
                  <a:cubicBezTo>
                    <a:pt x="10800" y="150"/>
                    <a:pt x="12960" y="778"/>
                    <a:pt x="14400" y="1783"/>
                  </a:cubicBezTo>
                  <a:cubicBezTo>
                    <a:pt x="15840" y="2787"/>
                    <a:pt x="16560" y="4169"/>
                    <a:pt x="14040" y="5676"/>
                  </a:cubicBezTo>
                  <a:cubicBezTo>
                    <a:pt x="11520" y="7183"/>
                    <a:pt x="5760" y="8815"/>
                    <a:pt x="3960" y="9883"/>
                  </a:cubicBezTo>
                  <a:cubicBezTo>
                    <a:pt x="2160" y="10950"/>
                    <a:pt x="4320" y="11452"/>
                    <a:pt x="7920" y="12206"/>
                  </a:cubicBezTo>
                  <a:cubicBezTo>
                    <a:pt x="11520" y="12959"/>
                    <a:pt x="16560" y="13964"/>
                    <a:pt x="19080" y="15157"/>
                  </a:cubicBezTo>
                  <a:cubicBezTo>
                    <a:pt x="21600" y="16350"/>
                    <a:pt x="21600" y="17732"/>
                    <a:pt x="20880" y="18736"/>
                  </a:cubicBezTo>
                  <a:cubicBezTo>
                    <a:pt x="20160" y="19741"/>
                    <a:pt x="18720" y="20369"/>
                    <a:pt x="16200" y="20808"/>
                  </a:cubicBezTo>
                  <a:cubicBezTo>
                    <a:pt x="13680" y="21248"/>
                    <a:pt x="10080" y="21499"/>
                    <a:pt x="8280" y="21311"/>
                  </a:cubicBezTo>
                  <a:cubicBezTo>
                    <a:pt x="6480" y="21122"/>
                    <a:pt x="6480" y="20494"/>
                    <a:pt x="6480" y="19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5586263" y="4874705"/>
              <a:ext cx="141712" cy="508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1507" fill="norm" stroke="1" extrusionOk="0">
                  <a:moveTo>
                    <a:pt x="2234" y="1419"/>
                  </a:moveTo>
                  <a:cubicBezTo>
                    <a:pt x="2234" y="771"/>
                    <a:pt x="2234" y="123"/>
                    <a:pt x="2979" y="15"/>
                  </a:cubicBezTo>
                  <a:cubicBezTo>
                    <a:pt x="3724" y="-93"/>
                    <a:pt x="5214" y="339"/>
                    <a:pt x="8193" y="2121"/>
                  </a:cubicBezTo>
                  <a:cubicBezTo>
                    <a:pt x="11172" y="3903"/>
                    <a:pt x="15641" y="7035"/>
                    <a:pt x="18248" y="9627"/>
                  </a:cubicBezTo>
                  <a:cubicBezTo>
                    <a:pt x="20855" y="12219"/>
                    <a:pt x="21600" y="14271"/>
                    <a:pt x="19179" y="16161"/>
                  </a:cubicBezTo>
                  <a:cubicBezTo>
                    <a:pt x="16759" y="18051"/>
                    <a:pt x="11172" y="19779"/>
                    <a:pt x="7448" y="20643"/>
                  </a:cubicBezTo>
                  <a:cubicBezTo>
                    <a:pt x="3724" y="21507"/>
                    <a:pt x="1862" y="21507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6053556" y="5116393"/>
              <a:ext cx="249786" cy="26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14400"/>
                    <a:pt x="11829" y="7200"/>
                    <a:pt x="15429" y="3600"/>
                  </a:cubicBezTo>
                  <a:cubicBezTo>
                    <a:pt x="19029" y="0"/>
                    <a:pt x="2031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6008951" y="5232365"/>
              <a:ext cx="294391" cy="71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6200"/>
                    <a:pt x="12218" y="10800"/>
                    <a:pt x="15818" y="7200"/>
                  </a:cubicBezTo>
                  <a:cubicBezTo>
                    <a:pt x="19418" y="3600"/>
                    <a:pt x="2050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3209542" y="1707041"/>
              <a:ext cx="1249696" cy="172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3860"/>
                  </a:moveTo>
                  <a:cubicBezTo>
                    <a:pt x="1193" y="13225"/>
                    <a:pt x="2385" y="12590"/>
                    <a:pt x="3865" y="12113"/>
                  </a:cubicBezTo>
                  <a:cubicBezTo>
                    <a:pt x="5345" y="11637"/>
                    <a:pt x="7112" y="11319"/>
                    <a:pt x="8702" y="10525"/>
                  </a:cubicBezTo>
                  <a:cubicBezTo>
                    <a:pt x="10292" y="9731"/>
                    <a:pt x="11706" y="8460"/>
                    <a:pt x="13296" y="7031"/>
                  </a:cubicBezTo>
                  <a:cubicBezTo>
                    <a:pt x="14886" y="5602"/>
                    <a:pt x="16653" y="4013"/>
                    <a:pt x="17978" y="2902"/>
                  </a:cubicBezTo>
                  <a:cubicBezTo>
                    <a:pt x="19303" y="1790"/>
                    <a:pt x="20187" y="1155"/>
                    <a:pt x="20761" y="837"/>
                  </a:cubicBezTo>
                  <a:cubicBezTo>
                    <a:pt x="21335" y="519"/>
                    <a:pt x="21600" y="519"/>
                    <a:pt x="21600" y="360"/>
                  </a:cubicBezTo>
                  <a:cubicBezTo>
                    <a:pt x="21600" y="202"/>
                    <a:pt x="21335" y="-116"/>
                    <a:pt x="20385" y="43"/>
                  </a:cubicBezTo>
                  <a:cubicBezTo>
                    <a:pt x="19436" y="202"/>
                    <a:pt x="17801" y="837"/>
                    <a:pt x="16233" y="1631"/>
                  </a:cubicBezTo>
                  <a:cubicBezTo>
                    <a:pt x="14665" y="2425"/>
                    <a:pt x="13163" y="3378"/>
                    <a:pt x="11661" y="4966"/>
                  </a:cubicBezTo>
                  <a:cubicBezTo>
                    <a:pt x="10160" y="6555"/>
                    <a:pt x="8658" y="8778"/>
                    <a:pt x="7156" y="10208"/>
                  </a:cubicBezTo>
                  <a:cubicBezTo>
                    <a:pt x="5654" y="11637"/>
                    <a:pt x="4152" y="12272"/>
                    <a:pt x="3269" y="12590"/>
                  </a:cubicBezTo>
                  <a:cubicBezTo>
                    <a:pt x="2385" y="12908"/>
                    <a:pt x="2120" y="12908"/>
                    <a:pt x="1811" y="13225"/>
                  </a:cubicBezTo>
                  <a:cubicBezTo>
                    <a:pt x="1502" y="13543"/>
                    <a:pt x="1148" y="14178"/>
                    <a:pt x="1104" y="14655"/>
                  </a:cubicBezTo>
                  <a:cubicBezTo>
                    <a:pt x="1060" y="15131"/>
                    <a:pt x="1325" y="15449"/>
                    <a:pt x="2275" y="15449"/>
                  </a:cubicBezTo>
                  <a:cubicBezTo>
                    <a:pt x="3225" y="15449"/>
                    <a:pt x="4859" y="15131"/>
                    <a:pt x="6560" y="14972"/>
                  </a:cubicBezTo>
                  <a:cubicBezTo>
                    <a:pt x="8260" y="14813"/>
                    <a:pt x="10027" y="14813"/>
                    <a:pt x="11507" y="14655"/>
                  </a:cubicBezTo>
                  <a:cubicBezTo>
                    <a:pt x="12987" y="14496"/>
                    <a:pt x="14179" y="14178"/>
                    <a:pt x="14930" y="14019"/>
                  </a:cubicBezTo>
                  <a:cubicBezTo>
                    <a:pt x="15681" y="13860"/>
                    <a:pt x="15990" y="13860"/>
                    <a:pt x="16034" y="13702"/>
                  </a:cubicBezTo>
                  <a:cubicBezTo>
                    <a:pt x="16079" y="13543"/>
                    <a:pt x="15858" y="13225"/>
                    <a:pt x="14952" y="13225"/>
                  </a:cubicBezTo>
                  <a:cubicBezTo>
                    <a:pt x="14047" y="13225"/>
                    <a:pt x="12456" y="13543"/>
                    <a:pt x="11021" y="14019"/>
                  </a:cubicBezTo>
                  <a:cubicBezTo>
                    <a:pt x="9585" y="14496"/>
                    <a:pt x="8304" y="15131"/>
                    <a:pt x="6957" y="16243"/>
                  </a:cubicBezTo>
                  <a:cubicBezTo>
                    <a:pt x="5610" y="17355"/>
                    <a:pt x="4196" y="18943"/>
                    <a:pt x="3379" y="19737"/>
                  </a:cubicBezTo>
                  <a:cubicBezTo>
                    <a:pt x="2562" y="20531"/>
                    <a:pt x="2341" y="20531"/>
                    <a:pt x="2054" y="20690"/>
                  </a:cubicBezTo>
                  <a:cubicBezTo>
                    <a:pt x="1767" y="20849"/>
                    <a:pt x="1413" y="21166"/>
                    <a:pt x="1413" y="21325"/>
                  </a:cubicBezTo>
                  <a:cubicBezTo>
                    <a:pt x="1413" y="21484"/>
                    <a:pt x="1767" y="21484"/>
                    <a:pt x="2805" y="21325"/>
                  </a:cubicBezTo>
                  <a:cubicBezTo>
                    <a:pt x="3843" y="21166"/>
                    <a:pt x="5566" y="20849"/>
                    <a:pt x="7222" y="20055"/>
                  </a:cubicBezTo>
                  <a:cubicBezTo>
                    <a:pt x="8879" y="19260"/>
                    <a:pt x="10469" y="17990"/>
                    <a:pt x="11993" y="16560"/>
                  </a:cubicBezTo>
                  <a:cubicBezTo>
                    <a:pt x="13517" y="15131"/>
                    <a:pt x="14974" y="13543"/>
                    <a:pt x="15813" y="13225"/>
                  </a:cubicBezTo>
                  <a:cubicBezTo>
                    <a:pt x="16653" y="12908"/>
                    <a:pt x="16874" y="13860"/>
                    <a:pt x="17094" y="14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5917308" y="2661910"/>
              <a:ext cx="389639" cy="12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047" fill="norm" stroke="1" extrusionOk="0">
                  <a:moveTo>
                    <a:pt x="2449" y="19440"/>
                  </a:moveTo>
                  <a:cubicBezTo>
                    <a:pt x="1748" y="19008"/>
                    <a:pt x="1046" y="18576"/>
                    <a:pt x="555" y="17280"/>
                  </a:cubicBezTo>
                  <a:cubicBezTo>
                    <a:pt x="65" y="15984"/>
                    <a:pt x="-216" y="13824"/>
                    <a:pt x="205" y="11016"/>
                  </a:cubicBezTo>
                  <a:cubicBezTo>
                    <a:pt x="626" y="8208"/>
                    <a:pt x="1748" y="4752"/>
                    <a:pt x="3150" y="3240"/>
                  </a:cubicBezTo>
                  <a:cubicBezTo>
                    <a:pt x="4553" y="1728"/>
                    <a:pt x="6236" y="2160"/>
                    <a:pt x="7639" y="4320"/>
                  </a:cubicBezTo>
                  <a:cubicBezTo>
                    <a:pt x="9041" y="6480"/>
                    <a:pt x="10163" y="10368"/>
                    <a:pt x="11005" y="13392"/>
                  </a:cubicBezTo>
                  <a:cubicBezTo>
                    <a:pt x="11846" y="16416"/>
                    <a:pt x="12407" y="18576"/>
                    <a:pt x="13249" y="19872"/>
                  </a:cubicBezTo>
                  <a:cubicBezTo>
                    <a:pt x="14091" y="21168"/>
                    <a:pt x="15213" y="21600"/>
                    <a:pt x="16265" y="20088"/>
                  </a:cubicBezTo>
                  <a:cubicBezTo>
                    <a:pt x="17316" y="18576"/>
                    <a:pt x="18298" y="15120"/>
                    <a:pt x="19140" y="11448"/>
                  </a:cubicBezTo>
                  <a:cubicBezTo>
                    <a:pt x="19981" y="7776"/>
                    <a:pt x="20683" y="3888"/>
                    <a:pt x="213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6675564" y="2447239"/>
              <a:ext cx="37725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21256" y="0"/>
                  </a:moveTo>
                  <a:cubicBezTo>
                    <a:pt x="14056" y="554"/>
                    <a:pt x="6856" y="1108"/>
                    <a:pt x="3256" y="3046"/>
                  </a:cubicBezTo>
                  <a:cubicBezTo>
                    <a:pt x="-344" y="4985"/>
                    <a:pt x="-344" y="8308"/>
                    <a:pt x="376" y="11631"/>
                  </a:cubicBezTo>
                  <a:cubicBezTo>
                    <a:pt x="1096" y="14954"/>
                    <a:pt x="2536" y="18277"/>
                    <a:pt x="39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6657334" y="2394787"/>
              <a:ext cx="207597" cy="44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246" fill="norm" stroke="1" extrusionOk="0">
                  <a:moveTo>
                    <a:pt x="230" y="7264"/>
                  </a:moveTo>
                  <a:cubicBezTo>
                    <a:pt x="-27" y="6044"/>
                    <a:pt x="-284" y="4823"/>
                    <a:pt x="745" y="3481"/>
                  </a:cubicBezTo>
                  <a:cubicBezTo>
                    <a:pt x="1773" y="2139"/>
                    <a:pt x="4087" y="674"/>
                    <a:pt x="7430" y="186"/>
                  </a:cubicBezTo>
                  <a:cubicBezTo>
                    <a:pt x="10773" y="-302"/>
                    <a:pt x="15145" y="186"/>
                    <a:pt x="17330" y="1467"/>
                  </a:cubicBezTo>
                  <a:cubicBezTo>
                    <a:pt x="19516" y="2749"/>
                    <a:pt x="19516" y="4823"/>
                    <a:pt x="17973" y="6471"/>
                  </a:cubicBezTo>
                  <a:cubicBezTo>
                    <a:pt x="16430" y="8118"/>
                    <a:pt x="13345" y="9339"/>
                    <a:pt x="11159" y="10193"/>
                  </a:cubicBezTo>
                  <a:cubicBezTo>
                    <a:pt x="8973" y="11047"/>
                    <a:pt x="7687" y="11535"/>
                    <a:pt x="7687" y="11779"/>
                  </a:cubicBezTo>
                  <a:cubicBezTo>
                    <a:pt x="7687" y="12023"/>
                    <a:pt x="8973" y="12023"/>
                    <a:pt x="11287" y="12451"/>
                  </a:cubicBezTo>
                  <a:cubicBezTo>
                    <a:pt x="13602" y="12878"/>
                    <a:pt x="16945" y="13732"/>
                    <a:pt x="18873" y="14769"/>
                  </a:cubicBezTo>
                  <a:cubicBezTo>
                    <a:pt x="20802" y="15806"/>
                    <a:pt x="21316" y="17027"/>
                    <a:pt x="20545" y="18064"/>
                  </a:cubicBezTo>
                  <a:cubicBezTo>
                    <a:pt x="19773" y="19101"/>
                    <a:pt x="17716" y="19956"/>
                    <a:pt x="15145" y="20505"/>
                  </a:cubicBezTo>
                  <a:cubicBezTo>
                    <a:pt x="12573" y="21054"/>
                    <a:pt x="9487" y="21298"/>
                    <a:pt x="7430" y="21237"/>
                  </a:cubicBezTo>
                  <a:cubicBezTo>
                    <a:pt x="5373" y="21176"/>
                    <a:pt x="4345" y="20810"/>
                    <a:pt x="4087" y="20139"/>
                  </a:cubicBezTo>
                  <a:cubicBezTo>
                    <a:pt x="3830" y="19467"/>
                    <a:pt x="4345" y="18491"/>
                    <a:pt x="4859" y="17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6881959" y="2579673"/>
              <a:ext cx="176338" cy="19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3235"/>
                  </a:moveTo>
                  <a:cubicBezTo>
                    <a:pt x="3443" y="12954"/>
                    <a:pt x="6887" y="12674"/>
                    <a:pt x="10017" y="11131"/>
                  </a:cubicBezTo>
                  <a:cubicBezTo>
                    <a:pt x="13148" y="9588"/>
                    <a:pt x="15965" y="6783"/>
                    <a:pt x="17374" y="4679"/>
                  </a:cubicBezTo>
                  <a:cubicBezTo>
                    <a:pt x="18783" y="2575"/>
                    <a:pt x="18783" y="1173"/>
                    <a:pt x="18000" y="471"/>
                  </a:cubicBezTo>
                  <a:cubicBezTo>
                    <a:pt x="17217" y="-230"/>
                    <a:pt x="15652" y="-230"/>
                    <a:pt x="13617" y="1032"/>
                  </a:cubicBezTo>
                  <a:cubicBezTo>
                    <a:pt x="11583" y="2295"/>
                    <a:pt x="9078" y="4819"/>
                    <a:pt x="7826" y="7484"/>
                  </a:cubicBezTo>
                  <a:cubicBezTo>
                    <a:pt x="6574" y="10149"/>
                    <a:pt x="6574" y="12954"/>
                    <a:pt x="8139" y="15199"/>
                  </a:cubicBezTo>
                  <a:cubicBezTo>
                    <a:pt x="9704" y="17443"/>
                    <a:pt x="12835" y="19126"/>
                    <a:pt x="15183" y="20108"/>
                  </a:cubicBezTo>
                  <a:cubicBezTo>
                    <a:pt x="17530" y="21089"/>
                    <a:pt x="19096" y="21370"/>
                    <a:pt x="20035" y="21370"/>
                  </a:cubicBezTo>
                  <a:cubicBezTo>
                    <a:pt x="20974" y="21370"/>
                    <a:pt x="21287" y="21089"/>
                    <a:pt x="21600" y="20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7096630" y="2588145"/>
              <a:ext cx="345009" cy="20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0" fill="norm" stroke="1" extrusionOk="0">
                  <a:moveTo>
                    <a:pt x="0" y="3697"/>
                  </a:moveTo>
                  <a:cubicBezTo>
                    <a:pt x="1920" y="5297"/>
                    <a:pt x="3840" y="6897"/>
                    <a:pt x="5200" y="9164"/>
                  </a:cubicBezTo>
                  <a:cubicBezTo>
                    <a:pt x="6560" y="11430"/>
                    <a:pt x="7360" y="14364"/>
                    <a:pt x="7600" y="16497"/>
                  </a:cubicBezTo>
                  <a:cubicBezTo>
                    <a:pt x="7840" y="18630"/>
                    <a:pt x="7520" y="19964"/>
                    <a:pt x="6880" y="20630"/>
                  </a:cubicBezTo>
                  <a:cubicBezTo>
                    <a:pt x="6240" y="21297"/>
                    <a:pt x="5280" y="21297"/>
                    <a:pt x="4640" y="20630"/>
                  </a:cubicBezTo>
                  <a:cubicBezTo>
                    <a:pt x="4000" y="19964"/>
                    <a:pt x="3680" y="18630"/>
                    <a:pt x="4000" y="15564"/>
                  </a:cubicBezTo>
                  <a:cubicBezTo>
                    <a:pt x="4320" y="12497"/>
                    <a:pt x="5280" y="7697"/>
                    <a:pt x="6240" y="5030"/>
                  </a:cubicBezTo>
                  <a:cubicBezTo>
                    <a:pt x="7200" y="2364"/>
                    <a:pt x="8160" y="1830"/>
                    <a:pt x="9280" y="2364"/>
                  </a:cubicBezTo>
                  <a:cubicBezTo>
                    <a:pt x="10400" y="2897"/>
                    <a:pt x="11680" y="4497"/>
                    <a:pt x="12400" y="6764"/>
                  </a:cubicBezTo>
                  <a:cubicBezTo>
                    <a:pt x="13120" y="9030"/>
                    <a:pt x="13280" y="11964"/>
                    <a:pt x="13200" y="14364"/>
                  </a:cubicBezTo>
                  <a:cubicBezTo>
                    <a:pt x="13120" y="16764"/>
                    <a:pt x="12800" y="18630"/>
                    <a:pt x="12480" y="18630"/>
                  </a:cubicBezTo>
                  <a:cubicBezTo>
                    <a:pt x="12160" y="18630"/>
                    <a:pt x="11840" y="16764"/>
                    <a:pt x="12080" y="13564"/>
                  </a:cubicBezTo>
                  <a:cubicBezTo>
                    <a:pt x="12320" y="10364"/>
                    <a:pt x="13120" y="5830"/>
                    <a:pt x="13920" y="3164"/>
                  </a:cubicBezTo>
                  <a:cubicBezTo>
                    <a:pt x="14720" y="497"/>
                    <a:pt x="15520" y="-303"/>
                    <a:pt x="16560" y="97"/>
                  </a:cubicBezTo>
                  <a:cubicBezTo>
                    <a:pt x="17600" y="497"/>
                    <a:pt x="18880" y="2097"/>
                    <a:pt x="19760" y="5030"/>
                  </a:cubicBezTo>
                  <a:cubicBezTo>
                    <a:pt x="20640" y="7964"/>
                    <a:pt x="21120" y="12230"/>
                    <a:pt x="21360" y="15030"/>
                  </a:cubicBezTo>
                  <a:cubicBezTo>
                    <a:pt x="21600" y="17830"/>
                    <a:pt x="21600" y="19164"/>
                    <a:pt x="21600" y="19564"/>
                  </a:cubicBezTo>
                  <a:cubicBezTo>
                    <a:pt x="21600" y="19964"/>
                    <a:pt x="21600" y="19430"/>
                    <a:pt x="21600" y="18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7607275" y="2423661"/>
              <a:ext cx="118037" cy="355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4" h="21328" fill="norm" stroke="1" extrusionOk="0">
                  <a:moveTo>
                    <a:pt x="20784" y="1413"/>
                  </a:moveTo>
                  <a:cubicBezTo>
                    <a:pt x="19434" y="800"/>
                    <a:pt x="18084" y="187"/>
                    <a:pt x="16284" y="34"/>
                  </a:cubicBezTo>
                  <a:cubicBezTo>
                    <a:pt x="14484" y="-119"/>
                    <a:pt x="12234" y="187"/>
                    <a:pt x="9084" y="1949"/>
                  </a:cubicBezTo>
                  <a:cubicBezTo>
                    <a:pt x="5934" y="3711"/>
                    <a:pt x="1884" y="6928"/>
                    <a:pt x="534" y="9915"/>
                  </a:cubicBezTo>
                  <a:cubicBezTo>
                    <a:pt x="-816" y="12902"/>
                    <a:pt x="534" y="15660"/>
                    <a:pt x="3009" y="17575"/>
                  </a:cubicBezTo>
                  <a:cubicBezTo>
                    <a:pt x="5484" y="19490"/>
                    <a:pt x="9084" y="20562"/>
                    <a:pt x="12234" y="21021"/>
                  </a:cubicBezTo>
                  <a:cubicBezTo>
                    <a:pt x="15384" y="21481"/>
                    <a:pt x="18084" y="21328"/>
                    <a:pt x="20784" y="2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7774832" y="2500044"/>
              <a:ext cx="160487" cy="335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0683" fill="norm" stroke="1" extrusionOk="0">
                  <a:moveTo>
                    <a:pt x="5611" y="6675"/>
                  </a:moveTo>
                  <a:cubicBezTo>
                    <a:pt x="3923" y="9671"/>
                    <a:pt x="2236" y="12666"/>
                    <a:pt x="1223" y="15583"/>
                  </a:cubicBezTo>
                  <a:cubicBezTo>
                    <a:pt x="211" y="18500"/>
                    <a:pt x="-127" y="21338"/>
                    <a:pt x="42" y="20550"/>
                  </a:cubicBezTo>
                  <a:cubicBezTo>
                    <a:pt x="211" y="19761"/>
                    <a:pt x="886" y="15347"/>
                    <a:pt x="2404" y="11642"/>
                  </a:cubicBezTo>
                  <a:cubicBezTo>
                    <a:pt x="3923" y="7937"/>
                    <a:pt x="6285" y="4941"/>
                    <a:pt x="8142" y="3128"/>
                  </a:cubicBezTo>
                  <a:cubicBezTo>
                    <a:pt x="9998" y="1315"/>
                    <a:pt x="11348" y="684"/>
                    <a:pt x="12867" y="290"/>
                  </a:cubicBezTo>
                  <a:cubicBezTo>
                    <a:pt x="14386" y="-104"/>
                    <a:pt x="16073" y="-262"/>
                    <a:pt x="17592" y="920"/>
                  </a:cubicBezTo>
                  <a:cubicBezTo>
                    <a:pt x="19111" y="2103"/>
                    <a:pt x="20461" y="4626"/>
                    <a:pt x="20967" y="6912"/>
                  </a:cubicBezTo>
                  <a:cubicBezTo>
                    <a:pt x="21473" y="9198"/>
                    <a:pt x="21135" y="11247"/>
                    <a:pt x="19954" y="12588"/>
                  </a:cubicBezTo>
                  <a:cubicBezTo>
                    <a:pt x="18773" y="13928"/>
                    <a:pt x="16748" y="14558"/>
                    <a:pt x="14048" y="14480"/>
                  </a:cubicBezTo>
                  <a:cubicBezTo>
                    <a:pt x="11348" y="14401"/>
                    <a:pt x="7973" y="13612"/>
                    <a:pt x="5948" y="12509"/>
                  </a:cubicBezTo>
                  <a:cubicBezTo>
                    <a:pt x="3923" y="11405"/>
                    <a:pt x="3248" y="9986"/>
                    <a:pt x="2573" y="8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7909315" y="2424238"/>
              <a:ext cx="166873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600" fill="norm" stroke="1" extrusionOk="0">
                  <a:moveTo>
                    <a:pt x="10482" y="0"/>
                  </a:moveTo>
                  <a:cubicBezTo>
                    <a:pt x="14612" y="3804"/>
                    <a:pt x="18741" y="7608"/>
                    <a:pt x="20171" y="10664"/>
                  </a:cubicBezTo>
                  <a:cubicBezTo>
                    <a:pt x="21600" y="13721"/>
                    <a:pt x="20329" y="16030"/>
                    <a:pt x="16518" y="17728"/>
                  </a:cubicBezTo>
                  <a:cubicBezTo>
                    <a:pt x="12706" y="19426"/>
                    <a:pt x="6353" y="205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7732978" y="2749059"/>
              <a:ext cx="36738" cy="234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44" fill="norm" stroke="1" extrusionOk="0">
                  <a:moveTo>
                    <a:pt x="0" y="1138"/>
                  </a:moveTo>
                  <a:cubicBezTo>
                    <a:pt x="7200" y="441"/>
                    <a:pt x="14400" y="-256"/>
                    <a:pt x="18000" y="92"/>
                  </a:cubicBezTo>
                  <a:cubicBezTo>
                    <a:pt x="21600" y="441"/>
                    <a:pt x="21600" y="1834"/>
                    <a:pt x="18000" y="5434"/>
                  </a:cubicBezTo>
                  <a:cubicBezTo>
                    <a:pt x="14400" y="9034"/>
                    <a:pt x="7200" y="14841"/>
                    <a:pt x="3600" y="17860"/>
                  </a:cubicBezTo>
                  <a:cubicBezTo>
                    <a:pt x="0" y="20879"/>
                    <a:pt x="0" y="21112"/>
                    <a:pt x="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6437282" y="2976689"/>
              <a:ext cx="1257362" cy="15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4258"/>
                  </a:moveTo>
                  <a:cubicBezTo>
                    <a:pt x="1537" y="4258"/>
                    <a:pt x="3073" y="4258"/>
                    <a:pt x="4610" y="3898"/>
                  </a:cubicBezTo>
                  <a:cubicBezTo>
                    <a:pt x="6146" y="3538"/>
                    <a:pt x="7683" y="2818"/>
                    <a:pt x="9285" y="2098"/>
                  </a:cubicBezTo>
                  <a:cubicBezTo>
                    <a:pt x="10888" y="1378"/>
                    <a:pt x="12556" y="658"/>
                    <a:pt x="14290" y="478"/>
                  </a:cubicBezTo>
                  <a:cubicBezTo>
                    <a:pt x="16024" y="298"/>
                    <a:pt x="17824" y="658"/>
                    <a:pt x="18966" y="1018"/>
                  </a:cubicBezTo>
                  <a:cubicBezTo>
                    <a:pt x="20107" y="1378"/>
                    <a:pt x="20590" y="1738"/>
                    <a:pt x="20963" y="1918"/>
                  </a:cubicBezTo>
                  <a:cubicBezTo>
                    <a:pt x="21337" y="2098"/>
                    <a:pt x="21600" y="2098"/>
                    <a:pt x="21600" y="1738"/>
                  </a:cubicBezTo>
                  <a:cubicBezTo>
                    <a:pt x="21600" y="1378"/>
                    <a:pt x="21337" y="658"/>
                    <a:pt x="20371" y="298"/>
                  </a:cubicBezTo>
                  <a:cubicBezTo>
                    <a:pt x="19405" y="-62"/>
                    <a:pt x="17737" y="-62"/>
                    <a:pt x="16002" y="118"/>
                  </a:cubicBezTo>
                  <a:cubicBezTo>
                    <a:pt x="14268" y="298"/>
                    <a:pt x="12468" y="658"/>
                    <a:pt x="10976" y="1378"/>
                  </a:cubicBezTo>
                  <a:cubicBezTo>
                    <a:pt x="9483" y="2098"/>
                    <a:pt x="8298" y="3178"/>
                    <a:pt x="7046" y="4618"/>
                  </a:cubicBezTo>
                  <a:cubicBezTo>
                    <a:pt x="5795" y="6058"/>
                    <a:pt x="4478" y="7858"/>
                    <a:pt x="3710" y="9298"/>
                  </a:cubicBezTo>
                  <a:cubicBezTo>
                    <a:pt x="2941" y="10738"/>
                    <a:pt x="2722" y="11818"/>
                    <a:pt x="2568" y="13258"/>
                  </a:cubicBezTo>
                  <a:cubicBezTo>
                    <a:pt x="2415" y="14698"/>
                    <a:pt x="2327" y="16498"/>
                    <a:pt x="2524" y="17578"/>
                  </a:cubicBezTo>
                  <a:cubicBezTo>
                    <a:pt x="2722" y="18658"/>
                    <a:pt x="3205" y="19018"/>
                    <a:pt x="4215" y="18838"/>
                  </a:cubicBezTo>
                  <a:cubicBezTo>
                    <a:pt x="5224" y="18658"/>
                    <a:pt x="6761" y="17938"/>
                    <a:pt x="8407" y="17038"/>
                  </a:cubicBezTo>
                  <a:cubicBezTo>
                    <a:pt x="10054" y="16138"/>
                    <a:pt x="11810" y="15058"/>
                    <a:pt x="13500" y="14518"/>
                  </a:cubicBezTo>
                  <a:cubicBezTo>
                    <a:pt x="15190" y="13978"/>
                    <a:pt x="16815" y="13978"/>
                    <a:pt x="18066" y="13798"/>
                  </a:cubicBezTo>
                  <a:cubicBezTo>
                    <a:pt x="19317" y="13618"/>
                    <a:pt x="20195" y="13258"/>
                    <a:pt x="20766" y="12898"/>
                  </a:cubicBezTo>
                  <a:cubicBezTo>
                    <a:pt x="21337" y="12538"/>
                    <a:pt x="21600" y="12178"/>
                    <a:pt x="21578" y="11998"/>
                  </a:cubicBezTo>
                  <a:cubicBezTo>
                    <a:pt x="21556" y="11818"/>
                    <a:pt x="21249" y="11818"/>
                    <a:pt x="20261" y="11458"/>
                  </a:cubicBezTo>
                  <a:cubicBezTo>
                    <a:pt x="19273" y="11098"/>
                    <a:pt x="17605" y="10378"/>
                    <a:pt x="15915" y="10018"/>
                  </a:cubicBezTo>
                  <a:cubicBezTo>
                    <a:pt x="14224" y="9658"/>
                    <a:pt x="12512" y="9658"/>
                    <a:pt x="10954" y="9838"/>
                  </a:cubicBezTo>
                  <a:cubicBezTo>
                    <a:pt x="9395" y="10018"/>
                    <a:pt x="7990" y="10378"/>
                    <a:pt x="7134" y="10558"/>
                  </a:cubicBezTo>
                  <a:cubicBezTo>
                    <a:pt x="6278" y="10738"/>
                    <a:pt x="5971" y="10738"/>
                    <a:pt x="5685" y="11098"/>
                  </a:cubicBezTo>
                  <a:cubicBezTo>
                    <a:pt x="5400" y="11458"/>
                    <a:pt x="5137" y="12178"/>
                    <a:pt x="5137" y="12898"/>
                  </a:cubicBezTo>
                  <a:cubicBezTo>
                    <a:pt x="5137" y="13618"/>
                    <a:pt x="5400" y="14338"/>
                    <a:pt x="6322" y="14518"/>
                  </a:cubicBezTo>
                  <a:cubicBezTo>
                    <a:pt x="7244" y="14698"/>
                    <a:pt x="8824" y="14338"/>
                    <a:pt x="10427" y="13618"/>
                  </a:cubicBezTo>
                  <a:cubicBezTo>
                    <a:pt x="12029" y="12898"/>
                    <a:pt x="13654" y="11818"/>
                    <a:pt x="14707" y="11098"/>
                  </a:cubicBezTo>
                  <a:cubicBezTo>
                    <a:pt x="15761" y="10378"/>
                    <a:pt x="16244" y="10018"/>
                    <a:pt x="16595" y="9658"/>
                  </a:cubicBezTo>
                  <a:cubicBezTo>
                    <a:pt x="16946" y="9298"/>
                    <a:pt x="17166" y="8938"/>
                    <a:pt x="17078" y="8938"/>
                  </a:cubicBezTo>
                  <a:cubicBezTo>
                    <a:pt x="16990" y="8938"/>
                    <a:pt x="16595" y="9298"/>
                    <a:pt x="15541" y="10198"/>
                  </a:cubicBezTo>
                  <a:cubicBezTo>
                    <a:pt x="14488" y="11098"/>
                    <a:pt x="12776" y="12538"/>
                    <a:pt x="11041" y="14338"/>
                  </a:cubicBezTo>
                  <a:cubicBezTo>
                    <a:pt x="9307" y="16138"/>
                    <a:pt x="7551" y="18298"/>
                    <a:pt x="6168" y="19558"/>
                  </a:cubicBezTo>
                  <a:cubicBezTo>
                    <a:pt x="4785" y="20818"/>
                    <a:pt x="3776" y="21178"/>
                    <a:pt x="3029" y="21358"/>
                  </a:cubicBezTo>
                  <a:cubicBezTo>
                    <a:pt x="2283" y="21538"/>
                    <a:pt x="1800" y="21538"/>
                    <a:pt x="1778" y="21178"/>
                  </a:cubicBezTo>
                  <a:cubicBezTo>
                    <a:pt x="1756" y="20818"/>
                    <a:pt x="2195" y="20098"/>
                    <a:pt x="3205" y="18658"/>
                  </a:cubicBezTo>
                  <a:cubicBezTo>
                    <a:pt x="4215" y="17218"/>
                    <a:pt x="5795" y="15058"/>
                    <a:pt x="7551" y="13438"/>
                  </a:cubicBezTo>
                  <a:cubicBezTo>
                    <a:pt x="9307" y="11818"/>
                    <a:pt x="11239" y="10738"/>
                    <a:pt x="12490" y="10198"/>
                  </a:cubicBezTo>
                  <a:cubicBezTo>
                    <a:pt x="13741" y="9658"/>
                    <a:pt x="14312" y="9658"/>
                    <a:pt x="14883" y="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6069273" y="4754957"/>
              <a:ext cx="15335" cy="264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2" fill="norm" stroke="1" extrusionOk="0">
                  <a:moveTo>
                    <a:pt x="0" y="0"/>
                  </a:moveTo>
                  <a:cubicBezTo>
                    <a:pt x="7200" y="5966"/>
                    <a:pt x="14400" y="11931"/>
                    <a:pt x="16200" y="15634"/>
                  </a:cubicBezTo>
                  <a:cubicBezTo>
                    <a:pt x="18000" y="19337"/>
                    <a:pt x="14400" y="20777"/>
                    <a:pt x="14400" y="21189"/>
                  </a:cubicBezTo>
                  <a:cubicBezTo>
                    <a:pt x="14400" y="21600"/>
                    <a:pt x="18000" y="20983"/>
                    <a:pt x="216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6030897" y="4644161"/>
              <a:ext cx="135989" cy="32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40" fill="norm" stroke="1" extrusionOk="0">
                  <a:moveTo>
                    <a:pt x="4720" y="7316"/>
                  </a:moveTo>
                  <a:cubicBezTo>
                    <a:pt x="3541" y="6303"/>
                    <a:pt x="2363" y="5291"/>
                    <a:pt x="1381" y="4110"/>
                  </a:cubicBezTo>
                  <a:cubicBezTo>
                    <a:pt x="399" y="2929"/>
                    <a:pt x="-386" y="1578"/>
                    <a:pt x="203" y="819"/>
                  </a:cubicBezTo>
                  <a:cubicBezTo>
                    <a:pt x="792" y="60"/>
                    <a:pt x="2756" y="-109"/>
                    <a:pt x="5701" y="60"/>
                  </a:cubicBezTo>
                  <a:cubicBezTo>
                    <a:pt x="8647" y="229"/>
                    <a:pt x="12574" y="735"/>
                    <a:pt x="14734" y="1916"/>
                  </a:cubicBezTo>
                  <a:cubicBezTo>
                    <a:pt x="16894" y="3097"/>
                    <a:pt x="17287" y="4954"/>
                    <a:pt x="16894" y="6304"/>
                  </a:cubicBezTo>
                  <a:cubicBezTo>
                    <a:pt x="16501" y="7653"/>
                    <a:pt x="15323" y="8497"/>
                    <a:pt x="13752" y="9172"/>
                  </a:cubicBezTo>
                  <a:cubicBezTo>
                    <a:pt x="12181" y="9847"/>
                    <a:pt x="10218" y="10353"/>
                    <a:pt x="10218" y="10522"/>
                  </a:cubicBezTo>
                  <a:cubicBezTo>
                    <a:pt x="10218" y="10691"/>
                    <a:pt x="12181" y="10522"/>
                    <a:pt x="13949" y="10691"/>
                  </a:cubicBezTo>
                  <a:cubicBezTo>
                    <a:pt x="15716" y="10860"/>
                    <a:pt x="17287" y="11366"/>
                    <a:pt x="18661" y="12378"/>
                  </a:cubicBezTo>
                  <a:cubicBezTo>
                    <a:pt x="20036" y="13391"/>
                    <a:pt x="21214" y="14910"/>
                    <a:pt x="20821" y="16344"/>
                  </a:cubicBezTo>
                  <a:cubicBezTo>
                    <a:pt x="20429" y="17778"/>
                    <a:pt x="18465" y="19128"/>
                    <a:pt x="15912" y="19972"/>
                  </a:cubicBezTo>
                  <a:cubicBezTo>
                    <a:pt x="13359" y="20816"/>
                    <a:pt x="10218" y="21153"/>
                    <a:pt x="7665" y="21322"/>
                  </a:cubicBezTo>
                  <a:cubicBezTo>
                    <a:pt x="5112" y="21491"/>
                    <a:pt x="3149" y="21491"/>
                    <a:pt x="2952" y="21238"/>
                  </a:cubicBezTo>
                  <a:cubicBezTo>
                    <a:pt x="2756" y="20985"/>
                    <a:pt x="4327" y="20478"/>
                    <a:pt x="5898" y="199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6176929" y="4799487"/>
              <a:ext cx="256860" cy="260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48" fill="norm" stroke="1" extrusionOk="0">
                  <a:moveTo>
                    <a:pt x="6389" y="1379"/>
                  </a:moveTo>
                  <a:cubicBezTo>
                    <a:pt x="5533" y="750"/>
                    <a:pt x="4678" y="121"/>
                    <a:pt x="3716" y="16"/>
                  </a:cubicBezTo>
                  <a:cubicBezTo>
                    <a:pt x="2753" y="-89"/>
                    <a:pt x="1684" y="330"/>
                    <a:pt x="1042" y="1064"/>
                  </a:cubicBezTo>
                  <a:cubicBezTo>
                    <a:pt x="401" y="1798"/>
                    <a:pt x="187" y="2847"/>
                    <a:pt x="80" y="4000"/>
                  </a:cubicBezTo>
                  <a:cubicBezTo>
                    <a:pt x="-27" y="5154"/>
                    <a:pt x="-27" y="6412"/>
                    <a:pt x="80" y="7565"/>
                  </a:cubicBezTo>
                  <a:cubicBezTo>
                    <a:pt x="187" y="8719"/>
                    <a:pt x="401" y="9767"/>
                    <a:pt x="1149" y="10396"/>
                  </a:cubicBezTo>
                  <a:cubicBezTo>
                    <a:pt x="1898" y="11026"/>
                    <a:pt x="3181" y="11235"/>
                    <a:pt x="4357" y="10082"/>
                  </a:cubicBezTo>
                  <a:cubicBezTo>
                    <a:pt x="5533" y="8928"/>
                    <a:pt x="6603" y="6412"/>
                    <a:pt x="7244" y="4629"/>
                  </a:cubicBezTo>
                  <a:cubicBezTo>
                    <a:pt x="7886" y="2847"/>
                    <a:pt x="8100" y="1798"/>
                    <a:pt x="8207" y="1903"/>
                  </a:cubicBezTo>
                  <a:cubicBezTo>
                    <a:pt x="8314" y="2008"/>
                    <a:pt x="8314" y="3266"/>
                    <a:pt x="8314" y="4420"/>
                  </a:cubicBezTo>
                  <a:cubicBezTo>
                    <a:pt x="8314" y="5573"/>
                    <a:pt x="8314" y="6622"/>
                    <a:pt x="8848" y="7356"/>
                  </a:cubicBezTo>
                  <a:cubicBezTo>
                    <a:pt x="9383" y="8090"/>
                    <a:pt x="10452" y="8509"/>
                    <a:pt x="11308" y="8299"/>
                  </a:cubicBezTo>
                  <a:cubicBezTo>
                    <a:pt x="12163" y="8090"/>
                    <a:pt x="12805" y="7251"/>
                    <a:pt x="13232" y="6307"/>
                  </a:cubicBezTo>
                  <a:cubicBezTo>
                    <a:pt x="13660" y="5363"/>
                    <a:pt x="13874" y="4315"/>
                    <a:pt x="14088" y="3266"/>
                  </a:cubicBezTo>
                  <a:cubicBezTo>
                    <a:pt x="14302" y="2218"/>
                    <a:pt x="14516" y="1169"/>
                    <a:pt x="14623" y="1169"/>
                  </a:cubicBezTo>
                  <a:cubicBezTo>
                    <a:pt x="14729" y="1169"/>
                    <a:pt x="14729" y="2218"/>
                    <a:pt x="14836" y="3686"/>
                  </a:cubicBezTo>
                  <a:cubicBezTo>
                    <a:pt x="14943" y="5154"/>
                    <a:pt x="15157" y="7041"/>
                    <a:pt x="15692" y="7565"/>
                  </a:cubicBezTo>
                  <a:cubicBezTo>
                    <a:pt x="16226" y="8090"/>
                    <a:pt x="17082" y="7251"/>
                    <a:pt x="17724" y="6307"/>
                  </a:cubicBezTo>
                  <a:cubicBezTo>
                    <a:pt x="18365" y="5363"/>
                    <a:pt x="18793" y="4315"/>
                    <a:pt x="19221" y="3266"/>
                  </a:cubicBezTo>
                  <a:cubicBezTo>
                    <a:pt x="19648" y="2218"/>
                    <a:pt x="20076" y="1169"/>
                    <a:pt x="20397" y="1169"/>
                  </a:cubicBezTo>
                  <a:cubicBezTo>
                    <a:pt x="20718" y="1169"/>
                    <a:pt x="20931" y="2218"/>
                    <a:pt x="21145" y="5259"/>
                  </a:cubicBezTo>
                  <a:cubicBezTo>
                    <a:pt x="21359" y="8299"/>
                    <a:pt x="21573" y="13332"/>
                    <a:pt x="21466" y="16373"/>
                  </a:cubicBezTo>
                  <a:cubicBezTo>
                    <a:pt x="21359" y="19414"/>
                    <a:pt x="20931" y="20462"/>
                    <a:pt x="20183" y="20987"/>
                  </a:cubicBezTo>
                  <a:cubicBezTo>
                    <a:pt x="19434" y="21511"/>
                    <a:pt x="18365" y="21511"/>
                    <a:pt x="17082" y="20672"/>
                  </a:cubicBezTo>
                  <a:cubicBezTo>
                    <a:pt x="15799" y="19833"/>
                    <a:pt x="14302" y="18156"/>
                    <a:pt x="13874" y="15954"/>
                  </a:cubicBezTo>
                  <a:cubicBezTo>
                    <a:pt x="13446" y="13752"/>
                    <a:pt x="14088" y="11026"/>
                    <a:pt x="15264" y="9138"/>
                  </a:cubicBezTo>
                  <a:cubicBezTo>
                    <a:pt x="16440" y="7251"/>
                    <a:pt x="18151" y="6202"/>
                    <a:pt x="19862" y="5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6429615" y="4765879"/>
              <a:ext cx="162636" cy="15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833" fill="norm" stroke="1" extrusionOk="0">
                  <a:moveTo>
                    <a:pt x="0" y="11720"/>
                  </a:moveTo>
                  <a:cubicBezTo>
                    <a:pt x="1662" y="11383"/>
                    <a:pt x="3323" y="11045"/>
                    <a:pt x="4652" y="10201"/>
                  </a:cubicBezTo>
                  <a:cubicBezTo>
                    <a:pt x="5982" y="9357"/>
                    <a:pt x="6978" y="8008"/>
                    <a:pt x="7643" y="6489"/>
                  </a:cubicBezTo>
                  <a:cubicBezTo>
                    <a:pt x="8308" y="4970"/>
                    <a:pt x="8640" y="3282"/>
                    <a:pt x="7809" y="3282"/>
                  </a:cubicBezTo>
                  <a:cubicBezTo>
                    <a:pt x="6979" y="3282"/>
                    <a:pt x="4985" y="4970"/>
                    <a:pt x="3655" y="6658"/>
                  </a:cubicBezTo>
                  <a:cubicBezTo>
                    <a:pt x="2326" y="8345"/>
                    <a:pt x="1662" y="10033"/>
                    <a:pt x="1329" y="12226"/>
                  </a:cubicBezTo>
                  <a:cubicBezTo>
                    <a:pt x="997" y="14420"/>
                    <a:pt x="997" y="17120"/>
                    <a:pt x="1828" y="18808"/>
                  </a:cubicBezTo>
                  <a:cubicBezTo>
                    <a:pt x="2658" y="20495"/>
                    <a:pt x="4320" y="21170"/>
                    <a:pt x="6812" y="18470"/>
                  </a:cubicBezTo>
                  <a:cubicBezTo>
                    <a:pt x="9305" y="15770"/>
                    <a:pt x="12628" y="9695"/>
                    <a:pt x="14289" y="5645"/>
                  </a:cubicBezTo>
                  <a:cubicBezTo>
                    <a:pt x="15951" y="1595"/>
                    <a:pt x="15951" y="-430"/>
                    <a:pt x="15951" y="76"/>
                  </a:cubicBezTo>
                  <a:cubicBezTo>
                    <a:pt x="15951" y="583"/>
                    <a:pt x="15951" y="3620"/>
                    <a:pt x="16782" y="6151"/>
                  </a:cubicBezTo>
                  <a:cubicBezTo>
                    <a:pt x="17612" y="8683"/>
                    <a:pt x="19274" y="10708"/>
                    <a:pt x="20271" y="12733"/>
                  </a:cubicBezTo>
                  <a:cubicBezTo>
                    <a:pt x="21268" y="14758"/>
                    <a:pt x="21600" y="16783"/>
                    <a:pt x="20271" y="18133"/>
                  </a:cubicBezTo>
                  <a:cubicBezTo>
                    <a:pt x="18942" y="19483"/>
                    <a:pt x="15951" y="20158"/>
                    <a:pt x="12960" y="20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7188589" y="4846950"/>
              <a:ext cx="99713" cy="53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498" fill="norm" stroke="1" extrusionOk="0">
                  <a:moveTo>
                    <a:pt x="21069" y="1843"/>
                  </a:moveTo>
                  <a:cubicBezTo>
                    <a:pt x="19989" y="1331"/>
                    <a:pt x="18909" y="819"/>
                    <a:pt x="16479" y="461"/>
                  </a:cubicBezTo>
                  <a:cubicBezTo>
                    <a:pt x="14049" y="103"/>
                    <a:pt x="10269" y="-102"/>
                    <a:pt x="7569" y="52"/>
                  </a:cubicBezTo>
                  <a:cubicBezTo>
                    <a:pt x="4869" y="205"/>
                    <a:pt x="3249" y="717"/>
                    <a:pt x="1899" y="2099"/>
                  </a:cubicBezTo>
                  <a:cubicBezTo>
                    <a:pt x="549" y="3481"/>
                    <a:pt x="-531" y="5733"/>
                    <a:pt x="279" y="8343"/>
                  </a:cubicBezTo>
                  <a:cubicBezTo>
                    <a:pt x="1089" y="10954"/>
                    <a:pt x="3789" y="13923"/>
                    <a:pt x="5409" y="15970"/>
                  </a:cubicBezTo>
                  <a:cubicBezTo>
                    <a:pt x="7029" y="18017"/>
                    <a:pt x="7569" y="19143"/>
                    <a:pt x="6759" y="19911"/>
                  </a:cubicBezTo>
                  <a:cubicBezTo>
                    <a:pt x="5949" y="20679"/>
                    <a:pt x="3789" y="21089"/>
                    <a:pt x="1629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7096630" y="5145966"/>
              <a:ext cx="24534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2137" y="13920"/>
                  </a:cubicBezTo>
                  <a:cubicBezTo>
                    <a:pt x="4275" y="11040"/>
                    <a:pt x="8550" y="7680"/>
                    <a:pt x="12150" y="5280"/>
                  </a:cubicBezTo>
                  <a:cubicBezTo>
                    <a:pt x="15750" y="2880"/>
                    <a:pt x="1867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7433589" y="4936406"/>
              <a:ext cx="161387" cy="416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600" fill="norm" stroke="1" extrusionOk="0">
                  <a:moveTo>
                    <a:pt x="15003" y="1325"/>
                  </a:moveTo>
                  <a:cubicBezTo>
                    <a:pt x="14339" y="663"/>
                    <a:pt x="13674" y="0"/>
                    <a:pt x="12511" y="0"/>
                  </a:cubicBezTo>
                  <a:cubicBezTo>
                    <a:pt x="11348" y="0"/>
                    <a:pt x="9686" y="663"/>
                    <a:pt x="7360" y="2849"/>
                  </a:cubicBezTo>
                  <a:cubicBezTo>
                    <a:pt x="5034" y="5036"/>
                    <a:pt x="2043" y="8746"/>
                    <a:pt x="714" y="11728"/>
                  </a:cubicBezTo>
                  <a:cubicBezTo>
                    <a:pt x="-615" y="14709"/>
                    <a:pt x="-283" y="16962"/>
                    <a:pt x="3373" y="18486"/>
                  </a:cubicBezTo>
                  <a:cubicBezTo>
                    <a:pt x="7028" y="20010"/>
                    <a:pt x="14007" y="20805"/>
                    <a:pt x="20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7710491" y="4923851"/>
              <a:ext cx="183566" cy="361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071" fill="norm" stroke="1" extrusionOk="0">
                  <a:moveTo>
                    <a:pt x="817" y="7584"/>
                  </a:moveTo>
                  <a:cubicBezTo>
                    <a:pt x="525" y="10861"/>
                    <a:pt x="233" y="14139"/>
                    <a:pt x="233" y="16150"/>
                  </a:cubicBezTo>
                  <a:cubicBezTo>
                    <a:pt x="233" y="18161"/>
                    <a:pt x="525" y="18906"/>
                    <a:pt x="671" y="19650"/>
                  </a:cubicBezTo>
                  <a:cubicBezTo>
                    <a:pt x="817" y="20395"/>
                    <a:pt x="817" y="21140"/>
                    <a:pt x="671" y="21066"/>
                  </a:cubicBezTo>
                  <a:cubicBezTo>
                    <a:pt x="525" y="20991"/>
                    <a:pt x="233" y="20097"/>
                    <a:pt x="87" y="17267"/>
                  </a:cubicBezTo>
                  <a:cubicBezTo>
                    <a:pt x="-59" y="14437"/>
                    <a:pt x="-59" y="9670"/>
                    <a:pt x="379" y="6541"/>
                  </a:cubicBezTo>
                  <a:cubicBezTo>
                    <a:pt x="817" y="3413"/>
                    <a:pt x="1692" y="1923"/>
                    <a:pt x="3590" y="955"/>
                  </a:cubicBezTo>
                  <a:cubicBezTo>
                    <a:pt x="5487" y="-13"/>
                    <a:pt x="8406" y="-460"/>
                    <a:pt x="11617" y="657"/>
                  </a:cubicBezTo>
                  <a:cubicBezTo>
                    <a:pt x="14827" y="1774"/>
                    <a:pt x="18330" y="4456"/>
                    <a:pt x="19936" y="7510"/>
                  </a:cubicBezTo>
                  <a:cubicBezTo>
                    <a:pt x="21541" y="10563"/>
                    <a:pt x="21249" y="13990"/>
                    <a:pt x="19206" y="16224"/>
                  </a:cubicBezTo>
                  <a:cubicBezTo>
                    <a:pt x="17163" y="18459"/>
                    <a:pt x="13368" y="19501"/>
                    <a:pt x="10741" y="20023"/>
                  </a:cubicBezTo>
                  <a:cubicBezTo>
                    <a:pt x="8114" y="20544"/>
                    <a:pt x="6655" y="20544"/>
                    <a:pt x="5195" y="20395"/>
                  </a:cubicBezTo>
                  <a:cubicBezTo>
                    <a:pt x="3736" y="20246"/>
                    <a:pt x="2276" y="19948"/>
                    <a:pt x="2130" y="19576"/>
                  </a:cubicBezTo>
                  <a:cubicBezTo>
                    <a:pt x="1984" y="19203"/>
                    <a:pt x="3152" y="18757"/>
                    <a:pt x="4465" y="18459"/>
                  </a:cubicBezTo>
                  <a:cubicBezTo>
                    <a:pt x="5779" y="18161"/>
                    <a:pt x="7238" y="18012"/>
                    <a:pt x="8698" y="17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8008984" y="5161300"/>
              <a:ext cx="30668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629"/>
                    <a:pt x="3600" y="9257"/>
                    <a:pt x="4500" y="13500"/>
                  </a:cubicBezTo>
                  <a:cubicBezTo>
                    <a:pt x="5400" y="17743"/>
                    <a:pt x="5400" y="21600"/>
                    <a:pt x="8100" y="21600"/>
                  </a:cubicBezTo>
                  <a:cubicBezTo>
                    <a:pt x="10800" y="21600"/>
                    <a:pt x="16200" y="17743"/>
                    <a:pt x="21600" y="13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8223656" y="4824545"/>
              <a:ext cx="15334" cy="737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653"/>
                  </a:moveTo>
                  <a:cubicBezTo>
                    <a:pt x="0" y="280"/>
                    <a:pt x="0" y="-92"/>
                    <a:pt x="0" y="20"/>
                  </a:cubicBezTo>
                  <a:cubicBezTo>
                    <a:pt x="0" y="131"/>
                    <a:pt x="0" y="727"/>
                    <a:pt x="3600" y="2217"/>
                  </a:cubicBezTo>
                  <a:cubicBezTo>
                    <a:pt x="7200" y="3707"/>
                    <a:pt x="14400" y="6090"/>
                    <a:pt x="18000" y="8883"/>
                  </a:cubicBezTo>
                  <a:cubicBezTo>
                    <a:pt x="21600" y="11676"/>
                    <a:pt x="21600" y="14879"/>
                    <a:pt x="21600" y="16927"/>
                  </a:cubicBezTo>
                  <a:cubicBezTo>
                    <a:pt x="21600" y="18976"/>
                    <a:pt x="21600" y="19869"/>
                    <a:pt x="21600" y="20502"/>
                  </a:cubicBezTo>
                  <a:cubicBezTo>
                    <a:pt x="21600" y="21136"/>
                    <a:pt x="21600" y="21508"/>
                    <a:pt x="21600" y="21508"/>
                  </a:cubicBezTo>
                  <a:cubicBezTo>
                    <a:pt x="21600" y="21508"/>
                    <a:pt x="21600" y="21136"/>
                    <a:pt x="21600" y="20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8369325" y="4994663"/>
              <a:ext cx="151547" cy="3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34" fill="norm" stroke="1" extrusionOk="0">
                  <a:moveTo>
                    <a:pt x="0" y="8093"/>
                  </a:moveTo>
                  <a:cubicBezTo>
                    <a:pt x="360" y="12058"/>
                    <a:pt x="720" y="16022"/>
                    <a:pt x="900" y="18346"/>
                  </a:cubicBezTo>
                  <a:cubicBezTo>
                    <a:pt x="1080" y="20670"/>
                    <a:pt x="1080" y="21354"/>
                    <a:pt x="900" y="21217"/>
                  </a:cubicBezTo>
                  <a:cubicBezTo>
                    <a:pt x="720" y="21081"/>
                    <a:pt x="360" y="20124"/>
                    <a:pt x="180" y="17253"/>
                  </a:cubicBezTo>
                  <a:cubicBezTo>
                    <a:pt x="0" y="14382"/>
                    <a:pt x="0" y="9597"/>
                    <a:pt x="540" y="6453"/>
                  </a:cubicBezTo>
                  <a:cubicBezTo>
                    <a:pt x="1080" y="3308"/>
                    <a:pt x="2160" y="1805"/>
                    <a:pt x="3960" y="916"/>
                  </a:cubicBezTo>
                  <a:cubicBezTo>
                    <a:pt x="5760" y="27"/>
                    <a:pt x="8280" y="-246"/>
                    <a:pt x="10800" y="232"/>
                  </a:cubicBezTo>
                  <a:cubicBezTo>
                    <a:pt x="13320" y="711"/>
                    <a:pt x="15840" y="1941"/>
                    <a:pt x="17640" y="3035"/>
                  </a:cubicBezTo>
                  <a:cubicBezTo>
                    <a:pt x="19440" y="4129"/>
                    <a:pt x="20520" y="5086"/>
                    <a:pt x="21060" y="5906"/>
                  </a:cubicBezTo>
                  <a:cubicBezTo>
                    <a:pt x="21600" y="6726"/>
                    <a:pt x="21600" y="7410"/>
                    <a:pt x="19080" y="7888"/>
                  </a:cubicBezTo>
                  <a:cubicBezTo>
                    <a:pt x="16560" y="8367"/>
                    <a:pt x="11520" y="8640"/>
                    <a:pt x="8280" y="8503"/>
                  </a:cubicBezTo>
                  <a:cubicBezTo>
                    <a:pt x="5040" y="8367"/>
                    <a:pt x="3600" y="7820"/>
                    <a:pt x="2160" y="7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8583997" y="4854627"/>
              <a:ext cx="130036" cy="407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7" h="21383" fill="norm" stroke="1" extrusionOk="0">
                  <a:moveTo>
                    <a:pt x="3668" y="0"/>
                  </a:moveTo>
                  <a:cubicBezTo>
                    <a:pt x="9781" y="3488"/>
                    <a:pt x="15894" y="6976"/>
                    <a:pt x="18747" y="9727"/>
                  </a:cubicBezTo>
                  <a:cubicBezTo>
                    <a:pt x="21600" y="12477"/>
                    <a:pt x="21192" y="14489"/>
                    <a:pt x="18747" y="16368"/>
                  </a:cubicBezTo>
                  <a:cubicBezTo>
                    <a:pt x="16302" y="18246"/>
                    <a:pt x="11819" y="19990"/>
                    <a:pt x="8559" y="20795"/>
                  </a:cubicBezTo>
                  <a:cubicBezTo>
                    <a:pt x="5298" y="21600"/>
                    <a:pt x="3260" y="21466"/>
                    <a:pt x="2038" y="21063"/>
                  </a:cubicBezTo>
                  <a:cubicBezTo>
                    <a:pt x="815" y="20661"/>
                    <a:pt x="408" y="19990"/>
                    <a:pt x="0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8844670" y="516130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9258679" y="4849394"/>
              <a:ext cx="91393" cy="45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86" fill="norm" stroke="1" extrusionOk="0">
                  <a:moveTo>
                    <a:pt x="19800" y="3846"/>
                  </a:moveTo>
                  <a:cubicBezTo>
                    <a:pt x="20400" y="3246"/>
                    <a:pt x="21000" y="2646"/>
                    <a:pt x="21300" y="1986"/>
                  </a:cubicBezTo>
                  <a:cubicBezTo>
                    <a:pt x="21600" y="1326"/>
                    <a:pt x="21600" y="606"/>
                    <a:pt x="20100" y="246"/>
                  </a:cubicBezTo>
                  <a:cubicBezTo>
                    <a:pt x="18600" y="-114"/>
                    <a:pt x="15600" y="-114"/>
                    <a:pt x="12300" y="486"/>
                  </a:cubicBezTo>
                  <a:cubicBezTo>
                    <a:pt x="9000" y="1086"/>
                    <a:pt x="5400" y="2286"/>
                    <a:pt x="3300" y="4266"/>
                  </a:cubicBezTo>
                  <a:cubicBezTo>
                    <a:pt x="1200" y="6246"/>
                    <a:pt x="600" y="9006"/>
                    <a:pt x="1200" y="11346"/>
                  </a:cubicBezTo>
                  <a:cubicBezTo>
                    <a:pt x="1800" y="13686"/>
                    <a:pt x="3600" y="15606"/>
                    <a:pt x="3600" y="17226"/>
                  </a:cubicBezTo>
                  <a:cubicBezTo>
                    <a:pt x="3600" y="18846"/>
                    <a:pt x="1800" y="20166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9174343" y="5122966"/>
              <a:ext cx="184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600"/>
                    <a:pt x="0" y="13600"/>
                    <a:pt x="750" y="10400"/>
                  </a:cubicBezTo>
                  <a:cubicBezTo>
                    <a:pt x="1500" y="7200"/>
                    <a:pt x="3000" y="4800"/>
                    <a:pt x="6600" y="3200"/>
                  </a:cubicBezTo>
                  <a:cubicBezTo>
                    <a:pt x="10200" y="1600"/>
                    <a:pt x="159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9445737" y="4912607"/>
              <a:ext cx="165617" cy="402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506" fill="norm" stroke="1" extrusionOk="0">
                  <a:moveTo>
                    <a:pt x="20892" y="1000"/>
                  </a:moveTo>
                  <a:cubicBezTo>
                    <a:pt x="19602" y="590"/>
                    <a:pt x="18313" y="179"/>
                    <a:pt x="16701" y="43"/>
                  </a:cubicBezTo>
                  <a:cubicBezTo>
                    <a:pt x="15089" y="-94"/>
                    <a:pt x="13155" y="43"/>
                    <a:pt x="10414" y="1273"/>
                  </a:cubicBezTo>
                  <a:cubicBezTo>
                    <a:pt x="7674" y="2503"/>
                    <a:pt x="4128" y="4828"/>
                    <a:pt x="2032" y="7630"/>
                  </a:cubicBezTo>
                  <a:cubicBezTo>
                    <a:pt x="-63" y="10433"/>
                    <a:pt x="-708" y="13714"/>
                    <a:pt x="904" y="16106"/>
                  </a:cubicBezTo>
                  <a:cubicBezTo>
                    <a:pt x="2516" y="18498"/>
                    <a:pt x="6385" y="20002"/>
                    <a:pt x="10253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9665898" y="5043356"/>
              <a:ext cx="123999" cy="430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297" fill="norm" stroke="1" extrusionOk="0">
                  <a:moveTo>
                    <a:pt x="5036" y="7346"/>
                  </a:moveTo>
                  <a:cubicBezTo>
                    <a:pt x="3308" y="10882"/>
                    <a:pt x="1580" y="14419"/>
                    <a:pt x="716" y="16567"/>
                  </a:cubicBezTo>
                  <a:cubicBezTo>
                    <a:pt x="-148" y="18714"/>
                    <a:pt x="-148" y="19472"/>
                    <a:pt x="284" y="20167"/>
                  </a:cubicBezTo>
                  <a:cubicBezTo>
                    <a:pt x="716" y="20861"/>
                    <a:pt x="1580" y="21493"/>
                    <a:pt x="2012" y="21240"/>
                  </a:cubicBezTo>
                  <a:cubicBezTo>
                    <a:pt x="2444" y="20988"/>
                    <a:pt x="2444" y="19851"/>
                    <a:pt x="2444" y="17072"/>
                  </a:cubicBezTo>
                  <a:cubicBezTo>
                    <a:pt x="2444" y="14293"/>
                    <a:pt x="2444" y="9872"/>
                    <a:pt x="3092" y="6904"/>
                  </a:cubicBezTo>
                  <a:cubicBezTo>
                    <a:pt x="3740" y="3935"/>
                    <a:pt x="5036" y="2419"/>
                    <a:pt x="6548" y="1409"/>
                  </a:cubicBezTo>
                  <a:cubicBezTo>
                    <a:pt x="8060" y="398"/>
                    <a:pt x="9788" y="-107"/>
                    <a:pt x="12164" y="19"/>
                  </a:cubicBezTo>
                  <a:cubicBezTo>
                    <a:pt x="14540" y="146"/>
                    <a:pt x="17564" y="904"/>
                    <a:pt x="19292" y="2293"/>
                  </a:cubicBezTo>
                  <a:cubicBezTo>
                    <a:pt x="21020" y="3682"/>
                    <a:pt x="21452" y="5704"/>
                    <a:pt x="20372" y="6967"/>
                  </a:cubicBezTo>
                  <a:cubicBezTo>
                    <a:pt x="19292" y="8230"/>
                    <a:pt x="16700" y="8735"/>
                    <a:pt x="14108" y="9051"/>
                  </a:cubicBezTo>
                  <a:cubicBezTo>
                    <a:pt x="11516" y="9367"/>
                    <a:pt x="8924" y="9493"/>
                    <a:pt x="6980" y="9177"/>
                  </a:cubicBezTo>
                  <a:cubicBezTo>
                    <a:pt x="5036" y="8861"/>
                    <a:pt x="3740" y="8104"/>
                    <a:pt x="2444" y="7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9818358" y="4908295"/>
              <a:ext cx="16133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9112" y="0"/>
                  </a:moveTo>
                  <a:cubicBezTo>
                    <a:pt x="10800" y="0"/>
                    <a:pt x="12487" y="0"/>
                    <a:pt x="14006" y="272"/>
                  </a:cubicBezTo>
                  <a:cubicBezTo>
                    <a:pt x="15525" y="543"/>
                    <a:pt x="16875" y="1087"/>
                    <a:pt x="18394" y="2989"/>
                  </a:cubicBezTo>
                  <a:cubicBezTo>
                    <a:pt x="19913" y="4891"/>
                    <a:pt x="21600" y="8151"/>
                    <a:pt x="21262" y="10868"/>
                  </a:cubicBezTo>
                  <a:cubicBezTo>
                    <a:pt x="20925" y="13585"/>
                    <a:pt x="18562" y="15758"/>
                    <a:pt x="14681" y="17457"/>
                  </a:cubicBezTo>
                  <a:cubicBezTo>
                    <a:pt x="10800" y="19155"/>
                    <a:pt x="5400" y="203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7165632" y="5516530"/>
              <a:ext cx="2637393" cy="120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" y="19762"/>
                    <a:pt x="126" y="17923"/>
                    <a:pt x="303" y="16774"/>
                  </a:cubicBezTo>
                  <a:cubicBezTo>
                    <a:pt x="481" y="15626"/>
                    <a:pt x="774" y="15166"/>
                    <a:pt x="1308" y="14706"/>
                  </a:cubicBezTo>
                  <a:cubicBezTo>
                    <a:pt x="1842" y="14247"/>
                    <a:pt x="2616" y="13787"/>
                    <a:pt x="3401" y="13328"/>
                  </a:cubicBezTo>
                  <a:cubicBezTo>
                    <a:pt x="4186" y="12868"/>
                    <a:pt x="4981" y="12409"/>
                    <a:pt x="5777" y="11489"/>
                  </a:cubicBezTo>
                  <a:cubicBezTo>
                    <a:pt x="6572" y="10570"/>
                    <a:pt x="7367" y="9191"/>
                    <a:pt x="8152" y="7813"/>
                  </a:cubicBezTo>
                  <a:cubicBezTo>
                    <a:pt x="8937" y="6434"/>
                    <a:pt x="9712" y="5055"/>
                    <a:pt x="10486" y="3906"/>
                  </a:cubicBezTo>
                  <a:cubicBezTo>
                    <a:pt x="11260" y="2757"/>
                    <a:pt x="12035" y="1838"/>
                    <a:pt x="12851" y="1379"/>
                  </a:cubicBezTo>
                  <a:cubicBezTo>
                    <a:pt x="13667" y="919"/>
                    <a:pt x="14526" y="919"/>
                    <a:pt x="15394" y="919"/>
                  </a:cubicBezTo>
                  <a:cubicBezTo>
                    <a:pt x="16263" y="919"/>
                    <a:pt x="17142" y="919"/>
                    <a:pt x="17990" y="689"/>
                  </a:cubicBezTo>
                  <a:cubicBezTo>
                    <a:pt x="18837" y="460"/>
                    <a:pt x="19653" y="0"/>
                    <a:pt x="20250" y="0"/>
                  </a:cubicBezTo>
                  <a:cubicBezTo>
                    <a:pt x="20847" y="0"/>
                    <a:pt x="21223" y="460"/>
                    <a:pt x="21600" y="9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7823516" y="5688214"/>
              <a:ext cx="269804" cy="372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16" fill="norm" stroke="1" extrusionOk="0">
                  <a:moveTo>
                    <a:pt x="14177" y="3163"/>
                  </a:moveTo>
                  <a:cubicBezTo>
                    <a:pt x="13770" y="2438"/>
                    <a:pt x="13362" y="1714"/>
                    <a:pt x="12445" y="1061"/>
                  </a:cubicBezTo>
                  <a:cubicBezTo>
                    <a:pt x="11528" y="409"/>
                    <a:pt x="10102" y="-171"/>
                    <a:pt x="9083" y="46"/>
                  </a:cubicBezTo>
                  <a:cubicBezTo>
                    <a:pt x="8064" y="264"/>
                    <a:pt x="7453" y="1279"/>
                    <a:pt x="7249" y="3888"/>
                  </a:cubicBezTo>
                  <a:cubicBezTo>
                    <a:pt x="7045" y="6497"/>
                    <a:pt x="7249" y="10701"/>
                    <a:pt x="7453" y="13166"/>
                  </a:cubicBezTo>
                  <a:cubicBezTo>
                    <a:pt x="7656" y="15630"/>
                    <a:pt x="7860" y="16355"/>
                    <a:pt x="8166" y="17515"/>
                  </a:cubicBezTo>
                  <a:cubicBezTo>
                    <a:pt x="8471" y="18675"/>
                    <a:pt x="8879" y="20269"/>
                    <a:pt x="8573" y="20849"/>
                  </a:cubicBezTo>
                  <a:cubicBezTo>
                    <a:pt x="8268" y="21429"/>
                    <a:pt x="7249" y="20994"/>
                    <a:pt x="5924" y="20197"/>
                  </a:cubicBezTo>
                  <a:cubicBezTo>
                    <a:pt x="4600" y="19399"/>
                    <a:pt x="2970" y="18240"/>
                    <a:pt x="1849" y="17370"/>
                  </a:cubicBezTo>
                  <a:cubicBezTo>
                    <a:pt x="728" y="16500"/>
                    <a:pt x="117" y="15920"/>
                    <a:pt x="15" y="15268"/>
                  </a:cubicBezTo>
                  <a:cubicBezTo>
                    <a:pt x="-87" y="14616"/>
                    <a:pt x="321" y="13891"/>
                    <a:pt x="1747" y="13383"/>
                  </a:cubicBezTo>
                  <a:cubicBezTo>
                    <a:pt x="3173" y="12876"/>
                    <a:pt x="5619" y="12586"/>
                    <a:pt x="9083" y="11934"/>
                  </a:cubicBezTo>
                  <a:cubicBezTo>
                    <a:pt x="12547" y="11281"/>
                    <a:pt x="17030" y="10267"/>
                    <a:pt x="21513" y="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8099621" y="5736252"/>
              <a:ext cx="154703" cy="299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421" fill="norm" stroke="1" extrusionOk="0">
                  <a:moveTo>
                    <a:pt x="16124" y="553"/>
                  </a:moveTo>
                  <a:cubicBezTo>
                    <a:pt x="13999" y="187"/>
                    <a:pt x="11874" y="-179"/>
                    <a:pt x="9927" y="96"/>
                  </a:cubicBezTo>
                  <a:cubicBezTo>
                    <a:pt x="7979" y="370"/>
                    <a:pt x="6209" y="1285"/>
                    <a:pt x="4261" y="3940"/>
                  </a:cubicBezTo>
                  <a:cubicBezTo>
                    <a:pt x="2314" y="6594"/>
                    <a:pt x="189" y="10987"/>
                    <a:pt x="12" y="14190"/>
                  </a:cubicBezTo>
                  <a:cubicBezTo>
                    <a:pt x="-165" y="17394"/>
                    <a:pt x="1605" y="19407"/>
                    <a:pt x="5501" y="20414"/>
                  </a:cubicBezTo>
                  <a:cubicBezTo>
                    <a:pt x="9396" y="21421"/>
                    <a:pt x="15415" y="21421"/>
                    <a:pt x="21435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8343769" y="5782314"/>
              <a:ext cx="33224" cy="25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6646" y="0"/>
                  </a:moveTo>
                  <a:cubicBezTo>
                    <a:pt x="3323" y="3888"/>
                    <a:pt x="0" y="7776"/>
                    <a:pt x="0" y="11016"/>
                  </a:cubicBezTo>
                  <a:cubicBezTo>
                    <a:pt x="0" y="14256"/>
                    <a:pt x="3323" y="16848"/>
                    <a:pt x="5816" y="18684"/>
                  </a:cubicBezTo>
                  <a:cubicBezTo>
                    <a:pt x="8308" y="20520"/>
                    <a:pt x="9969" y="21600"/>
                    <a:pt x="12462" y="21060"/>
                  </a:cubicBezTo>
                  <a:cubicBezTo>
                    <a:pt x="14954" y="20520"/>
                    <a:pt x="18277" y="1836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8366770" y="5759232"/>
              <a:ext cx="159509" cy="305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191" fill="norm" stroke="1" extrusionOk="0">
                  <a:moveTo>
                    <a:pt x="332" y="6380"/>
                  </a:moveTo>
                  <a:cubicBezTo>
                    <a:pt x="332" y="5495"/>
                    <a:pt x="332" y="4609"/>
                    <a:pt x="332" y="3547"/>
                  </a:cubicBezTo>
                  <a:cubicBezTo>
                    <a:pt x="332" y="2485"/>
                    <a:pt x="332" y="1245"/>
                    <a:pt x="1994" y="537"/>
                  </a:cubicBezTo>
                  <a:cubicBezTo>
                    <a:pt x="3655" y="-171"/>
                    <a:pt x="6978" y="-348"/>
                    <a:pt x="10800" y="1068"/>
                  </a:cubicBezTo>
                  <a:cubicBezTo>
                    <a:pt x="14622" y="2485"/>
                    <a:pt x="18942" y="5495"/>
                    <a:pt x="20271" y="8770"/>
                  </a:cubicBezTo>
                  <a:cubicBezTo>
                    <a:pt x="21600" y="12045"/>
                    <a:pt x="19938" y="15586"/>
                    <a:pt x="17446" y="17711"/>
                  </a:cubicBezTo>
                  <a:cubicBezTo>
                    <a:pt x="14954" y="19836"/>
                    <a:pt x="11631" y="20544"/>
                    <a:pt x="9138" y="20898"/>
                  </a:cubicBezTo>
                  <a:cubicBezTo>
                    <a:pt x="6646" y="21252"/>
                    <a:pt x="4985" y="21252"/>
                    <a:pt x="3323" y="21075"/>
                  </a:cubicBezTo>
                  <a:cubicBezTo>
                    <a:pt x="1662" y="20898"/>
                    <a:pt x="0" y="20544"/>
                    <a:pt x="0" y="20190"/>
                  </a:cubicBezTo>
                  <a:cubicBezTo>
                    <a:pt x="0" y="19836"/>
                    <a:pt x="1662" y="19482"/>
                    <a:pt x="4486" y="19127"/>
                  </a:cubicBezTo>
                  <a:cubicBezTo>
                    <a:pt x="7311" y="18773"/>
                    <a:pt x="11298" y="18419"/>
                    <a:pt x="15286" y="1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8606997" y="5996985"/>
              <a:ext cx="30669" cy="9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1" fill="norm" stroke="1" extrusionOk="0">
                  <a:moveTo>
                    <a:pt x="0" y="0"/>
                  </a:moveTo>
                  <a:cubicBezTo>
                    <a:pt x="0" y="5254"/>
                    <a:pt x="0" y="10508"/>
                    <a:pt x="0" y="14595"/>
                  </a:cubicBezTo>
                  <a:cubicBezTo>
                    <a:pt x="0" y="18681"/>
                    <a:pt x="0" y="21600"/>
                    <a:pt x="3600" y="21016"/>
                  </a:cubicBezTo>
                  <a:cubicBezTo>
                    <a:pt x="7200" y="20432"/>
                    <a:pt x="14400" y="16346"/>
                    <a:pt x="21600" y="12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8675999" y="5759313"/>
              <a:ext cx="126612" cy="347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67" fill="norm" stroke="1" extrusionOk="0">
                  <a:moveTo>
                    <a:pt x="0" y="946"/>
                  </a:moveTo>
                  <a:cubicBezTo>
                    <a:pt x="1728" y="473"/>
                    <a:pt x="3456" y="0"/>
                    <a:pt x="6264" y="0"/>
                  </a:cubicBezTo>
                  <a:cubicBezTo>
                    <a:pt x="9072" y="0"/>
                    <a:pt x="12960" y="473"/>
                    <a:pt x="15984" y="2365"/>
                  </a:cubicBezTo>
                  <a:cubicBezTo>
                    <a:pt x="19008" y="4257"/>
                    <a:pt x="21168" y="7568"/>
                    <a:pt x="21384" y="10642"/>
                  </a:cubicBezTo>
                  <a:cubicBezTo>
                    <a:pt x="21600" y="13717"/>
                    <a:pt x="19872" y="16555"/>
                    <a:pt x="17928" y="18368"/>
                  </a:cubicBezTo>
                  <a:cubicBezTo>
                    <a:pt x="15984" y="20181"/>
                    <a:pt x="13824" y="20969"/>
                    <a:pt x="11664" y="21285"/>
                  </a:cubicBezTo>
                  <a:cubicBezTo>
                    <a:pt x="9504" y="21600"/>
                    <a:pt x="7344" y="21442"/>
                    <a:pt x="5184" y="21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4464088" y="1211513"/>
              <a:ext cx="209822" cy="213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77" fill="norm" stroke="1" extrusionOk="0">
                  <a:moveTo>
                    <a:pt x="6532" y="6997"/>
                  </a:moveTo>
                  <a:cubicBezTo>
                    <a:pt x="7053" y="5727"/>
                    <a:pt x="7573" y="4456"/>
                    <a:pt x="8614" y="3058"/>
                  </a:cubicBezTo>
                  <a:cubicBezTo>
                    <a:pt x="9655" y="1661"/>
                    <a:pt x="11217" y="136"/>
                    <a:pt x="11737" y="9"/>
                  </a:cubicBezTo>
                  <a:cubicBezTo>
                    <a:pt x="12258" y="-118"/>
                    <a:pt x="11737" y="1153"/>
                    <a:pt x="10046" y="3821"/>
                  </a:cubicBezTo>
                  <a:cubicBezTo>
                    <a:pt x="8354" y="6489"/>
                    <a:pt x="5491" y="10555"/>
                    <a:pt x="3539" y="13223"/>
                  </a:cubicBezTo>
                  <a:cubicBezTo>
                    <a:pt x="1588" y="15891"/>
                    <a:pt x="547" y="17162"/>
                    <a:pt x="156" y="18433"/>
                  </a:cubicBezTo>
                  <a:cubicBezTo>
                    <a:pt x="-234" y="19703"/>
                    <a:pt x="26" y="20974"/>
                    <a:pt x="1848" y="21228"/>
                  </a:cubicBezTo>
                  <a:cubicBezTo>
                    <a:pt x="3670" y="21482"/>
                    <a:pt x="7053" y="20720"/>
                    <a:pt x="10566" y="19703"/>
                  </a:cubicBezTo>
                  <a:cubicBezTo>
                    <a:pt x="14079" y="18687"/>
                    <a:pt x="17723" y="17416"/>
                    <a:pt x="21366" y="161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4533155" y="929718"/>
              <a:ext cx="5291770" cy="3834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504" fill="norm" stroke="1" extrusionOk="0">
                  <a:moveTo>
                    <a:pt x="43" y="2620"/>
                  </a:moveTo>
                  <a:cubicBezTo>
                    <a:pt x="11" y="2563"/>
                    <a:pt x="-20" y="2505"/>
                    <a:pt x="16" y="2448"/>
                  </a:cubicBezTo>
                  <a:cubicBezTo>
                    <a:pt x="53" y="2391"/>
                    <a:pt x="157" y="2333"/>
                    <a:pt x="366" y="2240"/>
                  </a:cubicBezTo>
                  <a:cubicBezTo>
                    <a:pt x="574" y="2147"/>
                    <a:pt x="887" y="2018"/>
                    <a:pt x="1178" y="1860"/>
                  </a:cubicBezTo>
                  <a:cubicBezTo>
                    <a:pt x="1470" y="1703"/>
                    <a:pt x="1741" y="1516"/>
                    <a:pt x="2027" y="1323"/>
                  </a:cubicBezTo>
                  <a:cubicBezTo>
                    <a:pt x="2314" y="1129"/>
                    <a:pt x="2616" y="929"/>
                    <a:pt x="2950" y="757"/>
                  </a:cubicBezTo>
                  <a:cubicBezTo>
                    <a:pt x="3283" y="585"/>
                    <a:pt x="3648" y="441"/>
                    <a:pt x="4007" y="334"/>
                  </a:cubicBezTo>
                  <a:cubicBezTo>
                    <a:pt x="4367" y="226"/>
                    <a:pt x="4721" y="155"/>
                    <a:pt x="5065" y="112"/>
                  </a:cubicBezTo>
                  <a:cubicBezTo>
                    <a:pt x="5409" y="69"/>
                    <a:pt x="5742" y="54"/>
                    <a:pt x="6112" y="40"/>
                  </a:cubicBezTo>
                  <a:cubicBezTo>
                    <a:pt x="6482" y="26"/>
                    <a:pt x="6888" y="11"/>
                    <a:pt x="7305" y="4"/>
                  </a:cubicBezTo>
                  <a:cubicBezTo>
                    <a:pt x="7722" y="-3"/>
                    <a:pt x="8149" y="-3"/>
                    <a:pt x="8529" y="18"/>
                  </a:cubicBezTo>
                  <a:cubicBezTo>
                    <a:pt x="8910" y="40"/>
                    <a:pt x="9243" y="83"/>
                    <a:pt x="9597" y="140"/>
                  </a:cubicBezTo>
                  <a:cubicBezTo>
                    <a:pt x="9952" y="198"/>
                    <a:pt x="10327" y="269"/>
                    <a:pt x="10691" y="362"/>
                  </a:cubicBezTo>
                  <a:cubicBezTo>
                    <a:pt x="11056" y="456"/>
                    <a:pt x="11410" y="570"/>
                    <a:pt x="11765" y="685"/>
                  </a:cubicBezTo>
                  <a:cubicBezTo>
                    <a:pt x="12119" y="800"/>
                    <a:pt x="12473" y="914"/>
                    <a:pt x="12827" y="1043"/>
                  </a:cubicBezTo>
                  <a:cubicBezTo>
                    <a:pt x="13182" y="1172"/>
                    <a:pt x="13536" y="1316"/>
                    <a:pt x="13880" y="1459"/>
                  </a:cubicBezTo>
                  <a:cubicBezTo>
                    <a:pt x="14224" y="1602"/>
                    <a:pt x="14557" y="1746"/>
                    <a:pt x="14927" y="1932"/>
                  </a:cubicBezTo>
                  <a:cubicBezTo>
                    <a:pt x="15297" y="2118"/>
                    <a:pt x="15703" y="2348"/>
                    <a:pt x="16078" y="2598"/>
                  </a:cubicBezTo>
                  <a:cubicBezTo>
                    <a:pt x="16454" y="2849"/>
                    <a:pt x="16797" y="3122"/>
                    <a:pt x="17120" y="3408"/>
                  </a:cubicBezTo>
                  <a:cubicBezTo>
                    <a:pt x="17443" y="3695"/>
                    <a:pt x="17746" y="3996"/>
                    <a:pt x="18027" y="4318"/>
                  </a:cubicBezTo>
                  <a:cubicBezTo>
                    <a:pt x="18308" y="4641"/>
                    <a:pt x="18569" y="4985"/>
                    <a:pt x="18824" y="5343"/>
                  </a:cubicBezTo>
                  <a:cubicBezTo>
                    <a:pt x="19079" y="5702"/>
                    <a:pt x="19329" y="6074"/>
                    <a:pt x="19559" y="6483"/>
                  </a:cubicBezTo>
                  <a:cubicBezTo>
                    <a:pt x="19788" y="6891"/>
                    <a:pt x="19996" y="7336"/>
                    <a:pt x="20173" y="7787"/>
                  </a:cubicBezTo>
                  <a:cubicBezTo>
                    <a:pt x="20350" y="8239"/>
                    <a:pt x="20496" y="8697"/>
                    <a:pt x="20637" y="9170"/>
                  </a:cubicBezTo>
                  <a:cubicBezTo>
                    <a:pt x="20778" y="9643"/>
                    <a:pt x="20913" y="10131"/>
                    <a:pt x="21033" y="10639"/>
                  </a:cubicBezTo>
                  <a:cubicBezTo>
                    <a:pt x="21153" y="11148"/>
                    <a:pt x="21257" y="11678"/>
                    <a:pt x="21325" y="12151"/>
                  </a:cubicBezTo>
                  <a:cubicBezTo>
                    <a:pt x="21392" y="12624"/>
                    <a:pt x="21424" y="13040"/>
                    <a:pt x="21460" y="13506"/>
                  </a:cubicBezTo>
                  <a:cubicBezTo>
                    <a:pt x="21497" y="13972"/>
                    <a:pt x="21538" y="14488"/>
                    <a:pt x="21559" y="14997"/>
                  </a:cubicBezTo>
                  <a:cubicBezTo>
                    <a:pt x="21580" y="15505"/>
                    <a:pt x="21580" y="16007"/>
                    <a:pt x="21564" y="16480"/>
                  </a:cubicBezTo>
                  <a:cubicBezTo>
                    <a:pt x="21549" y="16953"/>
                    <a:pt x="21517" y="17397"/>
                    <a:pt x="21486" y="17835"/>
                  </a:cubicBezTo>
                  <a:cubicBezTo>
                    <a:pt x="21455" y="18272"/>
                    <a:pt x="21424" y="18702"/>
                    <a:pt x="21382" y="19117"/>
                  </a:cubicBezTo>
                  <a:cubicBezTo>
                    <a:pt x="21340" y="19533"/>
                    <a:pt x="21288" y="19934"/>
                    <a:pt x="21257" y="20386"/>
                  </a:cubicBezTo>
                  <a:cubicBezTo>
                    <a:pt x="21226" y="20837"/>
                    <a:pt x="21215" y="21339"/>
                    <a:pt x="21205" y="21468"/>
                  </a:cubicBezTo>
                  <a:cubicBezTo>
                    <a:pt x="21194" y="21597"/>
                    <a:pt x="21184" y="21353"/>
                    <a:pt x="21174" y="21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9619020" y="4647622"/>
              <a:ext cx="199339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5538" y="8100"/>
                    <a:pt x="11077" y="16200"/>
                    <a:pt x="14677" y="18900"/>
                  </a:cubicBezTo>
                  <a:cubicBezTo>
                    <a:pt x="18277" y="21600"/>
                    <a:pt x="19938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9680355" y="4661297"/>
              <a:ext cx="214673" cy="13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21600" y="264"/>
                  </a:moveTo>
                  <a:cubicBezTo>
                    <a:pt x="20057" y="-143"/>
                    <a:pt x="18514" y="-551"/>
                    <a:pt x="14914" y="2913"/>
                  </a:cubicBezTo>
                  <a:cubicBezTo>
                    <a:pt x="11314" y="6377"/>
                    <a:pt x="5657" y="13713"/>
                    <a:pt x="0" y="210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6276742" y="2082755"/>
              <a:ext cx="2154434" cy="125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546" fill="norm" stroke="1" extrusionOk="0">
                  <a:moveTo>
                    <a:pt x="16138" y="2825"/>
                  </a:moveTo>
                  <a:cubicBezTo>
                    <a:pt x="15730" y="2169"/>
                    <a:pt x="15322" y="1513"/>
                    <a:pt x="14863" y="1054"/>
                  </a:cubicBezTo>
                  <a:cubicBezTo>
                    <a:pt x="14404" y="595"/>
                    <a:pt x="13893" y="333"/>
                    <a:pt x="13167" y="180"/>
                  </a:cubicBezTo>
                  <a:cubicBezTo>
                    <a:pt x="12440" y="27"/>
                    <a:pt x="11496" y="-17"/>
                    <a:pt x="10629" y="5"/>
                  </a:cubicBezTo>
                  <a:cubicBezTo>
                    <a:pt x="9762" y="27"/>
                    <a:pt x="8972" y="114"/>
                    <a:pt x="8156" y="333"/>
                  </a:cubicBezTo>
                  <a:cubicBezTo>
                    <a:pt x="7340" y="551"/>
                    <a:pt x="6498" y="901"/>
                    <a:pt x="5695" y="1317"/>
                  </a:cubicBezTo>
                  <a:cubicBezTo>
                    <a:pt x="4891" y="1732"/>
                    <a:pt x="4126" y="2213"/>
                    <a:pt x="3387" y="2891"/>
                  </a:cubicBezTo>
                  <a:cubicBezTo>
                    <a:pt x="2647" y="3568"/>
                    <a:pt x="1933" y="4443"/>
                    <a:pt x="1372" y="5383"/>
                  </a:cubicBezTo>
                  <a:cubicBezTo>
                    <a:pt x="811" y="6323"/>
                    <a:pt x="403" y="7329"/>
                    <a:pt x="186" y="8509"/>
                  </a:cubicBezTo>
                  <a:cubicBezTo>
                    <a:pt x="-30" y="9690"/>
                    <a:pt x="-56" y="11045"/>
                    <a:pt x="97" y="12248"/>
                  </a:cubicBezTo>
                  <a:cubicBezTo>
                    <a:pt x="250" y="13450"/>
                    <a:pt x="582" y="14500"/>
                    <a:pt x="1041" y="15571"/>
                  </a:cubicBezTo>
                  <a:cubicBezTo>
                    <a:pt x="1500" y="16642"/>
                    <a:pt x="2086" y="17735"/>
                    <a:pt x="2724" y="18610"/>
                  </a:cubicBezTo>
                  <a:cubicBezTo>
                    <a:pt x="3361" y="19484"/>
                    <a:pt x="4050" y="20140"/>
                    <a:pt x="4789" y="20599"/>
                  </a:cubicBezTo>
                  <a:cubicBezTo>
                    <a:pt x="5529" y="21058"/>
                    <a:pt x="6319" y="21321"/>
                    <a:pt x="7174" y="21452"/>
                  </a:cubicBezTo>
                  <a:cubicBezTo>
                    <a:pt x="8028" y="21583"/>
                    <a:pt x="8946" y="21583"/>
                    <a:pt x="9915" y="21408"/>
                  </a:cubicBezTo>
                  <a:cubicBezTo>
                    <a:pt x="10884" y="21233"/>
                    <a:pt x="11904" y="20883"/>
                    <a:pt x="12873" y="20468"/>
                  </a:cubicBezTo>
                  <a:cubicBezTo>
                    <a:pt x="13842" y="20053"/>
                    <a:pt x="14761" y="19572"/>
                    <a:pt x="15653" y="18894"/>
                  </a:cubicBezTo>
                  <a:cubicBezTo>
                    <a:pt x="16546" y="18216"/>
                    <a:pt x="17413" y="17342"/>
                    <a:pt x="18242" y="16314"/>
                  </a:cubicBezTo>
                  <a:cubicBezTo>
                    <a:pt x="19070" y="15287"/>
                    <a:pt x="19861" y="14106"/>
                    <a:pt x="20396" y="13035"/>
                  </a:cubicBezTo>
                  <a:cubicBezTo>
                    <a:pt x="20932" y="11964"/>
                    <a:pt x="21212" y="11002"/>
                    <a:pt x="21365" y="9887"/>
                  </a:cubicBezTo>
                  <a:cubicBezTo>
                    <a:pt x="21518" y="8772"/>
                    <a:pt x="21544" y="7504"/>
                    <a:pt x="21416" y="6367"/>
                  </a:cubicBezTo>
                  <a:cubicBezTo>
                    <a:pt x="21289" y="5230"/>
                    <a:pt x="21008" y="4224"/>
                    <a:pt x="20549" y="3503"/>
                  </a:cubicBezTo>
                  <a:cubicBezTo>
                    <a:pt x="20090" y="2781"/>
                    <a:pt x="19453" y="2344"/>
                    <a:pt x="18688" y="2300"/>
                  </a:cubicBezTo>
                  <a:cubicBezTo>
                    <a:pt x="17923" y="2257"/>
                    <a:pt x="17030" y="2606"/>
                    <a:pt x="16316" y="3022"/>
                  </a:cubicBezTo>
                  <a:cubicBezTo>
                    <a:pt x="15602" y="3437"/>
                    <a:pt x="15067" y="3918"/>
                    <a:pt x="14773" y="4290"/>
                  </a:cubicBezTo>
                  <a:cubicBezTo>
                    <a:pt x="14480" y="4662"/>
                    <a:pt x="14429" y="4924"/>
                    <a:pt x="14378" y="518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8285867" y="2838238"/>
              <a:ext cx="229129" cy="28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42" fill="norm" stroke="1" extrusionOk="0">
                  <a:moveTo>
                    <a:pt x="1358" y="8603"/>
                  </a:moveTo>
                  <a:cubicBezTo>
                    <a:pt x="1358" y="11852"/>
                    <a:pt x="1358" y="15102"/>
                    <a:pt x="1118" y="17396"/>
                  </a:cubicBezTo>
                  <a:cubicBezTo>
                    <a:pt x="878" y="19690"/>
                    <a:pt x="398" y="21028"/>
                    <a:pt x="158" y="21219"/>
                  </a:cubicBezTo>
                  <a:cubicBezTo>
                    <a:pt x="-82" y="21410"/>
                    <a:pt x="-82" y="20454"/>
                    <a:pt x="398" y="17300"/>
                  </a:cubicBezTo>
                  <a:cubicBezTo>
                    <a:pt x="878" y="14146"/>
                    <a:pt x="1838" y="8794"/>
                    <a:pt x="2678" y="5640"/>
                  </a:cubicBezTo>
                  <a:cubicBezTo>
                    <a:pt x="3518" y="2486"/>
                    <a:pt x="4238" y="1530"/>
                    <a:pt x="5198" y="861"/>
                  </a:cubicBezTo>
                  <a:cubicBezTo>
                    <a:pt x="6158" y="192"/>
                    <a:pt x="7358" y="-190"/>
                    <a:pt x="8078" y="97"/>
                  </a:cubicBezTo>
                  <a:cubicBezTo>
                    <a:pt x="8798" y="383"/>
                    <a:pt x="9038" y="1339"/>
                    <a:pt x="11198" y="4206"/>
                  </a:cubicBezTo>
                  <a:cubicBezTo>
                    <a:pt x="13358" y="7074"/>
                    <a:pt x="17438" y="11852"/>
                    <a:pt x="21518" y="1663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8315658" y="2953250"/>
              <a:ext cx="307319" cy="1832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0" y="0"/>
                  </a:moveTo>
                  <a:cubicBezTo>
                    <a:pt x="1785" y="452"/>
                    <a:pt x="3570" y="904"/>
                    <a:pt x="5266" y="1521"/>
                  </a:cubicBezTo>
                  <a:cubicBezTo>
                    <a:pt x="6962" y="2139"/>
                    <a:pt x="8569" y="2922"/>
                    <a:pt x="9907" y="3736"/>
                  </a:cubicBezTo>
                  <a:cubicBezTo>
                    <a:pt x="11246" y="4549"/>
                    <a:pt x="12317" y="5392"/>
                    <a:pt x="13478" y="6356"/>
                  </a:cubicBezTo>
                  <a:cubicBezTo>
                    <a:pt x="14638" y="7321"/>
                    <a:pt x="15888" y="8405"/>
                    <a:pt x="17137" y="9399"/>
                  </a:cubicBezTo>
                  <a:cubicBezTo>
                    <a:pt x="18387" y="10393"/>
                    <a:pt x="19636" y="11297"/>
                    <a:pt x="20440" y="12261"/>
                  </a:cubicBezTo>
                  <a:cubicBezTo>
                    <a:pt x="21243" y="13225"/>
                    <a:pt x="21600" y="14249"/>
                    <a:pt x="21421" y="15153"/>
                  </a:cubicBezTo>
                  <a:cubicBezTo>
                    <a:pt x="21243" y="16057"/>
                    <a:pt x="20529" y="16840"/>
                    <a:pt x="19101" y="17654"/>
                  </a:cubicBezTo>
                  <a:cubicBezTo>
                    <a:pt x="17673" y="18467"/>
                    <a:pt x="15531" y="19310"/>
                    <a:pt x="13835" y="19973"/>
                  </a:cubicBezTo>
                  <a:cubicBezTo>
                    <a:pt x="12139" y="20636"/>
                    <a:pt x="10889" y="21118"/>
                    <a:pt x="964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8407660" y="4624621"/>
              <a:ext cx="168671" cy="11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1" fill="norm" stroke="1" extrusionOk="0">
                  <a:moveTo>
                    <a:pt x="0" y="0"/>
                  </a:moveTo>
                  <a:cubicBezTo>
                    <a:pt x="327" y="4500"/>
                    <a:pt x="654" y="9000"/>
                    <a:pt x="1473" y="12825"/>
                  </a:cubicBezTo>
                  <a:cubicBezTo>
                    <a:pt x="2291" y="16650"/>
                    <a:pt x="3600" y="19800"/>
                    <a:pt x="7036" y="20700"/>
                  </a:cubicBezTo>
                  <a:cubicBezTo>
                    <a:pt x="10473" y="21600"/>
                    <a:pt x="16036" y="20250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8491995" y="4678289"/>
              <a:ext cx="17633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7362099" y="5564924"/>
              <a:ext cx="1679826" cy="703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77" fill="norm" stroke="1" extrusionOk="0">
                  <a:moveTo>
                    <a:pt x="18957" y="5697"/>
                  </a:moveTo>
                  <a:cubicBezTo>
                    <a:pt x="18859" y="5385"/>
                    <a:pt x="18761" y="5074"/>
                    <a:pt x="18630" y="4879"/>
                  </a:cubicBezTo>
                  <a:cubicBezTo>
                    <a:pt x="18500" y="4684"/>
                    <a:pt x="18336" y="4606"/>
                    <a:pt x="18075" y="4450"/>
                  </a:cubicBezTo>
                  <a:cubicBezTo>
                    <a:pt x="17813" y="4294"/>
                    <a:pt x="17454" y="4060"/>
                    <a:pt x="17013" y="3709"/>
                  </a:cubicBezTo>
                  <a:cubicBezTo>
                    <a:pt x="16572" y="3358"/>
                    <a:pt x="16049" y="2890"/>
                    <a:pt x="15346" y="2422"/>
                  </a:cubicBezTo>
                  <a:cubicBezTo>
                    <a:pt x="14644" y="1954"/>
                    <a:pt x="13761" y="1487"/>
                    <a:pt x="13010" y="1058"/>
                  </a:cubicBezTo>
                  <a:cubicBezTo>
                    <a:pt x="12258" y="629"/>
                    <a:pt x="11637" y="239"/>
                    <a:pt x="10853" y="83"/>
                  </a:cubicBezTo>
                  <a:cubicBezTo>
                    <a:pt x="10069" y="-73"/>
                    <a:pt x="9121" y="5"/>
                    <a:pt x="8255" y="200"/>
                  </a:cubicBezTo>
                  <a:cubicBezTo>
                    <a:pt x="7389" y="395"/>
                    <a:pt x="6605" y="707"/>
                    <a:pt x="5690" y="1448"/>
                  </a:cubicBezTo>
                  <a:cubicBezTo>
                    <a:pt x="4775" y="2188"/>
                    <a:pt x="3729" y="3358"/>
                    <a:pt x="2978" y="4606"/>
                  </a:cubicBezTo>
                  <a:cubicBezTo>
                    <a:pt x="2226" y="5853"/>
                    <a:pt x="1769" y="7179"/>
                    <a:pt x="1507" y="8505"/>
                  </a:cubicBezTo>
                  <a:cubicBezTo>
                    <a:pt x="1246" y="9830"/>
                    <a:pt x="1180" y="11156"/>
                    <a:pt x="1278" y="12365"/>
                  </a:cubicBezTo>
                  <a:cubicBezTo>
                    <a:pt x="1377" y="13573"/>
                    <a:pt x="1638" y="14665"/>
                    <a:pt x="2177" y="15679"/>
                  </a:cubicBezTo>
                  <a:cubicBezTo>
                    <a:pt x="2716" y="16692"/>
                    <a:pt x="3533" y="17628"/>
                    <a:pt x="4432" y="18330"/>
                  </a:cubicBezTo>
                  <a:cubicBezTo>
                    <a:pt x="5331" y="19032"/>
                    <a:pt x="6311" y="19500"/>
                    <a:pt x="7291" y="19811"/>
                  </a:cubicBezTo>
                  <a:cubicBezTo>
                    <a:pt x="8272" y="20123"/>
                    <a:pt x="9252" y="20279"/>
                    <a:pt x="10363" y="20357"/>
                  </a:cubicBezTo>
                  <a:cubicBezTo>
                    <a:pt x="11474" y="20435"/>
                    <a:pt x="12716" y="20435"/>
                    <a:pt x="13843" y="20162"/>
                  </a:cubicBezTo>
                  <a:cubicBezTo>
                    <a:pt x="14970" y="19889"/>
                    <a:pt x="15983" y="19344"/>
                    <a:pt x="16947" y="18720"/>
                  </a:cubicBezTo>
                  <a:cubicBezTo>
                    <a:pt x="17911" y="18096"/>
                    <a:pt x="18826" y="17394"/>
                    <a:pt x="19513" y="16692"/>
                  </a:cubicBezTo>
                  <a:cubicBezTo>
                    <a:pt x="20199" y="15991"/>
                    <a:pt x="20656" y="15289"/>
                    <a:pt x="20967" y="14431"/>
                  </a:cubicBezTo>
                  <a:cubicBezTo>
                    <a:pt x="21277" y="13573"/>
                    <a:pt x="21441" y="12559"/>
                    <a:pt x="21473" y="11429"/>
                  </a:cubicBezTo>
                  <a:cubicBezTo>
                    <a:pt x="21506" y="10298"/>
                    <a:pt x="21408" y="9050"/>
                    <a:pt x="21130" y="8076"/>
                  </a:cubicBezTo>
                  <a:cubicBezTo>
                    <a:pt x="20852" y="7101"/>
                    <a:pt x="20395" y="6399"/>
                    <a:pt x="19758" y="5775"/>
                  </a:cubicBezTo>
                  <a:cubicBezTo>
                    <a:pt x="19121" y="5152"/>
                    <a:pt x="18304" y="4606"/>
                    <a:pt x="17454" y="4138"/>
                  </a:cubicBezTo>
                  <a:cubicBezTo>
                    <a:pt x="16604" y="3670"/>
                    <a:pt x="15722" y="3280"/>
                    <a:pt x="14856" y="2929"/>
                  </a:cubicBezTo>
                  <a:cubicBezTo>
                    <a:pt x="13990" y="2578"/>
                    <a:pt x="13140" y="2266"/>
                    <a:pt x="12275" y="1954"/>
                  </a:cubicBezTo>
                  <a:cubicBezTo>
                    <a:pt x="11409" y="1643"/>
                    <a:pt x="10526" y="1331"/>
                    <a:pt x="9628" y="1214"/>
                  </a:cubicBezTo>
                  <a:cubicBezTo>
                    <a:pt x="8729" y="1097"/>
                    <a:pt x="7814" y="1175"/>
                    <a:pt x="6866" y="1565"/>
                  </a:cubicBezTo>
                  <a:cubicBezTo>
                    <a:pt x="5919" y="1954"/>
                    <a:pt x="4938" y="2656"/>
                    <a:pt x="4007" y="3514"/>
                  </a:cubicBezTo>
                  <a:cubicBezTo>
                    <a:pt x="3076" y="4372"/>
                    <a:pt x="2193" y="5385"/>
                    <a:pt x="1507" y="6672"/>
                  </a:cubicBezTo>
                  <a:cubicBezTo>
                    <a:pt x="821" y="7959"/>
                    <a:pt x="331" y="9518"/>
                    <a:pt x="118" y="11000"/>
                  </a:cubicBezTo>
                  <a:cubicBezTo>
                    <a:pt x="-94" y="12482"/>
                    <a:pt x="-29" y="13885"/>
                    <a:pt x="380" y="15211"/>
                  </a:cubicBezTo>
                  <a:cubicBezTo>
                    <a:pt x="788" y="16536"/>
                    <a:pt x="1540" y="17784"/>
                    <a:pt x="2586" y="18720"/>
                  </a:cubicBezTo>
                  <a:cubicBezTo>
                    <a:pt x="3631" y="19656"/>
                    <a:pt x="4971" y="20279"/>
                    <a:pt x="6180" y="20708"/>
                  </a:cubicBezTo>
                  <a:cubicBezTo>
                    <a:pt x="7389" y="21137"/>
                    <a:pt x="8468" y="21371"/>
                    <a:pt x="9546" y="21449"/>
                  </a:cubicBezTo>
                  <a:cubicBezTo>
                    <a:pt x="10624" y="21527"/>
                    <a:pt x="11703" y="21449"/>
                    <a:pt x="12765" y="21137"/>
                  </a:cubicBezTo>
                  <a:cubicBezTo>
                    <a:pt x="13827" y="20825"/>
                    <a:pt x="14872" y="20279"/>
                    <a:pt x="15853" y="19266"/>
                  </a:cubicBezTo>
                  <a:cubicBezTo>
                    <a:pt x="16833" y="18252"/>
                    <a:pt x="17748" y="16770"/>
                    <a:pt x="18418" y="15172"/>
                  </a:cubicBezTo>
                  <a:cubicBezTo>
                    <a:pt x="19088" y="13573"/>
                    <a:pt x="19513" y="11858"/>
                    <a:pt x="19725" y="10766"/>
                  </a:cubicBezTo>
                  <a:cubicBezTo>
                    <a:pt x="19937" y="9674"/>
                    <a:pt x="19937" y="9206"/>
                    <a:pt x="19937" y="8739"/>
                  </a:cubicBezTo>
                  <a:cubicBezTo>
                    <a:pt x="19937" y="8271"/>
                    <a:pt x="19937" y="7803"/>
                    <a:pt x="19725" y="7530"/>
                  </a:cubicBezTo>
                  <a:cubicBezTo>
                    <a:pt x="19513" y="7257"/>
                    <a:pt x="19088" y="7179"/>
                    <a:pt x="18663" y="710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6827979" y="5890527"/>
              <a:ext cx="483635" cy="52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47" fill="norm" stroke="1" extrusionOk="0">
                  <a:moveTo>
                    <a:pt x="19692" y="5818"/>
                  </a:moveTo>
                  <a:cubicBezTo>
                    <a:pt x="20483" y="3761"/>
                    <a:pt x="21275" y="1704"/>
                    <a:pt x="21388" y="676"/>
                  </a:cubicBezTo>
                  <a:cubicBezTo>
                    <a:pt x="21501" y="-353"/>
                    <a:pt x="20936" y="-353"/>
                    <a:pt x="19013" y="1704"/>
                  </a:cubicBezTo>
                  <a:cubicBezTo>
                    <a:pt x="17091" y="3761"/>
                    <a:pt x="13811" y="7876"/>
                    <a:pt x="10588" y="9933"/>
                  </a:cubicBezTo>
                  <a:cubicBezTo>
                    <a:pt x="7365" y="11990"/>
                    <a:pt x="4198" y="11990"/>
                    <a:pt x="2332" y="11990"/>
                  </a:cubicBezTo>
                  <a:cubicBezTo>
                    <a:pt x="466" y="11990"/>
                    <a:pt x="-99" y="11990"/>
                    <a:pt x="14" y="13533"/>
                  </a:cubicBezTo>
                  <a:cubicBezTo>
                    <a:pt x="127" y="15076"/>
                    <a:pt x="919" y="18161"/>
                    <a:pt x="1710" y="2124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6773258" y="5828315"/>
              <a:ext cx="17003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5325" y="465"/>
                    <a:pt x="9199" y="929"/>
                    <a:pt x="5331" y="2787"/>
                  </a:cubicBezTo>
                  <a:cubicBezTo>
                    <a:pt x="1462" y="4645"/>
                    <a:pt x="-150" y="7897"/>
                    <a:pt x="11" y="11148"/>
                  </a:cubicBezTo>
                  <a:cubicBezTo>
                    <a:pt x="172" y="14400"/>
                    <a:pt x="2107" y="17652"/>
                    <a:pt x="5331" y="19394"/>
                  </a:cubicBezTo>
                  <a:cubicBezTo>
                    <a:pt x="8554" y="21135"/>
                    <a:pt x="13068" y="21368"/>
                    <a:pt x="1758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4236899" y="5973985"/>
              <a:ext cx="1533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4200619" y="5879881"/>
              <a:ext cx="28614" cy="4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0104" fill="norm" stroke="1" extrusionOk="0">
                  <a:moveTo>
                    <a:pt x="9353" y="20104"/>
                  </a:moveTo>
                  <a:cubicBezTo>
                    <a:pt x="3953" y="11210"/>
                    <a:pt x="-1447" y="2316"/>
                    <a:pt x="353" y="410"/>
                  </a:cubicBezTo>
                  <a:cubicBezTo>
                    <a:pt x="2153" y="-1496"/>
                    <a:pt x="11153" y="3586"/>
                    <a:pt x="20153" y="866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4244566" y="5914724"/>
              <a:ext cx="145671" cy="120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2335"/>
                  </a:moveTo>
                  <a:cubicBezTo>
                    <a:pt x="758" y="6835"/>
                    <a:pt x="1516" y="11335"/>
                    <a:pt x="1895" y="14935"/>
                  </a:cubicBezTo>
                  <a:cubicBezTo>
                    <a:pt x="2274" y="18535"/>
                    <a:pt x="2274" y="21235"/>
                    <a:pt x="2274" y="21235"/>
                  </a:cubicBezTo>
                  <a:cubicBezTo>
                    <a:pt x="2274" y="21235"/>
                    <a:pt x="2274" y="18535"/>
                    <a:pt x="3032" y="14935"/>
                  </a:cubicBezTo>
                  <a:cubicBezTo>
                    <a:pt x="3789" y="11335"/>
                    <a:pt x="5305" y="6835"/>
                    <a:pt x="7389" y="3910"/>
                  </a:cubicBezTo>
                  <a:cubicBezTo>
                    <a:pt x="9474" y="985"/>
                    <a:pt x="12126" y="-365"/>
                    <a:pt x="14021" y="85"/>
                  </a:cubicBezTo>
                  <a:cubicBezTo>
                    <a:pt x="15916" y="535"/>
                    <a:pt x="17053" y="2785"/>
                    <a:pt x="18189" y="6160"/>
                  </a:cubicBezTo>
                  <a:cubicBezTo>
                    <a:pt x="19326" y="9535"/>
                    <a:pt x="20463" y="14035"/>
                    <a:pt x="21600" y="185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4452708" y="5717041"/>
              <a:ext cx="129200" cy="33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24" fill="norm" stroke="1" extrusionOk="0">
                  <a:moveTo>
                    <a:pt x="16329" y="16083"/>
                  </a:moveTo>
                  <a:cubicBezTo>
                    <a:pt x="15482" y="15258"/>
                    <a:pt x="14635" y="14434"/>
                    <a:pt x="13152" y="14022"/>
                  </a:cubicBezTo>
                  <a:cubicBezTo>
                    <a:pt x="11670" y="13609"/>
                    <a:pt x="9552" y="13609"/>
                    <a:pt x="7646" y="13857"/>
                  </a:cubicBezTo>
                  <a:cubicBezTo>
                    <a:pt x="5740" y="14104"/>
                    <a:pt x="4046" y="14599"/>
                    <a:pt x="2564" y="15753"/>
                  </a:cubicBezTo>
                  <a:cubicBezTo>
                    <a:pt x="1082" y="16907"/>
                    <a:pt x="-189" y="18721"/>
                    <a:pt x="23" y="19875"/>
                  </a:cubicBezTo>
                  <a:cubicBezTo>
                    <a:pt x="235" y="21029"/>
                    <a:pt x="1929" y="21524"/>
                    <a:pt x="3623" y="21524"/>
                  </a:cubicBezTo>
                  <a:cubicBezTo>
                    <a:pt x="5317" y="21524"/>
                    <a:pt x="7011" y="21029"/>
                    <a:pt x="9552" y="18803"/>
                  </a:cubicBezTo>
                  <a:cubicBezTo>
                    <a:pt x="12093" y="16577"/>
                    <a:pt x="15482" y="12620"/>
                    <a:pt x="17387" y="9487"/>
                  </a:cubicBezTo>
                  <a:cubicBezTo>
                    <a:pt x="19293" y="6355"/>
                    <a:pt x="19717" y="4046"/>
                    <a:pt x="19929" y="2480"/>
                  </a:cubicBezTo>
                  <a:cubicBezTo>
                    <a:pt x="20140" y="913"/>
                    <a:pt x="20140" y="89"/>
                    <a:pt x="19293" y="6"/>
                  </a:cubicBezTo>
                  <a:cubicBezTo>
                    <a:pt x="18446" y="-76"/>
                    <a:pt x="16752" y="584"/>
                    <a:pt x="15270" y="2480"/>
                  </a:cubicBezTo>
                  <a:cubicBezTo>
                    <a:pt x="13787" y="4376"/>
                    <a:pt x="12517" y="7509"/>
                    <a:pt x="13576" y="10147"/>
                  </a:cubicBezTo>
                  <a:cubicBezTo>
                    <a:pt x="14635" y="12785"/>
                    <a:pt x="18023" y="14929"/>
                    <a:pt x="21411" y="170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4589676" y="5891199"/>
              <a:ext cx="114901" cy="14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370" fill="norm" stroke="1" extrusionOk="0">
                  <a:moveTo>
                    <a:pt x="2799" y="5454"/>
                  </a:moveTo>
                  <a:cubicBezTo>
                    <a:pt x="5147" y="5075"/>
                    <a:pt x="7495" y="4696"/>
                    <a:pt x="9373" y="3749"/>
                  </a:cubicBezTo>
                  <a:cubicBezTo>
                    <a:pt x="11251" y="2802"/>
                    <a:pt x="12660" y="1286"/>
                    <a:pt x="11955" y="528"/>
                  </a:cubicBezTo>
                  <a:cubicBezTo>
                    <a:pt x="11251" y="-230"/>
                    <a:pt x="8434" y="-230"/>
                    <a:pt x="5851" y="907"/>
                  </a:cubicBezTo>
                  <a:cubicBezTo>
                    <a:pt x="3269" y="2044"/>
                    <a:pt x="921" y="4317"/>
                    <a:pt x="216" y="7538"/>
                  </a:cubicBezTo>
                  <a:cubicBezTo>
                    <a:pt x="-488" y="10759"/>
                    <a:pt x="451" y="14928"/>
                    <a:pt x="4208" y="17391"/>
                  </a:cubicBezTo>
                  <a:cubicBezTo>
                    <a:pt x="7964" y="19854"/>
                    <a:pt x="14538" y="20612"/>
                    <a:pt x="21112" y="2137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4715757" y="5860122"/>
              <a:ext cx="102602" cy="38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536" fill="norm" stroke="1" extrusionOk="0">
                  <a:moveTo>
                    <a:pt x="7178" y="5515"/>
                  </a:moveTo>
                  <a:cubicBezTo>
                    <a:pt x="5597" y="9377"/>
                    <a:pt x="4017" y="13239"/>
                    <a:pt x="3226" y="15671"/>
                  </a:cubicBezTo>
                  <a:cubicBezTo>
                    <a:pt x="2436" y="18103"/>
                    <a:pt x="2436" y="19104"/>
                    <a:pt x="2436" y="19962"/>
                  </a:cubicBezTo>
                  <a:cubicBezTo>
                    <a:pt x="2436" y="20821"/>
                    <a:pt x="2436" y="21536"/>
                    <a:pt x="1909" y="21536"/>
                  </a:cubicBezTo>
                  <a:cubicBezTo>
                    <a:pt x="1382" y="21536"/>
                    <a:pt x="329" y="20821"/>
                    <a:pt x="65" y="18103"/>
                  </a:cubicBezTo>
                  <a:cubicBezTo>
                    <a:pt x="-198" y="15385"/>
                    <a:pt x="329" y="10664"/>
                    <a:pt x="1646" y="7517"/>
                  </a:cubicBezTo>
                  <a:cubicBezTo>
                    <a:pt x="2963" y="4370"/>
                    <a:pt x="5070" y="2797"/>
                    <a:pt x="6914" y="1724"/>
                  </a:cubicBezTo>
                  <a:cubicBezTo>
                    <a:pt x="8758" y="651"/>
                    <a:pt x="10339" y="79"/>
                    <a:pt x="12182" y="8"/>
                  </a:cubicBezTo>
                  <a:cubicBezTo>
                    <a:pt x="14026" y="-64"/>
                    <a:pt x="16134" y="365"/>
                    <a:pt x="17714" y="1080"/>
                  </a:cubicBezTo>
                  <a:cubicBezTo>
                    <a:pt x="19295" y="1796"/>
                    <a:pt x="20348" y="2797"/>
                    <a:pt x="20875" y="3655"/>
                  </a:cubicBezTo>
                  <a:cubicBezTo>
                    <a:pt x="21402" y="4513"/>
                    <a:pt x="21402" y="5229"/>
                    <a:pt x="18768" y="5944"/>
                  </a:cubicBezTo>
                  <a:cubicBezTo>
                    <a:pt x="16134" y="6659"/>
                    <a:pt x="10865" y="7374"/>
                    <a:pt x="7441" y="7661"/>
                  </a:cubicBezTo>
                  <a:cubicBezTo>
                    <a:pt x="4017" y="7947"/>
                    <a:pt x="2436" y="7804"/>
                    <a:pt x="856" y="76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4819579" y="5861080"/>
              <a:ext cx="138004" cy="163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1" fill="norm" stroke="1" extrusionOk="0">
                  <a:moveTo>
                    <a:pt x="0" y="5622"/>
                  </a:moveTo>
                  <a:cubicBezTo>
                    <a:pt x="2000" y="5949"/>
                    <a:pt x="4000" y="6276"/>
                    <a:pt x="6800" y="6113"/>
                  </a:cubicBezTo>
                  <a:cubicBezTo>
                    <a:pt x="9600" y="5949"/>
                    <a:pt x="13200" y="5295"/>
                    <a:pt x="14800" y="4149"/>
                  </a:cubicBezTo>
                  <a:cubicBezTo>
                    <a:pt x="16400" y="3004"/>
                    <a:pt x="16000" y="1367"/>
                    <a:pt x="14600" y="549"/>
                  </a:cubicBezTo>
                  <a:cubicBezTo>
                    <a:pt x="13200" y="-269"/>
                    <a:pt x="10800" y="-269"/>
                    <a:pt x="8200" y="1204"/>
                  </a:cubicBezTo>
                  <a:cubicBezTo>
                    <a:pt x="5600" y="2676"/>
                    <a:pt x="2800" y="5622"/>
                    <a:pt x="1400" y="8404"/>
                  </a:cubicBezTo>
                  <a:cubicBezTo>
                    <a:pt x="0" y="11186"/>
                    <a:pt x="0" y="13804"/>
                    <a:pt x="2800" y="16095"/>
                  </a:cubicBezTo>
                  <a:cubicBezTo>
                    <a:pt x="5600" y="18386"/>
                    <a:pt x="11200" y="20349"/>
                    <a:pt x="14800" y="20840"/>
                  </a:cubicBezTo>
                  <a:cubicBezTo>
                    <a:pt x="18400" y="21331"/>
                    <a:pt x="20000" y="20349"/>
                    <a:pt x="21600" y="193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4961101" y="5879427"/>
              <a:ext cx="142152" cy="14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920" fill="norm" stroke="1" extrusionOk="0">
                  <a:moveTo>
                    <a:pt x="4098" y="6956"/>
                  </a:moveTo>
                  <a:cubicBezTo>
                    <a:pt x="4098" y="8786"/>
                    <a:pt x="4098" y="10617"/>
                    <a:pt x="3712" y="13363"/>
                  </a:cubicBezTo>
                  <a:cubicBezTo>
                    <a:pt x="3326" y="16108"/>
                    <a:pt x="2555" y="19769"/>
                    <a:pt x="1784" y="20685"/>
                  </a:cubicBezTo>
                  <a:cubicBezTo>
                    <a:pt x="1012" y="21600"/>
                    <a:pt x="241" y="19769"/>
                    <a:pt x="48" y="16475"/>
                  </a:cubicBezTo>
                  <a:cubicBezTo>
                    <a:pt x="-145" y="13180"/>
                    <a:pt x="241" y="8420"/>
                    <a:pt x="1398" y="5125"/>
                  </a:cubicBezTo>
                  <a:cubicBezTo>
                    <a:pt x="2555" y="1831"/>
                    <a:pt x="4484" y="0"/>
                    <a:pt x="7184" y="0"/>
                  </a:cubicBezTo>
                  <a:cubicBezTo>
                    <a:pt x="9884" y="0"/>
                    <a:pt x="13355" y="1831"/>
                    <a:pt x="15862" y="5125"/>
                  </a:cubicBezTo>
                  <a:cubicBezTo>
                    <a:pt x="18369" y="8420"/>
                    <a:pt x="19912" y="13180"/>
                    <a:pt x="21455" y="179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5100128" y="5709280"/>
              <a:ext cx="292548" cy="333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67" fill="norm" stroke="1" extrusionOk="0">
                  <a:moveTo>
                    <a:pt x="6931" y="12040"/>
                  </a:moveTo>
                  <a:cubicBezTo>
                    <a:pt x="6000" y="11712"/>
                    <a:pt x="5069" y="11385"/>
                    <a:pt x="4231" y="11549"/>
                  </a:cubicBezTo>
                  <a:cubicBezTo>
                    <a:pt x="3393" y="11712"/>
                    <a:pt x="2648" y="12367"/>
                    <a:pt x="1996" y="13103"/>
                  </a:cubicBezTo>
                  <a:cubicBezTo>
                    <a:pt x="1345" y="13840"/>
                    <a:pt x="786" y="14658"/>
                    <a:pt x="414" y="15640"/>
                  </a:cubicBezTo>
                  <a:cubicBezTo>
                    <a:pt x="41" y="16622"/>
                    <a:pt x="-145" y="17767"/>
                    <a:pt x="134" y="18585"/>
                  </a:cubicBezTo>
                  <a:cubicBezTo>
                    <a:pt x="414" y="19403"/>
                    <a:pt x="1158" y="19894"/>
                    <a:pt x="2183" y="19567"/>
                  </a:cubicBezTo>
                  <a:cubicBezTo>
                    <a:pt x="3207" y="19240"/>
                    <a:pt x="4510" y="18094"/>
                    <a:pt x="5721" y="15149"/>
                  </a:cubicBezTo>
                  <a:cubicBezTo>
                    <a:pt x="6931" y="12203"/>
                    <a:pt x="8048" y="7458"/>
                    <a:pt x="8607" y="4512"/>
                  </a:cubicBezTo>
                  <a:cubicBezTo>
                    <a:pt x="9165" y="1567"/>
                    <a:pt x="9165" y="422"/>
                    <a:pt x="8793" y="94"/>
                  </a:cubicBezTo>
                  <a:cubicBezTo>
                    <a:pt x="8421" y="-233"/>
                    <a:pt x="7676" y="258"/>
                    <a:pt x="7024" y="2058"/>
                  </a:cubicBezTo>
                  <a:cubicBezTo>
                    <a:pt x="6372" y="3858"/>
                    <a:pt x="5814" y="6967"/>
                    <a:pt x="5721" y="9585"/>
                  </a:cubicBezTo>
                  <a:cubicBezTo>
                    <a:pt x="5627" y="12203"/>
                    <a:pt x="6000" y="14331"/>
                    <a:pt x="6465" y="15722"/>
                  </a:cubicBezTo>
                  <a:cubicBezTo>
                    <a:pt x="6931" y="17112"/>
                    <a:pt x="7489" y="17767"/>
                    <a:pt x="8234" y="18094"/>
                  </a:cubicBezTo>
                  <a:cubicBezTo>
                    <a:pt x="8979" y="18422"/>
                    <a:pt x="9910" y="18422"/>
                    <a:pt x="10562" y="17603"/>
                  </a:cubicBezTo>
                  <a:cubicBezTo>
                    <a:pt x="11214" y="16785"/>
                    <a:pt x="11586" y="15149"/>
                    <a:pt x="11586" y="13922"/>
                  </a:cubicBezTo>
                  <a:cubicBezTo>
                    <a:pt x="11586" y="12694"/>
                    <a:pt x="11214" y="11876"/>
                    <a:pt x="10655" y="11712"/>
                  </a:cubicBezTo>
                  <a:cubicBezTo>
                    <a:pt x="10096" y="11549"/>
                    <a:pt x="9352" y="12040"/>
                    <a:pt x="8979" y="12776"/>
                  </a:cubicBezTo>
                  <a:cubicBezTo>
                    <a:pt x="8607" y="13512"/>
                    <a:pt x="8607" y="14494"/>
                    <a:pt x="8886" y="15312"/>
                  </a:cubicBezTo>
                  <a:cubicBezTo>
                    <a:pt x="9165" y="16131"/>
                    <a:pt x="9724" y="16785"/>
                    <a:pt x="10469" y="17194"/>
                  </a:cubicBezTo>
                  <a:cubicBezTo>
                    <a:pt x="11214" y="17603"/>
                    <a:pt x="12145" y="17767"/>
                    <a:pt x="13448" y="16785"/>
                  </a:cubicBezTo>
                  <a:cubicBezTo>
                    <a:pt x="14752" y="15803"/>
                    <a:pt x="16427" y="13676"/>
                    <a:pt x="17824" y="12367"/>
                  </a:cubicBezTo>
                  <a:cubicBezTo>
                    <a:pt x="19221" y="11058"/>
                    <a:pt x="20338" y="10567"/>
                    <a:pt x="20896" y="10731"/>
                  </a:cubicBezTo>
                  <a:cubicBezTo>
                    <a:pt x="21455" y="10894"/>
                    <a:pt x="21455" y="11712"/>
                    <a:pt x="20896" y="13594"/>
                  </a:cubicBezTo>
                  <a:cubicBezTo>
                    <a:pt x="20338" y="15476"/>
                    <a:pt x="19221" y="18422"/>
                    <a:pt x="18103" y="213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5461170" y="5651978"/>
              <a:ext cx="40758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600" fill="norm" stroke="1" extrusionOk="0">
                  <a:moveTo>
                    <a:pt x="20263" y="0"/>
                  </a:moveTo>
                  <a:cubicBezTo>
                    <a:pt x="12639" y="5120"/>
                    <a:pt x="5016" y="10240"/>
                    <a:pt x="1839" y="13600"/>
                  </a:cubicBezTo>
                  <a:cubicBezTo>
                    <a:pt x="-1337" y="16960"/>
                    <a:pt x="-66" y="18560"/>
                    <a:pt x="3110" y="19600"/>
                  </a:cubicBezTo>
                  <a:cubicBezTo>
                    <a:pt x="6287" y="20640"/>
                    <a:pt x="11369" y="21120"/>
                    <a:pt x="16451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5409925" y="5848083"/>
              <a:ext cx="207006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400" y="12302"/>
                    <a:pt x="4800" y="4448"/>
                    <a:pt x="8400" y="1502"/>
                  </a:cubicBezTo>
                  <a:cubicBezTo>
                    <a:pt x="12000" y="-1443"/>
                    <a:pt x="168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5760761" y="5665223"/>
              <a:ext cx="198986" cy="63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458" fill="norm" stroke="1" extrusionOk="0">
                  <a:moveTo>
                    <a:pt x="12344" y="7328"/>
                  </a:moveTo>
                  <a:cubicBezTo>
                    <a:pt x="11534" y="6983"/>
                    <a:pt x="10724" y="6637"/>
                    <a:pt x="9644" y="6464"/>
                  </a:cubicBezTo>
                  <a:cubicBezTo>
                    <a:pt x="8564" y="6292"/>
                    <a:pt x="7214" y="6292"/>
                    <a:pt x="5459" y="6724"/>
                  </a:cubicBezTo>
                  <a:cubicBezTo>
                    <a:pt x="3704" y="7156"/>
                    <a:pt x="1544" y="8020"/>
                    <a:pt x="599" y="8668"/>
                  </a:cubicBezTo>
                  <a:cubicBezTo>
                    <a:pt x="-346" y="9316"/>
                    <a:pt x="-76" y="9748"/>
                    <a:pt x="734" y="9964"/>
                  </a:cubicBezTo>
                  <a:cubicBezTo>
                    <a:pt x="1544" y="10180"/>
                    <a:pt x="2894" y="10180"/>
                    <a:pt x="4109" y="10050"/>
                  </a:cubicBezTo>
                  <a:cubicBezTo>
                    <a:pt x="5324" y="9920"/>
                    <a:pt x="6404" y="9661"/>
                    <a:pt x="7619" y="8365"/>
                  </a:cubicBezTo>
                  <a:cubicBezTo>
                    <a:pt x="8834" y="7069"/>
                    <a:pt x="10184" y="4736"/>
                    <a:pt x="11804" y="3181"/>
                  </a:cubicBezTo>
                  <a:cubicBezTo>
                    <a:pt x="13424" y="1626"/>
                    <a:pt x="15314" y="848"/>
                    <a:pt x="16934" y="416"/>
                  </a:cubicBezTo>
                  <a:cubicBezTo>
                    <a:pt x="18554" y="-16"/>
                    <a:pt x="19904" y="-102"/>
                    <a:pt x="20579" y="114"/>
                  </a:cubicBezTo>
                  <a:cubicBezTo>
                    <a:pt x="21254" y="330"/>
                    <a:pt x="21254" y="848"/>
                    <a:pt x="19904" y="2101"/>
                  </a:cubicBezTo>
                  <a:cubicBezTo>
                    <a:pt x="18554" y="3354"/>
                    <a:pt x="15854" y="5341"/>
                    <a:pt x="13019" y="7760"/>
                  </a:cubicBezTo>
                  <a:cubicBezTo>
                    <a:pt x="10184" y="10180"/>
                    <a:pt x="7214" y="13031"/>
                    <a:pt x="5324" y="15277"/>
                  </a:cubicBezTo>
                  <a:cubicBezTo>
                    <a:pt x="3434" y="17524"/>
                    <a:pt x="2624" y="19165"/>
                    <a:pt x="2759" y="20159"/>
                  </a:cubicBezTo>
                  <a:cubicBezTo>
                    <a:pt x="2894" y="21152"/>
                    <a:pt x="3974" y="21498"/>
                    <a:pt x="4919" y="21455"/>
                  </a:cubicBezTo>
                  <a:cubicBezTo>
                    <a:pt x="5864" y="21412"/>
                    <a:pt x="6674" y="20980"/>
                    <a:pt x="7754" y="19640"/>
                  </a:cubicBezTo>
                  <a:cubicBezTo>
                    <a:pt x="8834" y="18301"/>
                    <a:pt x="10184" y="16055"/>
                    <a:pt x="10859" y="14716"/>
                  </a:cubicBezTo>
                  <a:cubicBezTo>
                    <a:pt x="11534" y="13376"/>
                    <a:pt x="11534" y="12944"/>
                    <a:pt x="13019" y="12426"/>
                  </a:cubicBezTo>
                  <a:cubicBezTo>
                    <a:pt x="14504" y="11908"/>
                    <a:pt x="17474" y="11303"/>
                    <a:pt x="20444" y="106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6142358" y="5778006"/>
              <a:ext cx="211344" cy="481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1" h="21398" fill="norm" stroke="1" extrusionOk="0">
                  <a:moveTo>
                    <a:pt x="4120" y="9742"/>
                  </a:moveTo>
                  <a:cubicBezTo>
                    <a:pt x="3617" y="12470"/>
                    <a:pt x="3115" y="15198"/>
                    <a:pt x="2738" y="16904"/>
                  </a:cubicBezTo>
                  <a:cubicBezTo>
                    <a:pt x="2362" y="18609"/>
                    <a:pt x="2110" y="19291"/>
                    <a:pt x="1734" y="19973"/>
                  </a:cubicBezTo>
                  <a:cubicBezTo>
                    <a:pt x="1357" y="20655"/>
                    <a:pt x="855" y="21337"/>
                    <a:pt x="478" y="21394"/>
                  </a:cubicBezTo>
                  <a:cubicBezTo>
                    <a:pt x="101" y="21451"/>
                    <a:pt x="-150" y="20883"/>
                    <a:pt x="101" y="18723"/>
                  </a:cubicBezTo>
                  <a:cubicBezTo>
                    <a:pt x="352" y="16563"/>
                    <a:pt x="1106" y="12811"/>
                    <a:pt x="2362" y="9742"/>
                  </a:cubicBezTo>
                  <a:cubicBezTo>
                    <a:pt x="3617" y="6672"/>
                    <a:pt x="5376" y="4285"/>
                    <a:pt x="7385" y="2750"/>
                  </a:cubicBezTo>
                  <a:cubicBezTo>
                    <a:pt x="9394" y="1215"/>
                    <a:pt x="11655" y="533"/>
                    <a:pt x="13538" y="192"/>
                  </a:cubicBezTo>
                  <a:cubicBezTo>
                    <a:pt x="15422" y="-149"/>
                    <a:pt x="16929" y="-149"/>
                    <a:pt x="18436" y="1158"/>
                  </a:cubicBezTo>
                  <a:cubicBezTo>
                    <a:pt x="19943" y="2466"/>
                    <a:pt x="21450" y="5080"/>
                    <a:pt x="20445" y="6899"/>
                  </a:cubicBezTo>
                  <a:cubicBezTo>
                    <a:pt x="19441" y="8718"/>
                    <a:pt x="15924" y="9742"/>
                    <a:pt x="12408" y="10424"/>
                  </a:cubicBezTo>
                  <a:cubicBezTo>
                    <a:pt x="8892" y="11106"/>
                    <a:pt x="5376" y="11447"/>
                    <a:pt x="1859" y="117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2703531" y="6619145"/>
              <a:ext cx="138004" cy="48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4406"/>
                  </a:moveTo>
                  <a:cubicBezTo>
                    <a:pt x="21600" y="3263"/>
                    <a:pt x="21600" y="2120"/>
                    <a:pt x="20800" y="1320"/>
                  </a:cubicBezTo>
                  <a:cubicBezTo>
                    <a:pt x="20000" y="520"/>
                    <a:pt x="18400" y="63"/>
                    <a:pt x="15600" y="6"/>
                  </a:cubicBezTo>
                  <a:cubicBezTo>
                    <a:pt x="12800" y="-51"/>
                    <a:pt x="8800" y="292"/>
                    <a:pt x="5800" y="1663"/>
                  </a:cubicBezTo>
                  <a:cubicBezTo>
                    <a:pt x="2800" y="3035"/>
                    <a:pt x="800" y="5435"/>
                    <a:pt x="800" y="8120"/>
                  </a:cubicBezTo>
                  <a:cubicBezTo>
                    <a:pt x="800" y="10806"/>
                    <a:pt x="2800" y="13778"/>
                    <a:pt x="4000" y="15663"/>
                  </a:cubicBezTo>
                  <a:cubicBezTo>
                    <a:pt x="5200" y="17549"/>
                    <a:pt x="5600" y="18349"/>
                    <a:pt x="5800" y="19149"/>
                  </a:cubicBezTo>
                  <a:cubicBezTo>
                    <a:pt x="6000" y="19949"/>
                    <a:pt x="6000" y="20749"/>
                    <a:pt x="5000" y="21149"/>
                  </a:cubicBezTo>
                  <a:cubicBezTo>
                    <a:pt x="4000" y="21549"/>
                    <a:pt x="2000" y="21549"/>
                    <a:pt x="0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2588528" y="6932340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800"/>
                    <a:pt x="3600" y="12000"/>
                    <a:pt x="7200" y="8400"/>
                  </a:cubicBezTo>
                  <a:cubicBezTo>
                    <a:pt x="10800" y="4800"/>
                    <a:pt x="162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2922862" y="6681641"/>
              <a:ext cx="171679" cy="4166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214" fill="norm" stroke="1" extrusionOk="0">
                  <a:moveTo>
                    <a:pt x="15394" y="3005"/>
                  </a:moveTo>
                  <a:cubicBezTo>
                    <a:pt x="15081" y="1834"/>
                    <a:pt x="14768" y="663"/>
                    <a:pt x="13829" y="207"/>
                  </a:cubicBezTo>
                  <a:cubicBezTo>
                    <a:pt x="12890" y="-248"/>
                    <a:pt x="11325" y="12"/>
                    <a:pt x="9133" y="1313"/>
                  </a:cubicBezTo>
                  <a:cubicBezTo>
                    <a:pt x="6942" y="2615"/>
                    <a:pt x="4125" y="4957"/>
                    <a:pt x="2246" y="7624"/>
                  </a:cubicBezTo>
                  <a:cubicBezTo>
                    <a:pt x="368" y="10292"/>
                    <a:pt x="-571" y="13285"/>
                    <a:pt x="368" y="15627"/>
                  </a:cubicBezTo>
                  <a:cubicBezTo>
                    <a:pt x="1307" y="17969"/>
                    <a:pt x="4125" y="19660"/>
                    <a:pt x="7099" y="20506"/>
                  </a:cubicBezTo>
                  <a:cubicBezTo>
                    <a:pt x="10072" y="21352"/>
                    <a:pt x="13203" y="21352"/>
                    <a:pt x="15551" y="20962"/>
                  </a:cubicBezTo>
                  <a:cubicBezTo>
                    <a:pt x="17899" y="20571"/>
                    <a:pt x="19464" y="19791"/>
                    <a:pt x="21029" y="19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3102720" y="6790190"/>
              <a:ext cx="166787" cy="487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459" fill="norm" stroke="1" extrusionOk="0">
                  <a:moveTo>
                    <a:pt x="3804" y="6596"/>
                  </a:moveTo>
                  <a:cubicBezTo>
                    <a:pt x="2514" y="8621"/>
                    <a:pt x="1225" y="10646"/>
                    <a:pt x="741" y="12839"/>
                  </a:cubicBezTo>
                  <a:cubicBezTo>
                    <a:pt x="257" y="15033"/>
                    <a:pt x="580" y="17395"/>
                    <a:pt x="741" y="18970"/>
                  </a:cubicBezTo>
                  <a:cubicBezTo>
                    <a:pt x="902" y="20545"/>
                    <a:pt x="902" y="21333"/>
                    <a:pt x="741" y="21445"/>
                  </a:cubicBezTo>
                  <a:cubicBezTo>
                    <a:pt x="580" y="21558"/>
                    <a:pt x="257" y="20996"/>
                    <a:pt x="96" y="18971"/>
                  </a:cubicBezTo>
                  <a:cubicBezTo>
                    <a:pt x="-65" y="16946"/>
                    <a:pt x="-65" y="13458"/>
                    <a:pt x="419" y="10364"/>
                  </a:cubicBezTo>
                  <a:cubicBezTo>
                    <a:pt x="902" y="7270"/>
                    <a:pt x="1869" y="4570"/>
                    <a:pt x="2836" y="2939"/>
                  </a:cubicBezTo>
                  <a:cubicBezTo>
                    <a:pt x="3804" y="1308"/>
                    <a:pt x="4771" y="746"/>
                    <a:pt x="6060" y="408"/>
                  </a:cubicBezTo>
                  <a:cubicBezTo>
                    <a:pt x="7350" y="71"/>
                    <a:pt x="8962" y="-42"/>
                    <a:pt x="10574" y="14"/>
                  </a:cubicBezTo>
                  <a:cubicBezTo>
                    <a:pt x="12186" y="71"/>
                    <a:pt x="13798" y="296"/>
                    <a:pt x="15410" y="577"/>
                  </a:cubicBezTo>
                  <a:cubicBezTo>
                    <a:pt x="17022" y="858"/>
                    <a:pt x="18634" y="1195"/>
                    <a:pt x="19762" y="1983"/>
                  </a:cubicBezTo>
                  <a:cubicBezTo>
                    <a:pt x="20890" y="2771"/>
                    <a:pt x="21535" y="4008"/>
                    <a:pt x="20568" y="5077"/>
                  </a:cubicBezTo>
                  <a:cubicBezTo>
                    <a:pt x="19601" y="6146"/>
                    <a:pt x="17022" y="7046"/>
                    <a:pt x="14926" y="7608"/>
                  </a:cubicBezTo>
                  <a:cubicBezTo>
                    <a:pt x="12831" y="8171"/>
                    <a:pt x="11219" y="8396"/>
                    <a:pt x="9607" y="8621"/>
                  </a:cubicBezTo>
                  <a:cubicBezTo>
                    <a:pt x="7995" y="8846"/>
                    <a:pt x="6383" y="9070"/>
                    <a:pt x="6060" y="9183"/>
                  </a:cubicBezTo>
                  <a:cubicBezTo>
                    <a:pt x="5738" y="9295"/>
                    <a:pt x="6705" y="9295"/>
                    <a:pt x="7672" y="9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3401213" y="6671668"/>
              <a:ext cx="23002" cy="46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0"/>
                  </a:moveTo>
                  <a:cubicBezTo>
                    <a:pt x="14400" y="3103"/>
                    <a:pt x="7200" y="6206"/>
                    <a:pt x="3600" y="9607"/>
                  </a:cubicBezTo>
                  <a:cubicBezTo>
                    <a:pt x="0" y="13008"/>
                    <a:pt x="0" y="16707"/>
                    <a:pt x="0" y="18855"/>
                  </a:cubicBezTo>
                  <a:cubicBezTo>
                    <a:pt x="0" y="21003"/>
                    <a:pt x="0" y="21600"/>
                    <a:pt x="1200" y="21540"/>
                  </a:cubicBezTo>
                  <a:cubicBezTo>
                    <a:pt x="2400" y="21481"/>
                    <a:pt x="4800" y="20765"/>
                    <a:pt x="7200" y="20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3539784" y="6743194"/>
              <a:ext cx="150480" cy="29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0892" fill="norm" stroke="1" extrusionOk="0">
                  <a:moveTo>
                    <a:pt x="2046" y="4761"/>
                  </a:moveTo>
                  <a:cubicBezTo>
                    <a:pt x="1692" y="9338"/>
                    <a:pt x="1337" y="13914"/>
                    <a:pt x="983" y="16660"/>
                  </a:cubicBezTo>
                  <a:cubicBezTo>
                    <a:pt x="629" y="19406"/>
                    <a:pt x="275" y="20321"/>
                    <a:pt x="98" y="20229"/>
                  </a:cubicBezTo>
                  <a:cubicBezTo>
                    <a:pt x="-79" y="20138"/>
                    <a:pt x="-79" y="19039"/>
                    <a:pt x="629" y="16202"/>
                  </a:cubicBezTo>
                  <a:cubicBezTo>
                    <a:pt x="1337" y="13365"/>
                    <a:pt x="2754" y="8789"/>
                    <a:pt x="3993" y="5951"/>
                  </a:cubicBezTo>
                  <a:cubicBezTo>
                    <a:pt x="5232" y="3114"/>
                    <a:pt x="6295" y="2016"/>
                    <a:pt x="7534" y="1100"/>
                  </a:cubicBezTo>
                  <a:cubicBezTo>
                    <a:pt x="8773" y="185"/>
                    <a:pt x="10190" y="-547"/>
                    <a:pt x="12669" y="551"/>
                  </a:cubicBezTo>
                  <a:cubicBezTo>
                    <a:pt x="15147" y="1650"/>
                    <a:pt x="18688" y="4578"/>
                    <a:pt x="20105" y="7873"/>
                  </a:cubicBezTo>
                  <a:cubicBezTo>
                    <a:pt x="21521" y="11168"/>
                    <a:pt x="20813" y="14829"/>
                    <a:pt x="18865" y="17117"/>
                  </a:cubicBezTo>
                  <a:cubicBezTo>
                    <a:pt x="16918" y="19406"/>
                    <a:pt x="13731" y="20321"/>
                    <a:pt x="10544" y="20687"/>
                  </a:cubicBezTo>
                  <a:cubicBezTo>
                    <a:pt x="7357" y="21053"/>
                    <a:pt x="4170" y="20870"/>
                    <a:pt x="3639" y="20595"/>
                  </a:cubicBezTo>
                  <a:cubicBezTo>
                    <a:pt x="3108" y="20321"/>
                    <a:pt x="5232" y="19955"/>
                    <a:pt x="7357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3753888" y="6986008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3907225" y="6687853"/>
              <a:ext cx="131653" cy="42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30" fill="norm" stroke="1" extrusionOk="0">
                  <a:moveTo>
                    <a:pt x="0" y="341"/>
                  </a:moveTo>
                  <a:cubicBezTo>
                    <a:pt x="2038" y="86"/>
                    <a:pt x="4075" y="-170"/>
                    <a:pt x="7132" y="150"/>
                  </a:cubicBezTo>
                  <a:cubicBezTo>
                    <a:pt x="10189" y="469"/>
                    <a:pt x="14264" y="1364"/>
                    <a:pt x="17117" y="3217"/>
                  </a:cubicBezTo>
                  <a:cubicBezTo>
                    <a:pt x="19970" y="5070"/>
                    <a:pt x="21600" y="7882"/>
                    <a:pt x="20785" y="10950"/>
                  </a:cubicBezTo>
                  <a:cubicBezTo>
                    <a:pt x="19970" y="14017"/>
                    <a:pt x="16709" y="17340"/>
                    <a:pt x="13857" y="19129"/>
                  </a:cubicBezTo>
                  <a:cubicBezTo>
                    <a:pt x="11004" y="20919"/>
                    <a:pt x="8558" y="21174"/>
                    <a:pt x="6113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4280390" y="6794337"/>
              <a:ext cx="37051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18786" y="0"/>
                  </a:moveTo>
                  <a:cubicBezTo>
                    <a:pt x="17750" y="4024"/>
                    <a:pt x="16715" y="8047"/>
                    <a:pt x="15309" y="11224"/>
                  </a:cubicBezTo>
                  <a:cubicBezTo>
                    <a:pt x="13904" y="14400"/>
                    <a:pt x="12128" y="16729"/>
                    <a:pt x="10131" y="18106"/>
                  </a:cubicBezTo>
                  <a:cubicBezTo>
                    <a:pt x="8134" y="19482"/>
                    <a:pt x="5915" y="19906"/>
                    <a:pt x="4213" y="19482"/>
                  </a:cubicBezTo>
                  <a:cubicBezTo>
                    <a:pt x="2512" y="19059"/>
                    <a:pt x="1328" y="17788"/>
                    <a:pt x="663" y="16624"/>
                  </a:cubicBezTo>
                  <a:cubicBezTo>
                    <a:pt x="-3" y="15459"/>
                    <a:pt x="-151" y="14400"/>
                    <a:pt x="145" y="13447"/>
                  </a:cubicBezTo>
                  <a:cubicBezTo>
                    <a:pt x="441" y="12494"/>
                    <a:pt x="1181" y="11647"/>
                    <a:pt x="2808" y="10906"/>
                  </a:cubicBezTo>
                  <a:cubicBezTo>
                    <a:pt x="4435" y="10165"/>
                    <a:pt x="6950" y="9529"/>
                    <a:pt x="8948" y="9529"/>
                  </a:cubicBezTo>
                  <a:cubicBezTo>
                    <a:pt x="10945" y="9529"/>
                    <a:pt x="12424" y="10165"/>
                    <a:pt x="13756" y="11647"/>
                  </a:cubicBezTo>
                  <a:cubicBezTo>
                    <a:pt x="15087" y="13129"/>
                    <a:pt x="16271" y="15459"/>
                    <a:pt x="17528" y="17259"/>
                  </a:cubicBezTo>
                  <a:cubicBezTo>
                    <a:pt x="18786" y="19059"/>
                    <a:pt x="20117" y="20329"/>
                    <a:pt x="21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5034250" y="6582540"/>
              <a:ext cx="122671" cy="47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3353"/>
                  </a:moveTo>
                  <a:cubicBezTo>
                    <a:pt x="21600" y="2772"/>
                    <a:pt x="21600" y="2192"/>
                    <a:pt x="20700" y="1553"/>
                  </a:cubicBezTo>
                  <a:cubicBezTo>
                    <a:pt x="19800" y="914"/>
                    <a:pt x="18000" y="217"/>
                    <a:pt x="15300" y="43"/>
                  </a:cubicBezTo>
                  <a:cubicBezTo>
                    <a:pt x="12600" y="-131"/>
                    <a:pt x="9000" y="217"/>
                    <a:pt x="6300" y="1088"/>
                  </a:cubicBezTo>
                  <a:cubicBezTo>
                    <a:pt x="3600" y="1959"/>
                    <a:pt x="1800" y="3353"/>
                    <a:pt x="1800" y="5966"/>
                  </a:cubicBezTo>
                  <a:cubicBezTo>
                    <a:pt x="1800" y="8579"/>
                    <a:pt x="3600" y="12411"/>
                    <a:pt x="4500" y="14966"/>
                  </a:cubicBezTo>
                  <a:cubicBezTo>
                    <a:pt x="5400" y="17521"/>
                    <a:pt x="5400" y="18798"/>
                    <a:pt x="4500" y="19669"/>
                  </a:cubicBezTo>
                  <a:cubicBezTo>
                    <a:pt x="3600" y="20540"/>
                    <a:pt x="1800" y="21004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4913346" y="6878672"/>
              <a:ext cx="1822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684" y="21600"/>
                  </a:moveTo>
                  <a:cubicBezTo>
                    <a:pt x="92" y="17100"/>
                    <a:pt x="-500" y="12600"/>
                    <a:pt x="684" y="9450"/>
                  </a:cubicBezTo>
                  <a:cubicBezTo>
                    <a:pt x="1867" y="6300"/>
                    <a:pt x="4826" y="4500"/>
                    <a:pt x="8525" y="3150"/>
                  </a:cubicBezTo>
                  <a:cubicBezTo>
                    <a:pt x="12223" y="1800"/>
                    <a:pt x="16662" y="900"/>
                    <a:pt x="211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5268890" y="6658448"/>
              <a:ext cx="159603" cy="390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3" h="21320" fill="norm" stroke="1" extrusionOk="0">
                  <a:moveTo>
                    <a:pt x="20332" y="3648"/>
                  </a:moveTo>
                  <a:cubicBezTo>
                    <a:pt x="20665" y="2951"/>
                    <a:pt x="20997" y="2254"/>
                    <a:pt x="20499" y="1627"/>
                  </a:cubicBezTo>
                  <a:cubicBezTo>
                    <a:pt x="20000" y="1000"/>
                    <a:pt x="18671" y="442"/>
                    <a:pt x="16677" y="164"/>
                  </a:cubicBezTo>
                  <a:cubicBezTo>
                    <a:pt x="14683" y="-115"/>
                    <a:pt x="12025" y="-115"/>
                    <a:pt x="9366" y="791"/>
                  </a:cubicBezTo>
                  <a:cubicBezTo>
                    <a:pt x="6708" y="1697"/>
                    <a:pt x="4049" y="3508"/>
                    <a:pt x="2222" y="6365"/>
                  </a:cubicBezTo>
                  <a:cubicBezTo>
                    <a:pt x="394" y="9222"/>
                    <a:pt x="-603" y="13124"/>
                    <a:pt x="394" y="15841"/>
                  </a:cubicBezTo>
                  <a:cubicBezTo>
                    <a:pt x="1391" y="18559"/>
                    <a:pt x="4382" y="20091"/>
                    <a:pt x="7871" y="20788"/>
                  </a:cubicBezTo>
                  <a:cubicBezTo>
                    <a:pt x="11360" y="21485"/>
                    <a:pt x="15348" y="21346"/>
                    <a:pt x="19335" y="21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5501867" y="6756003"/>
              <a:ext cx="3072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3337"/>
                    <a:pt x="3363" y="6673"/>
                    <a:pt x="870" y="10273"/>
                  </a:cubicBezTo>
                  <a:cubicBezTo>
                    <a:pt x="-1622" y="13873"/>
                    <a:pt x="1701" y="17737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5474986" y="6743194"/>
              <a:ext cx="199766" cy="34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10" fill="norm" stroke="1" extrusionOk="0">
                  <a:moveTo>
                    <a:pt x="2036" y="3202"/>
                  </a:moveTo>
                  <a:cubicBezTo>
                    <a:pt x="2036" y="2082"/>
                    <a:pt x="2036" y="962"/>
                    <a:pt x="2846" y="402"/>
                  </a:cubicBezTo>
                  <a:cubicBezTo>
                    <a:pt x="3656" y="-158"/>
                    <a:pt x="5276" y="-158"/>
                    <a:pt x="7031" y="562"/>
                  </a:cubicBezTo>
                  <a:cubicBezTo>
                    <a:pt x="8786" y="1282"/>
                    <a:pt x="10676" y="2722"/>
                    <a:pt x="13106" y="4962"/>
                  </a:cubicBezTo>
                  <a:cubicBezTo>
                    <a:pt x="15536" y="7202"/>
                    <a:pt x="18506" y="10242"/>
                    <a:pt x="19991" y="12482"/>
                  </a:cubicBezTo>
                  <a:cubicBezTo>
                    <a:pt x="21476" y="14722"/>
                    <a:pt x="21476" y="16162"/>
                    <a:pt x="19991" y="17442"/>
                  </a:cubicBezTo>
                  <a:cubicBezTo>
                    <a:pt x="18506" y="18722"/>
                    <a:pt x="15536" y="19842"/>
                    <a:pt x="12431" y="20482"/>
                  </a:cubicBezTo>
                  <a:cubicBezTo>
                    <a:pt x="9326" y="21122"/>
                    <a:pt x="6086" y="21282"/>
                    <a:pt x="3791" y="21362"/>
                  </a:cubicBezTo>
                  <a:cubicBezTo>
                    <a:pt x="1496" y="21442"/>
                    <a:pt x="146" y="21442"/>
                    <a:pt x="11" y="21202"/>
                  </a:cubicBezTo>
                  <a:cubicBezTo>
                    <a:pt x="-124" y="20962"/>
                    <a:pt x="956" y="20482"/>
                    <a:pt x="2441" y="20082"/>
                  </a:cubicBezTo>
                  <a:cubicBezTo>
                    <a:pt x="3926" y="19682"/>
                    <a:pt x="5816" y="19362"/>
                    <a:pt x="7706" y="1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5713648" y="7001341"/>
              <a:ext cx="3362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200"/>
                    <a:pt x="4868" y="10400"/>
                    <a:pt x="1782" y="14000"/>
                  </a:cubicBezTo>
                  <a:cubicBezTo>
                    <a:pt x="-1304" y="17600"/>
                    <a:pt x="239" y="19600"/>
                    <a:pt x="17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5877603" y="6648667"/>
              <a:ext cx="46002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2880"/>
                    <a:pt x="19200" y="5760"/>
                    <a:pt x="16200" y="8730"/>
                  </a:cubicBezTo>
                  <a:cubicBezTo>
                    <a:pt x="13200" y="11700"/>
                    <a:pt x="8400" y="14760"/>
                    <a:pt x="5400" y="16920"/>
                  </a:cubicBezTo>
                  <a:cubicBezTo>
                    <a:pt x="2400" y="19080"/>
                    <a:pt x="1200" y="203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6000272" y="6917006"/>
              <a:ext cx="536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4909"/>
                    <a:pt x="15428" y="9818"/>
                    <a:pt x="11828" y="13418"/>
                  </a:cubicBezTo>
                  <a:cubicBezTo>
                    <a:pt x="8228" y="17018"/>
                    <a:pt x="4114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6015606" y="6847715"/>
              <a:ext cx="170468" cy="212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121" fill="norm" stroke="1" extrusionOk="0">
                  <a:moveTo>
                    <a:pt x="0" y="8415"/>
                  </a:moveTo>
                  <a:cubicBezTo>
                    <a:pt x="2224" y="5366"/>
                    <a:pt x="4447" y="2316"/>
                    <a:pt x="7306" y="919"/>
                  </a:cubicBezTo>
                  <a:cubicBezTo>
                    <a:pt x="10165" y="-479"/>
                    <a:pt x="13659" y="-225"/>
                    <a:pt x="16518" y="1300"/>
                  </a:cubicBezTo>
                  <a:cubicBezTo>
                    <a:pt x="19376" y="2825"/>
                    <a:pt x="21600" y="5620"/>
                    <a:pt x="21124" y="9050"/>
                  </a:cubicBezTo>
                  <a:cubicBezTo>
                    <a:pt x="20647" y="12481"/>
                    <a:pt x="17471" y="16547"/>
                    <a:pt x="15088" y="18707"/>
                  </a:cubicBezTo>
                  <a:cubicBezTo>
                    <a:pt x="12706" y="20867"/>
                    <a:pt x="11118" y="21121"/>
                    <a:pt x="9529" y="21121"/>
                  </a:cubicBezTo>
                  <a:cubicBezTo>
                    <a:pt x="7941" y="21121"/>
                    <a:pt x="6353" y="20867"/>
                    <a:pt x="5718" y="19850"/>
                  </a:cubicBezTo>
                  <a:cubicBezTo>
                    <a:pt x="5082" y="18834"/>
                    <a:pt x="5400" y="17055"/>
                    <a:pt x="5718" y="15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6222610" y="6700676"/>
              <a:ext cx="148362" cy="39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12" fill="norm" stroke="1" extrusionOk="0">
                  <a:moveTo>
                    <a:pt x="0" y="91"/>
                  </a:moveTo>
                  <a:cubicBezTo>
                    <a:pt x="2520" y="-49"/>
                    <a:pt x="5040" y="-188"/>
                    <a:pt x="8640" y="997"/>
                  </a:cubicBezTo>
                  <a:cubicBezTo>
                    <a:pt x="12240" y="2181"/>
                    <a:pt x="16920" y="4689"/>
                    <a:pt x="19260" y="7407"/>
                  </a:cubicBezTo>
                  <a:cubicBezTo>
                    <a:pt x="21600" y="10124"/>
                    <a:pt x="21600" y="13051"/>
                    <a:pt x="18180" y="15420"/>
                  </a:cubicBezTo>
                  <a:cubicBezTo>
                    <a:pt x="14760" y="17789"/>
                    <a:pt x="7920" y="19600"/>
                    <a:pt x="108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6521617" y="7001341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6828290" y="6660016"/>
              <a:ext cx="149286" cy="44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78" fill="norm" stroke="1" extrusionOk="0">
                  <a:moveTo>
                    <a:pt x="20868" y="3895"/>
                  </a:moveTo>
                  <a:cubicBezTo>
                    <a:pt x="21234" y="3278"/>
                    <a:pt x="21600" y="2661"/>
                    <a:pt x="21234" y="1920"/>
                  </a:cubicBezTo>
                  <a:cubicBezTo>
                    <a:pt x="20868" y="1180"/>
                    <a:pt x="19769" y="316"/>
                    <a:pt x="17573" y="69"/>
                  </a:cubicBezTo>
                  <a:cubicBezTo>
                    <a:pt x="15376" y="-178"/>
                    <a:pt x="12081" y="192"/>
                    <a:pt x="9153" y="1920"/>
                  </a:cubicBezTo>
                  <a:cubicBezTo>
                    <a:pt x="6224" y="3648"/>
                    <a:pt x="3661" y="6734"/>
                    <a:pt x="2563" y="9881"/>
                  </a:cubicBezTo>
                  <a:cubicBezTo>
                    <a:pt x="1464" y="13029"/>
                    <a:pt x="1831" y="16238"/>
                    <a:pt x="2014" y="18213"/>
                  </a:cubicBezTo>
                  <a:cubicBezTo>
                    <a:pt x="2197" y="20188"/>
                    <a:pt x="2197" y="20928"/>
                    <a:pt x="1831" y="21175"/>
                  </a:cubicBezTo>
                  <a:cubicBezTo>
                    <a:pt x="1464" y="21422"/>
                    <a:pt x="732" y="21175"/>
                    <a:pt x="0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6748390" y="6886339"/>
              <a:ext cx="26390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262" y="21600"/>
                  </a:moveTo>
                  <a:cubicBezTo>
                    <a:pt x="55" y="18600"/>
                    <a:pt x="-153" y="15600"/>
                    <a:pt x="159" y="13200"/>
                  </a:cubicBezTo>
                  <a:cubicBezTo>
                    <a:pt x="470" y="10800"/>
                    <a:pt x="1301" y="9000"/>
                    <a:pt x="4312" y="7500"/>
                  </a:cubicBezTo>
                  <a:cubicBezTo>
                    <a:pt x="7324" y="6000"/>
                    <a:pt x="12516" y="4800"/>
                    <a:pt x="15735" y="3600"/>
                  </a:cubicBezTo>
                  <a:cubicBezTo>
                    <a:pt x="18955" y="2400"/>
                    <a:pt x="20201" y="1200"/>
                    <a:pt x="214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7083852" y="6682211"/>
              <a:ext cx="166116" cy="372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2480"/>
                  </a:moveTo>
                  <a:cubicBezTo>
                    <a:pt x="21600" y="1598"/>
                    <a:pt x="21600" y="717"/>
                    <a:pt x="20603" y="276"/>
                  </a:cubicBezTo>
                  <a:cubicBezTo>
                    <a:pt x="19606" y="-165"/>
                    <a:pt x="17612" y="-165"/>
                    <a:pt x="14788" y="937"/>
                  </a:cubicBezTo>
                  <a:cubicBezTo>
                    <a:pt x="11963" y="2039"/>
                    <a:pt x="8308" y="4243"/>
                    <a:pt x="5317" y="6888"/>
                  </a:cubicBezTo>
                  <a:cubicBezTo>
                    <a:pt x="2326" y="9533"/>
                    <a:pt x="0" y="12619"/>
                    <a:pt x="0" y="15117"/>
                  </a:cubicBezTo>
                  <a:cubicBezTo>
                    <a:pt x="0" y="17615"/>
                    <a:pt x="2326" y="19525"/>
                    <a:pt x="5317" y="20480"/>
                  </a:cubicBezTo>
                  <a:cubicBezTo>
                    <a:pt x="8308" y="21435"/>
                    <a:pt x="11963" y="21435"/>
                    <a:pt x="15618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7246383" y="6784937"/>
              <a:ext cx="170781" cy="420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63" fill="norm" stroke="1" extrusionOk="0">
                  <a:moveTo>
                    <a:pt x="9975" y="5908"/>
                  </a:moveTo>
                  <a:cubicBezTo>
                    <a:pt x="7751" y="8495"/>
                    <a:pt x="5528" y="11082"/>
                    <a:pt x="4257" y="13216"/>
                  </a:cubicBezTo>
                  <a:cubicBezTo>
                    <a:pt x="2986" y="15350"/>
                    <a:pt x="2669" y="17031"/>
                    <a:pt x="2192" y="18454"/>
                  </a:cubicBezTo>
                  <a:cubicBezTo>
                    <a:pt x="1716" y="19877"/>
                    <a:pt x="1081" y="21041"/>
                    <a:pt x="604" y="21235"/>
                  </a:cubicBezTo>
                  <a:cubicBezTo>
                    <a:pt x="128" y="21429"/>
                    <a:pt x="-190" y="20653"/>
                    <a:pt x="128" y="18001"/>
                  </a:cubicBezTo>
                  <a:cubicBezTo>
                    <a:pt x="445" y="15350"/>
                    <a:pt x="1398" y="10823"/>
                    <a:pt x="2510" y="7978"/>
                  </a:cubicBezTo>
                  <a:cubicBezTo>
                    <a:pt x="3622" y="5132"/>
                    <a:pt x="4892" y="3968"/>
                    <a:pt x="6798" y="2869"/>
                  </a:cubicBezTo>
                  <a:cubicBezTo>
                    <a:pt x="8704" y="1769"/>
                    <a:pt x="11245" y="734"/>
                    <a:pt x="13310" y="282"/>
                  </a:cubicBezTo>
                  <a:cubicBezTo>
                    <a:pt x="15375" y="-171"/>
                    <a:pt x="16963" y="-42"/>
                    <a:pt x="18233" y="411"/>
                  </a:cubicBezTo>
                  <a:cubicBezTo>
                    <a:pt x="19504" y="864"/>
                    <a:pt x="20457" y="1640"/>
                    <a:pt x="20934" y="2739"/>
                  </a:cubicBezTo>
                  <a:cubicBezTo>
                    <a:pt x="21410" y="3839"/>
                    <a:pt x="21410" y="5261"/>
                    <a:pt x="20139" y="6555"/>
                  </a:cubicBezTo>
                  <a:cubicBezTo>
                    <a:pt x="18869" y="7848"/>
                    <a:pt x="16328" y="9012"/>
                    <a:pt x="14104" y="9659"/>
                  </a:cubicBezTo>
                  <a:cubicBezTo>
                    <a:pt x="11881" y="10306"/>
                    <a:pt x="9975" y="10435"/>
                    <a:pt x="9022" y="10176"/>
                  </a:cubicBezTo>
                  <a:cubicBezTo>
                    <a:pt x="8069" y="9918"/>
                    <a:pt x="8069" y="9271"/>
                    <a:pt x="8069" y="8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7464638" y="6681099"/>
              <a:ext cx="138181" cy="389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9" h="21363" fill="norm" stroke="1" extrusionOk="0">
                  <a:moveTo>
                    <a:pt x="0" y="324"/>
                  </a:moveTo>
                  <a:cubicBezTo>
                    <a:pt x="1895" y="44"/>
                    <a:pt x="3789" y="-237"/>
                    <a:pt x="7011" y="324"/>
                  </a:cubicBezTo>
                  <a:cubicBezTo>
                    <a:pt x="10232" y="885"/>
                    <a:pt x="14779" y="2288"/>
                    <a:pt x="17621" y="4672"/>
                  </a:cubicBezTo>
                  <a:cubicBezTo>
                    <a:pt x="20463" y="7056"/>
                    <a:pt x="21600" y="10423"/>
                    <a:pt x="19137" y="13368"/>
                  </a:cubicBezTo>
                  <a:cubicBezTo>
                    <a:pt x="16674" y="16314"/>
                    <a:pt x="10611" y="18838"/>
                    <a:pt x="4547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2487530" y="7223999"/>
              <a:ext cx="1280590" cy="94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127" fill="norm" stroke="1" extrusionOk="0">
                  <a:moveTo>
                    <a:pt x="22" y="13571"/>
                  </a:moveTo>
                  <a:cubicBezTo>
                    <a:pt x="1250" y="11866"/>
                    <a:pt x="2478" y="10161"/>
                    <a:pt x="3833" y="8455"/>
                  </a:cubicBezTo>
                  <a:cubicBezTo>
                    <a:pt x="5189" y="6750"/>
                    <a:pt x="6671" y="5045"/>
                    <a:pt x="8238" y="3908"/>
                  </a:cubicBezTo>
                  <a:cubicBezTo>
                    <a:pt x="9805" y="2771"/>
                    <a:pt x="11457" y="2203"/>
                    <a:pt x="12389" y="1919"/>
                  </a:cubicBezTo>
                  <a:cubicBezTo>
                    <a:pt x="13321" y="1634"/>
                    <a:pt x="13532" y="1634"/>
                    <a:pt x="13808" y="1634"/>
                  </a:cubicBezTo>
                  <a:cubicBezTo>
                    <a:pt x="14083" y="1634"/>
                    <a:pt x="14422" y="1634"/>
                    <a:pt x="14464" y="1350"/>
                  </a:cubicBezTo>
                  <a:cubicBezTo>
                    <a:pt x="14506" y="1066"/>
                    <a:pt x="14252" y="497"/>
                    <a:pt x="13363" y="213"/>
                  </a:cubicBezTo>
                  <a:cubicBezTo>
                    <a:pt x="12473" y="-71"/>
                    <a:pt x="10949" y="-71"/>
                    <a:pt x="9445" y="213"/>
                  </a:cubicBezTo>
                  <a:cubicBezTo>
                    <a:pt x="7942" y="497"/>
                    <a:pt x="6459" y="1066"/>
                    <a:pt x="5104" y="2487"/>
                  </a:cubicBezTo>
                  <a:cubicBezTo>
                    <a:pt x="3749" y="3908"/>
                    <a:pt x="2521" y="6182"/>
                    <a:pt x="1737" y="7887"/>
                  </a:cubicBezTo>
                  <a:cubicBezTo>
                    <a:pt x="953" y="9592"/>
                    <a:pt x="615" y="10729"/>
                    <a:pt x="361" y="12150"/>
                  </a:cubicBezTo>
                  <a:cubicBezTo>
                    <a:pt x="106" y="13571"/>
                    <a:pt x="-63" y="15276"/>
                    <a:pt x="22" y="16697"/>
                  </a:cubicBezTo>
                  <a:cubicBezTo>
                    <a:pt x="106" y="18119"/>
                    <a:pt x="445" y="19255"/>
                    <a:pt x="1271" y="19540"/>
                  </a:cubicBezTo>
                  <a:cubicBezTo>
                    <a:pt x="2097" y="19824"/>
                    <a:pt x="3410" y="19255"/>
                    <a:pt x="4850" y="18119"/>
                  </a:cubicBezTo>
                  <a:cubicBezTo>
                    <a:pt x="6290" y="16982"/>
                    <a:pt x="7857" y="15276"/>
                    <a:pt x="9403" y="13855"/>
                  </a:cubicBezTo>
                  <a:cubicBezTo>
                    <a:pt x="10949" y="12434"/>
                    <a:pt x="12473" y="11297"/>
                    <a:pt x="13426" y="10729"/>
                  </a:cubicBezTo>
                  <a:cubicBezTo>
                    <a:pt x="14379" y="10161"/>
                    <a:pt x="14761" y="10161"/>
                    <a:pt x="14273" y="9592"/>
                  </a:cubicBezTo>
                  <a:cubicBezTo>
                    <a:pt x="13786" y="9024"/>
                    <a:pt x="12431" y="7887"/>
                    <a:pt x="11012" y="7319"/>
                  </a:cubicBezTo>
                  <a:cubicBezTo>
                    <a:pt x="9593" y="6750"/>
                    <a:pt x="8111" y="6750"/>
                    <a:pt x="6671" y="7319"/>
                  </a:cubicBezTo>
                  <a:cubicBezTo>
                    <a:pt x="5231" y="7887"/>
                    <a:pt x="3833" y="9024"/>
                    <a:pt x="2923" y="10161"/>
                  </a:cubicBezTo>
                  <a:cubicBezTo>
                    <a:pt x="2012" y="11297"/>
                    <a:pt x="1589" y="12434"/>
                    <a:pt x="1250" y="13571"/>
                  </a:cubicBezTo>
                  <a:cubicBezTo>
                    <a:pt x="911" y="14708"/>
                    <a:pt x="657" y="15845"/>
                    <a:pt x="657" y="16698"/>
                  </a:cubicBezTo>
                  <a:cubicBezTo>
                    <a:pt x="657" y="17550"/>
                    <a:pt x="911" y="18119"/>
                    <a:pt x="1885" y="18119"/>
                  </a:cubicBezTo>
                  <a:cubicBezTo>
                    <a:pt x="2859" y="18119"/>
                    <a:pt x="4553" y="17550"/>
                    <a:pt x="6205" y="16698"/>
                  </a:cubicBezTo>
                  <a:cubicBezTo>
                    <a:pt x="7857" y="15845"/>
                    <a:pt x="9466" y="14708"/>
                    <a:pt x="11118" y="13855"/>
                  </a:cubicBezTo>
                  <a:cubicBezTo>
                    <a:pt x="12770" y="13003"/>
                    <a:pt x="14464" y="12434"/>
                    <a:pt x="16137" y="11866"/>
                  </a:cubicBezTo>
                  <a:cubicBezTo>
                    <a:pt x="17810" y="11297"/>
                    <a:pt x="19462" y="10729"/>
                    <a:pt x="20393" y="10445"/>
                  </a:cubicBezTo>
                  <a:cubicBezTo>
                    <a:pt x="21325" y="10161"/>
                    <a:pt x="21537" y="10161"/>
                    <a:pt x="20690" y="10161"/>
                  </a:cubicBezTo>
                  <a:cubicBezTo>
                    <a:pt x="19843" y="10161"/>
                    <a:pt x="17937" y="10161"/>
                    <a:pt x="16201" y="10729"/>
                  </a:cubicBezTo>
                  <a:cubicBezTo>
                    <a:pt x="14464" y="11297"/>
                    <a:pt x="12897" y="12434"/>
                    <a:pt x="11393" y="13287"/>
                  </a:cubicBezTo>
                  <a:cubicBezTo>
                    <a:pt x="9890" y="14140"/>
                    <a:pt x="8450" y="14708"/>
                    <a:pt x="7264" y="15845"/>
                  </a:cubicBezTo>
                  <a:cubicBezTo>
                    <a:pt x="6078" y="16982"/>
                    <a:pt x="5146" y="18687"/>
                    <a:pt x="4575" y="19540"/>
                  </a:cubicBezTo>
                  <a:cubicBezTo>
                    <a:pt x="4003" y="20392"/>
                    <a:pt x="3791" y="20392"/>
                    <a:pt x="3812" y="20676"/>
                  </a:cubicBezTo>
                  <a:cubicBezTo>
                    <a:pt x="3833" y="20961"/>
                    <a:pt x="4088" y="21529"/>
                    <a:pt x="4977" y="20676"/>
                  </a:cubicBezTo>
                  <a:cubicBezTo>
                    <a:pt x="5866" y="19824"/>
                    <a:pt x="7391" y="17550"/>
                    <a:pt x="8979" y="15561"/>
                  </a:cubicBezTo>
                  <a:cubicBezTo>
                    <a:pt x="10568" y="13571"/>
                    <a:pt x="12219" y="11866"/>
                    <a:pt x="13850" y="12150"/>
                  </a:cubicBezTo>
                  <a:cubicBezTo>
                    <a:pt x="15481" y="12434"/>
                    <a:pt x="17090" y="14708"/>
                    <a:pt x="18699" y="16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4167897" y="7285453"/>
              <a:ext cx="460012" cy="49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2" fill="norm" stroke="1" extrusionOk="0">
                  <a:moveTo>
                    <a:pt x="0" y="19255"/>
                  </a:moveTo>
                  <a:cubicBezTo>
                    <a:pt x="4080" y="13855"/>
                    <a:pt x="8160" y="8455"/>
                    <a:pt x="10500" y="5215"/>
                  </a:cubicBezTo>
                  <a:cubicBezTo>
                    <a:pt x="12840" y="1975"/>
                    <a:pt x="13440" y="895"/>
                    <a:pt x="14100" y="355"/>
                  </a:cubicBezTo>
                  <a:cubicBezTo>
                    <a:pt x="14760" y="-185"/>
                    <a:pt x="15480" y="-185"/>
                    <a:pt x="15300" y="895"/>
                  </a:cubicBezTo>
                  <a:cubicBezTo>
                    <a:pt x="15120" y="1975"/>
                    <a:pt x="14040" y="4135"/>
                    <a:pt x="12000" y="6295"/>
                  </a:cubicBezTo>
                  <a:cubicBezTo>
                    <a:pt x="9960" y="8455"/>
                    <a:pt x="6960" y="10615"/>
                    <a:pt x="4980" y="11695"/>
                  </a:cubicBezTo>
                  <a:cubicBezTo>
                    <a:pt x="3000" y="12775"/>
                    <a:pt x="2040" y="12775"/>
                    <a:pt x="3420" y="12235"/>
                  </a:cubicBezTo>
                  <a:cubicBezTo>
                    <a:pt x="4800" y="11695"/>
                    <a:pt x="8520" y="10615"/>
                    <a:pt x="10680" y="10075"/>
                  </a:cubicBezTo>
                  <a:cubicBezTo>
                    <a:pt x="12840" y="9535"/>
                    <a:pt x="13440" y="9535"/>
                    <a:pt x="14100" y="9535"/>
                  </a:cubicBezTo>
                  <a:cubicBezTo>
                    <a:pt x="14760" y="9535"/>
                    <a:pt x="15480" y="9535"/>
                    <a:pt x="16140" y="8995"/>
                  </a:cubicBezTo>
                  <a:cubicBezTo>
                    <a:pt x="16800" y="8455"/>
                    <a:pt x="17400" y="7375"/>
                    <a:pt x="17400" y="6835"/>
                  </a:cubicBezTo>
                  <a:cubicBezTo>
                    <a:pt x="17400" y="6295"/>
                    <a:pt x="16800" y="6295"/>
                    <a:pt x="14880" y="8455"/>
                  </a:cubicBezTo>
                  <a:cubicBezTo>
                    <a:pt x="12960" y="10615"/>
                    <a:pt x="9720" y="14935"/>
                    <a:pt x="7740" y="17095"/>
                  </a:cubicBezTo>
                  <a:cubicBezTo>
                    <a:pt x="5760" y="19255"/>
                    <a:pt x="5040" y="19255"/>
                    <a:pt x="4080" y="19795"/>
                  </a:cubicBezTo>
                  <a:cubicBezTo>
                    <a:pt x="3120" y="20335"/>
                    <a:pt x="1920" y="21415"/>
                    <a:pt x="1920" y="20875"/>
                  </a:cubicBezTo>
                  <a:cubicBezTo>
                    <a:pt x="1920" y="20335"/>
                    <a:pt x="3120" y="18175"/>
                    <a:pt x="5880" y="16015"/>
                  </a:cubicBezTo>
                  <a:cubicBezTo>
                    <a:pt x="8640" y="13855"/>
                    <a:pt x="12960" y="11695"/>
                    <a:pt x="15840" y="11155"/>
                  </a:cubicBezTo>
                  <a:cubicBezTo>
                    <a:pt x="18720" y="10615"/>
                    <a:pt x="20160" y="11695"/>
                    <a:pt x="21600" y="12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2680530" y="7693913"/>
              <a:ext cx="168672" cy="428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1" fill="norm" stroke="1" extrusionOk="0">
                  <a:moveTo>
                    <a:pt x="21600" y="2940"/>
                  </a:moveTo>
                  <a:cubicBezTo>
                    <a:pt x="21600" y="2301"/>
                    <a:pt x="21600" y="1662"/>
                    <a:pt x="21109" y="1086"/>
                  </a:cubicBezTo>
                  <a:cubicBezTo>
                    <a:pt x="20618" y="511"/>
                    <a:pt x="19636" y="0"/>
                    <a:pt x="17509" y="0"/>
                  </a:cubicBezTo>
                  <a:cubicBezTo>
                    <a:pt x="15382" y="0"/>
                    <a:pt x="12109" y="511"/>
                    <a:pt x="10145" y="1917"/>
                  </a:cubicBezTo>
                  <a:cubicBezTo>
                    <a:pt x="8182" y="3323"/>
                    <a:pt x="7527" y="5624"/>
                    <a:pt x="8018" y="8116"/>
                  </a:cubicBezTo>
                  <a:cubicBezTo>
                    <a:pt x="8509" y="10608"/>
                    <a:pt x="10145" y="13292"/>
                    <a:pt x="11291" y="15146"/>
                  </a:cubicBezTo>
                  <a:cubicBezTo>
                    <a:pt x="12436" y="16999"/>
                    <a:pt x="13091" y="18021"/>
                    <a:pt x="13255" y="18916"/>
                  </a:cubicBezTo>
                  <a:cubicBezTo>
                    <a:pt x="13418" y="19811"/>
                    <a:pt x="13091" y="20578"/>
                    <a:pt x="12109" y="21025"/>
                  </a:cubicBezTo>
                  <a:cubicBezTo>
                    <a:pt x="11127" y="21472"/>
                    <a:pt x="9491" y="21600"/>
                    <a:pt x="7364" y="21153"/>
                  </a:cubicBezTo>
                  <a:cubicBezTo>
                    <a:pt x="5236" y="20705"/>
                    <a:pt x="2618" y="19683"/>
                    <a:pt x="0" y="18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2632663" y="7929029"/>
              <a:ext cx="19353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600" fill="norm" stroke="1" extrusionOk="0">
                  <a:moveTo>
                    <a:pt x="205" y="21600"/>
                  </a:moveTo>
                  <a:cubicBezTo>
                    <a:pt x="-75" y="18277"/>
                    <a:pt x="-356" y="14954"/>
                    <a:pt x="1467" y="12185"/>
                  </a:cubicBezTo>
                  <a:cubicBezTo>
                    <a:pt x="3291" y="9415"/>
                    <a:pt x="7218" y="7200"/>
                    <a:pt x="10865" y="5262"/>
                  </a:cubicBezTo>
                  <a:cubicBezTo>
                    <a:pt x="14512" y="3323"/>
                    <a:pt x="17878" y="1662"/>
                    <a:pt x="212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2938257" y="7754688"/>
              <a:ext cx="133283" cy="310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018" fill="norm" stroke="1" extrusionOk="0">
                  <a:moveTo>
                    <a:pt x="21255" y="383"/>
                  </a:moveTo>
                  <a:cubicBezTo>
                    <a:pt x="18810" y="38"/>
                    <a:pt x="16364" y="-308"/>
                    <a:pt x="13308" y="470"/>
                  </a:cubicBezTo>
                  <a:cubicBezTo>
                    <a:pt x="10251" y="1247"/>
                    <a:pt x="6583" y="3148"/>
                    <a:pt x="3934" y="6086"/>
                  </a:cubicBezTo>
                  <a:cubicBezTo>
                    <a:pt x="1285" y="9023"/>
                    <a:pt x="-345" y="12998"/>
                    <a:pt x="63" y="15762"/>
                  </a:cubicBezTo>
                  <a:cubicBezTo>
                    <a:pt x="470" y="18527"/>
                    <a:pt x="2915" y="20082"/>
                    <a:pt x="6380" y="20687"/>
                  </a:cubicBezTo>
                  <a:cubicBezTo>
                    <a:pt x="9844" y="21292"/>
                    <a:pt x="14327" y="20946"/>
                    <a:pt x="18810" y="206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3071539" y="7841834"/>
              <a:ext cx="127978" cy="356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496" fill="norm" stroke="1" extrusionOk="0">
                  <a:moveTo>
                    <a:pt x="7624" y="5895"/>
                  </a:moveTo>
                  <a:cubicBezTo>
                    <a:pt x="5506" y="10010"/>
                    <a:pt x="3388" y="14124"/>
                    <a:pt x="2329" y="16989"/>
                  </a:cubicBezTo>
                  <a:cubicBezTo>
                    <a:pt x="1271" y="19855"/>
                    <a:pt x="1271" y="21471"/>
                    <a:pt x="1271" y="19855"/>
                  </a:cubicBezTo>
                  <a:cubicBezTo>
                    <a:pt x="1271" y="18238"/>
                    <a:pt x="1271" y="13389"/>
                    <a:pt x="1906" y="9789"/>
                  </a:cubicBezTo>
                  <a:cubicBezTo>
                    <a:pt x="2541" y="6189"/>
                    <a:pt x="3812" y="3838"/>
                    <a:pt x="5082" y="2369"/>
                  </a:cubicBezTo>
                  <a:cubicBezTo>
                    <a:pt x="6353" y="900"/>
                    <a:pt x="7624" y="312"/>
                    <a:pt x="9318" y="91"/>
                  </a:cubicBezTo>
                  <a:cubicBezTo>
                    <a:pt x="11012" y="-129"/>
                    <a:pt x="13129" y="18"/>
                    <a:pt x="15247" y="900"/>
                  </a:cubicBezTo>
                  <a:cubicBezTo>
                    <a:pt x="17365" y="1781"/>
                    <a:pt x="19482" y="3398"/>
                    <a:pt x="20541" y="4720"/>
                  </a:cubicBezTo>
                  <a:cubicBezTo>
                    <a:pt x="21600" y="6042"/>
                    <a:pt x="21600" y="7071"/>
                    <a:pt x="19059" y="8026"/>
                  </a:cubicBezTo>
                  <a:cubicBezTo>
                    <a:pt x="16518" y="8981"/>
                    <a:pt x="11435" y="9863"/>
                    <a:pt x="7835" y="10230"/>
                  </a:cubicBezTo>
                  <a:cubicBezTo>
                    <a:pt x="4235" y="10598"/>
                    <a:pt x="2118" y="10451"/>
                    <a:pt x="1059" y="10010"/>
                  </a:cubicBezTo>
                  <a:cubicBezTo>
                    <a:pt x="0" y="9569"/>
                    <a:pt x="0" y="8834"/>
                    <a:pt x="0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3373102" y="7699024"/>
              <a:ext cx="5112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009"/>
                    <a:pt x="0" y="10017"/>
                    <a:pt x="0" y="13617"/>
                  </a:cubicBezTo>
                  <a:cubicBezTo>
                    <a:pt x="0" y="17217"/>
                    <a:pt x="10800" y="194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3477882" y="7754349"/>
              <a:ext cx="181449" cy="330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913" y="1872"/>
                  </a:moveTo>
                  <a:cubicBezTo>
                    <a:pt x="1217" y="6324"/>
                    <a:pt x="1521" y="10775"/>
                    <a:pt x="1521" y="13496"/>
                  </a:cubicBezTo>
                  <a:cubicBezTo>
                    <a:pt x="1521" y="16217"/>
                    <a:pt x="1217" y="17206"/>
                    <a:pt x="913" y="18443"/>
                  </a:cubicBezTo>
                  <a:cubicBezTo>
                    <a:pt x="608" y="19679"/>
                    <a:pt x="304" y="21163"/>
                    <a:pt x="152" y="21328"/>
                  </a:cubicBezTo>
                  <a:cubicBezTo>
                    <a:pt x="0" y="21493"/>
                    <a:pt x="0" y="20339"/>
                    <a:pt x="0" y="17288"/>
                  </a:cubicBezTo>
                  <a:cubicBezTo>
                    <a:pt x="0" y="14238"/>
                    <a:pt x="0" y="9291"/>
                    <a:pt x="152" y="6406"/>
                  </a:cubicBezTo>
                  <a:cubicBezTo>
                    <a:pt x="304" y="3521"/>
                    <a:pt x="608" y="2696"/>
                    <a:pt x="1369" y="1954"/>
                  </a:cubicBezTo>
                  <a:cubicBezTo>
                    <a:pt x="2130" y="1212"/>
                    <a:pt x="3346" y="553"/>
                    <a:pt x="5020" y="223"/>
                  </a:cubicBezTo>
                  <a:cubicBezTo>
                    <a:pt x="6693" y="-107"/>
                    <a:pt x="8823" y="-107"/>
                    <a:pt x="11256" y="470"/>
                  </a:cubicBezTo>
                  <a:cubicBezTo>
                    <a:pt x="13690" y="1047"/>
                    <a:pt x="16428" y="2201"/>
                    <a:pt x="18406" y="3685"/>
                  </a:cubicBezTo>
                  <a:cubicBezTo>
                    <a:pt x="20383" y="5169"/>
                    <a:pt x="21600" y="6983"/>
                    <a:pt x="21600" y="8797"/>
                  </a:cubicBezTo>
                  <a:cubicBezTo>
                    <a:pt x="21600" y="10611"/>
                    <a:pt x="20383" y="12424"/>
                    <a:pt x="17189" y="13908"/>
                  </a:cubicBezTo>
                  <a:cubicBezTo>
                    <a:pt x="13994" y="15392"/>
                    <a:pt x="8823" y="16546"/>
                    <a:pt x="5324" y="17124"/>
                  </a:cubicBezTo>
                  <a:cubicBezTo>
                    <a:pt x="1825" y="17701"/>
                    <a:pt x="0" y="17701"/>
                    <a:pt x="456" y="17536"/>
                  </a:cubicBezTo>
                  <a:cubicBezTo>
                    <a:pt x="913" y="17371"/>
                    <a:pt x="3651" y="17041"/>
                    <a:pt x="6389" y="16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3661886" y="7982697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082"/>
                    <a:pt x="12000" y="10165"/>
                    <a:pt x="8400" y="13765"/>
                  </a:cubicBezTo>
                  <a:cubicBezTo>
                    <a:pt x="4800" y="17365"/>
                    <a:pt x="2400" y="194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3769222" y="7706691"/>
              <a:ext cx="135907" cy="393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456" fill="norm" stroke="1" extrusionOk="0">
                  <a:moveTo>
                    <a:pt x="9600" y="0"/>
                  </a:moveTo>
                  <a:cubicBezTo>
                    <a:pt x="11600" y="0"/>
                    <a:pt x="13600" y="0"/>
                    <a:pt x="15600" y="1115"/>
                  </a:cubicBezTo>
                  <a:cubicBezTo>
                    <a:pt x="17600" y="2230"/>
                    <a:pt x="19600" y="4459"/>
                    <a:pt x="20600" y="7386"/>
                  </a:cubicBezTo>
                  <a:cubicBezTo>
                    <a:pt x="21600" y="10312"/>
                    <a:pt x="21600" y="13935"/>
                    <a:pt x="19800" y="16374"/>
                  </a:cubicBezTo>
                  <a:cubicBezTo>
                    <a:pt x="18000" y="18813"/>
                    <a:pt x="14400" y="20067"/>
                    <a:pt x="11400" y="20764"/>
                  </a:cubicBezTo>
                  <a:cubicBezTo>
                    <a:pt x="8400" y="21461"/>
                    <a:pt x="6000" y="21600"/>
                    <a:pt x="4200" y="21321"/>
                  </a:cubicBezTo>
                  <a:cubicBezTo>
                    <a:pt x="2400" y="21043"/>
                    <a:pt x="1200" y="20346"/>
                    <a:pt x="0" y="19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4129563" y="7898362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0"/>
                    <a:pt x="11782" y="0"/>
                    <a:pt x="15382" y="3600"/>
                  </a:cubicBezTo>
                  <a:cubicBezTo>
                    <a:pt x="18982" y="7200"/>
                    <a:pt x="20291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4120533" y="8005698"/>
              <a:ext cx="239036" cy="4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21" fill="norm" stroke="1" extrusionOk="0">
                  <a:moveTo>
                    <a:pt x="2880" y="15247"/>
                  </a:moveTo>
                  <a:cubicBezTo>
                    <a:pt x="1501" y="17788"/>
                    <a:pt x="123" y="20329"/>
                    <a:pt x="8" y="20965"/>
                  </a:cubicBezTo>
                  <a:cubicBezTo>
                    <a:pt x="-107" y="21600"/>
                    <a:pt x="1042" y="20329"/>
                    <a:pt x="4833" y="16518"/>
                  </a:cubicBezTo>
                  <a:cubicBezTo>
                    <a:pt x="8625" y="12706"/>
                    <a:pt x="15059" y="6353"/>
                    <a:pt x="214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4986618" y="7790381"/>
              <a:ext cx="292972" cy="24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29" fill="norm" stroke="1" extrusionOk="0">
                  <a:moveTo>
                    <a:pt x="14643" y="5401"/>
                  </a:moveTo>
                  <a:cubicBezTo>
                    <a:pt x="14829" y="3842"/>
                    <a:pt x="15015" y="2283"/>
                    <a:pt x="14643" y="1281"/>
                  </a:cubicBezTo>
                  <a:cubicBezTo>
                    <a:pt x="14270" y="279"/>
                    <a:pt x="13339" y="-166"/>
                    <a:pt x="11849" y="57"/>
                  </a:cubicBezTo>
                  <a:cubicBezTo>
                    <a:pt x="10360" y="279"/>
                    <a:pt x="8312" y="1170"/>
                    <a:pt x="6263" y="3620"/>
                  </a:cubicBezTo>
                  <a:cubicBezTo>
                    <a:pt x="4215" y="6069"/>
                    <a:pt x="2167" y="10077"/>
                    <a:pt x="1049" y="12749"/>
                  </a:cubicBezTo>
                  <a:cubicBezTo>
                    <a:pt x="-68" y="15422"/>
                    <a:pt x="-254" y="16758"/>
                    <a:pt x="305" y="18205"/>
                  </a:cubicBezTo>
                  <a:cubicBezTo>
                    <a:pt x="863" y="19653"/>
                    <a:pt x="2167" y="21211"/>
                    <a:pt x="5798" y="21323"/>
                  </a:cubicBezTo>
                  <a:cubicBezTo>
                    <a:pt x="9429" y="21434"/>
                    <a:pt x="15387" y="20098"/>
                    <a:pt x="21346" y="187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5340924" y="7998031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5626343" y="7651572"/>
              <a:ext cx="266594" cy="43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52" fill="norm" stroke="1" extrusionOk="0">
                  <a:moveTo>
                    <a:pt x="15288" y="6064"/>
                  </a:moveTo>
                  <a:cubicBezTo>
                    <a:pt x="16522" y="4940"/>
                    <a:pt x="17756" y="3817"/>
                    <a:pt x="18373" y="2943"/>
                  </a:cubicBezTo>
                  <a:cubicBezTo>
                    <a:pt x="18990" y="2069"/>
                    <a:pt x="18990" y="1444"/>
                    <a:pt x="18579" y="945"/>
                  </a:cubicBezTo>
                  <a:cubicBezTo>
                    <a:pt x="18168" y="445"/>
                    <a:pt x="17345" y="71"/>
                    <a:pt x="16008" y="8"/>
                  </a:cubicBezTo>
                  <a:cubicBezTo>
                    <a:pt x="14670" y="-54"/>
                    <a:pt x="12819" y="196"/>
                    <a:pt x="11276" y="1881"/>
                  </a:cubicBezTo>
                  <a:cubicBezTo>
                    <a:pt x="9733" y="3567"/>
                    <a:pt x="8499" y="6688"/>
                    <a:pt x="8088" y="9685"/>
                  </a:cubicBezTo>
                  <a:cubicBezTo>
                    <a:pt x="7676" y="12681"/>
                    <a:pt x="8088" y="15553"/>
                    <a:pt x="8293" y="17301"/>
                  </a:cubicBezTo>
                  <a:cubicBezTo>
                    <a:pt x="8499" y="19049"/>
                    <a:pt x="8499" y="19673"/>
                    <a:pt x="8190" y="20235"/>
                  </a:cubicBezTo>
                  <a:cubicBezTo>
                    <a:pt x="7882" y="20797"/>
                    <a:pt x="7265" y="21296"/>
                    <a:pt x="6442" y="21421"/>
                  </a:cubicBezTo>
                  <a:cubicBezTo>
                    <a:pt x="5619" y="21546"/>
                    <a:pt x="4590" y="21296"/>
                    <a:pt x="3459" y="20547"/>
                  </a:cubicBezTo>
                  <a:cubicBezTo>
                    <a:pt x="2328" y="19798"/>
                    <a:pt x="1093" y="18549"/>
                    <a:pt x="476" y="17613"/>
                  </a:cubicBezTo>
                  <a:cubicBezTo>
                    <a:pt x="-141" y="16677"/>
                    <a:pt x="-141" y="16052"/>
                    <a:pt x="373" y="15553"/>
                  </a:cubicBezTo>
                  <a:cubicBezTo>
                    <a:pt x="888" y="15054"/>
                    <a:pt x="1916" y="14679"/>
                    <a:pt x="5516" y="14304"/>
                  </a:cubicBezTo>
                  <a:cubicBezTo>
                    <a:pt x="9116" y="13930"/>
                    <a:pt x="15288" y="13555"/>
                    <a:pt x="21459" y="13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5956548" y="7724838"/>
              <a:ext cx="151061" cy="28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02" fill="norm" stroke="1" extrusionOk="0">
                  <a:moveTo>
                    <a:pt x="19119" y="928"/>
                  </a:moveTo>
                  <a:cubicBezTo>
                    <a:pt x="17679" y="359"/>
                    <a:pt x="16239" y="-209"/>
                    <a:pt x="13719" y="75"/>
                  </a:cubicBezTo>
                  <a:cubicBezTo>
                    <a:pt x="11199" y="359"/>
                    <a:pt x="7599" y="1496"/>
                    <a:pt x="4719" y="4812"/>
                  </a:cubicBezTo>
                  <a:cubicBezTo>
                    <a:pt x="1839" y="8128"/>
                    <a:pt x="-321" y="13623"/>
                    <a:pt x="39" y="16938"/>
                  </a:cubicBezTo>
                  <a:cubicBezTo>
                    <a:pt x="399" y="20254"/>
                    <a:pt x="3279" y="21391"/>
                    <a:pt x="7239" y="21296"/>
                  </a:cubicBezTo>
                  <a:cubicBezTo>
                    <a:pt x="11199" y="21202"/>
                    <a:pt x="16239" y="19875"/>
                    <a:pt x="21279" y="18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6128053" y="7681633"/>
              <a:ext cx="159165" cy="38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430" fill="norm" stroke="1" extrusionOk="0">
                  <a:moveTo>
                    <a:pt x="8438" y="6083"/>
                  </a:moveTo>
                  <a:cubicBezTo>
                    <a:pt x="6413" y="8356"/>
                    <a:pt x="4388" y="10630"/>
                    <a:pt x="3375" y="12904"/>
                  </a:cubicBezTo>
                  <a:cubicBezTo>
                    <a:pt x="2363" y="15177"/>
                    <a:pt x="2363" y="17451"/>
                    <a:pt x="2531" y="19014"/>
                  </a:cubicBezTo>
                  <a:cubicBezTo>
                    <a:pt x="2700" y="20577"/>
                    <a:pt x="3038" y="21430"/>
                    <a:pt x="3375" y="21430"/>
                  </a:cubicBezTo>
                  <a:cubicBezTo>
                    <a:pt x="3713" y="21430"/>
                    <a:pt x="4050" y="20577"/>
                    <a:pt x="4219" y="17522"/>
                  </a:cubicBezTo>
                  <a:cubicBezTo>
                    <a:pt x="4387" y="14467"/>
                    <a:pt x="4387" y="9209"/>
                    <a:pt x="4387" y="6225"/>
                  </a:cubicBezTo>
                  <a:cubicBezTo>
                    <a:pt x="4387" y="3241"/>
                    <a:pt x="4387" y="2530"/>
                    <a:pt x="4725" y="1819"/>
                  </a:cubicBezTo>
                  <a:cubicBezTo>
                    <a:pt x="5062" y="1109"/>
                    <a:pt x="5737" y="398"/>
                    <a:pt x="6919" y="114"/>
                  </a:cubicBezTo>
                  <a:cubicBezTo>
                    <a:pt x="8100" y="-170"/>
                    <a:pt x="9788" y="-28"/>
                    <a:pt x="12825" y="1748"/>
                  </a:cubicBezTo>
                  <a:cubicBezTo>
                    <a:pt x="15863" y="3525"/>
                    <a:pt x="20250" y="6935"/>
                    <a:pt x="20925" y="10062"/>
                  </a:cubicBezTo>
                  <a:cubicBezTo>
                    <a:pt x="21600" y="13188"/>
                    <a:pt x="18562" y="16030"/>
                    <a:pt x="15019" y="17806"/>
                  </a:cubicBezTo>
                  <a:cubicBezTo>
                    <a:pt x="11475" y="19583"/>
                    <a:pt x="7425" y="20293"/>
                    <a:pt x="4556" y="20648"/>
                  </a:cubicBezTo>
                  <a:cubicBezTo>
                    <a:pt x="1688" y="21004"/>
                    <a:pt x="0" y="21004"/>
                    <a:pt x="0" y="21004"/>
                  </a:cubicBezTo>
                  <a:cubicBezTo>
                    <a:pt x="0" y="21004"/>
                    <a:pt x="1688" y="21004"/>
                    <a:pt x="3375" y="20933"/>
                  </a:cubicBezTo>
                  <a:cubicBezTo>
                    <a:pt x="5063" y="20862"/>
                    <a:pt x="6750" y="20719"/>
                    <a:pt x="8438" y="20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6326714" y="7990364"/>
              <a:ext cx="262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629"/>
                    <a:pt x="4448" y="9257"/>
                    <a:pt x="1502" y="12857"/>
                  </a:cubicBezTo>
                  <a:cubicBezTo>
                    <a:pt x="-1443" y="16457"/>
                    <a:pt x="521" y="19029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6521617" y="7576354"/>
              <a:ext cx="92003" cy="79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731"/>
                    <a:pt x="16800" y="3462"/>
                    <a:pt x="14700" y="5296"/>
                  </a:cubicBezTo>
                  <a:cubicBezTo>
                    <a:pt x="12600" y="7131"/>
                    <a:pt x="10800" y="9069"/>
                    <a:pt x="8700" y="11285"/>
                  </a:cubicBezTo>
                  <a:cubicBezTo>
                    <a:pt x="6600" y="13500"/>
                    <a:pt x="4200" y="15992"/>
                    <a:pt x="2700" y="17758"/>
                  </a:cubicBezTo>
                  <a:cubicBezTo>
                    <a:pt x="1200" y="19523"/>
                    <a:pt x="600" y="205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6633446" y="7796506"/>
              <a:ext cx="143414" cy="37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9" h="21434" fill="norm" stroke="1" extrusionOk="0">
                  <a:moveTo>
                    <a:pt x="7166" y="7517"/>
                  </a:moveTo>
                  <a:cubicBezTo>
                    <a:pt x="5677" y="11576"/>
                    <a:pt x="4187" y="15635"/>
                    <a:pt x="3070" y="18100"/>
                  </a:cubicBezTo>
                  <a:cubicBezTo>
                    <a:pt x="1952" y="20564"/>
                    <a:pt x="1208" y="21434"/>
                    <a:pt x="649" y="21434"/>
                  </a:cubicBezTo>
                  <a:cubicBezTo>
                    <a:pt x="90" y="21434"/>
                    <a:pt x="-282" y="20564"/>
                    <a:pt x="277" y="18172"/>
                  </a:cubicBezTo>
                  <a:cubicBezTo>
                    <a:pt x="835" y="15780"/>
                    <a:pt x="2325" y="11866"/>
                    <a:pt x="4559" y="8604"/>
                  </a:cubicBezTo>
                  <a:cubicBezTo>
                    <a:pt x="6794" y="5343"/>
                    <a:pt x="9773" y="2733"/>
                    <a:pt x="12194" y="1356"/>
                  </a:cubicBezTo>
                  <a:cubicBezTo>
                    <a:pt x="14615" y="-21"/>
                    <a:pt x="16477" y="-166"/>
                    <a:pt x="17780" y="124"/>
                  </a:cubicBezTo>
                  <a:cubicBezTo>
                    <a:pt x="19084" y="414"/>
                    <a:pt x="19828" y="1139"/>
                    <a:pt x="20387" y="2516"/>
                  </a:cubicBezTo>
                  <a:cubicBezTo>
                    <a:pt x="20946" y="3893"/>
                    <a:pt x="21318" y="5923"/>
                    <a:pt x="20015" y="7445"/>
                  </a:cubicBezTo>
                  <a:cubicBezTo>
                    <a:pt x="18711" y="8967"/>
                    <a:pt x="15732" y="9982"/>
                    <a:pt x="13125" y="10489"/>
                  </a:cubicBezTo>
                  <a:cubicBezTo>
                    <a:pt x="10518" y="10996"/>
                    <a:pt x="8284" y="10996"/>
                    <a:pt x="6421" y="10417"/>
                  </a:cubicBezTo>
                  <a:cubicBezTo>
                    <a:pt x="4559" y="9837"/>
                    <a:pt x="3070" y="8677"/>
                    <a:pt x="1580" y="7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6805290" y="7643424"/>
              <a:ext cx="202266" cy="400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30" fill="norm" stroke="1" extrusionOk="0">
                  <a:moveTo>
                    <a:pt x="7290" y="103"/>
                  </a:moveTo>
                  <a:cubicBezTo>
                    <a:pt x="8640" y="-33"/>
                    <a:pt x="9990" y="-170"/>
                    <a:pt x="11745" y="650"/>
                  </a:cubicBezTo>
                  <a:cubicBezTo>
                    <a:pt x="13500" y="1471"/>
                    <a:pt x="15660" y="3248"/>
                    <a:pt x="17550" y="5298"/>
                  </a:cubicBezTo>
                  <a:cubicBezTo>
                    <a:pt x="19440" y="7349"/>
                    <a:pt x="21060" y="9673"/>
                    <a:pt x="21330" y="11997"/>
                  </a:cubicBezTo>
                  <a:cubicBezTo>
                    <a:pt x="21600" y="14321"/>
                    <a:pt x="20520" y="16645"/>
                    <a:pt x="16740" y="18217"/>
                  </a:cubicBezTo>
                  <a:cubicBezTo>
                    <a:pt x="12960" y="19789"/>
                    <a:pt x="6480" y="20610"/>
                    <a:pt x="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7081297" y="7913696"/>
              <a:ext cx="30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7334302" y="7608225"/>
              <a:ext cx="207006" cy="466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21600" y="3839"/>
                  </a:moveTo>
                  <a:cubicBezTo>
                    <a:pt x="21067" y="3013"/>
                    <a:pt x="20533" y="2187"/>
                    <a:pt x="19733" y="1419"/>
                  </a:cubicBezTo>
                  <a:cubicBezTo>
                    <a:pt x="18933" y="652"/>
                    <a:pt x="17867" y="-56"/>
                    <a:pt x="16267" y="3"/>
                  </a:cubicBezTo>
                  <a:cubicBezTo>
                    <a:pt x="14667" y="62"/>
                    <a:pt x="12533" y="888"/>
                    <a:pt x="10800" y="3013"/>
                  </a:cubicBezTo>
                  <a:cubicBezTo>
                    <a:pt x="9067" y="5137"/>
                    <a:pt x="7733" y="8560"/>
                    <a:pt x="7067" y="11275"/>
                  </a:cubicBezTo>
                  <a:cubicBezTo>
                    <a:pt x="6400" y="13990"/>
                    <a:pt x="6400" y="15996"/>
                    <a:pt x="5333" y="17590"/>
                  </a:cubicBezTo>
                  <a:cubicBezTo>
                    <a:pt x="4267" y="19183"/>
                    <a:pt x="2133" y="20364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7265300" y="7852361"/>
              <a:ext cx="23767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1974" y="8400"/>
                  </a:cubicBezTo>
                  <a:cubicBezTo>
                    <a:pt x="3948" y="4800"/>
                    <a:pt x="7897" y="2400"/>
                    <a:pt x="11497" y="1200"/>
                  </a:cubicBezTo>
                  <a:cubicBezTo>
                    <a:pt x="15097" y="0"/>
                    <a:pt x="1834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7606411" y="7687415"/>
              <a:ext cx="157235" cy="30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517" fill="norm" stroke="1" extrusionOk="0">
                  <a:moveTo>
                    <a:pt x="21435" y="1369"/>
                  </a:moveTo>
                  <a:cubicBezTo>
                    <a:pt x="20041" y="643"/>
                    <a:pt x="18648" y="-83"/>
                    <a:pt x="15861" y="8"/>
                  </a:cubicBezTo>
                  <a:cubicBezTo>
                    <a:pt x="13074" y="98"/>
                    <a:pt x="8893" y="1006"/>
                    <a:pt x="5583" y="3275"/>
                  </a:cubicBezTo>
                  <a:cubicBezTo>
                    <a:pt x="2274" y="5544"/>
                    <a:pt x="-165" y="9174"/>
                    <a:pt x="9" y="12441"/>
                  </a:cubicBezTo>
                  <a:cubicBezTo>
                    <a:pt x="183" y="15709"/>
                    <a:pt x="2971" y="18613"/>
                    <a:pt x="6280" y="20065"/>
                  </a:cubicBezTo>
                  <a:cubicBezTo>
                    <a:pt x="9590" y="21517"/>
                    <a:pt x="13422" y="21517"/>
                    <a:pt x="17254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7692088" y="7716073"/>
              <a:ext cx="211007" cy="52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180" fill="norm" stroke="1" extrusionOk="0">
                  <a:moveTo>
                    <a:pt x="11057" y="5821"/>
                  </a:moveTo>
                  <a:cubicBezTo>
                    <a:pt x="9000" y="6751"/>
                    <a:pt x="6943" y="7682"/>
                    <a:pt x="5271" y="9697"/>
                  </a:cubicBezTo>
                  <a:cubicBezTo>
                    <a:pt x="3600" y="11712"/>
                    <a:pt x="2314" y="14813"/>
                    <a:pt x="1414" y="17086"/>
                  </a:cubicBezTo>
                  <a:cubicBezTo>
                    <a:pt x="514" y="19360"/>
                    <a:pt x="0" y="20807"/>
                    <a:pt x="0" y="21117"/>
                  </a:cubicBezTo>
                  <a:cubicBezTo>
                    <a:pt x="0" y="21427"/>
                    <a:pt x="514" y="20600"/>
                    <a:pt x="1671" y="18275"/>
                  </a:cubicBezTo>
                  <a:cubicBezTo>
                    <a:pt x="2829" y="15949"/>
                    <a:pt x="4629" y="12126"/>
                    <a:pt x="6429" y="9128"/>
                  </a:cubicBezTo>
                  <a:cubicBezTo>
                    <a:pt x="8229" y="6131"/>
                    <a:pt x="10029" y="3961"/>
                    <a:pt x="11314" y="2617"/>
                  </a:cubicBezTo>
                  <a:cubicBezTo>
                    <a:pt x="12600" y="1274"/>
                    <a:pt x="13371" y="757"/>
                    <a:pt x="14400" y="395"/>
                  </a:cubicBezTo>
                  <a:cubicBezTo>
                    <a:pt x="15429" y="34"/>
                    <a:pt x="16714" y="-173"/>
                    <a:pt x="17871" y="189"/>
                  </a:cubicBezTo>
                  <a:cubicBezTo>
                    <a:pt x="19029" y="550"/>
                    <a:pt x="20057" y="1481"/>
                    <a:pt x="20700" y="2927"/>
                  </a:cubicBezTo>
                  <a:cubicBezTo>
                    <a:pt x="21343" y="4374"/>
                    <a:pt x="21600" y="6338"/>
                    <a:pt x="20314" y="7888"/>
                  </a:cubicBezTo>
                  <a:cubicBezTo>
                    <a:pt x="19029" y="9438"/>
                    <a:pt x="16200" y="10575"/>
                    <a:pt x="13500" y="10989"/>
                  </a:cubicBezTo>
                  <a:cubicBezTo>
                    <a:pt x="10800" y="11402"/>
                    <a:pt x="8229" y="11092"/>
                    <a:pt x="6814" y="10679"/>
                  </a:cubicBezTo>
                  <a:cubicBezTo>
                    <a:pt x="5400" y="10265"/>
                    <a:pt x="5143" y="9749"/>
                    <a:pt x="4886" y="9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7817313" y="7683690"/>
              <a:ext cx="26754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15746" y="0"/>
                  </a:moveTo>
                  <a:cubicBezTo>
                    <a:pt x="17966" y="2259"/>
                    <a:pt x="20187" y="4518"/>
                    <a:pt x="20893" y="7271"/>
                  </a:cubicBezTo>
                  <a:cubicBezTo>
                    <a:pt x="21600" y="10024"/>
                    <a:pt x="20793" y="13271"/>
                    <a:pt x="17865" y="15741"/>
                  </a:cubicBezTo>
                  <a:cubicBezTo>
                    <a:pt x="14938" y="18212"/>
                    <a:pt x="9892" y="19906"/>
                    <a:pt x="6561" y="20753"/>
                  </a:cubicBezTo>
                  <a:cubicBezTo>
                    <a:pt x="3230" y="21600"/>
                    <a:pt x="161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2642196" y="8246877"/>
              <a:ext cx="1019691" cy="8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14811"/>
                  </a:moveTo>
                  <a:cubicBezTo>
                    <a:pt x="162" y="17429"/>
                    <a:pt x="325" y="20047"/>
                    <a:pt x="1056" y="20701"/>
                  </a:cubicBezTo>
                  <a:cubicBezTo>
                    <a:pt x="1786" y="21356"/>
                    <a:pt x="3086" y="20047"/>
                    <a:pt x="4683" y="17429"/>
                  </a:cubicBezTo>
                  <a:cubicBezTo>
                    <a:pt x="6280" y="14811"/>
                    <a:pt x="8174" y="10883"/>
                    <a:pt x="10015" y="7938"/>
                  </a:cubicBezTo>
                  <a:cubicBezTo>
                    <a:pt x="11856" y="4992"/>
                    <a:pt x="13642" y="3029"/>
                    <a:pt x="15374" y="1720"/>
                  </a:cubicBezTo>
                  <a:cubicBezTo>
                    <a:pt x="17107" y="411"/>
                    <a:pt x="18785" y="-244"/>
                    <a:pt x="19814" y="83"/>
                  </a:cubicBezTo>
                  <a:cubicBezTo>
                    <a:pt x="20842" y="411"/>
                    <a:pt x="21221" y="1720"/>
                    <a:pt x="21600" y="3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2642196" y="8369533"/>
              <a:ext cx="605681" cy="5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5" fill="norm" stroke="1" extrusionOk="0">
                  <a:moveTo>
                    <a:pt x="0" y="21255"/>
                  </a:moveTo>
                  <a:cubicBezTo>
                    <a:pt x="3463" y="15620"/>
                    <a:pt x="6927" y="9985"/>
                    <a:pt x="10299" y="6229"/>
                  </a:cubicBezTo>
                  <a:cubicBezTo>
                    <a:pt x="13671" y="2472"/>
                    <a:pt x="16952" y="594"/>
                    <a:pt x="18820" y="125"/>
                  </a:cubicBezTo>
                  <a:cubicBezTo>
                    <a:pt x="20689" y="-345"/>
                    <a:pt x="21144" y="594"/>
                    <a:pt x="21600" y="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2051850" y="8373121"/>
              <a:ext cx="506012" cy="284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21600" y="1780"/>
                  </a:moveTo>
                  <a:cubicBezTo>
                    <a:pt x="21273" y="1008"/>
                    <a:pt x="20945" y="237"/>
                    <a:pt x="20455" y="44"/>
                  </a:cubicBezTo>
                  <a:cubicBezTo>
                    <a:pt x="19964" y="-149"/>
                    <a:pt x="19309" y="237"/>
                    <a:pt x="17618" y="2262"/>
                  </a:cubicBezTo>
                  <a:cubicBezTo>
                    <a:pt x="15927" y="4287"/>
                    <a:pt x="13200" y="7951"/>
                    <a:pt x="10364" y="11326"/>
                  </a:cubicBezTo>
                  <a:cubicBezTo>
                    <a:pt x="7527" y="14701"/>
                    <a:pt x="4582" y="17787"/>
                    <a:pt x="2836" y="19426"/>
                  </a:cubicBezTo>
                  <a:cubicBezTo>
                    <a:pt x="1091" y="21065"/>
                    <a:pt x="545" y="21258"/>
                    <a:pt x="0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997502" y="8596044"/>
              <a:ext cx="9268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600" fill="norm" stroke="1" extrusionOk="0">
                  <a:moveTo>
                    <a:pt x="1906" y="0"/>
                  </a:moveTo>
                  <a:cubicBezTo>
                    <a:pt x="739" y="4000"/>
                    <a:pt x="-429" y="8000"/>
                    <a:pt x="155" y="11200"/>
                  </a:cubicBezTo>
                  <a:cubicBezTo>
                    <a:pt x="739" y="14400"/>
                    <a:pt x="3074" y="16800"/>
                    <a:pt x="6868" y="18400"/>
                  </a:cubicBezTo>
                  <a:cubicBezTo>
                    <a:pt x="10663" y="20000"/>
                    <a:pt x="15917" y="20800"/>
                    <a:pt x="211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944514" y="8680380"/>
              <a:ext cx="23767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80143" y="8600775"/>
              <a:ext cx="177667" cy="547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515" fill="norm" stroke="1" extrusionOk="0">
                  <a:moveTo>
                    <a:pt x="20856" y="4335"/>
                  </a:moveTo>
                  <a:cubicBezTo>
                    <a:pt x="20556" y="3331"/>
                    <a:pt x="20256" y="2326"/>
                    <a:pt x="18756" y="1522"/>
                  </a:cubicBezTo>
                  <a:cubicBezTo>
                    <a:pt x="17256" y="719"/>
                    <a:pt x="14556" y="116"/>
                    <a:pt x="11706" y="15"/>
                  </a:cubicBezTo>
                  <a:cubicBezTo>
                    <a:pt x="8856" y="-85"/>
                    <a:pt x="5856" y="317"/>
                    <a:pt x="3456" y="1322"/>
                  </a:cubicBezTo>
                  <a:cubicBezTo>
                    <a:pt x="1056" y="2326"/>
                    <a:pt x="-744" y="3934"/>
                    <a:pt x="306" y="5742"/>
                  </a:cubicBezTo>
                  <a:cubicBezTo>
                    <a:pt x="1356" y="7550"/>
                    <a:pt x="5256" y="9560"/>
                    <a:pt x="7806" y="11117"/>
                  </a:cubicBezTo>
                  <a:cubicBezTo>
                    <a:pt x="10356" y="12674"/>
                    <a:pt x="11556" y="13779"/>
                    <a:pt x="10206" y="15437"/>
                  </a:cubicBezTo>
                  <a:cubicBezTo>
                    <a:pt x="8856" y="17095"/>
                    <a:pt x="4956" y="19305"/>
                    <a:pt x="1056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35471" y="9164529"/>
              <a:ext cx="128913" cy="252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14" fill="norm" stroke="1" extrusionOk="0">
                  <a:moveTo>
                    <a:pt x="6353" y="8328"/>
                  </a:moveTo>
                  <a:cubicBezTo>
                    <a:pt x="5929" y="11568"/>
                    <a:pt x="5506" y="14808"/>
                    <a:pt x="5294" y="17184"/>
                  </a:cubicBezTo>
                  <a:cubicBezTo>
                    <a:pt x="5082" y="19560"/>
                    <a:pt x="5082" y="21072"/>
                    <a:pt x="4871" y="21288"/>
                  </a:cubicBezTo>
                  <a:cubicBezTo>
                    <a:pt x="4659" y="21504"/>
                    <a:pt x="4235" y="20424"/>
                    <a:pt x="4659" y="17400"/>
                  </a:cubicBezTo>
                  <a:cubicBezTo>
                    <a:pt x="5082" y="14376"/>
                    <a:pt x="6353" y="9408"/>
                    <a:pt x="7624" y="6384"/>
                  </a:cubicBezTo>
                  <a:cubicBezTo>
                    <a:pt x="8894" y="3360"/>
                    <a:pt x="10165" y="2280"/>
                    <a:pt x="11647" y="1416"/>
                  </a:cubicBezTo>
                  <a:cubicBezTo>
                    <a:pt x="13129" y="552"/>
                    <a:pt x="14824" y="-96"/>
                    <a:pt x="16518" y="12"/>
                  </a:cubicBezTo>
                  <a:cubicBezTo>
                    <a:pt x="18212" y="120"/>
                    <a:pt x="19906" y="984"/>
                    <a:pt x="20753" y="1956"/>
                  </a:cubicBezTo>
                  <a:cubicBezTo>
                    <a:pt x="21600" y="2928"/>
                    <a:pt x="21600" y="4008"/>
                    <a:pt x="20541" y="5520"/>
                  </a:cubicBezTo>
                  <a:cubicBezTo>
                    <a:pt x="19482" y="7032"/>
                    <a:pt x="17365" y="8976"/>
                    <a:pt x="13765" y="10056"/>
                  </a:cubicBezTo>
                  <a:cubicBezTo>
                    <a:pt x="10165" y="11136"/>
                    <a:pt x="5082" y="11352"/>
                    <a:pt x="0" y="11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259087" y="8630992"/>
              <a:ext cx="236395" cy="44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268" fill="norm" stroke="1" extrusionOk="0">
                  <a:moveTo>
                    <a:pt x="18112" y="2385"/>
                  </a:moveTo>
                  <a:cubicBezTo>
                    <a:pt x="16987" y="1398"/>
                    <a:pt x="15862" y="410"/>
                    <a:pt x="14849" y="102"/>
                  </a:cubicBezTo>
                  <a:cubicBezTo>
                    <a:pt x="13837" y="-207"/>
                    <a:pt x="12937" y="163"/>
                    <a:pt x="11812" y="1521"/>
                  </a:cubicBezTo>
                  <a:cubicBezTo>
                    <a:pt x="10687" y="2879"/>
                    <a:pt x="9337" y="5224"/>
                    <a:pt x="8999" y="8063"/>
                  </a:cubicBezTo>
                  <a:cubicBezTo>
                    <a:pt x="8662" y="10902"/>
                    <a:pt x="9337" y="14234"/>
                    <a:pt x="9674" y="16271"/>
                  </a:cubicBezTo>
                  <a:cubicBezTo>
                    <a:pt x="10012" y="18307"/>
                    <a:pt x="10012" y="19048"/>
                    <a:pt x="9899" y="19727"/>
                  </a:cubicBezTo>
                  <a:cubicBezTo>
                    <a:pt x="9787" y="20406"/>
                    <a:pt x="9562" y="21023"/>
                    <a:pt x="8775" y="21208"/>
                  </a:cubicBezTo>
                  <a:cubicBezTo>
                    <a:pt x="7987" y="21393"/>
                    <a:pt x="6637" y="21146"/>
                    <a:pt x="5174" y="20467"/>
                  </a:cubicBezTo>
                  <a:cubicBezTo>
                    <a:pt x="3712" y="19788"/>
                    <a:pt x="2137" y="18678"/>
                    <a:pt x="1012" y="17875"/>
                  </a:cubicBezTo>
                  <a:cubicBezTo>
                    <a:pt x="-113" y="17073"/>
                    <a:pt x="-788" y="16579"/>
                    <a:pt x="1687" y="15654"/>
                  </a:cubicBezTo>
                  <a:cubicBezTo>
                    <a:pt x="4162" y="14728"/>
                    <a:pt x="9787" y="13370"/>
                    <a:pt x="13499" y="12568"/>
                  </a:cubicBezTo>
                  <a:cubicBezTo>
                    <a:pt x="17212" y="11766"/>
                    <a:pt x="19012" y="11519"/>
                    <a:pt x="20812" y="1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501751" y="8703818"/>
              <a:ext cx="108734" cy="29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2" h="21386" fill="norm" stroke="1" extrusionOk="0">
                  <a:moveTo>
                    <a:pt x="20422" y="518"/>
                  </a:moveTo>
                  <a:cubicBezTo>
                    <a:pt x="18022" y="152"/>
                    <a:pt x="15622" y="-214"/>
                    <a:pt x="12502" y="152"/>
                  </a:cubicBezTo>
                  <a:cubicBezTo>
                    <a:pt x="9382" y="518"/>
                    <a:pt x="5542" y="1617"/>
                    <a:pt x="2902" y="4637"/>
                  </a:cubicBezTo>
                  <a:cubicBezTo>
                    <a:pt x="262" y="7657"/>
                    <a:pt x="-1178" y="12600"/>
                    <a:pt x="1222" y="15711"/>
                  </a:cubicBezTo>
                  <a:cubicBezTo>
                    <a:pt x="3622" y="18823"/>
                    <a:pt x="9862" y="20105"/>
                    <a:pt x="16102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586787" y="8789792"/>
              <a:ext cx="124964" cy="388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0" h="21313" fill="norm" stroke="1" extrusionOk="0">
                  <a:moveTo>
                    <a:pt x="10280" y="7460"/>
                  </a:moveTo>
                  <a:cubicBezTo>
                    <a:pt x="7739" y="10125"/>
                    <a:pt x="5198" y="12790"/>
                    <a:pt x="3716" y="14894"/>
                  </a:cubicBezTo>
                  <a:cubicBezTo>
                    <a:pt x="2233" y="16998"/>
                    <a:pt x="1810" y="18541"/>
                    <a:pt x="1598" y="19663"/>
                  </a:cubicBezTo>
                  <a:cubicBezTo>
                    <a:pt x="1386" y="20785"/>
                    <a:pt x="1386" y="21486"/>
                    <a:pt x="1386" y="21276"/>
                  </a:cubicBezTo>
                  <a:cubicBezTo>
                    <a:pt x="1386" y="21065"/>
                    <a:pt x="1386" y="19943"/>
                    <a:pt x="963" y="17138"/>
                  </a:cubicBezTo>
                  <a:cubicBezTo>
                    <a:pt x="539" y="14333"/>
                    <a:pt x="-308" y="9844"/>
                    <a:pt x="116" y="6829"/>
                  </a:cubicBezTo>
                  <a:cubicBezTo>
                    <a:pt x="539" y="3813"/>
                    <a:pt x="2233" y="2270"/>
                    <a:pt x="4986" y="1289"/>
                  </a:cubicBezTo>
                  <a:cubicBezTo>
                    <a:pt x="7739" y="307"/>
                    <a:pt x="11551" y="-114"/>
                    <a:pt x="14304" y="26"/>
                  </a:cubicBezTo>
                  <a:cubicBezTo>
                    <a:pt x="17057" y="167"/>
                    <a:pt x="18751" y="868"/>
                    <a:pt x="19810" y="1920"/>
                  </a:cubicBezTo>
                  <a:cubicBezTo>
                    <a:pt x="20868" y="2972"/>
                    <a:pt x="21292" y="4374"/>
                    <a:pt x="19386" y="5567"/>
                  </a:cubicBezTo>
                  <a:cubicBezTo>
                    <a:pt x="17480" y="6759"/>
                    <a:pt x="13245" y="7741"/>
                    <a:pt x="9857" y="8231"/>
                  </a:cubicBezTo>
                  <a:cubicBezTo>
                    <a:pt x="6468" y="8722"/>
                    <a:pt x="3927" y="8722"/>
                    <a:pt x="2868" y="8372"/>
                  </a:cubicBezTo>
                  <a:cubicBezTo>
                    <a:pt x="1810" y="8021"/>
                    <a:pt x="2233" y="7320"/>
                    <a:pt x="2657" y="6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786821" y="8688046"/>
              <a:ext cx="23002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443"/>
                    <a:pt x="12000" y="8885"/>
                    <a:pt x="8400" y="12485"/>
                  </a:cubicBezTo>
                  <a:cubicBezTo>
                    <a:pt x="4800" y="16085"/>
                    <a:pt x="2400" y="18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840489" y="8708121"/>
              <a:ext cx="131704" cy="33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85" fill="norm" stroke="1" extrusionOk="0">
                  <a:moveTo>
                    <a:pt x="11215" y="4053"/>
                  </a:moveTo>
                  <a:cubicBezTo>
                    <a:pt x="9969" y="8083"/>
                    <a:pt x="8723" y="12113"/>
                    <a:pt x="8100" y="14531"/>
                  </a:cubicBezTo>
                  <a:cubicBezTo>
                    <a:pt x="7477" y="16949"/>
                    <a:pt x="7477" y="17755"/>
                    <a:pt x="7477" y="18561"/>
                  </a:cubicBezTo>
                  <a:cubicBezTo>
                    <a:pt x="7477" y="19366"/>
                    <a:pt x="7477" y="20172"/>
                    <a:pt x="7062" y="20092"/>
                  </a:cubicBezTo>
                  <a:cubicBezTo>
                    <a:pt x="6646" y="20011"/>
                    <a:pt x="5815" y="19044"/>
                    <a:pt x="5608" y="16304"/>
                  </a:cubicBezTo>
                  <a:cubicBezTo>
                    <a:pt x="5400" y="13563"/>
                    <a:pt x="5815" y="9050"/>
                    <a:pt x="6231" y="6390"/>
                  </a:cubicBezTo>
                  <a:cubicBezTo>
                    <a:pt x="6646" y="3731"/>
                    <a:pt x="7062" y="2925"/>
                    <a:pt x="7892" y="2038"/>
                  </a:cubicBezTo>
                  <a:cubicBezTo>
                    <a:pt x="8723" y="1152"/>
                    <a:pt x="9969" y="184"/>
                    <a:pt x="11631" y="23"/>
                  </a:cubicBezTo>
                  <a:cubicBezTo>
                    <a:pt x="13292" y="-138"/>
                    <a:pt x="15369" y="507"/>
                    <a:pt x="17446" y="2844"/>
                  </a:cubicBezTo>
                  <a:cubicBezTo>
                    <a:pt x="19523" y="5181"/>
                    <a:pt x="21600" y="9211"/>
                    <a:pt x="21392" y="12355"/>
                  </a:cubicBezTo>
                  <a:cubicBezTo>
                    <a:pt x="21185" y="15498"/>
                    <a:pt x="18692" y="17755"/>
                    <a:pt x="16408" y="19125"/>
                  </a:cubicBezTo>
                  <a:cubicBezTo>
                    <a:pt x="14123" y="20495"/>
                    <a:pt x="12046" y="20978"/>
                    <a:pt x="9346" y="21220"/>
                  </a:cubicBezTo>
                  <a:cubicBezTo>
                    <a:pt x="6646" y="21462"/>
                    <a:pt x="3323" y="21462"/>
                    <a:pt x="1662" y="21059"/>
                  </a:cubicBezTo>
                  <a:cubicBezTo>
                    <a:pt x="0" y="20656"/>
                    <a:pt x="0" y="19850"/>
                    <a:pt x="0" y="19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1032160" y="8956385"/>
              <a:ext cx="15335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1070494" y="8718714"/>
              <a:ext cx="104166" cy="358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2" h="21343" fill="norm" stroke="1" extrusionOk="0">
                  <a:moveTo>
                    <a:pt x="4629" y="0"/>
                  </a:moveTo>
                  <a:cubicBezTo>
                    <a:pt x="10286" y="3803"/>
                    <a:pt x="15943" y="7606"/>
                    <a:pt x="18771" y="10496"/>
                  </a:cubicBezTo>
                  <a:cubicBezTo>
                    <a:pt x="21600" y="13386"/>
                    <a:pt x="21600" y="15363"/>
                    <a:pt x="19286" y="17113"/>
                  </a:cubicBezTo>
                  <a:cubicBezTo>
                    <a:pt x="16971" y="18862"/>
                    <a:pt x="12343" y="20383"/>
                    <a:pt x="8743" y="20992"/>
                  </a:cubicBezTo>
                  <a:cubicBezTo>
                    <a:pt x="5143" y="21600"/>
                    <a:pt x="2571" y="21296"/>
                    <a:pt x="0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1285166" y="8987053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1362420" y="8613477"/>
              <a:ext cx="183419" cy="47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330" fill="norm" stroke="1" extrusionOk="0">
                  <a:moveTo>
                    <a:pt x="13247" y="16020"/>
                  </a:moveTo>
                  <a:cubicBezTo>
                    <a:pt x="12655" y="15449"/>
                    <a:pt x="12063" y="14877"/>
                    <a:pt x="10732" y="14477"/>
                  </a:cubicBezTo>
                  <a:cubicBezTo>
                    <a:pt x="9400" y="14077"/>
                    <a:pt x="7329" y="13849"/>
                    <a:pt x="5110" y="14420"/>
                  </a:cubicBezTo>
                  <a:cubicBezTo>
                    <a:pt x="2891" y="14992"/>
                    <a:pt x="524" y="16363"/>
                    <a:pt x="80" y="17677"/>
                  </a:cubicBezTo>
                  <a:cubicBezTo>
                    <a:pt x="-364" y="18992"/>
                    <a:pt x="1115" y="20249"/>
                    <a:pt x="2595" y="20877"/>
                  </a:cubicBezTo>
                  <a:cubicBezTo>
                    <a:pt x="4074" y="21506"/>
                    <a:pt x="5554" y="21506"/>
                    <a:pt x="7625" y="20706"/>
                  </a:cubicBezTo>
                  <a:cubicBezTo>
                    <a:pt x="9696" y="19906"/>
                    <a:pt x="12359" y="18306"/>
                    <a:pt x="14431" y="15677"/>
                  </a:cubicBezTo>
                  <a:cubicBezTo>
                    <a:pt x="16502" y="13049"/>
                    <a:pt x="17981" y="9392"/>
                    <a:pt x="18721" y="6820"/>
                  </a:cubicBezTo>
                  <a:cubicBezTo>
                    <a:pt x="19461" y="4249"/>
                    <a:pt x="19461" y="2763"/>
                    <a:pt x="19313" y="1735"/>
                  </a:cubicBezTo>
                  <a:cubicBezTo>
                    <a:pt x="19165" y="706"/>
                    <a:pt x="18869" y="135"/>
                    <a:pt x="18129" y="20"/>
                  </a:cubicBezTo>
                  <a:cubicBezTo>
                    <a:pt x="17389" y="-94"/>
                    <a:pt x="16206" y="249"/>
                    <a:pt x="14726" y="1620"/>
                  </a:cubicBezTo>
                  <a:cubicBezTo>
                    <a:pt x="13247" y="2992"/>
                    <a:pt x="11472" y="5392"/>
                    <a:pt x="11028" y="7792"/>
                  </a:cubicBezTo>
                  <a:cubicBezTo>
                    <a:pt x="10584" y="10192"/>
                    <a:pt x="11472" y="12592"/>
                    <a:pt x="13395" y="14363"/>
                  </a:cubicBezTo>
                  <a:cubicBezTo>
                    <a:pt x="15318" y="16135"/>
                    <a:pt x="18277" y="17277"/>
                    <a:pt x="21236" y="18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1584172" y="8835909"/>
              <a:ext cx="168991" cy="45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439" fill="norm" stroke="1" extrusionOk="0">
                  <a:moveTo>
                    <a:pt x="8576" y="6449"/>
                  </a:moveTo>
                  <a:cubicBezTo>
                    <a:pt x="6353" y="8148"/>
                    <a:pt x="4129" y="9847"/>
                    <a:pt x="2859" y="12092"/>
                  </a:cubicBezTo>
                  <a:cubicBezTo>
                    <a:pt x="1588" y="14336"/>
                    <a:pt x="1271" y="17127"/>
                    <a:pt x="953" y="18887"/>
                  </a:cubicBezTo>
                  <a:cubicBezTo>
                    <a:pt x="635" y="20647"/>
                    <a:pt x="318" y="21375"/>
                    <a:pt x="159" y="21435"/>
                  </a:cubicBezTo>
                  <a:cubicBezTo>
                    <a:pt x="0" y="21496"/>
                    <a:pt x="0" y="20889"/>
                    <a:pt x="0" y="18523"/>
                  </a:cubicBezTo>
                  <a:cubicBezTo>
                    <a:pt x="0" y="16157"/>
                    <a:pt x="0" y="12031"/>
                    <a:pt x="476" y="8936"/>
                  </a:cubicBezTo>
                  <a:cubicBezTo>
                    <a:pt x="953" y="5842"/>
                    <a:pt x="1906" y="3779"/>
                    <a:pt x="3018" y="2444"/>
                  </a:cubicBezTo>
                  <a:cubicBezTo>
                    <a:pt x="4129" y="1109"/>
                    <a:pt x="5400" y="503"/>
                    <a:pt x="7147" y="199"/>
                  </a:cubicBezTo>
                  <a:cubicBezTo>
                    <a:pt x="8894" y="-104"/>
                    <a:pt x="11118" y="-104"/>
                    <a:pt x="13500" y="503"/>
                  </a:cubicBezTo>
                  <a:cubicBezTo>
                    <a:pt x="15882" y="1109"/>
                    <a:pt x="18424" y="2323"/>
                    <a:pt x="19853" y="3233"/>
                  </a:cubicBezTo>
                  <a:cubicBezTo>
                    <a:pt x="21282" y="4143"/>
                    <a:pt x="21600" y="4750"/>
                    <a:pt x="19535" y="5721"/>
                  </a:cubicBezTo>
                  <a:cubicBezTo>
                    <a:pt x="17471" y="6692"/>
                    <a:pt x="13024" y="8026"/>
                    <a:pt x="10006" y="8633"/>
                  </a:cubicBezTo>
                  <a:cubicBezTo>
                    <a:pt x="6988" y="9240"/>
                    <a:pt x="5400" y="9118"/>
                    <a:pt x="3812" y="8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1982848" y="8941052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1998182" y="9025387"/>
              <a:ext cx="17633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2343189" y="8838827"/>
              <a:ext cx="23002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29"/>
                  </a:moveTo>
                  <a:cubicBezTo>
                    <a:pt x="0" y="964"/>
                    <a:pt x="0" y="0"/>
                    <a:pt x="2400" y="0"/>
                  </a:cubicBezTo>
                  <a:cubicBezTo>
                    <a:pt x="4800" y="0"/>
                    <a:pt x="9600" y="964"/>
                    <a:pt x="13200" y="4725"/>
                  </a:cubicBezTo>
                  <a:cubicBezTo>
                    <a:pt x="16800" y="8486"/>
                    <a:pt x="19200" y="150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4838681" y="7590324"/>
              <a:ext cx="172570" cy="705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40" fill="norm" stroke="1" extrusionOk="0">
                  <a:moveTo>
                    <a:pt x="21449" y="2147"/>
                  </a:moveTo>
                  <a:cubicBezTo>
                    <a:pt x="21449" y="1758"/>
                    <a:pt x="21449" y="1368"/>
                    <a:pt x="20020" y="939"/>
                  </a:cubicBezTo>
                  <a:cubicBezTo>
                    <a:pt x="18590" y="510"/>
                    <a:pt x="15731" y="42"/>
                    <a:pt x="12873" y="3"/>
                  </a:cubicBezTo>
                  <a:cubicBezTo>
                    <a:pt x="10014" y="-36"/>
                    <a:pt x="7155" y="354"/>
                    <a:pt x="4614" y="1602"/>
                  </a:cubicBezTo>
                  <a:cubicBezTo>
                    <a:pt x="2073" y="2849"/>
                    <a:pt x="-151" y="4955"/>
                    <a:pt x="8" y="6865"/>
                  </a:cubicBezTo>
                  <a:cubicBezTo>
                    <a:pt x="167" y="8776"/>
                    <a:pt x="2708" y="10491"/>
                    <a:pt x="5884" y="12168"/>
                  </a:cubicBezTo>
                  <a:cubicBezTo>
                    <a:pt x="9061" y="13844"/>
                    <a:pt x="12873" y="15482"/>
                    <a:pt x="14778" y="16807"/>
                  </a:cubicBezTo>
                  <a:cubicBezTo>
                    <a:pt x="16684" y="18133"/>
                    <a:pt x="16684" y="19147"/>
                    <a:pt x="16208" y="19809"/>
                  </a:cubicBezTo>
                  <a:cubicBezTo>
                    <a:pt x="15731" y="20472"/>
                    <a:pt x="14778" y="20784"/>
                    <a:pt x="13508" y="21018"/>
                  </a:cubicBezTo>
                  <a:cubicBezTo>
                    <a:pt x="12237" y="21252"/>
                    <a:pt x="10649" y="21408"/>
                    <a:pt x="8902" y="21486"/>
                  </a:cubicBezTo>
                  <a:cubicBezTo>
                    <a:pt x="7155" y="21564"/>
                    <a:pt x="5249" y="21564"/>
                    <a:pt x="3661" y="21447"/>
                  </a:cubicBezTo>
                  <a:cubicBezTo>
                    <a:pt x="2073" y="21330"/>
                    <a:pt x="802" y="21096"/>
                    <a:pt x="1120" y="21018"/>
                  </a:cubicBezTo>
                  <a:cubicBezTo>
                    <a:pt x="1437" y="20940"/>
                    <a:pt x="3343" y="21018"/>
                    <a:pt x="5249" y="21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4880914" y="8534710"/>
              <a:ext cx="3066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4857913" y="8452251"/>
              <a:ext cx="138637" cy="12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270" fill="norm" stroke="1" extrusionOk="0">
                  <a:moveTo>
                    <a:pt x="2356" y="19920"/>
                  </a:moveTo>
                  <a:cubicBezTo>
                    <a:pt x="1571" y="15420"/>
                    <a:pt x="785" y="10920"/>
                    <a:pt x="785" y="7545"/>
                  </a:cubicBezTo>
                  <a:cubicBezTo>
                    <a:pt x="785" y="4170"/>
                    <a:pt x="1571" y="1920"/>
                    <a:pt x="3142" y="795"/>
                  </a:cubicBezTo>
                  <a:cubicBezTo>
                    <a:pt x="4713" y="-330"/>
                    <a:pt x="7069" y="-330"/>
                    <a:pt x="10015" y="1245"/>
                  </a:cubicBezTo>
                  <a:cubicBezTo>
                    <a:pt x="12960" y="2820"/>
                    <a:pt x="16495" y="5970"/>
                    <a:pt x="18655" y="8670"/>
                  </a:cubicBezTo>
                  <a:cubicBezTo>
                    <a:pt x="20815" y="11370"/>
                    <a:pt x="21600" y="13620"/>
                    <a:pt x="21207" y="15420"/>
                  </a:cubicBezTo>
                  <a:cubicBezTo>
                    <a:pt x="20815" y="17220"/>
                    <a:pt x="19244" y="18570"/>
                    <a:pt x="15513" y="19470"/>
                  </a:cubicBezTo>
                  <a:cubicBezTo>
                    <a:pt x="11782" y="20370"/>
                    <a:pt x="5891" y="20820"/>
                    <a:pt x="0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7824980" y="8504043"/>
              <a:ext cx="145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7809646" y="8619045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8139321" y="8504043"/>
              <a:ext cx="53668" cy="222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8" y="5959"/>
                    <a:pt x="9257" y="11917"/>
                    <a:pt x="5657" y="15517"/>
                  </a:cubicBezTo>
                  <a:cubicBezTo>
                    <a:pt x="2057" y="19117"/>
                    <a:pt x="1028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8583997" y="7885584"/>
              <a:ext cx="360342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3" y="10800"/>
                    <a:pt x="8885" y="0"/>
                    <a:pt x="12485" y="0"/>
                  </a:cubicBezTo>
                  <a:cubicBezTo>
                    <a:pt x="16085" y="0"/>
                    <a:pt x="1884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8589108" y="8005698"/>
              <a:ext cx="293897" cy="5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5823" y="15428"/>
                  </a:moveTo>
                  <a:cubicBezTo>
                    <a:pt x="4508" y="16457"/>
                    <a:pt x="3193" y="17486"/>
                    <a:pt x="2066" y="18514"/>
                  </a:cubicBezTo>
                  <a:cubicBezTo>
                    <a:pt x="939" y="19543"/>
                    <a:pt x="0" y="20571"/>
                    <a:pt x="0" y="21086"/>
                  </a:cubicBezTo>
                  <a:cubicBezTo>
                    <a:pt x="0" y="21600"/>
                    <a:pt x="939" y="21600"/>
                    <a:pt x="4696" y="18000"/>
                  </a:cubicBezTo>
                  <a:cubicBezTo>
                    <a:pt x="8452" y="14400"/>
                    <a:pt x="15026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8906004" y="7791026"/>
              <a:ext cx="16795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3" h="21600" fill="norm" stroke="1" extrusionOk="0">
                  <a:moveTo>
                    <a:pt x="0" y="0"/>
                  </a:moveTo>
                  <a:cubicBezTo>
                    <a:pt x="6574" y="2127"/>
                    <a:pt x="13148" y="4255"/>
                    <a:pt x="16904" y="6709"/>
                  </a:cubicBezTo>
                  <a:cubicBezTo>
                    <a:pt x="20661" y="9164"/>
                    <a:pt x="21600" y="11945"/>
                    <a:pt x="19409" y="14400"/>
                  </a:cubicBezTo>
                  <a:cubicBezTo>
                    <a:pt x="17217" y="16855"/>
                    <a:pt x="11896" y="18982"/>
                    <a:pt x="8139" y="20127"/>
                  </a:cubicBezTo>
                  <a:cubicBezTo>
                    <a:pt x="4383" y="21273"/>
                    <a:pt x="2191" y="214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9501155" y="7758285"/>
              <a:ext cx="248263" cy="25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220" fill="norm" stroke="1" extrusionOk="0">
                  <a:moveTo>
                    <a:pt x="20535" y="3415"/>
                  </a:moveTo>
                  <a:cubicBezTo>
                    <a:pt x="20972" y="2335"/>
                    <a:pt x="21408" y="1255"/>
                    <a:pt x="21081" y="607"/>
                  </a:cubicBezTo>
                  <a:cubicBezTo>
                    <a:pt x="20753" y="-41"/>
                    <a:pt x="19663" y="-257"/>
                    <a:pt x="17481" y="391"/>
                  </a:cubicBezTo>
                  <a:cubicBezTo>
                    <a:pt x="15299" y="1039"/>
                    <a:pt x="12026" y="2551"/>
                    <a:pt x="9190" y="4819"/>
                  </a:cubicBezTo>
                  <a:cubicBezTo>
                    <a:pt x="6353" y="7087"/>
                    <a:pt x="3953" y="10111"/>
                    <a:pt x="2535" y="12163"/>
                  </a:cubicBezTo>
                  <a:cubicBezTo>
                    <a:pt x="1117" y="14215"/>
                    <a:pt x="681" y="15295"/>
                    <a:pt x="353" y="16375"/>
                  </a:cubicBezTo>
                  <a:cubicBezTo>
                    <a:pt x="26" y="17455"/>
                    <a:pt x="-192" y="18535"/>
                    <a:pt x="244" y="19399"/>
                  </a:cubicBezTo>
                  <a:cubicBezTo>
                    <a:pt x="681" y="20263"/>
                    <a:pt x="1772" y="20911"/>
                    <a:pt x="4281" y="21127"/>
                  </a:cubicBezTo>
                  <a:cubicBezTo>
                    <a:pt x="6790" y="21343"/>
                    <a:pt x="10717" y="21127"/>
                    <a:pt x="13335" y="21019"/>
                  </a:cubicBezTo>
                  <a:cubicBezTo>
                    <a:pt x="15953" y="20911"/>
                    <a:pt x="17263" y="20911"/>
                    <a:pt x="18572" y="209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10025363" y="7875362"/>
              <a:ext cx="130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0"/>
                    <a:pt x="10165" y="0"/>
                    <a:pt x="13765" y="3600"/>
                  </a:cubicBezTo>
                  <a:cubicBezTo>
                    <a:pt x="17365" y="7200"/>
                    <a:pt x="19482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10017696" y="7990364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0784380" y="7584021"/>
              <a:ext cx="46002" cy="28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476"/>
                    <a:pt x="14400" y="8951"/>
                    <a:pt x="10800" y="12551"/>
                  </a:cubicBezTo>
                  <a:cubicBezTo>
                    <a:pt x="7200" y="16151"/>
                    <a:pt x="3600" y="18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10539041" y="8005698"/>
              <a:ext cx="1123258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0" y="0"/>
                  </a:moveTo>
                  <a:cubicBezTo>
                    <a:pt x="1915" y="900"/>
                    <a:pt x="3829" y="1800"/>
                    <a:pt x="5695" y="1800"/>
                  </a:cubicBezTo>
                  <a:cubicBezTo>
                    <a:pt x="7560" y="1800"/>
                    <a:pt x="9376" y="900"/>
                    <a:pt x="11193" y="900"/>
                  </a:cubicBezTo>
                  <a:cubicBezTo>
                    <a:pt x="13009" y="900"/>
                    <a:pt x="14825" y="1800"/>
                    <a:pt x="16421" y="2700"/>
                  </a:cubicBezTo>
                  <a:cubicBezTo>
                    <a:pt x="18016" y="3600"/>
                    <a:pt x="19391" y="4500"/>
                    <a:pt x="20275" y="6300"/>
                  </a:cubicBezTo>
                  <a:cubicBezTo>
                    <a:pt x="21158" y="8100"/>
                    <a:pt x="21551" y="10800"/>
                    <a:pt x="21575" y="13500"/>
                  </a:cubicBezTo>
                  <a:cubicBezTo>
                    <a:pt x="21600" y="16200"/>
                    <a:pt x="21256" y="18900"/>
                    <a:pt x="20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10523647" y="8206452"/>
              <a:ext cx="115064" cy="49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407" fill="norm" stroke="1" extrusionOk="0">
                  <a:moveTo>
                    <a:pt x="21142" y="2276"/>
                  </a:moveTo>
                  <a:cubicBezTo>
                    <a:pt x="21142" y="1719"/>
                    <a:pt x="21142" y="1163"/>
                    <a:pt x="19968" y="773"/>
                  </a:cubicBezTo>
                  <a:cubicBezTo>
                    <a:pt x="18794" y="383"/>
                    <a:pt x="16446" y="161"/>
                    <a:pt x="14099" y="49"/>
                  </a:cubicBezTo>
                  <a:cubicBezTo>
                    <a:pt x="11751" y="-62"/>
                    <a:pt x="9403" y="-62"/>
                    <a:pt x="6820" y="884"/>
                  </a:cubicBezTo>
                  <a:cubicBezTo>
                    <a:pt x="4238" y="1831"/>
                    <a:pt x="1420" y="3724"/>
                    <a:pt x="2359" y="5895"/>
                  </a:cubicBezTo>
                  <a:cubicBezTo>
                    <a:pt x="3299" y="8066"/>
                    <a:pt x="7994" y="10515"/>
                    <a:pt x="10812" y="12408"/>
                  </a:cubicBezTo>
                  <a:cubicBezTo>
                    <a:pt x="13629" y="14301"/>
                    <a:pt x="14568" y="15637"/>
                    <a:pt x="14333" y="16862"/>
                  </a:cubicBezTo>
                  <a:cubicBezTo>
                    <a:pt x="14099" y="18086"/>
                    <a:pt x="12690" y="19200"/>
                    <a:pt x="11046" y="19924"/>
                  </a:cubicBezTo>
                  <a:cubicBezTo>
                    <a:pt x="9403" y="20647"/>
                    <a:pt x="7525" y="20981"/>
                    <a:pt x="5412" y="21204"/>
                  </a:cubicBezTo>
                  <a:cubicBezTo>
                    <a:pt x="3299" y="21427"/>
                    <a:pt x="951" y="21538"/>
                    <a:pt x="246" y="21148"/>
                  </a:cubicBezTo>
                  <a:cubicBezTo>
                    <a:pt x="-458" y="20759"/>
                    <a:pt x="481" y="19868"/>
                    <a:pt x="1420" y="18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10746046" y="8283534"/>
              <a:ext cx="99670" cy="35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21600" y="3644"/>
                  </a:moveTo>
                  <a:cubicBezTo>
                    <a:pt x="21600" y="2862"/>
                    <a:pt x="21600" y="2079"/>
                    <a:pt x="20492" y="1453"/>
                  </a:cubicBezTo>
                  <a:cubicBezTo>
                    <a:pt x="19385" y="827"/>
                    <a:pt x="17169" y="358"/>
                    <a:pt x="14677" y="123"/>
                  </a:cubicBezTo>
                  <a:cubicBezTo>
                    <a:pt x="12185" y="-112"/>
                    <a:pt x="9415" y="-112"/>
                    <a:pt x="6646" y="1062"/>
                  </a:cubicBezTo>
                  <a:cubicBezTo>
                    <a:pt x="3877" y="2236"/>
                    <a:pt x="1108" y="4584"/>
                    <a:pt x="1108" y="7479"/>
                  </a:cubicBezTo>
                  <a:cubicBezTo>
                    <a:pt x="1108" y="10375"/>
                    <a:pt x="3877" y="13818"/>
                    <a:pt x="5261" y="16010"/>
                  </a:cubicBezTo>
                  <a:cubicBezTo>
                    <a:pt x="6646" y="18201"/>
                    <a:pt x="6646" y="19140"/>
                    <a:pt x="5538" y="19845"/>
                  </a:cubicBezTo>
                  <a:cubicBezTo>
                    <a:pt x="4431" y="20549"/>
                    <a:pt x="2215" y="21018"/>
                    <a:pt x="0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10643144" y="8481042"/>
              <a:ext cx="2025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342" y="21600"/>
                  </a:moveTo>
                  <a:cubicBezTo>
                    <a:pt x="72" y="18327"/>
                    <a:pt x="-198" y="15055"/>
                    <a:pt x="207" y="12436"/>
                  </a:cubicBezTo>
                  <a:cubicBezTo>
                    <a:pt x="612" y="9818"/>
                    <a:pt x="1692" y="7855"/>
                    <a:pt x="4392" y="6218"/>
                  </a:cubicBezTo>
                  <a:cubicBezTo>
                    <a:pt x="7092" y="4582"/>
                    <a:pt x="11412" y="3273"/>
                    <a:pt x="14517" y="2291"/>
                  </a:cubicBezTo>
                  <a:cubicBezTo>
                    <a:pt x="17622" y="1309"/>
                    <a:pt x="19512" y="655"/>
                    <a:pt x="214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10867910" y="8345542"/>
              <a:ext cx="92808" cy="26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2" h="21399" fill="norm" stroke="1" extrusionOk="0">
                  <a:moveTo>
                    <a:pt x="20642" y="2885"/>
                  </a:moveTo>
                  <a:cubicBezTo>
                    <a:pt x="20642" y="1856"/>
                    <a:pt x="20642" y="828"/>
                    <a:pt x="19221" y="313"/>
                  </a:cubicBezTo>
                  <a:cubicBezTo>
                    <a:pt x="17800" y="-201"/>
                    <a:pt x="14958" y="-201"/>
                    <a:pt x="11547" y="1239"/>
                  </a:cubicBezTo>
                  <a:cubicBezTo>
                    <a:pt x="8137" y="2679"/>
                    <a:pt x="4158" y="5559"/>
                    <a:pt x="1884" y="8233"/>
                  </a:cubicBezTo>
                  <a:cubicBezTo>
                    <a:pt x="-390" y="10908"/>
                    <a:pt x="-958" y="13376"/>
                    <a:pt x="2168" y="15536"/>
                  </a:cubicBezTo>
                  <a:cubicBezTo>
                    <a:pt x="5295" y="17696"/>
                    <a:pt x="12116" y="19548"/>
                    <a:pt x="18937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11006039" y="8396706"/>
              <a:ext cx="23681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154"/>
                    <a:pt x="2735" y="8308"/>
                    <a:pt x="575" y="11908"/>
                  </a:cubicBezTo>
                  <a:cubicBezTo>
                    <a:pt x="-1585" y="15508"/>
                    <a:pt x="2735" y="18554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10999051" y="8352766"/>
              <a:ext cx="107337" cy="250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4406"/>
                  </a:moveTo>
                  <a:cubicBezTo>
                    <a:pt x="1029" y="3315"/>
                    <a:pt x="2057" y="2224"/>
                    <a:pt x="3600" y="1351"/>
                  </a:cubicBezTo>
                  <a:cubicBezTo>
                    <a:pt x="5143" y="479"/>
                    <a:pt x="7200" y="-176"/>
                    <a:pt x="9257" y="42"/>
                  </a:cubicBezTo>
                  <a:cubicBezTo>
                    <a:pt x="11314" y="260"/>
                    <a:pt x="13371" y="1351"/>
                    <a:pt x="15943" y="3751"/>
                  </a:cubicBezTo>
                  <a:cubicBezTo>
                    <a:pt x="18514" y="6151"/>
                    <a:pt x="21600" y="9860"/>
                    <a:pt x="21600" y="12806"/>
                  </a:cubicBezTo>
                  <a:cubicBezTo>
                    <a:pt x="21600" y="15751"/>
                    <a:pt x="18514" y="17933"/>
                    <a:pt x="15686" y="19351"/>
                  </a:cubicBezTo>
                  <a:cubicBezTo>
                    <a:pt x="12857" y="20769"/>
                    <a:pt x="10286" y="21424"/>
                    <a:pt x="7714" y="21424"/>
                  </a:cubicBezTo>
                  <a:cubicBezTo>
                    <a:pt x="5143" y="21424"/>
                    <a:pt x="2571" y="20769"/>
                    <a:pt x="0" y="20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11167722" y="8565377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1282725" y="8258703"/>
              <a:ext cx="33726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0" h="21600" fill="norm" stroke="1" extrusionOk="0">
                  <a:moveTo>
                    <a:pt x="18514" y="0"/>
                  </a:moveTo>
                  <a:cubicBezTo>
                    <a:pt x="18514" y="2813"/>
                    <a:pt x="18514" y="5625"/>
                    <a:pt x="19286" y="8494"/>
                  </a:cubicBezTo>
                  <a:cubicBezTo>
                    <a:pt x="20057" y="11363"/>
                    <a:pt x="21600" y="14287"/>
                    <a:pt x="18514" y="16481"/>
                  </a:cubicBezTo>
                  <a:cubicBezTo>
                    <a:pt x="15429" y="18675"/>
                    <a:pt x="7714" y="2013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11321059" y="8404338"/>
              <a:ext cx="126387" cy="298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018" fill="norm" stroke="1" extrusionOk="0">
                  <a:moveTo>
                    <a:pt x="10165" y="4323"/>
                  </a:moveTo>
                  <a:cubicBezTo>
                    <a:pt x="8471" y="8823"/>
                    <a:pt x="6776" y="13323"/>
                    <a:pt x="5929" y="16293"/>
                  </a:cubicBezTo>
                  <a:cubicBezTo>
                    <a:pt x="5082" y="19263"/>
                    <a:pt x="5082" y="20703"/>
                    <a:pt x="4871" y="20973"/>
                  </a:cubicBezTo>
                  <a:cubicBezTo>
                    <a:pt x="4659" y="21243"/>
                    <a:pt x="4235" y="20343"/>
                    <a:pt x="4023" y="17643"/>
                  </a:cubicBezTo>
                  <a:cubicBezTo>
                    <a:pt x="3812" y="14943"/>
                    <a:pt x="3812" y="10443"/>
                    <a:pt x="3812" y="7383"/>
                  </a:cubicBezTo>
                  <a:cubicBezTo>
                    <a:pt x="3812" y="4323"/>
                    <a:pt x="3812" y="2703"/>
                    <a:pt x="4447" y="1533"/>
                  </a:cubicBezTo>
                  <a:cubicBezTo>
                    <a:pt x="5082" y="363"/>
                    <a:pt x="6353" y="-357"/>
                    <a:pt x="9318" y="183"/>
                  </a:cubicBezTo>
                  <a:cubicBezTo>
                    <a:pt x="12282" y="723"/>
                    <a:pt x="16941" y="2523"/>
                    <a:pt x="19271" y="4053"/>
                  </a:cubicBezTo>
                  <a:cubicBezTo>
                    <a:pt x="21600" y="5583"/>
                    <a:pt x="21600" y="6843"/>
                    <a:pt x="18635" y="7743"/>
                  </a:cubicBezTo>
                  <a:cubicBezTo>
                    <a:pt x="15671" y="8643"/>
                    <a:pt x="9741" y="9183"/>
                    <a:pt x="6141" y="9093"/>
                  </a:cubicBezTo>
                  <a:cubicBezTo>
                    <a:pt x="2541" y="9003"/>
                    <a:pt x="1271" y="8283"/>
                    <a:pt x="0" y="7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11459062" y="8281704"/>
              <a:ext cx="77524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6" h="21600" fill="norm" stroke="1" extrusionOk="0">
                  <a:moveTo>
                    <a:pt x="4050" y="0"/>
                  </a:moveTo>
                  <a:cubicBezTo>
                    <a:pt x="9450" y="1846"/>
                    <a:pt x="14850" y="3692"/>
                    <a:pt x="17887" y="6185"/>
                  </a:cubicBezTo>
                  <a:cubicBezTo>
                    <a:pt x="20925" y="8677"/>
                    <a:pt x="21600" y="11815"/>
                    <a:pt x="18225" y="14492"/>
                  </a:cubicBezTo>
                  <a:cubicBezTo>
                    <a:pt x="14850" y="17169"/>
                    <a:pt x="7425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11574064" y="8504043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11696734" y="8237800"/>
              <a:ext cx="122670" cy="350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21600" y="6446"/>
                  </a:moveTo>
                  <a:cubicBezTo>
                    <a:pt x="20250" y="4881"/>
                    <a:pt x="18900" y="3315"/>
                    <a:pt x="17550" y="2142"/>
                  </a:cubicBezTo>
                  <a:cubicBezTo>
                    <a:pt x="16200" y="968"/>
                    <a:pt x="14850" y="185"/>
                    <a:pt x="13275" y="29"/>
                  </a:cubicBezTo>
                  <a:cubicBezTo>
                    <a:pt x="11700" y="-128"/>
                    <a:pt x="9900" y="342"/>
                    <a:pt x="8100" y="2142"/>
                  </a:cubicBezTo>
                  <a:cubicBezTo>
                    <a:pt x="6300" y="3942"/>
                    <a:pt x="4500" y="7072"/>
                    <a:pt x="3150" y="10515"/>
                  </a:cubicBezTo>
                  <a:cubicBezTo>
                    <a:pt x="1800" y="13959"/>
                    <a:pt x="900" y="17715"/>
                    <a:pt x="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11631034" y="8404373"/>
              <a:ext cx="12703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4448" y="21600"/>
                  </a:moveTo>
                  <a:cubicBezTo>
                    <a:pt x="3202" y="19600"/>
                    <a:pt x="1956" y="17600"/>
                    <a:pt x="917" y="15000"/>
                  </a:cubicBezTo>
                  <a:cubicBezTo>
                    <a:pt x="-121" y="12400"/>
                    <a:pt x="-952" y="9200"/>
                    <a:pt x="2371" y="6600"/>
                  </a:cubicBezTo>
                  <a:cubicBezTo>
                    <a:pt x="5694" y="4000"/>
                    <a:pt x="13171" y="2000"/>
                    <a:pt x="206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11778987" y="8336509"/>
              <a:ext cx="117086" cy="228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493" fill="norm" stroke="1" extrusionOk="0">
                  <a:moveTo>
                    <a:pt x="21055" y="1333"/>
                  </a:moveTo>
                  <a:cubicBezTo>
                    <a:pt x="19217" y="613"/>
                    <a:pt x="17378" y="-107"/>
                    <a:pt x="14391" y="13"/>
                  </a:cubicBezTo>
                  <a:cubicBezTo>
                    <a:pt x="11404" y="133"/>
                    <a:pt x="7268" y="1093"/>
                    <a:pt x="4280" y="3373"/>
                  </a:cubicBezTo>
                  <a:cubicBezTo>
                    <a:pt x="1293" y="5653"/>
                    <a:pt x="-545" y="9253"/>
                    <a:pt x="144" y="12493"/>
                  </a:cubicBezTo>
                  <a:cubicBezTo>
                    <a:pt x="834" y="15733"/>
                    <a:pt x="4051" y="18613"/>
                    <a:pt x="7268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11834737" y="8410676"/>
              <a:ext cx="90714" cy="249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97" fill="norm" stroke="1" extrusionOk="0">
                  <a:moveTo>
                    <a:pt x="9000" y="9375"/>
                  </a:moveTo>
                  <a:cubicBezTo>
                    <a:pt x="6000" y="12681"/>
                    <a:pt x="3000" y="15987"/>
                    <a:pt x="1500" y="18191"/>
                  </a:cubicBezTo>
                  <a:cubicBezTo>
                    <a:pt x="0" y="20395"/>
                    <a:pt x="0" y="21497"/>
                    <a:pt x="300" y="21497"/>
                  </a:cubicBezTo>
                  <a:cubicBezTo>
                    <a:pt x="600" y="21497"/>
                    <a:pt x="1200" y="20395"/>
                    <a:pt x="2700" y="16979"/>
                  </a:cubicBezTo>
                  <a:cubicBezTo>
                    <a:pt x="4200" y="13562"/>
                    <a:pt x="6600" y="7832"/>
                    <a:pt x="9300" y="4415"/>
                  </a:cubicBezTo>
                  <a:cubicBezTo>
                    <a:pt x="12000" y="999"/>
                    <a:pt x="15000" y="-103"/>
                    <a:pt x="17100" y="7"/>
                  </a:cubicBezTo>
                  <a:cubicBezTo>
                    <a:pt x="19200" y="117"/>
                    <a:pt x="20400" y="1440"/>
                    <a:pt x="21000" y="2762"/>
                  </a:cubicBezTo>
                  <a:cubicBezTo>
                    <a:pt x="21600" y="4085"/>
                    <a:pt x="21600" y="5407"/>
                    <a:pt x="18000" y="6730"/>
                  </a:cubicBezTo>
                  <a:cubicBezTo>
                    <a:pt x="14400" y="8052"/>
                    <a:pt x="7200" y="9375"/>
                    <a:pt x="0" y="10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11903739" y="8312371"/>
              <a:ext cx="89599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7" h="21600" fill="norm" stroke="1" extrusionOk="0">
                  <a:moveTo>
                    <a:pt x="5254" y="0"/>
                  </a:moveTo>
                  <a:cubicBezTo>
                    <a:pt x="11092" y="1200"/>
                    <a:pt x="16930" y="2400"/>
                    <a:pt x="19265" y="4700"/>
                  </a:cubicBezTo>
                  <a:cubicBezTo>
                    <a:pt x="21600" y="7000"/>
                    <a:pt x="20432" y="10400"/>
                    <a:pt x="16638" y="13400"/>
                  </a:cubicBezTo>
                  <a:cubicBezTo>
                    <a:pt x="12843" y="16400"/>
                    <a:pt x="6422" y="19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11977748" y="8330613"/>
              <a:ext cx="210966" cy="434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48" fill="norm" stroke="1" extrusionOk="0">
                  <a:moveTo>
                    <a:pt x="7888" y="8899"/>
                  </a:moveTo>
                  <a:cubicBezTo>
                    <a:pt x="6617" y="8773"/>
                    <a:pt x="5347" y="8648"/>
                    <a:pt x="4076" y="9024"/>
                  </a:cubicBezTo>
                  <a:cubicBezTo>
                    <a:pt x="2805" y="9401"/>
                    <a:pt x="1535" y="10280"/>
                    <a:pt x="772" y="11159"/>
                  </a:cubicBezTo>
                  <a:cubicBezTo>
                    <a:pt x="10" y="12038"/>
                    <a:pt x="-244" y="12917"/>
                    <a:pt x="264" y="13294"/>
                  </a:cubicBezTo>
                  <a:cubicBezTo>
                    <a:pt x="772" y="13671"/>
                    <a:pt x="2043" y="13545"/>
                    <a:pt x="3441" y="12980"/>
                  </a:cubicBezTo>
                  <a:cubicBezTo>
                    <a:pt x="4838" y="12415"/>
                    <a:pt x="6363" y="11410"/>
                    <a:pt x="7634" y="9464"/>
                  </a:cubicBezTo>
                  <a:cubicBezTo>
                    <a:pt x="8904" y="7517"/>
                    <a:pt x="9921" y="4629"/>
                    <a:pt x="10429" y="2808"/>
                  </a:cubicBezTo>
                  <a:cubicBezTo>
                    <a:pt x="10937" y="987"/>
                    <a:pt x="10937" y="234"/>
                    <a:pt x="10429" y="45"/>
                  </a:cubicBezTo>
                  <a:cubicBezTo>
                    <a:pt x="9921" y="-143"/>
                    <a:pt x="8904" y="234"/>
                    <a:pt x="8142" y="1552"/>
                  </a:cubicBezTo>
                  <a:cubicBezTo>
                    <a:pt x="7379" y="2871"/>
                    <a:pt x="6871" y="5131"/>
                    <a:pt x="6744" y="6890"/>
                  </a:cubicBezTo>
                  <a:cubicBezTo>
                    <a:pt x="6617" y="8648"/>
                    <a:pt x="6871" y="9904"/>
                    <a:pt x="7888" y="10783"/>
                  </a:cubicBezTo>
                  <a:cubicBezTo>
                    <a:pt x="8904" y="11662"/>
                    <a:pt x="10683" y="12164"/>
                    <a:pt x="11827" y="12038"/>
                  </a:cubicBezTo>
                  <a:cubicBezTo>
                    <a:pt x="12970" y="11913"/>
                    <a:pt x="13478" y="11159"/>
                    <a:pt x="13224" y="11097"/>
                  </a:cubicBezTo>
                  <a:cubicBezTo>
                    <a:pt x="12970" y="11034"/>
                    <a:pt x="11954" y="11662"/>
                    <a:pt x="11191" y="12917"/>
                  </a:cubicBezTo>
                  <a:cubicBezTo>
                    <a:pt x="10429" y="14173"/>
                    <a:pt x="9921" y="16057"/>
                    <a:pt x="9412" y="17376"/>
                  </a:cubicBezTo>
                  <a:cubicBezTo>
                    <a:pt x="8904" y="18694"/>
                    <a:pt x="8396" y="19448"/>
                    <a:pt x="7761" y="20138"/>
                  </a:cubicBezTo>
                  <a:cubicBezTo>
                    <a:pt x="7125" y="20829"/>
                    <a:pt x="6363" y="21457"/>
                    <a:pt x="5982" y="21331"/>
                  </a:cubicBezTo>
                  <a:cubicBezTo>
                    <a:pt x="5601" y="21206"/>
                    <a:pt x="5601" y="20327"/>
                    <a:pt x="6744" y="17941"/>
                  </a:cubicBezTo>
                  <a:cubicBezTo>
                    <a:pt x="7888" y="15555"/>
                    <a:pt x="10175" y="11662"/>
                    <a:pt x="11700" y="9401"/>
                  </a:cubicBezTo>
                  <a:cubicBezTo>
                    <a:pt x="13224" y="7141"/>
                    <a:pt x="13987" y="6513"/>
                    <a:pt x="15003" y="6073"/>
                  </a:cubicBezTo>
                  <a:cubicBezTo>
                    <a:pt x="16020" y="5634"/>
                    <a:pt x="17290" y="5383"/>
                    <a:pt x="18307" y="5508"/>
                  </a:cubicBezTo>
                  <a:cubicBezTo>
                    <a:pt x="19323" y="5634"/>
                    <a:pt x="20085" y="6136"/>
                    <a:pt x="20594" y="7203"/>
                  </a:cubicBezTo>
                  <a:cubicBezTo>
                    <a:pt x="21102" y="8271"/>
                    <a:pt x="21356" y="9904"/>
                    <a:pt x="19704" y="11285"/>
                  </a:cubicBezTo>
                  <a:cubicBezTo>
                    <a:pt x="18052" y="12666"/>
                    <a:pt x="14495" y="13797"/>
                    <a:pt x="10937" y="149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10405091" y="8827524"/>
              <a:ext cx="108395" cy="183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91" fill="norm" stroke="1" extrusionOk="0">
                  <a:moveTo>
                    <a:pt x="711" y="2492"/>
                  </a:moveTo>
                  <a:cubicBezTo>
                    <a:pt x="1213" y="7818"/>
                    <a:pt x="1715" y="13144"/>
                    <a:pt x="1715" y="16547"/>
                  </a:cubicBezTo>
                  <a:cubicBezTo>
                    <a:pt x="1715" y="19950"/>
                    <a:pt x="1213" y="21429"/>
                    <a:pt x="711" y="21281"/>
                  </a:cubicBezTo>
                  <a:cubicBezTo>
                    <a:pt x="208" y="21133"/>
                    <a:pt x="-294" y="19358"/>
                    <a:pt x="208" y="15955"/>
                  </a:cubicBezTo>
                  <a:cubicBezTo>
                    <a:pt x="711" y="12552"/>
                    <a:pt x="2218" y="7522"/>
                    <a:pt x="3976" y="4563"/>
                  </a:cubicBezTo>
                  <a:cubicBezTo>
                    <a:pt x="5734" y="1604"/>
                    <a:pt x="7743" y="717"/>
                    <a:pt x="10004" y="273"/>
                  </a:cubicBezTo>
                  <a:cubicBezTo>
                    <a:pt x="12264" y="-171"/>
                    <a:pt x="14776" y="-171"/>
                    <a:pt x="17036" y="1013"/>
                  </a:cubicBezTo>
                  <a:cubicBezTo>
                    <a:pt x="19297" y="2196"/>
                    <a:pt x="21306" y="4563"/>
                    <a:pt x="21306" y="6191"/>
                  </a:cubicBezTo>
                  <a:cubicBezTo>
                    <a:pt x="21306" y="7818"/>
                    <a:pt x="19297" y="8706"/>
                    <a:pt x="15780" y="9297"/>
                  </a:cubicBezTo>
                  <a:cubicBezTo>
                    <a:pt x="12264" y="9889"/>
                    <a:pt x="7241" y="10185"/>
                    <a:pt x="2218" y="10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10631043" y="9040721"/>
              <a:ext cx="97368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57" y="16457"/>
                    <a:pt x="3515" y="11314"/>
                    <a:pt x="5471" y="7714"/>
                  </a:cubicBezTo>
                  <a:cubicBezTo>
                    <a:pt x="7427" y="4114"/>
                    <a:pt x="9581" y="2057"/>
                    <a:pt x="11906" y="1029"/>
                  </a:cubicBezTo>
                  <a:cubicBezTo>
                    <a:pt x="14230" y="0"/>
                    <a:pt x="16724" y="0"/>
                    <a:pt x="18369" y="0"/>
                  </a:cubicBezTo>
                  <a:cubicBezTo>
                    <a:pt x="20013" y="0"/>
                    <a:pt x="2080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10577376" y="9105549"/>
              <a:ext cx="736017" cy="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4" fill="norm" stroke="1" extrusionOk="0">
                  <a:moveTo>
                    <a:pt x="0" y="21204"/>
                  </a:moveTo>
                  <a:cubicBezTo>
                    <a:pt x="3150" y="15804"/>
                    <a:pt x="6300" y="10404"/>
                    <a:pt x="9375" y="6624"/>
                  </a:cubicBezTo>
                  <a:cubicBezTo>
                    <a:pt x="12450" y="2844"/>
                    <a:pt x="15450" y="684"/>
                    <a:pt x="17475" y="144"/>
                  </a:cubicBezTo>
                  <a:cubicBezTo>
                    <a:pt x="19500" y="-396"/>
                    <a:pt x="20550" y="684"/>
                    <a:pt x="21600" y="1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9067008" y="8977910"/>
              <a:ext cx="130337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659" y="4869"/>
                    <a:pt x="9318" y="-1303"/>
                    <a:pt x="12918" y="240"/>
                  </a:cubicBezTo>
                  <a:cubicBezTo>
                    <a:pt x="16518" y="1783"/>
                    <a:pt x="19059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9074675" y="9056055"/>
              <a:ext cx="168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9517875" y="8749381"/>
              <a:ext cx="1681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320"/>
                    <a:pt x="1783" y="8640"/>
                    <a:pt x="240" y="12240"/>
                  </a:cubicBezTo>
                  <a:cubicBezTo>
                    <a:pt x="-1303" y="15840"/>
                    <a:pt x="4868" y="1872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9358348" y="9002387"/>
              <a:ext cx="368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4400"/>
                    <a:pt x="8400" y="7200"/>
                    <a:pt x="12000" y="3600"/>
                  </a:cubicBezTo>
                  <a:cubicBezTo>
                    <a:pt x="15600" y="0"/>
                    <a:pt x="18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9396682" y="9058622"/>
              <a:ext cx="84336" cy="265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21600" y="2879"/>
                  </a:moveTo>
                  <a:cubicBezTo>
                    <a:pt x="21600" y="1850"/>
                    <a:pt x="21600" y="822"/>
                    <a:pt x="19964" y="307"/>
                  </a:cubicBezTo>
                  <a:cubicBezTo>
                    <a:pt x="18327" y="-207"/>
                    <a:pt x="15055" y="-207"/>
                    <a:pt x="12109" y="1336"/>
                  </a:cubicBezTo>
                  <a:cubicBezTo>
                    <a:pt x="9164" y="2879"/>
                    <a:pt x="6546" y="5964"/>
                    <a:pt x="5891" y="8536"/>
                  </a:cubicBezTo>
                  <a:cubicBezTo>
                    <a:pt x="5236" y="11107"/>
                    <a:pt x="6546" y="13164"/>
                    <a:pt x="5891" y="15222"/>
                  </a:cubicBezTo>
                  <a:cubicBezTo>
                    <a:pt x="5236" y="17279"/>
                    <a:pt x="2618" y="19336"/>
                    <a:pt x="0" y="21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9327681" y="9232392"/>
              <a:ext cx="161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29" y="15429"/>
                    <a:pt x="6857" y="9257"/>
                    <a:pt x="10457" y="5657"/>
                  </a:cubicBezTo>
                  <a:cubicBezTo>
                    <a:pt x="14057" y="2057"/>
                    <a:pt x="17829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9481120" y="9125056"/>
              <a:ext cx="11490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1600" fill="norm" stroke="1" extrusionOk="0">
                  <a:moveTo>
                    <a:pt x="18295" y="0"/>
                  </a:moveTo>
                  <a:cubicBezTo>
                    <a:pt x="14068" y="0"/>
                    <a:pt x="9842" y="0"/>
                    <a:pt x="6555" y="2448"/>
                  </a:cubicBezTo>
                  <a:cubicBezTo>
                    <a:pt x="3269" y="4896"/>
                    <a:pt x="921" y="9792"/>
                    <a:pt x="216" y="12960"/>
                  </a:cubicBezTo>
                  <a:cubicBezTo>
                    <a:pt x="-488" y="16128"/>
                    <a:pt x="451" y="17568"/>
                    <a:pt x="4208" y="18720"/>
                  </a:cubicBezTo>
                  <a:cubicBezTo>
                    <a:pt x="7964" y="19872"/>
                    <a:pt x="14538" y="20736"/>
                    <a:pt x="211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9611353" y="9148057"/>
              <a:ext cx="30669" cy="193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21600" y="0"/>
                  </a:moveTo>
                  <a:cubicBezTo>
                    <a:pt x="14400" y="2558"/>
                    <a:pt x="7200" y="5116"/>
                    <a:pt x="3600" y="8242"/>
                  </a:cubicBezTo>
                  <a:cubicBezTo>
                    <a:pt x="0" y="11368"/>
                    <a:pt x="0" y="15063"/>
                    <a:pt x="0" y="17621"/>
                  </a:cubicBezTo>
                  <a:cubicBezTo>
                    <a:pt x="0" y="20179"/>
                    <a:pt x="0" y="21600"/>
                    <a:pt x="900" y="21458"/>
                  </a:cubicBezTo>
                  <a:cubicBezTo>
                    <a:pt x="1800" y="21316"/>
                    <a:pt x="3600" y="19611"/>
                    <a:pt x="5400" y="179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9596020" y="9115321"/>
              <a:ext cx="141909" cy="22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9" h="21311" fill="norm" stroke="1" extrusionOk="0">
                  <a:moveTo>
                    <a:pt x="2234" y="7477"/>
                  </a:moveTo>
                  <a:cubicBezTo>
                    <a:pt x="2234" y="6264"/>
                    <a:pt x="2234" y="5050"/>
                    <a:pt x="3352" y="3594"/>
                  </a:cubicBezTo>
                  <a:cubicBezTo>
                    <a:pt x="4469" y="2138"/>
                    <a:pt x="6703" y="439"/>
                    <a:pt x="9683" y="75"/>
                  </a:cubicBezTo>
                  <a:cubicBezTo>
                    <a:pt x="12662" y="-289"/>
                    <a:pt x="16386" y="682"/>
                    <a:pt x="18621" y="2745"/>
                  </a:cubicBezTo>
                  <a:cubicBezTo>
                    <a:pt x="20855" y="4808"/>
                    <a:pt x="21600" y="7963"/>
                    <a:pt x="19179" y="10875"/>
                  </a:cubicBezTo>
                  <a:cubicBezTo>
                    <a:pt x="16759" y="13787"/>
                    <a:pt x="11172" y="16457"/>
                    <a:pt x="7448" y="18156"/>
                  </a:cubicBezTo>
                  <a:cubicBezTo>
                    <a:pt x="3724" y="19855"/>
                    <a:pt x="1862" y="20583"/>
                    <a:pt x="0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9725676" y="9324394"/>
              <a:ext cx="2368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2880"/>
                    <a:pt x="2735" y="5760"/>
                    <a:pt x="575" y="9360"/>
                  </a:cubicBezTo>
                  <a:cubicBezTo>
                    <a:pt x="-1585" y="12960"/>
                    <a:pt x="2735" y="1728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9718689" y="9104258"/>
              <a:ext cx="145189" cy="34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304" fill="norm" stroke="1" extrusionOk="0">
                  <a:moveTo>
                    <a:pt x="6590" y="339"/>
                  </a:moveTo>
                  <a:cubicBezTo>
                    <a:pt x="8420" y="22"/>
                    <a:pt x="10251" y="-296"/>
                    <a:pt x="12630" y="498"/>
                  </a:cubicBezTo>
                  <a:cubicBezTo>
                    <a:pt x="15010" y="1292"/>
                    <a:pt x="17939" y="3198"/>
                    <a:pt x="19586" y="5898"/>
                  </a:cubicBezTo>
                  <a:cubicBezTo>
                    <a:pt x="21234" y="8598"/>
                    <a:pt x="21600" y="12092"/>
                    <a:pt x="18122" y="14792"/>
                  </a:cubicBezTo>
                  <a:cubicBezTo>
                    <a:pt x="14644" y="17492"/>
                    <a:pt x="7322" y="19398"/>
                    <a:pt x="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9191400" y="8982236"/>
              <a:ext cx="803145" cy="485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244" fill="norm" stroke="1" extrusionOk="0">
                  <a:moveTo>
                    <a:pt x="17221" y="3233"/>
                  </a:moveTo>
                  <a:cubicBezTo>
                    <a:pt x="16611" y="2337"/>
                    <a:pt x="16002" y="1442"/>
                    <a:pt x="15020" y="826"/>
                  </a:cubicBezTo>
                  <a:cubicBezTo>
                    <a:pt x="14038" y="211"/>
                    <a:pt x="12684" y="-125"/>
                    <a:pt x="10754" y="43"/>
                  </a:cubicBezTo>
                  <a:cubicBezTo>
                    <a:pt x="8825" y="211"/>
                    <a:pt x="6319" y="882"/>
                    <a:pt x="4491" y="1890"/>
                  </a:cubicBezTo>
                  <a:cubicBezTo>
                    <a:pt x="2663" y="2897"/>
                    <a:pt x="1512" y="4240"/>
                    <a:pt x="801" y="5919"/>
                  </a:cubicBezTo>
                  <a:cubicBezTo>
                    <a:pt x="90" y="7597"/>
                    <a:pt x="-181" y="9612"/>
                    <a:pt x="124" y="11626"/>
                  </a:cubicBezTo>
                  <a:cubicBezTo>
                    <a:pt x="428" y="13641"/>
                    <a:pt x="1309" y="15655"/>
                    <a:pt x="2934" y="17334"/>
                  </a:cubicBezTo>
                  <a:cubicBezTo>
                    <a:pt x="4559" y="19013"/>
                    <a:pt x="6929" y="20356"/>
                    <a:pt x="9265" y="20915"/>
                  </a:cubicBezTo>
                  <a:cubicBezTo>
                    <a:pt x="11601" y="21475"/>
                    <a:pt x="13903" y="21251"/>
                    <a:pt x="15833" y="20748"/>
                  </a:cubicBezTo>
                  <a:cubicBezTo>
                    <a:pt x="17763" y="20244"/>
                    <a:pt x="19320" y="19460"/>
                    <a:pt x="20234" y="18397"/>
                  </a:cubicBezTo>
                  <a:cubicBezTo>
                    <a:pt x="21148" y="17334"/>
                    <a:pt x="21419" y="15991"/>
                    <a:pt x="21216" y="13977"/>
                  </a:cubicBezTo>
                  <a:cubicBezTo>
                    <a:pt x="21013" y="11962"/>
                    <a:pt x="20336" y="9276"/>
                    <a:pt x="19218" y="7150"/>
                  </a:cubicBezTo>
                  <a:cubicBezTo>
                    <a:pt x="18101" y="5023"/>
                    <a:pt x="16544" y="3456"/>
                    <a:pt x="14986" y="18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7372038" y="5600150"/>
              <a:ext cx="1726441" cy="706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71" fill="norm" stroke="1" extrusionOk="0">
                  <a:moveTo>
                    <a:pt x="16754" y="6471"/>
                  </a:moveTo>
                  <a:cubicBezTo>
                    <a:pt x="16786" y="6082"/>
                    <a:pt x="16818" y="5694"/>
                    <a:pt x="16770" y="5189"/>
                  </a:cubicBezTo>
                  <a:cubicBezTo>
                    <a:pt x="16723" y="4684"/>
                    <a:pt x="16596" y="4062"/>
                    <a:pt x="16199" y="3518"/>
                  </a:cubicBezTo>
                  <a:cubicBezTo>
                    <a:pt x="15803" y="2974"/>
                    <a:pt x="15137" y="2508"/>
                    <a:pt x="14296" y="2081"/>
                  </a:cubicBezTo>
                  <a:cubicBezTo>
                    <a:pt x="13456" y="1653"/>
                    <a:pt x="12441" y="1265"/>
                    <a:pt x="11473" y="915"/>
                  </a:cubicBezTo>
                  <a:cubicBezTo>
                    <a:pt x="10506" y="566"/>
                    <a:pt x="9586" y="255"/>
                    <a:pt x="8619" y="99"/>
                  </a:cubicBezTo>
                  <a:cubicBezTo>
                    <a:pt x="7651" y="-56"/>
                    <a:pt x="6636" y="-56"/>
                    <a:pt x="5748" y="294"/>
                  </a:cubicBezTo>
                  <a:cubicBezTo>
                    <a:pt x="4860" y="643"/>
                    <a:pt x="4099" y="1343"/>
                    <a:pt x="3338" y="2391"/>
                  </a:cubicBezTo>
                  <a:cubicBezTo>
                    <a:pt x="2576" y="3440"/>
                    <a:pt x="1815" y="4839"/>
                    <a:pt x="1228" y="6315"/>
                  </a:cubicBezTo>
                  <a:cubicBezTo>
                    <a:pt x="642" y="7791"/>
                    <a:pt x="229" y="9345"/>
                    <a:pt x="71" y="10511"/>
                  </a:cubicBezTo>
                  <a:cubicBezTo>
                    <a:pt x="-88" y="11676"/>
                    <a:pt x="7" y="12453"/>
                    <a:pt x="483" y="13619"/>
                  </a:cubicBezTo>
                  <a:cubicBezTo>
                    <a:pt x="959" y="14784"/>
                    <a:pt x="1815" y="16338"/>
                    <a:pt x="2862" y="17543"/>
                  </a:cubicBezTo>
                  <a:cubicBezTo>
                    <a:pt x="3908" y="18747"/>
                    <a:pt x="5145" y="19602"/>
                    <a:pt x="6287" y="20184"/>
                  </a:cubicBezTo>
                  <a:cubicBezTo>
                    <a:pt x="7429" y="20767"/>
                    <a:pt x="8476" y="21078"/>
                    <a:pt x="9554" y="21272"/>
                  </a:cubicBezTo>
                  <a:cubicBezTo>
                    <a:pt x="10633" y="21466"/>
                    <a:pt x="11743" y="21544"/>
                    <a:pt x="12837" y="21389"/>
                  </a:cubicBezTo>
                  <a:cubicBezTo>
                    <a:pt x="13931" y="21233"/>
                    <a:pt x="15010" y="20845"/>
                    <a:pt x="16088" y="20068"/>
                  </a:cubicBezTo>
                  <a:cubicBezTo>
                    <a:pt x="17167" y="19291"/>
                    <a:pt x="18245" y="18125"/>
                    <a:pt x="19117" y="16882"/>
                  </a:cubicBezTo>
                  <a:cubicBezTo>
                    <a:pt x="19990" y="15639"/>
                    <a:pt x="20656" y="14318"/>
                    <a:pt x="21036" y="13075"/>
                  </a:cubicBezTo>
                  <a:cubicBezTo>
                    <a:pt x="21417" y="11832"/>
                    <a:pt x="21512" y="10666"/>
                    <a:pt x="21353" y="9579"/>
                  </a:cubicBezTo>
                  <a:cubicBezTo>
                    <a:pt x="21195" y="8491"/>
                    <a:pt x="20782" y="7481"/>
                    <a:pt x="20180" y="6587"/>
                  </a:cubicBezTo>
                  <a:cubicBezTo>
                    <a:pt x="19577" y="5694"/>
                    <a:pt x="18784" y="4917"/>
                    <a:pt x="17690" y="4489"/>
                  </a:cubicBezTo>
                  <a:cubicBezTo>
                    <a:pt x="16596" y="4062"/>
                    <a:pt x="15200" y="3984"/>
                    <a:pt x="13805" y="3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2019823" y="6349660"/>
              <a:ext cx="5850200" cy="1212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67" fill="norm" stroke="1" extrusionOk="0">
                  <a:moveTo>
                    <a:pt x="825" y="546"/>
                  </a:moveTo>
                  <a:cubicBezTo>
                    <a:pt x="816" y="2137"/>
                    <a:pt x="806" y="3729"/>
                    <a:pt x="778" y="5207"/>
                  </a:cubicBezTo>
                  <a:cubicBezTo>
                    <a:pt x="750" y="6685"/>
                    <a:pt x="703" y="8049"/>
                    <a:pt x="660" y="9459"/>
                  </a:cubicBezTo>
                  <a:cubicBezTo>
                    <a:pt x="618" y="10868"/>
                    <a:pt x="580" y="12323"/>
                    <a:pt x="552" y="13801"/>
                  </a:cubicBezTo>
                  <a:cubicBezTo>
                    <a:pt x="523" y="15279"/>
                    <a:pt x="505" y="16780"/>
                    <a:pt x="490" y="17803"/>
                  </a:cubicBezTo>
                  <a:cubicBezTo>
                    <a:pt x="476" y="18826"/>
                    <a:pt x="467" y="19372"/>
                    <a:pt x="462" y="19758"/>
                  </a:cubicBezTo>
                  <a:cubicBezTo>
                    <a:pt x="457" y="20145"/>
                    <a:pt x="457" y="20372"/>
                    <a:pt x="467" y="20600"/>
                  </a:cubicBezTo>
                  <a:cubicBezTo>
                    <a:pt x="476" y="20827"/>
                    <a:pt x="495" y="21054"/>
                    <a:pt x="528" y="21168"/>
                  </a:cubicBezTo>
                  <a:cubicBezTo>
                    <a:pt x="561" y="21282"/>
                    <a:pt x="608" y="21282"/>
                    <a:pt x="740" y="21213"/>
                  </a:cubicBezTo>
                  <a:cubicBezTo>
                    <a:pt x="872" y="21145"/>
                    <a:pt x="1089" y="21009"/>
                    <a:pt x="1301" y="20986"/>
                  </a:cubicBezTo>
                  <a:cubicBezTo>
                    <a:pt x="1513" y="20963"/>
                    <a:pt x="1721" y="21054"/>
                    <a:pt x="1923" y="21191"/>
                  </a:cubicBezTo>
                  <a:cubicBezTo>
                    <a:pt x="2126" y="21327"/>
                    <a:pt x="2324" y="21509"/>
                    <a:pt x="2550" y="21555"/>
                  </a:cubicBezTo>
                  <a:cubicBezTo>
                    <a:pt x="2777" y="21600"/>
                    <a:pt x="3031" y="21509"/>
                    <a:pt x="3309" y="21441"/>
                  </a:cubicBezTo>
                  <a:cubicBezTo>
                    <a:pt x="3588" y="21373"/>
                    <a:pt x="3889" y="21327"/>
                    <a:pt x="4163" y="21282"/>
                  </a:cubicBezTo>
                  <a:cubicBezTo>
                    <a:pt x="4436" y="21236"/>
                    <a:pt x="4681" y="21191"/>
                    <a:pt x="4983" y="21077"/>
                  </a:cubicBezTo>
                  <a:cubicBezTo>
                    <a:pt x="5285" y="20963"/>
                    <a:pt x="5643" y="20781"/>
                    <a:pt x="5996" y="20668"/>
                  </a:cubicBezTo>
                  <a:cubicBezTo>
                    <a:pt x="6350" y="20554"/>
                    <a:pt x="6699" y="20509"/>
                    <a:pt x="7062" y="20418"/>
                  </a:cubicBezTo>
                  <a:cubicBezTo>
                    <a:pt x="7425" y="20327"/>
                    <a:pt x="7802" y="20190"/>
                    <a:pt x="8146" y="20077"/>
                  </a:cubicBezTo>
                  <a:cubicBezTo>
                    <a:pt x="8490" y="19963"/>
                    <a:pt x="8801" y="19872"/>
                    <a:pt x="9131" y="19827"/>
                  </a:cubicBezTo>
                  <a:cubicBezTo>
                    <a:pt x="9461" y="19781"/>
                    <a:pt x="9810" y="19781"/>
                    <a:pt x="10140" y="19758"/>
                  </a:cubicBezTo>
                  <a:cubicBezTo>
                    <a:pt x="10470" y="19736"/>
                    <a:pt x="10781" y="19690"/>
                    <a:pt x="11111" y="19622"/>
                  </a:cubicBezTo>
                  <a:cubicBezTo>
                    <a:pt x="11441" y="19554"/>
                    <a:pt x="11790" y="19463"/>
                    <a:pt x="12139" y="19417"/>
                  </a:cubicBezTo>
                  <a:cubicBezTo>
                    <a:pt x="12488" y="19372"/>
                    <a:pt x="12837" y="19372"/>
                    <a:pt x="13209" y="19372"/>
                  </a:cubicBezTo>
                  <a:cubicBezTo>
                    <a:pt x="13581" y="19372"/>
                    <a:pt x="13977" y="19372"/>
                    <a:pt x="14364" y="19372"/>
                  </a:cubicBezTo>
                  <a:cubicBezTo>
                    <a:pt x="14751" y="19372"/>
                    <a:pt x="15128" y="19372"/>
                    <a:pt x="15491" y="19349"/>
                  </a:cubicBezTo>
                  <a:cubicBezTo>
                    <a:pt x="15854" y="19326"/>
                    <a:pt x="16202" y="19281"/>
                    <a:pt x="16523" y="19213"/>
                  </a:cubicBezTo>
                  <a:cubicBezTo>
                    <a:pt x="16844" y="19144"/>
                    <a:pt x="17136" y="19053"/>
                    <a:pt x="17466" y="19008"/>
                  </a:cubicBezTo>
                  <a:cubicBezTo>
                    <a:pt x="17796" y="18963"/>
                    <a:pt x="18164" y="18963"/>
                    <a:pt x="18517" y="18940"/>
                  </a:cubicBezTo>
                  <a:cubicBezTo>
                    <a:pt x="18871" y="18917"/>
                    <a:pt x="19210" y="18872"/>
                    <a:pt x="19521" y="18803"/>
                  </a:cubicBezTo>
                  <a:cubicBezTo>
                    <a:pt x="19832" y="18735"/>
                    <a:pt x="20115" y="18644"/>
                    <a:pt x="20323" y="18553"/>
                  </a:cubicBezTo>
                  <a:cubicBezTo>
                    <a:pt x="20530" y="18462"/>
                    <a:pt x="20662" y="18371"/>
                    <a:pt x="20752" y="18258"/>
                  </a:cubicBezTo>
                  <a:cubicBezTo>
                    <a:pt x="20841" y="18144"/>
                    <a:pt x="20888" y="18008"/>
                    <a:pt x="20912" y="17826"/>
                  </a:cubicBezTo>
                  <a:cubicBezTo>
                    <a:pt x="20935" y="17644"/>
                    <a:pt x="20935" y="17416"/>
                    <a:pt x="20978" y="16757"/>
                  </a:cubicBezTo>
                  <a:cubicBezTo>
                    <a:pt x="21020" y="16098"/>
                    <a:pt x="21105" y="15006"/>
                    <a:pt x="21185" y="13756"/>
                  </a:cubicBezTo>
                  <a:cubicBezTo>
                    <a:pt x="21265" y="12505"/>
                    <a:pt x="21341" y="11096"/>
                    <a:pt x="21397" y="9731"/>
                  </a:cubicBezTo>
                  <a:cubicBezTo>
                    <a:pt x="21454" y="8367"/>
                    <a:pt x="21492" y="7048"/>
                    <a:pt x="21520" y="6048"/>
                  </a:cubicBezTo>
                  <a:cubicBezTo>
                    <a:pt x="21548" y="5048"/>
                    <a:pt x="21567" y="4365"/>
                    <a:pt x="21577" y="3911"/>
                  </a:cubicBezTo>
                  <a:cubicBezTo>
                    <a:pt x="21586" y="3456"/>
                    <a:pt x="21586" y="3229"/>
                    <a:pt x="21562" y="3024"/>
                  </a:cubicBezTo>
                  <a:cubicBezTo>
                    <a:pt x="21539" y="2819"/>
                    <a:pt x="21492" y="2637"/>
                    <a:pt x="21350" y="2456"/>
                  </a:cubicBezTo>
                  <a:cubicBezTo>
                    <a:pt x="21209" y="2274"/>
                    <a:pt x="20973" y="2092"/>
                    <a:pt x="20676" y="1978"/>
                  </a:cubicBezTo>
                  <a:cubicBezTo>
                    <a:pt x="20379" y="1864"/>
                    <a:pt x="20021" y="1819"/>
                    <a:pt x="19649" y="1796"/>
                  </a:cubicBezTo>
                  <a:cubicBezTo>
                    <a:pt x="19276" y="1773"/>
                    <a:pt x="18890" y="1773"/>
                    <a:pt x="18494" y="1773"/>
                  </a:cubicBezTo>
                  <a:cubicBezTo>
                    <a:pt x="18098" y="1773"/>
                    <a:pt x="17692" y="1773"/>
                    <a:pt x="17291" y="1773"/>
                  </a:cubicBezTo>
                  <a:cubicBezTo>
                    <a:pt x="16891" y="1773"/>
                    <a:pt x="16495" y="1773"/>
                    <a:pt x="16113" y="1751"/>
                  </a:cubicBezTo>
                  <a:cubicBezTo>
                    <a:pt x="15731" y="1728"/>
                    <a:pt x="15363" y="1683"/>
                    <a:pt x="14982" y="1637"/>
                  </a:cubicBezTo>
                  <a:cubicBezTo>
                    <a:pt x="14600" y="1592"/>
                    <a:pt x="14204" y="1546"/>
                    <a:pt x="13836" y="1478"/>
                  </a:cubicBezTo>
                  <a:cubicBezTo>
                    <a:pt x="13468" y="1410"/>
                    <a:pt x="13129" y="1319"/>
                    <a:pt x="12785" y="1251"/>
                  </a:cubicBezTo>
                  <a:cubicBezTo>
                    <a:pt x="12441" y="1182"/>
                    <a:pt x="12092" y="1137"/>
                    <a:pt x="11738" y="1046"/>
                  </a:cubicBezTo>
                  <a:cubicBezTo>
                    <a:pt x="11385" y="955"/>
                    <a:pt x="11026" y="819"/>
                    <a:pt x="10663" y="705"/>
                  </a:cubicBezTo>
                  <a:cubicBezTo>
                    <a:pt x="10300" y="591"/>
                    <a:pt x="9933" y="500"/>
                    <a:pt x="9570" y="409"/>
                  </a:cubicBezTo>
                  <a:cubicBezTo>
                    <a:pt x="9207" y="318"/>
                    <a:pt x="8849" y="227"/>
                    <a:pt x="8500" y="159"/>
                  </a:cubicBezTo>
                  <a:cubicBezTo>
                    <a:pt x="8151" y="91"/>
                    <a:pt x="7811" y="45"/>
                    <a:pt x="7434" y="23"/>
                  </a:cubicBezTo>
                  <a:cubicBezTo>
                    <a:pt x="7057" y="0"/>
                    <a:pt x="6642" y="0"/>
                    <a:pt x="6237" y="0"/>
                  </a:cubicBezTo>
                  <a:cubicBezTo>
                    <a:pt x="5831" y="0"/>
                    <a:pt x="5435" y="0"/>
                    <a:pt x="5049" y="68"/>
                  </a:cubicBezTo>
                  <a:cubicBezTo>
                    <a:pt x="4662" y="136"/>
                    <a:pt x="4285" y="273"/>
                    <a:pt x="3936" y="387"/>
                  </a:cubicBezTo>
                  <a:cubicBezTo>
                    <a:pt x="3588" y="500"/>
                    <a:pt x="3267" y="591"/>
                    <a:pt x="2937" y="682"/>
                  </a:cubicBezTo>
                  <a:cubicBezTo>
                    <a:pt x="2607" y="773"/>
                    <a:pt x="2268" y="864"/>
                    <a:pt x="1952" y="932"/>
                  </a:cubicBezTo>
                  <a:cubicBezTo>
                    <a:pt x="1636" y="1000"/>
                    <a:pt x="1344" y="1046"/>
                    <a:pt x="1051" y="1091"/>
                  </a:cubicBezTo>
                  <a:cubicBezTo>
                    <a:pt x="759" y="1137"/>
                    <a:pt x="467" y="1182"/>
                    <a:pt x="283" y="1205"/>
                  </a:cubicBezTo>
                  <a:cubicBezTo>
                    <a:pt x="99" y="1228"/>
                    <a:pt x="24" y="1228"/>
                    <a:pt x="5" y="1319"/>
                  </a:cubicBezTo>
                  <a:cubicBezTo>
                    <a:pt x="-14" y="1410"/>
                    <a:pt x="24" y="1592"/>
                    <a:pt x="61" y="1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Drawing"/>
          <p:cNvGrpSpPr/>
          <p:nvPr/>
        </p:nvGrpSpPr>
        <p:grpSpPr>
          <a:xfrm>
            <a:off x="406342" y="444676"/>
            <a:ext cx="10404985" cy="7975934"/>
            <a:chOff x="0" y="0"/>
            <a:chExt cx="10404983" cy="7975932"/>
          </a:xfrm>
        </p:grpSpPr>
        <p:sp>
          <p:nvSpPr>
            <p:cNvPr id="1121" name="Line"/>
            <p:cNvSpPr/>
            <p:nvPr/>
          </p:nvSpPr>
          <p:spPr>
            <a:xfrm>
              <a:off x="805456" y="0"/>
              <a:ext cx="14896" cy="51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50" fill="norm" stroke="1" extrusionOk="0">
                  <a:moveTo>
                    <a:pt x="20982" y="0"/>
                  </a:moveTo>
                  <a:cubicBezTo>
                    <a:pt x="17382" y="4063"/>
                    <a:pt x="13782" y="8127"/>
                    <a:pt x="10182" y="11549"/>
                  </a:cubicBezTo>
                  <a:cubicBezTo>
                    <a:pt x="6582" y="14970"/>
                    <a:pt x="2982" y="17750"/>
                    <a:pt x="1182" y="19408"/>
                  </a:cubicBezTo>
                  <a:cubicBezTo>
                    <a:pt x="-618" y="21065"/>
                    <a:pt x="-618" y="21600"/>
                    <a:pt x="2982" y="21547"/>
                  </a:cubicBezTo>
                  <a:cubicBezTo>
                    <a:pt x="6582" y="21493"/>
                    <a:pt x="13782" y="20851"/>
                    <a:pt x="20982" y="20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789684" y="15772"/>
              <a:ext cx="245340" cy="76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4" fill="norm" stroke="1" extrusionOk="0">
                  <a:moveTo>
                    <a:pt x="0" y="20784"/>
                  </a:moveTo>
                  <a:cubicBezTo>
                    <a:pt x="0" y="17300"/>
                    <a:pt x="0" y="13816"/>
                    <a:pt x="2250" y="9984"/>
                  </a:cubicBezTo>
                  <a:cubicBezTo>
                    <a:pt x="4500" y="6152"/>
                    <a:pt x="9000" y="1971"/>
                    <a:pt x="12600" y="578"/>
                  </a:cubicBezTo>
                  <a:cubicBezTo>
                    <a:pt x="16200" y="-816"/>
                    <a:pt x="18900" y="578"/>
                    <a:pt x="21600" y="1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789684" y="299006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956889" y="253005"/>
              <a:ext cx="323474" cy="2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17" fill="norm" stroke="1" extrusionOk="0">
                  <a:moveTo>
                    <a:pt x="7240" y="4985"/>
                  </a:moveTo>
                  <a:cubicBezTo>
                    <a:pt x="5199" y="7121"/>
                    <a:pt x="3158" y="9257"/>
                    <a:pt x="1883" y="11156"/>
                  </a:cubicBezTo>
                  <a:cubicBezTo>
                    <a:pt x="607" y="13055"/>
                    <a:pt x="97" y="14716"/>
                    <a:pt x="12" y="16141"/>
                  </a:cubicBezTo>
                  <a:cubicBezTo>
                    <a:pt x="-73" y="17565"/>
                    <a:pt x="267" y="18752"/>
                    <a:pt x="1288" y="19108"/>
                  </a:cubicBezTo>
                  <a:cubicBezTo>
                    <a:pt x="2308" y="19464"/>
                    <a:pt x="4009" y="18989"/>
                    <a:pt x="5370" y="17802"/>
                  </a:cubicBezTo>
                  <a:cubicBezTo>
                    <a:pt x="6730" y="16615"/>
                    <a:pt x="7751" y="14716"/>
                    <a:pt x="8261" y="13174"/>
                  </a:cubicBezTo>
                  <a:cubicBezTo>
                    <a:pt x="8771" y="11631"/>
                    <a:pt x="8771" y="10444"/>
                    <a:pt x="8261" y="9020"/>
                  </a:cubicBezTo>
                  <a:cubicBezTo>
                    <a:pt x="7751" y="7596"/>
                    <a:pt x="6730" y="5934"/>
                    <a:pt x="6645" y="5103"/>
                  </a:cubicBezTo>
                  <a:cubicBezTo>
                    <a:pt x="6560" y="4273"/>
                    <a:pt x="7410" y="4273"/>
                    <a:pt x="9196" y="5459"/>
                  </a:cubicBezTo>
                  <a:cubicBezTo>
                    <a:pt x="10982" y="6646"/>
                    <a:pt x="13703" y="9020"/>
                    <a:pt x="15234" y="11512"/>
                  </a:cubicBezTo>
                  <a:cubicBezTo>
                    <a:pt x="16765" y="14004"/>
                    <a:pt x="17105" y="16615"/>
                    <a:pt x="16850" y="18396"/>
                  </a:cubicBezTo>
                  <a:cubicBezTo>
                    <a:pt x="16595" y="20176"/>
                    <a:pt x="15744" y="21125"/>
                    <a:pt x="14894" y="21363"/>
                  </a:cubicBezTo>
                  <a:cubicBezTo>
                    <a:pt x="14044" y="21600"/>
                    <a:pt x="13193" y="21125"/>
                    <a:pt x="12768" y="18752"/>
                  </a:cubicBezTo>
                  <a:cubicBezTo>
                    <a:pt x="12343" y="16378"/>
                    <a:pt x="12343" y="12105"/>
                    <a:pt x="13873" y="8664"/>
                  </a:cubicBezTo>
                  <a:cubicBezTo>
                    <a:pt x="15404" y="5222"/>
                    <a:pt x="18466" y="2611"/>
                    <a:pt x="2152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2131216" y="235249"/>
              <a:ext cx="176503" cy="252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373" fill="norm" stroke="1" extrusionOk="0">
                  <a:moveTo>
                    <a:pt x="21011" y="2797"/>
                  </a:moveTo>
                  <a:cubicBezTo>
                    <a:pt x="20098" y="1933"/>
                    <a:pt x="19186" y="1069"/>
                    <a:pt x="16904" y="529"/>
                  </a:cubicBezTo>
                  <a:cubicBezTo>
                    <a:pt x="14622" y="-11"/>
                    <a:pt x="10972" y="-227"/>
                    <a:pt x="7929" y="313"/>
                  </a:cubicBezTo>
                  <a:cubicBezTo>
                    <a:pt x="4887" y="853"/>
                    <a:pt x="2453" y="2149"/>
                    <a:pt x="1084" y="3337"/>
                  </a:cubicBezTo>
                  <a:cubicBezTo>
                    <a:pt x="-285" y="4525"/>
                    <a:pt x="-589" y="5605"/>
                    <a:pt x="1541" y="7009"/>
                  </a:cubicBezTo>
                  <a:cubicBezTo>
                    <a:pt x="3670" y="8413"/>
                    <a:pt x="8234" y="10141"/>
                    <a:pt x="11124" y="11437"/>
                  </a:cubicBezTo>
                  <a:cubicBezTo>
                    <a:pt x="14014" y="12733"/>
                    <a:pt x="15231" y="13597"/>
                    <a:pt x="15079" y="15109"/>
                  </a:cubicBezTo>
                  <a:cubicBezTo>
                    <a:pt x="14926" y="16621"/>
                    <a:pt x="13405" y="18781"/>
                    <a:pt x="11732" y="19969"/>
                  </a:cubicBezTo>
                  <a:cubicBezTo>
                    <a:pt x="10059" y="21157"/>
                    <a:pt x="8234" y="21373"/>
                    <a:pt x="6560" y="21373"/>
                  </a:cubicBezTo>
                  <a:cubicBezTo>
                    <a:pt x="4887" y="21373"/>
                    <a:pt x="3366" y="21157"/>
                    <a:pt x="2605" y="20509"/>
                  </a:cubicBezTo>
                  <a:cubicBezTo>
                    <a:pt x="1845" y="19861"/>
                    <a:pt x="1845" y="18781"/>
                    <a:pt x="2149" y="17593"/>
                  </a:cubicBezTo>
                  <a:cubicBezTo>
                    <a:pt x="2453" y="16405"/>
                    <a:pt x="3062" y="15109"/>
                    <a:pt x="3670" y="13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2331488" y="299006"/>
              <a:ext cx="105426" cy="18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272" fill="norm" stroke="1" extrusionOk="0">
                  <a:moveTo>
                    <a:pt x="18359" y="0"/>
                  </a:moveTo>
                  <a:cubicBezTo>
                    <a:pt x="12188" y="4200"/>
                    <a:pt x="6016" y="8400"/>
                    <a:pt x="2931" y="11250"/>
                  </a:cubicBezTo>
                  <a:cubicBezTo>
                    <a:pt x="-155" y="14100"/>
                    <a:pt x="-155" y="15600"/>
                    <a:pt x="102" y="17100"/>
                  </a:cubicBezTo>
                  <a:cubicBezTo>
                    <a:pt x="359" y="18600"/>
                    <a:pt x="874" y="20100"/>
                    <a:pt x="3959" y="20850"/>
                  </a:cubicBezTo>
                  <a:cubicBezTo>
                    <a:pt x="7045" y="21600"/>
                    <a:pt x="12702" y="21600"/>
                    <a:pt x="16302" y="18750"/>
                  </a:cubicBezTo>
                  <a:cubicBezTo>
                    <a:pt x="19902" y="15900"/>
                    <a:pt x="21445" y="10200"/>
                    <a:pt x="21188" y="6750"/>
                  </a:cubicBezTo>
                  <a:cubicBezTo>
                    <a:pt x="20931" y="3300"/>
                    <a:pt x="18874" y="2100"/>
                    <a:pt x="16559" y="1350"/>
                  </a:cubicBezTo>
                  <a:cubicBezTo>
                    <a:pt x="14245" y="600"/>
                    <a:pt x="11674" y="300"/>
                    <a:pt x="11416" y="750"/>
                  </a:cubicBezTo>
                  <a:cubicBezTo>
                    <a:pt x="11159" y="1200"/>
                    <a:pt x="13216" y="2400"/>
                    <a:pt x="15274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2507056" y="301094"/>
              <a:ext cx="467678" cy="16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3606"/>
                  </a:moveTo>
                  <a:cubicBezTo>
                    <a:pt x="472" y="4573"/>
                    <a:pt x="944" y="5540"/>
                    <a:pt x="1180" y="7958"/>
                  </a:cubicBezTo>
                  <a:cubicBezTo>
                    <a:pt x="1416" y="10376"/>
                    <a:pt x="1416" y="14244"/>
                    <a:pt x="1298" y="16985"/>
                  </a:cubicBezTo>
                  <a:cubicBezTo>
                    <a:pt x="1180" y="19725"/>
                    <a:pt x="944" y="21337"/>
                    <a:pt x="826" y="21176"/>
                  </a:cubicBezTo>
                  <a:cubicBezTo>
                    <a:pt x="708" y="21015"/>
                    <a:pt x="708" y="19080"/>
                    <a:pt x="1121" y="15534"/>
                  </a:cubicBezTo>
                  <a:cubicBezTo>
                    <a:pt x="1534" y="11988"/>
                    <a:pt x="2361" y="6830"/>
                    <a:pt x="3010" y="3767"/>
                  </a:cubicBezTo>
                  <a:cubicBezTo>
                    <a:pt x="3659" y="704"/>
                    <a:pt x="4131" y="-263"/>
                    <a:pt x="4485" y="59"/>
                  </a:cubicBezTo>
                  <a:cubicBezTo>
                    <a:pt x="4839" y="382"/>
                    <a:pt x="5075" y="1994"/>
                    <a:pt x="5193" y="4250"/>
                  </a:cubicBezTo>
                  <a:cubicBezTo>
                    <a:pt x="5311" y="6507"/>
                    <a:pt x="5311" y="9409"/>
                    <a:pt x="5193" y="11827"/>
                  </a:cubicBezTo>
                  <a:cubicBezTo>
                    <a:pt x="5075" y="14244"/>
                    <a:pt x="4839" y="16179"/>
                    <a:pt x="4839" y="16340"/>
                  </a:cubicBezTo>
                  <a:cubicBezTo>
                    <a:pt x="4839" y="16501"/>
                    <a:pt x="5075" y="14889"/>
                    <a:pt x="5370" y="13116"/>
                  </a:cubicBezTo>
                  <a:cubicBezTo>
                    <a:pt x="5666" y="11343"/>
                    <a:pt x="6020" y="9409"/>
                    <a:pt x="6433" y="7958"/>
                  </a:cubicBezTo>
                  <a:cubicBezTo>
                    <a:pt x="6846" y="6507"/>
                    <a:pt x="7318" y="5540"/>
                    <a:pt x="7849" y="5540"/>
                  </a:cubicBezTo>
                  <a:cubicBezTo>
                    <a:pt x="8380" y="5540"/>
                    <a:pt x="8970" y="6507"/>
                    <a:pt x="9266" y="7797"/>
                  </a:cubicBezTo>
                  <a:cubicBezTo>
                    <a:pt x="9561" y="9086"/>
                    <a:pt x="9561" y="10698"/>
                    <a:pt x="9620" y="12310"/>
                  </a:cubicBezTo>
                  <a:cubicBezTo>
                    <a:pt x="9679" y="13922"/>
                    <a:pt x="9797" y="15534"/>
                    <a:pt x="10092" y="16824"/>
                  </a:cubicBezTo>
                  <a:cubicBezTo>
                    <a:pt x="10387" y="18113"/>
                    <a:pt x="10859" y="19080"/>
                    <a:pt x="11390" y="19241"/>
                  </a:cubicBezTo>
                  <a:cubicBezTo>
                    <a:pt x="11921" y="19403"/>
                    <a:pt x="12511" y="18758"/>
                    <a:pt x="13161" y="16985"/>
                  </a:cubicBezTo>
                  <a:cubicBezTo>
                    <a:pt x="13810" y="15212"/>
                    <a:pt x="14518" y="12310"/>
                    <a:pt x="15049" y="9409"/>
                  </a:cubicBezTo>
                  <a:cubicBezTo>
                    <a:pt x="15580" y="6507"/>
                    <a:pt x="15934" y="3606"/>
                    <a:pt x="15816" y="2316"/>
                  </a:cubicBezTo>
                  <a:cubicBezTo>
                    <a:pt x="15698" y="1027"/>
                    <a:pt x="15108" y="1349"/>
                    <a:pt x="14577" y="2155"/>
                  </a:cubicBezTo>
                  <a:cubicBezTo>
                    <a:pt x="14046" y="2961"/>
                    <a:pt x="13574" y="4250"/>
                    <a:pt x="13279" y="5701"/>
                  </a:cubicBezTo>
                  <a:cubicBezTo>
                    <a:pt x="12984" y="7152"/>
                    <a:pt x="12866" y="8764"/>
                    <a:pt x="13102" y="10859"/>
                  </a:cubicBezTo>
                  <a:cubicBezTo>
                    <a:pt x="13338" y="12955"/>
                    <a:pt x="13928" y="15534"/>
                    <a:pt x="15403" y="16824"/>
                  </a:cubicBezTo>
                  <a:cubicBezTo>
                    <a:pt x="16879" y="18113"/>
                    <a:pt x="19239" y="18113"/>
                    <a:pt x="21600" y="18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3864760" y="200615"/>
              <a:ext cx="154315" cy="53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3" h="21420" fill="norm" stroke="1" extrusionOk="0">
                  <a:moveTo>
                    <a:pt x="7110" y="9988"/>
                  </a:moveTo>
                  <a:cubicBezTo>
                    <a:pt x="5396" y="10800"/>
                    <a:pt x="3681" y="11611"/>
                    <a:pt x="2824" y="13183"/>
                  </a:cubicBezTo>
                  <a:cubicBezTo>
                    <a:pt x="1967" y="14755"/>
                    <a:pt x="1967" y="17087"/>
                    <a:pt x="1796" y="18710"/>
                  </a:cubicBezTo>
                  <a:cubicBezTo>
                    <a:pt x="1624" y="20332"/>
                    <a:pt x="1281" y="21245"/>
                    <a:pt x="939" y="21397"/>
                  </a:cubicBezTo>
                  <a:cubicBezTo>
                    <a:pt x="596" y="21549"/>
                    <a:pt x="253" y="20941"/>
                    <a:pt x="81" y="19115"/>
                  </a:cubicBezTo>
                  <a:cubicBezTo>
                    <a:pt x="-90" y="17290"/>
                    <a:pt x="-90" y="14248"/>
                    <a:pt x="1110" y="11053"/>
                  </a:cubicBezTo>
                  <a:cubicBezTo>
                    <a:pt x="2310" y="7859"/>
                    <a:pt x="4710" y="4512"/>
                    <a:pt x="6424" y="2636"/>
                  </a:cubicBezTo>
                  <a:cubicBezTo>
                    <a:pt x="8139" y="760"/>
                    <a:pt x="9167" y="355"/>
                    <a:pt x="10539" y="152"/>
                  </a:cubicBezTo>
                  <a:cubicBezTo>
                    <a:pt x="11910" y="-51"/>
                    <a:pt x="13624" y="-51"/>
                    <a:pt x="15167" y="152"/>
                  </a:cubicBezTo>
                  <a:cubicBezTo>
                    <a:pt x="16710" y="355"/>
                    <a:pt x="18081" y="760"/>
                    <a:pt x="19281" y="1774"/>
                  </a:cubicBezTo>
                  <a:cubicBezTo>
                    <a:pt x="20481" y="2788"/>
                    <a:pt x="21510" y="4411"/>
                    <a:pt x="19796" y="5983"/>
                  </a:cubicBezTo>
                  <a:cubicBezTo>
                    <a:pt x="18081" y="7555"/>
                    <a:pt x="13624" y="9076"/>
                    <a:pt x="10367" y="9887"/>
                  </a:cubicBezTo>
                  <a:cubicBezTo>
                    <a:pt x="7110" y="10698"/>
                    <a:pt x="5053" y="10800"/>
                    <a:pt x="4710" y="10546"/>
                  </a:cubicBezTo>
                  <a:cubicBezTo>
                    <a:pt x="4367" y="10293"/>
                    <a:pt x="5739" y="9684"/>
                    <a:pt x="7110" y="9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4025700" y="240031"/>
              <a:ext cx="221730" cy="17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0845" fill="norm" stroke="1" extrusionOk="0">
                  <a:moveTo>
                    <a:pt x="13348" y="4282"/>
                  </a:moveTo>
                  <a:cubicBezTo>
                    <a:pt x="13596" y="2761"/>
                    <a:pt x="13844" y="1240"/>
                    <a:pt x="13224" y="480"/>
                  </a:cubicBezTo>
                  <a:cubicBezTo>
                    <a:pt x="12603" y="-281"/>
                    <a:pt x="11113" y="-281"/>
                    <a:pt x="8879" y="1544"/>
                  </a:cubicBezTo>
                  <a:cubicBezTo>
                    <a:pt x="6644" y="3370"/>
                    <a:pt x="3665" y="7020"/>
                    <a:pt x="2051" y="9758"/>
                  </a:cubicBezTo>
                  <a:cubicBezTo>
                    <a:pt x="438" y="12496"/>
                    <a:pt x="189" y="14322"/>
                    <a:pt x="65" y="15995"/>
                  </a:cubicBezTo>
                  <a:cubicBezTo>
                    <a:pt x="-59" y="17668"/>
                    <a:pt x="-59" y="19189"/>
                    <a:pt x="562" y="20102"/>
                  </a:cubicBezTo>
                  <a:cubicBezTo>
                    <a:pt x="1182" y="21015"/>
                    <a:pt x="2424" y="21319"/>
                    <a:pt x="4907" y="19646"/>
                  </a:cubicBezTo>
                  <a:cubicBezTo>
                    <a:pt x="7389" y="17973"/>
                    <a:pt x="11113" y="14322"/>
                    <a:pt x="13720" y="11432"/>
                  </a:cubicBezTo>
                  <a:cubicBezTo>
                    <a:pt x="16327" y="8542"/>
                    <a:pt x="17817" y="6412"/>
                    <a:pt x="18438" y="6412"/>
                  </a:cubicBezTo>
                  <a:cubicBezTo>
                    <a:pt x="19058" y="6412"/>
                    <a:pt x="18810" y="8542"/>
                    <a:pt x="19182" y="10671"/>
                  </a:cubicBezTo>
                  <a:cubicBezTo>
                    <a:pt x="19555" y="12801"/>
                    <a:pt x="20548" y="14930"/>
                    <a:pt x="21541" y="17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4301096" y="222338"/>
              <a:ext cx="237674" cy="18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4500"/>
                  </a:moveTo>
                  <a:cubicBezTo>
                    <a:pt x="1161" y="3900"/>
                    <a:pt x="2323" y="3300"/>
                    <a:pt x="4181" y="4650"/>
                  </a:cubicBezTo>
                  <a:cubicBezTo>
                    <a:pt x="6039" y="6000"/>
                    <a:pt x="8594" y="9300"/>
                    <a:pt x="10103" y="11850"/>
                  </a:cubicBezTo>
                  <a:cubicBezTo>
                    <a:pt x="11613" y="14400"/>
                    <a:pt x="12077" y="16200"/>
                    <a:pt x="12194" y="17850"/>
                  </a:cubicBezTo>
                  <a:cubicBezTo>
                    <a:pt x="12310" y="19500"/>
                    <a:pt x="12077" y="21000"/>
                    <a:pt x="11381" y="21300"/>
                  </a:cubicBezTo>
                  <a:cubicBezTo>
                    <a:pt x="10684" y="21600"/>
                    <a:pt x="9523" y="20700"/>
                    <a:pt x="8942" y="18450"/>
                  </a:cubicBezTo>
                  <a:cubicBezTo>
                    <a:pt x="8361" y="16200"/>
                    <a:pt x="8361" y="12600"/>
                    <a:pt x="10568" y="9300"/>
                  </a:cubicBezTo>
                  <a:cubicBezTo>
                    <a:pt x="12774" y="6000"/>
                    <a:pt x="17187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4479959" y="230005"/>
              <a:ext cx="212147" cy="15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40" fill="norm" stroke="1" extrusionOk="0">
                  <a:moveTo>
                    <a:pt x="13632" y="0"/>
                  </a:moveTo>
                  <a:cubicBezTo>
                    <a:pt x="10803" y="708"/>
                    <a:pt x="7975" y="1416"/>
                    <a:pt x="5660" y="3541"/>
                  </a:cubicBezTo>
                  <a:cubicBezTo>
                    <a:pt x="3346" y="5666"/>
                    <a:pt x="1546" y="9207"/>
                    <a:pt x="646" y="11862"/>
                  </a:cubicBezTo>
                  <a:cubicBezTo>
                    <a:pt x="-254" y="14518"/>
                    <a:pt x="-254" y="16289"/>
                    <a:pt x="903" y="17528"/>
                  </a:cubicBezTo>
                  <a:cubicBezTo>
                    <a:pt x="2060" y="18767"/>
                    <a:pt x="4375" y="19475"/>
                    <a:pt x="6560" y="18413"/>
                  </a:cubicBezTo>
                  <a:cubicBezTo>
                    <a:pt x="8746" y="17351"/>
                    <a:pt x="10803" y="14518"/>
                    <a:pt x="12346" y="12216"/>
                  </a:cubicBezTo>
                  <a:cubicBezTo>
                    <a:pt x="13889" y="9915"/>
                    <a:pt x="14917" y="8144"/>
                    <a:pt x="15175" y="8144"/>
                  </a:cubicBezTo>
                  <a:cubicBezTo>
                    <a:pt x="15432" y="8144"/>
                    <a:pt x="14917" y="9915"/>
                    <a:pt x="14660" y="11862"/>
                  </a:cubicBezTo>
                  <a:cubicBezTo>
                    <a:pt x="14403" y="13810"/>
                    <a:pt x="14403" y="15934"/>
                    <a:pt x="14789" y="17705"/>
                  </a:cubicBezTo>
                  <a:cubicBezTo>
                    <a:pt x="15175" y="19475"/>
                    <a:pt x="15946" y="20892"/>
                    <a:pt x="17103" y="21246"/>
                  </a:cubicBezTo>
                  <a:cubicBezTo>
                    <a:pt x="18260" y="21600"/>
                    <a:pt x="19803" y="20892"/>
                    <a:pt x="21346" y="20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4722773" y="205937"/>
              <a:ext cx="242784" cy="179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0" y="11825"/>
                  </a:moveTo>
                  <a:cubicBezTo>
                    <a:pt x="455" y="10025"/>
                    <a:pt x="909" y="8225"/>
                    <a:pt x="1705" y="6725"/>
                  </a:cubicBezTo>
                  <a:cubicBezTo>
                    <a:pt x="2501" y="5225"/>
                    <a:pt x="3638" y="4025"/>
                    <a:pt x="4320" y="4175"/>
                  </a:cubicBezTo>
                  <a:cubicBezTo>
                    <a:pt x="5002" y="4325"/>
                    <a:pt x="5229" y="5825"/>
                    <a:pt x="5457" y="8375"/>
                  </a:cubicBezTo>
                  <a:cubicBezTo>
                    <a:pt x="5684" y="10925"/>
                    <a:pt x="5912" y="14525"/>
                    <a:pt x="5912" y="17075"/>
                  </a:cubicBezTo>
                  <a:cubicBezTo>
                    <a:pt x="5912" y="19625"/>
                    <a:pt x="5684" y="21125"/>
                    <a:pt x="5457" y="21125"/>
                  </a:cubicBezTo>
                  <a:cubicBezTo>
                    <a:pt x="5229" y="21125"/>
                    <a:pt x="5002" y="19625"/>
                    <a:pt x="5229" y="16925"/>
                  </a:cubicBezTo>
                  <a:cubicBezTo>
                    <a:pt x="5457" y="14225"/>
                    <a:pt x="6139" y="10325"/>
                    <a:pt x="7162" y="7625"/>
                  </a:cubicBezTo>
                  <a:cubicBezTo>
                    <a:pt x="8185" y="4925"/>
                    <a:pt x="9549" y="3425"/>
                    <a:pt x="10459" y="3725"/>
                  </a:cubicBezTo>
                  <a:cubicBezTo>
                    <a:pt x="11368" y="4025"/>
                    <a:pt x="11823" y="6125"/>
                    <a:pt x="12051" y="8075"/>
                  </a:cubicBezTo>
                  <a:cubicBezTo>
                    <a:pt x="12278" y="10025"/>
                    <a:pt x="12278" y="11825"/>
                    <a:pt x="12164" y="13475"/>
                  </a:cubicBezTo>
                  <a:cubicBezTo>
                    <a:pt x="12051" y="15125"/>
                    <a:pt x="11823" y="16625"/>
                    <a:pt x="11596" y="16475"/>
                  </a:cubicBezTo>
                  <a:cubicBezTo>
                    <a:pt x="11368" y="16325"/>
                    <a:pt x="11141" y="14525"/>
                    <a:pt x="11596" y="12125"/>
                  </a:cubicBezTo>
                  <a:cubicBezTo>
                    <a:pt x="12051" y="9725"/>
                    <a:pt x="13187" y="6725"/>
                    <a:pt x="14324" y="4625"/>
                  </a:cubicBezTo>
                  <a:cubicBezTo>
                    <a:pt x="15461" y="2525"/>
                    <a:pt x="16598" y="1325"/>
                    <a:pt x="17735" y="575"/>
                  </a:cubicBezTo>
                  <a:cubicBezTo>
                    <a:pt x="18872" y="-175"/>
                    <a:pt x="20008" y="-475"/>
                    <a:pt x="20691" y="1475"/>
                  </a:cubicBezTo>
                  <a:cubicBezTo>
                    <a:pt x="21373" y="3425"/>
                    <a:pt x="21600" y="7625"/>
                    <a:pt x="21600" y="11225"/>
                  </a:cubicBezTo>
                  <a:cubicBezTo>
                    <a:pt x="21600" y="14825"/>
                    <a:pt x="21373" y="17825"/>
                    <a:pt x="21145" y="20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5025969" y="5111"/>
              <a:ext cx="731828" cy="42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2" h="21471" fill="norm" stroke="1" extrusionOk="0">
                  <a:moveTo>
                    <a:pt x="103" y="14400"/>
                  </a:moveTo>
                  <a:cubicBezTo>
                    <a:pt x="479" y="14400"/>
                    <a:pt x="855" y="14400"/>
                    <a:pt x="1307" y="14014"/>
                  </a:cubicBezTo>
                  <a:cubicBezTo>
                    <a:pt x="1758" y="13629"/>
                    <a:pt x="2285" y="12857"/>
                    <a:pt x="2549" y="12150"/>
                  </a:cubicBezTo>
                  <a:cubicBezTo>
                    <a:pt x="2812" y="11443"/>
                    <a:pt x="2812" y="10800"/>
                    <a:pt x="2624" y="10479"/>
                  </a:cubicBezTo>
                  <a:cubicBezTo>
                    <a:pt x="2436" y="10157"/>
                    <a:pt x="2059" y="10157"/>
                    <a:pt x="1608" y="10736"/>
                  </a:cubicBezTo>
                  <a:cubicBezTo>
                    <a:pt x="1156" y="11314"/>
                    <a:pt x="629" y="12471"/>
                    <a:pt x="328" y="13693"/>
                  </a:cubicBezTo>
                  <a:cubicBezTo>
                    <a:pt x="27" y="14914"/>
                    <a:pt x="-48" y="16200"/>
                    <a:pt x="27" y="17100"/>
                  </a:cubicBezTo>
                  <a:cubicBezTo>
                    <a:pt x="103" y="18000"/>
                    <a:pt x="328" y="18514"/>
                    <a:pt x="667" y="18771"/>
                  </a:cubicBezTo>
                  <a:cubicBezTo>
                    <a:pt x="1006" y="19029"/>
                    <a:pt x="1457" y="19029"/>
                    <a:pt x="2172" y="18193"/>
                  </a:cubicBezTo>
                  <a:cubicBezTo>
                    <a:pt x="2887" y="17357"/>
                    <a:pt x="3866" y="15686"/>
                    <a:pt x="4806" y="13179"/>
                  </a:cubicBezTo>
                  <a:cubicBezTo>
                    <a:pt x="5747" y="10671"/>
                    <a:pt x="6650" y="7329"/>
                    <a:pt x="7215" y="5207"/>
                  </a:cubicBezTo>
                  <a:cubicBezTo>
                    <a:pt x="7779" y="3086"/>
                    <a:pt x="8005" y="2186"/>
                    <a:pt x="8155" y="1414"/>
                  </a:cubicBezTo>
                  <a:cubicBezTo>
                    <a:pt x="8306" y="643"/>
                    <a:pt x="8381" y="0"/>
                    <a:pt x="8268" y="0"/>
                  </a:cubicBezTo>
                  <a:cubicBezTo>
                    <a:pt x="8155" y="0"/>
                    <a:pt x="7854" y="643"/>
                    <a:pt x="7516" y="2893"/>
                  </a:cubicBezTo>
                  <a:cubicBezTo>
                    <a:pt x="7177" y="5143"/>
                    <a:pt x="6801" y="9000"/>
                    <a:pt x="6613" y="11571"/>
                  </a:cubicBezTo>
                  <a:cubicBezTo>
                    <a:pt x="6424" y="14143"/>
                    <a:pt x="6424" y="15429"/>
                    <a:pt x="6575" y="16329"/>
                  </a:cubicBezTo>
                  <a:cubicBezTo>
                    <a:pt x="6726" y="17229"/>
                    <a:pt x="7027" y="17743"/>
                    <a:pt x="7365" y="17871"/>
                  </a:cubicBezTo>
                  <a:cubicBezTo>
                    <a:pt x="7704" y="18000"/>
                    <a:pt x="8080" y="17743"/>
                    <a:pt x="8344" y="17229"/>
                  </a:cubicBezTo>
                  <a:cubicBezTo>
                    <a:pt x="8607" y="16714"/>
                    <a:pt x="8758" y="15943"/>
                    <a:pt x="8720" y="14979"/>
                  </a:cubicBezTo>
                  <a:cubicBezTo>
                    <a:pt x="8682" y="14014"/>
                    <a:pt x="8457" y="12857"/>
                    <a:pt x="8193" y="12086"/>
                  </a:cubicBezTo>
                  <a:cubicBezTo>
                    <a:pt x="7930" y="11314"/>
                    <a:pt x="7629" y="10929"/>
                    <a:pt x="7252" y="10671"/>
                  </a:cubicBezTo>
                  <a:cubicBezTo>
                    <a:pt x="6876" y="10414"/>
                    <a:pt x="6424" y="10286"/>
                    <a:pt x="6349" y="10414"/>
                  </a:cubicBezTo>
                  <a:cubicBezTo>
                    <a:pt x="6274" y="10543"/>
                    <a:pt x="6575" y="10929"/>
                    <a:pt x="7328" y="11250"/>
                  </a:cubicBezTo>
                  <a:cubicBezTo>
                    <a:pt x="8080" y="11571"/>
                    <a:pt x="9284" y="11829"/>
                    <a:pt x="10150" y="11764"/>
                  </a:cubicBezTo>
                  <a:cubicBezTo>
                    <a:pt x="11015" y="11700"/>
                    <a:pt x="11542" y="11314"/>
                    <a:pt x="11919" y="10864"/>
                  </a:cubicBezTo>
                  <a:cubicBezTo>
                    <a:pt x="12295" y="10414"/>
                    <a:pt x="12521" y="9900"/>
                    <a:pt x="12445" y="9579"/>
                  </a:cubicBezTo>
                  <a:cubicBezTo>
                    <a:pt x="12370" y="9257"/>
                    <a:pt x="11994" y="9129"/>
                    <a:pt x="11618" y="9129"/>
                  </a:cubicBezTo>
                  <a:cubicBezTo>
                    <a:pt x="11241" y="9129"/>
                    <a:pt x="10865" y="9257"/>
                    <a:pt x="10526" y="9900"/>
                  </a:cubicBezTo>
                  <a:cubicBezTo>
                    <a:pt x="10188" y="10543"/>
                    <a:pt x="9886" y="11700"/>
                    <a:pt x="9736" y="12793"/>
                  </a:cubicBezTo>
                  <a:cubicBezTo>
                    <a:pt x="9585" y="13886"/>
                    <a:pt x="9585" y="14914"/>
                    <a:pt x="9736" y="15686"/>
                  </a:cubicBezTo>
                  <a:cubicBezTo>
                    <a:pt x="9886" y="16457"/>
                    <a:pt x="10188" y="16971"/>
                    <a:pt x="10564" y="17229"/>
                  </a:cubicBezTo>
                  <a:cubicBezTo>
                    <a:pt x="10940" y="17486"/>
                    <a:pt x="11392" y="17486"/>
                    <a:pt x="11919" y="16907"/>
                  </a:cubicBezTo>
                  <a:cubicBezTo>
                    <a:pt x="12445" y="16329"/>
                    <a:pt x="13047" y="15171"/>
                    <a:pt x="13461" y="14271"/>
                  </a:cubicBezTo>
                  <a:cubicBezTo>
                    <a:pt x="13875" y="13371"/>
                    <a:pt x="14101" y="12729"/>
                    <a:pt x="14477" y="12021"/>
                  </a:cubicBezTo>
                  <a:cubicBezTo>
                    <a:pt x="14854" y="11314"/>
                    <a:pt x="15381" y="10543"/>
                    <a:pt x="15795" y="10479"/>
                  </a:cubicBezTo>
                  <a:cubicBezTo>
                    <a:pt x="16208" y="10414"/>
                    <a:pt x="16509" y="11057"/>
                    <a:pt x="16848" y="12729"/>
                  </a:cubicBezTo>
                  <a:cubicBezTo>
                    <a:pt x="17187" y="14400"/>
                    <a:pt x="17563" y="17100"/>
                    <a:pt x="17714" y="18771"/>
                  </a:cubicBezTo>
                  <a:cubicBezTo>
                    <a:pt x="17864" y="20443"/>
                    <a:pt x="17789" y="21086"/>
                    <a:pt x="17563" y="21343"/>
                  </a:cubicBezTo>
                  <a:cubicBezTo>
                    <a:pt x="17337" y="21600"/>
                    <a:pt x="16961" y="21471"/>
                    <a:pt x="16773" y="20957"/>
                  </a:cubicBezTo>
                  <a:cubicBezTo>
                    <a:pt x="16585" y="20443"/>
                    <a:pt x="16585" y="19543"/>
                    <a:pt x="16811" y="17936"/>
                  </a:cubicBezTo>
                  <a:cubicBezTo>
                    <a:pt x="17036" y="16329"/>
                    <a:pt x="17488" y="14014"/>
                    <a:pt x="18316" y="12214"/>
                  </a:cubicBezTo>
                  <a:cubicBezTo>
                    <a:pt x="19144" y="10414"/>
                    <a:pt x="20348" y="9129"/>
                    <a:pt x="21552" y="7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6368192" y="50665"/>
              <a:ext cx="317293" cy="36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44" fill="norm" stroke="1" extrusionOk="0">
                  <a:moveTo>
                    <a:pt x="10568" y="4197"/>
                  </a:moveTo>
                  <a:cubicBezTo>
                    <a:pt x="10395" y="3452"/>
                    <a:pt x="10222" y="2707"/>
                    <a:pt x="9531" y="2260"/>
                  </a:cubicBezTo>
                  <a:cubicBezTo>
                    <a:pt x="8840" y="1814"/>
                    <a:pt x="7630" y="1665"/>
                    <a:pt x="6334" y="2558"/>
                  </a:cubicBezTo>
                  <a:cubicBezTo>
                    <a:pt x="5038" y="3452"/>
                    <a:pt x="3656" y="5389"/>
                    <a:pt x="2446" y="7921"/>
                  </a:cubicBezTo>
                  <a:cubicBezTo>
                    <a:pt x="1236" y="10454"/>
                    <a:pt x="200" y="13582"/>
                    <a:pt x="27" y="15891"/>
                  </a:cubicBezTo>
                  <a:cubicBezTo>
                    <a:pt x="-146" y="18200"/>
                    <a:pt x="545" y="19689"/>
                    <a:pt x="1323" y="20509"/>
                  </a:cubicBezTo>
                  <a:cubicBezTo>
                    <a:pt x="2100" y="21328"/>
                    <a:pt x="2964" y="21477"/>
                    <a:pt x="4692" y="20881"/>
                  </a:cubicBezTo>
                  <a:cubicBezTo>
                    <a:pt x="6420" y="20285"/>
                    <a:pt x="9012" y="18945"/>
                    <a:pt x="11259" y="16561"/>
                  </a:cubicBezTo>
                  <a:cubicBezTo>
                    <a:pt x="13505" y="14178"/>
                    <a:pt x="15406" y="10751"/>
                    <a:pt x="16184" y="8070"/>
                  </a:cubicBezTo>
                  <a:cubicBezTo>
                    <a:pt x="16961" y="5389"/>
                    <a:pt x="16616" y="3452"/>
                    <a:pt x="15233" y="2186"/>
                  </a:cubicBezTo>
                  <a:cubicBezTo>
                    <a:pt x="13851" y="920"/>
                    <a:pt x="11432" y="324"/>
                    <a:pt x="9617" y="100"/>
                  </a:cubicBezTo>
                  <a:cubicBezTo>
                    <a:pt x="7803" y="-123"/>
                    <a:pt x="6593" y="26"/>
                    <a:pt x="5556" y="547"/>
                  </a:cubicBezTo>
                  <a:cubicBezTo>
                    <a:pt x="4520" y="1069"/>
                    <a:pt x="3656" y="1963"/>
                    <a:pt x="3137" y="2782"/>
                  </a:cubicBezTo>
                  <a:cubicBezTo>
                    <a:pt x="2619" y="3601"/>
                    <a:pt x="2446" y="4346"/>
                    <a:pt x="3656" y="5165"/>
                  </a:cubicBezTo>
                  <a:cubicBezTo>
                    <a:pt x="4865" y="5985"/>
                    <a:pt x="7457" y="6878"/>
                    <a:pt x="10654" y="7549"/>
                  </a:cubicBezTo>
                  <a:cubicBezTo>
                    <a:pt x="13851" y="8219"/>
                    <a:pt x="17652" y="8666"/>
                    <a:pt x="21454" y="9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6624149" y="513678"/>
              <a:ext cx="115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403031" y="1528256"/>
              <a:ext cx="187620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864" y="4158"/>
                  </a:moveTo>
                  <a:cubicBezTo>
                    <a:pt x="2016" y="6896"/>
                    <a:pt x="3168" y="9634"/>
                    <a:pt x="3888" y="12372"/>
                  </a:cubicBezTo>
                  <a:cubicBezTo>
                    <a:pt x="4608" y="15110"/>
                    <a:pt x="4896" y="17848"/>
                    <a:pt x="4752" y="19470"/>
                  </a:cubicBezTo>
                  <a:cubicBezTo>
                    <a:pt x="4608" y="21093"/>
                    <a:pt x="4032" y="21600"/>
                    <a:pt x="3456" y="21600"/>
                  </a:cubicBezTo>
                  <a:cubicBezTo>
                    <a:pt x="2880" y="21600"/>
                    <a:pt x="2304" y="21093"/>
                    <a:pt x="1584" y="19369"/>
                  </a:cubicBezTo>
                  <a:cubicBezTo>
                    <a:pt x="864" y="17645"/>
                    <a:pt x="0" y="14704"/>
                    <a:pt x="0" y="11814"/>
                  </a:cubicBezTo>
                  <a:cubicBezTo>
                    <a:pt x="0" y="8924"/>
                    <a:pt x="864" y="6085"/>
                    <a:pt x="2592" y="4158"/>
                  </a:cubicBezTo>
                  <a:cubicBezTo>
                    <a:pt x="4320" y="2231"/>
                    <a:pt x="6912" y="1217"/>
                    <a:pt x="9216" y="659"/>
                  </a:cubicBezTo>
                  <a:cubicBezTo>
                    <a:pt x="11520" y="101"/>
                    <a:pt x="13536" y="0"/>
                    <a:pt x="15264" y="0"/>
                  </a:cubicBezTo>
                  <a:cubicBezTo>
                    <a:pt x="16992" y="0"/>
                    <a:pt x="18432" y="101"/>
                    <a:pt x="19584" y="355"/>
                  </a:cubicBezTo>
                  <a:cubicBezTo>
                    <a:pt x="20736" y="608"/>
                    <a:pt x="21600" y="1014"/>
                    <a:pt x="20880" y="2079"/>
                  </a:cubicBezTo>
                  <a:cubicBezTo>
                    <a:pt x="20160" y="3144"/>
                    <a:pt x="17856" y="4868"/>
                    <a:pt x="15264" y="5932"/>
                  </a:cubicBezTo>
                  <a:cubicBezTo>
                    <a:pt x="12672" y="6997"/>
                    <a:pt x="9792" y="7403"/>
                    <a:pt x="6912" y="7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666412" y="1569895"/>
              <a:ext cx="132740" cy="179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072" fill="norm" stroke="1" extrusionOk="0">
                  <a:moveTo>
                    <a:pt x="19130" y="212"/>
                  </a:moveTo>
                  <a:cubicBezTo>
                    <a:pt x="16277" y="-88"/>
                    <a:pt x="13425" y="-388"/>
                    <a:pt x="10164" y="1712"/>
                  </a:cubicBezTo>
                  <a:cubicBezTo>
                    <a:pt x="6904" y="3812"/>
                    <a:pt x="3236" y="8312"/>
                    <a:pt x="1402" y="11462"/>
                  </a:cubicBezTo>
                  <a:cubicBezTo>
                    <a:pt x="-432" y="14612"/>
                    <a:pt x="-432" y="16412"/>
                    <a:pt x="1198" y="18062"/>
                  </a:cubicBezTo>
                  <a:cubicBezTo>
                    <a:pt x="2828" y="19712"/>
                    <a:pt x="6089" y="21212"/>
                    <a:pt x="9553" y="21062"/>
                  </a:cubicBezTo>
                  <a:cubicBezTo>
                    <a:pt x="13017" y="20912"/>
                    <a:pt x="16685" y="19112"/>
                    <a:pt x="18723" y="16862"/>
                  </a:cubicBezTo>
                  <a:cubicBezTo>
                    <a:pt x="20760" y="14612"/>
                    <a:pt x="21168" y="11912"/>
                    <a:pt x="21168" y="9812"/>
                  </a:cubicBezTo>
                  <a:cubicBezTo>
                    <a:pt x="21168" y="7712"/>
                    <a:pt x="20760" y="6212"/>
                    <a:pt x="19538" y="5162"/>
                  </a:cubicBezTo>
                  <a:cubicBezTo>
                    <a:pt x="18315" y="4112"/>
                    <a:pt x="16277" y="3512"/>
                    <a:pt x="16277" y="3362"/>
                  </a:cubicBezTo>
                  <a:cubicBezTo>
                    <a:pt x="16277" y="3212"/>
                    <a:pt x="18315" y="3512"/>
                    <a:pt x="20353" y="3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872901" y="1558924"/>
              <a:ext cx="107317" cy="18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4" h="21185" fill="norm" stroke="1" extrusionOk="0">
                  <a:moveTo>
                    <a:pt x="11361" y="2400"/>
                  </a:moveTo>
                  <a:cubicBezTo>
                    <a:pt x="9888" y="1200"/>
                    <a:pt x="8415" y="0"/>
                    <a:pt x="6452" y="0"/>
                  </a:cubicBezTo>
                  <a:cubicBezTo>
                    <a:pt x="4488" y="0"/>
                    <a:pt x="2034" y="1200"/>
                    <a:pt x="806" y="2550"/>
                  </a:cubicBezTo>
                  <a:cubicBezTo>
                    <a:pt x="-421" y="3900"/>
                    <a:pt x="-421" y="5400"/>
                    <a:pt x="2034" y="7050"/>
                  </a:cubicBezTo>
                  <a:cubicBezTo>
                    <a:pt x="4488" y="8700"/>
                    <a:pt x="9397" y="10500"/>
                    <a:pt x="12834" y="12000"/>
                  </a:cubicBezTo>
                  <a:cubicBezTo>
                    <a:pt x="16270" y="13500"/>
                    <a:pt x="18234" y="14700"/>
                    <a:pt x="19461" y="16050"/>
                  </a:cubicBezTo>
                  <a:cubicBezTo>
                    <a:pt x="20688" y="17400"/>
                    <a:pt x="21179" y="18900"/>
                    <a:pt x="19706" y="19950"/>
                  </a:cubicBezTo>
                  <a:cubicBezTo>
                    <a:pt x="18234" y="21000"/>
                    <a:pt x="14797" y="21600"/>
                    <a:pt x="11361" y="20850"/>
                  </a:cubicBezTo>
                  <a:cubicBezTo>
                    <a:pt x="7924" y="20100"/>
                    <a:pt x="4488" y="18000"/>
                    <a:pt x="2770" y="15600"/>
                  </a:cubicBezTo>
                  <a:cubicBezTo>
                    <a:pt x="1052" y="13200"/>
                    <a:pt x="1052" y="10500"/>
                    <a:pt x="1052" y="7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2044091" y="1418365"/>
              <a:ext cx="455299" cy="287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12" fill="norm" stroke="1" extrusionOk="0">
                  <a:moveTo>
                    <a:pt x="139" y="0"/>
                  </a:moveTo>
                  <a:cubicBezTo>
                    <a:pt x="743" y="382"/>
                    <a:pt x="1346" y="765"/>
                    <a:pt x="1648" y="1529"/>
                  </a:cubicBezTo>
                  <a:cubicBezTo>
                    <a:pt x="1949" y="2294"/>
                    <a:pt x="1949" y="3441"/>
                    <a:pt x="1768" y="6499"/>
                  </a:cubicBezTo>
                  <a:cubicBezTo>
                    <a:pt x="1587" y="9558"/>
                    <a:pt x="1225" y="14527"/>
                    <a:pt x="1044" y="17490"/>
                  </a:cubicBezTo>
                  <a:cubicBezTo>
                    <a:pt x="863" y="20453"/>
                    <a:pt x="863" y="21409"/>
                    <a:pt x="1044" y="21504"/>
                  </a:cubicBezTo>
                  <a:cubicBezTo>
                    <a:pt x="1225" y="21600"/>
                    <a:pt x="1587" y="20835"/>
                    <a:pt x="1587" y="19497"/>
                  </a:cubicBezTo>
                  <a:cubicBezTo>
                    <a:pt x="1587" y="18159"/>
                    <a:pt x="1225" y="16248"/>
                    <a:pt x="803" y="14814"/>
                  </a:cubicBezTo>
                  <a:cubicBezTo>
                    <a:pt x="381" y="13381"/>
                    <a:pt x="-102" y="12425"/>
                    <a:pt x="19" y="12234"/>
                  </a:cubicBezTo>
                  <a:cubicBezTo>
                    <a:pt x="139" y="12042"/>
                    <a:pt x="863" y="12616"/>
                    <a:pt x="2070" y="12998"/>
                  </a:cubicBezTo>
                  <a:cubicBezTo>
                    <a:pt x="3277" y="13381"/>
                    <a:pt x="4966" y="13572"/>
                    <a:pt x="6113" y="13476"/>
                  </a:cubicBezTo>
                  <a:cubicBezTo>
                    <a:pt x="7259" y="13381"/>
                    <a:pt x="7862" y="12998"/>
                    <a:pt x="8405" y="12520"/>
                  </a:cubicBezTo>
                  <a:cubicBezTo>
                    <a:pt x="8948" y="12042"/>
                    <a:pt x="9431" y="11469"/>
                    <a:pt x="9491" y="10800"/>
                  </a:cubicBezTo>
                  <a:cubicBezTo>
                    <a:pt x="9552" y="10131"/>
                    <a:pt x="9190" y="9366"/>
                    <a:pt x="8707" y="9175"/>
                  </a:cubicBezTo>
                  <a:cubicBezTo>
                    <a:pt x="8224" y="8984"/>
                    <a:pt x="7621" y="9366"/>
                    <a:pt x="7199" y="10035"/>
                  </a:cubicBezTo>
                  <a:cubicBezTo>
                    <a:pt x="6776" y="10704"/>
                    <a:pt x="6535" y="11660"/>
                    <a:pt x="6414" y="12711"/>
                  </a:cubicBezTo>
                  <a:cubicBezTo>
                    <a:pt x="6294" y="13763"/>
                    <a:pt x="6294" y="14910"/>
                    <a:pt x="6414" y="15961"/>
                  </a:cubicBezTo>
                  <a:cubicBezTo>
                    <a:pt x="6535" y="17012"/>
                    <a:pt x="6776" y="17968"/>
                    <a:pt x="7199" y="18637"/>
                  </a:cubicBezTo>
                  <a:cubicBezTo>
                    <a:pt x="7621" y="19306"/>
                    <a:pt x="8224" y="19688"/>
                    <a:pt x="9069" y="19402"/>
                  </a:cubicBezTo>
                  <a:cubicBezTo>
                    <a:pt x="9914" y="19115"/>
                    <a:pt x="11000" y="18159"/>
                    <a:pt x="11663" y="17204"/>
                  </a:cubicBezTo>
                  <a:cubicBezTo>
                    <a:pt x="12327" y="16248"/>
                    <a:pt x="12568" y="15292"/>
                    <a:pt x="12810" y="14145"/>
                  </a:cubicBezTo>
                  <a:cubicBezTo>
                    <a:pt x="13051" y="12998"/>
                    <a:pt x="13292" y="11660"/>
                    <a:pt x="13594" y="11373"/>
                  </a:cubicBezTo>
                  <a:cubicBezTo>
                    <a:pt x="13896" y="11087"/>
                    <a:pt x="14258" y="11851"/>
                    <a:pt x="14680" y="13094"/>
                  </a:cubicBezTo>
                  <a:cubicBezTo>
                    <a:pt x="15102" y="14336"/>
                    <a:pt x="15585" y="16057"/>
                    <a:pt x="15826" y="17395"/>
                  </a:cubicBezTo>
                  <a:cubicBezTo>
                    <a:pt x="16068" y="18733"/>
                    <a:pt x="16068" y="19688"/>
                    <a:pt x="15947" y="19593"/>
                  </a:cubicBezTo>
                  <a:cubicBezTo>
                    <a:pt x="15826" y="19497"/>
                    <a:pt x="15585" y="18350"/>
                    <a:pt x="15706" y="16726"/>
                  </a:cubicBezTo>
                  <a:cubicBezTo>
                    <a:pt x="15826" y="15101"/>
                    <a:pt x="16309" y="12998"/>
                    <a:pt x="16913" y="11565"/>
                  </a:cubicBezTo>
                  <a:cubicBezTo>
                    <a:pt x="17516" y="10131"/>
                    <a:pt x="18240" y="9366"/>
                    <a:pt x="18662" y="9462"/>
                  </a:cubicBezTo>
                  <a:cubicBezTo>
                    <a:pt x="19085" y="9558"/>
                    <a:pt x="19205" y="10513"/>
                    <a:pt x="19266" y="11469"/>
                  </a:cubicBezTo>
                  <a:cubicBezTo>
                    <a:pt x="19326" y="12425"/>
                    <a:pt x="19326" y="13381"/>
                    <a:pt x="19326" y="13189"/>
                  </a:cubicBezTo>
                  <a:cubicBezTo>
                    <a:pt x="19326" y="12998"/>
                    <a:pt x="19326" y="11660"/>
                    <a:pt x="19386" y="10322"/>
                  </a:cubicBezTo>
                  <a:cubicBezTo>
                    <a:pt x="19447" y="8984"/>
                    <a:pt x="19567" y="7646"/>
                    <a:pt x="19929" y="6881"/>
                  </a:cubicBezTo>
                  <a:cubicBezTo>
                    <a:pt x="20291" y="6117"/>
                    <a:pt x="20895" y="5926"/>
                    <a:pt x="21498" y="5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478823" y="1495033"/>
              <a:ext cx="258239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8057" y="4563"/>
                  </a:moveTo>
                  <a:cubicBezTo>
                    <a:pt x="5304" y="8518"/>
                    <a:pt x="2551" y="12473"/>
                    <a:pt x="1174" y="15211"/>
                  </a:cubicBezTo>
                  <a:cubicBezTo>
                    <a:pt x="-202" y="17949"/>
                    <a:pt x="-202" y="19470"/>
                    <a:pt x="327" y="20383"/>
                  </a:cubicBezTo>
                  <a:cubicBezTo>
                    <a:pt x="857" y="21296"/>
                    <a:pt x="1916" y="21600"/>
                    <a:pt x="3080" y="21600"/>
                  </a:cubicBezTo>
                  <a:cubicBezTo>
                    <a:pt x="4245" y="21600"/>
                    <a:pt x="5516" y="21296"/>
                    <a:pt x="6786" y="19623"/>
                  </a:cubicBezTo>
                  <a:cubicBezTo>
                    <a:pt x="8057" y="17949"/>
                    <a:pt x="9327" y="14907"/>
                    <a:pt x="9751" y="12625"/>
                  </a:cubicBezTo>
                  <a:cubicBezTo>
                    <a:pt x="10174" y="10344"/>
                    <a:pt x="9751" y="8823"/>
                    <a:pt x="9857" y="7454"/>
                  </a:cubicBezTo>
                  <a:cubicBezTo>
                    <a:pt x="9963" y="6085"/>
                    <a:pt x="10598" y="4868"/>
                    <a:pt x="11445" y="4715"/>
                  </a:cubicBezTo>
                  <a:cubicBezTo>
                    <a:pt x="12292" y="4563"/>
                    <a:pt x="13351" y="5476"/>
                    <a:pt x="14516" y="6997"/>
                  </a:cubicBezTo>
                  <a:cubicBezTo>
                    <a:pt x="15680" y="8518"/>
                    <a:pt x="16951" y="10648"/>
                    <a:pt x="17798" y="12473"/>
                  </a:cubicBezTo>
                  <a:cubicBezTo>
                    <a:pt x="18645" y="14299"/>
                    <a:pt x="19069" y="15820"/>
                    <a:pt x="18857" y="17189"/>
                  </a:cubicBezTo>
                  <a:cubicBezTo>
                    <a:pt x="18645" y="18558"/>
                    <a:pt x="17798" y="19775"/>
                    <a:pt x="17057" y="19623"/>
                  </a:cubicBezTo>
                  <a:cubicBezTo>
                    <a:pt x="16316" y="19470"/>
                    <a:pt x="15680" y="17949"/>
                    <a:pt x="15363" y="15363"/>
                  </a:cubicBezTo>
                  <a:cubicBezTo>
                    <a:pt x="15045" y="12777"/>
                    <a:pt x="15045" y="9127"/>
                    <a:pt x="16104" y="6389"/>
                  </a:cubicBezTo>
                  <a:cubicBezTo>
                    <a:pt x="17163" y="3651"/>
                    <a:pt x="19280" y="1825"/>
                    <a:pt x="213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806063" y="1487366"/>
              <a:ext cx="38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2821396" y="164837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3382422" y="1253641"/>
              <a:ext cx="251660" cy="47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40" fill="norm" stroke="1" extrusionOk="0">
                  <a:moveTo>
                    <a:pt x="16903" y="2910"/>
                  </a:moveTo>
                  <a:cubicBezTo>
                    <a:pt x="15158" y="1881"/>
                    <a:pt x="13412" y="853"/>
                    <a:pt x="11885" y="338"/>
                  </a:cubicBezTo>
                  <a:cubicBezTo>
                    <a:pt x="10358" y="-176"/>
                    <a:pt x="9049" y="-176"/>
                    <a:pt x="7958" y="853"/>
                  </a:cubicBezTo>
                  <a:cubicBezTo>
                    <a:pt x="6867" y="1881"/>
                    <a:pt x="5994" y="3938"/>
                    <a:pt x="6430" y="6510"/>
                  </a:cubicBezTo>
                  <a:cubicBezTo>
                    <a:pt x="6867" y="9081"/>
                    <a:pt x="8612" y="12167"/>
                    <a:pt x="9594" y="14453"/>
                  </a:cubicBezTo>
                  <a:cubicBezTo>
                    <a:pt x="10576" y="16738"/>
                    <a:pt x="10794" y="18224"/>
                    <a:pt x="10576" y="19253"/>
                  </a:cubicBezTo>
                  <a:cubicBezTo>
                    <a:pt x="10358" y="20281"/>
                    <a:pt x="9703" y="20853"/>
                    <a:pt x="8830" y="21138"/>
                  </a:cubicBezTo>
                  <a:cubicBezTo>
                    <a:pt x="7958" y="21424"/>
                    <a:pt x="6867" y="21424"/>
                    <a:pt x="5558" y="21024"/>
                  </a:cubicBezTo>
                  <a:cubicBezTo>
                    <a:pt x="4249" y="20624"/>
                    <a:pt x="2721" y="19824"/>
                    <a:pt x="1740" y="19138"/>
                  </a:cubicBezTo>
                  <a:cubicBezTo>
                    <a:pt x="758" y="18453"/>
                    <a:pt x="321" y="17881"/>
                    <a:pt x="103" y="17310"/>
                  </a:cubicBezTo>
                  <a:cubicBezTo>
                    <a:pt x="-115" y="16738"/>
                    <a:pt x="-115" y="16167"/>
                    <a:pt x="1412" y="15367"/>
                  </a:cubicBezTo>
                  <a:cubicBezTo>
                    <a:pt x="2940" y="14567"/>
                    <a:pt x="5994" y="13538"/>
                    <a:pt x="9594" y="12967"/>
                  </a:cubicBezTo>
                  <a:cubicBezTo>
                    <a:pt x="13194" y="12395"/>
                    <a:pt x="17340" y="12281"/>
                    <a:pt x="21485" y="12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3716348" y="1294403"/>
              <a:ext cx="170740" cy="398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35" fill="norm" stroke="1" extrusionOk="0">
                  <a:moveTo>
                    <a:pt x="16457" y="3350"/>
                  </a:moveTo>
                  <a:cubicBezTo>
                    <a:pt x="16457" y="2257"/>
                    <a:pt x="16457" y="1163"/>
                    <a:pt x="15663" y="548"/>
                  </a:cubicBezTo>
                  <a:cubicBezTo>
                    <a:pt x="14869" y="-67"/>
                    <a:pt x="13281" y="-204"/>
                    <a:pt x="11375" y="343"/>
                  </a:cubicBezTo>
                  <a:cubicBezTo>
                    <a:pt x="9469" y="890"/>
                    <a:pt x="7246" y="2120"/>
                    <a:pt x="5022" y="4512"/>
                  </a:cubicBezTo>
                  <a:cubicBezTo>
                    <a:pt x="2798" y="6905"/>
                    <a:pt x="575" y="10459"/>
                    <a:pt x="98" y="13330"/>
                  </a:cubicBezTo>
                  <a:cubicBezTo>
                    <a:pt x="-378" y="16201"/>
                    <a:pt x="893" y="18388"/>
                    <a:pt x="3593" y="19687"/>
                  </a:cubicBezTo>
                  <a:cubicBezTo>
                    <a:pt x="6293" y="20986"/>
                    <a:pt x="10422" y="21396"/>
                    <a:pt x="13598" y="21328"/>
                  </a:cubicBezTo>
                  <a:cubicBezTo>
                    <a:pt x="16775" y="21259"/>
                    <a:pt x="18998" y="20712"/>
                    <a:pt x="21222" y="20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3931704" y="1391467"/>
              <a:ext cx="231390" cy="30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0982" fill="norm" stroke="1" extrusionOk="0">
                  <a:moveTo>
                    <a:pt x="11397" y="3988"/>
                  </a:moveTo>
                  <a:cubicBezTo>
                    <a:pt x="10223" y="2926"/>
                    <a:pt x="9049" y="1864"/>
                    <a:pt x="7993" y="1686"/>
                  </a:cubicBezTo>
                  <a:cubicBezTo>
                    <a:pt x="6936" y="1509"/>
                    <a:pt x="5997" y="2218"/>
                    <a:pt x="4588" y="4962"/>
                  </a:cubicBezTo>
                  <a:cubicBezTo>
                    <a:pt x="3180" y="7706"/>
                    <a:pt x="1301" y="12486"/>
                    <a:pt x="480" y="15408"/>
                  </a:cubicBezTo>
                  <a:cubicBezTo>
                    <a:pt x="-342" y="18329"/>
                    <a:pt x="-107" y="19391"/>
                    <a:pt x="1184" y="20188"/>
                  </a:cubicBezTo>
                  <a:cubicBezTo>
                    <a:pt x="2475" y="20985"/>
                    <a:pt x="4823" y="21516"/>
                    <a:pt x="7758" y="20100"/>
                  </a:cubicBezTo>
                  <a:cubicBezTo>
                    <a:pt x="10693" y="18683"/>
                    <a:pt x="14215" y="15319"/>
                    <a:pt x="16093" y="12044"/>
                  </a:cubicBezTo>
                  <a:cubicBezTo>
                    <a:pt x="17971" y="8768"/>
                    <a:pt x="18206" y="5582"/>
                    <a:pt x="16445" y="3368"/>
                  </a:cubicBezTo>
                  <a:cubicBezTo>
                    <a:pt x="14684" y="1155"/>
                    <a:pt x="10928" y="-84"/>
                    <a:pt x="8228" y="5"/>
                  </a:cubicBezTo>
                  <a:cubicBezTo>
                    <a:pt x="5528" y="93"/>
                    <a:pt x="3884" y="1509"/>
                    <a:pt x="3062" y="2660"/>
                  </a:cubicBezTo>
                  <a:cubicBezTo>
                    <a:pt x="2241" y="3811"/>
                    <a:pt x="2241" y="4696"/>
                    <a:pt x="2828" y="5405"/>
                  </a:cubicBezTo>
                  <a:cubicBezTo>
                    <a:pt x="3415" y="6113"/>
                    <a:pt x="4588" y="6644"/>
                    <a:pt x="7758" y="6644"/>
                  </a:cubicBezTo>
                  <a:cubicBezTo>
                    <a:pt x="10928" y="6644"/>
                    <a:pt x="16093" y="6113"/>
                    <a:pt x="21258" y="5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4248073" y="1227897"/>
              <a:ext cx="68358" cy="670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71" fill="norm" stroke="1" extrusionOk="0">
                  <a:moveTo>
                    <a:pt x="21398" y="943"/>
                  </a:moveTo>
                  <a:cubicBezTo>
                    <a:pt x="21398" y="452"/>
                    <a:pt x="21398" y="-39"/>
                    <a:pt x="20198" y="2"/>
                  </a:cubicBezTo>
                  <a:cubicBezTo>
                    <a:pt x="18998" y="43"/>
                    <a:pt x="16598" y="616"/>
                    <a:pt x="13798" y="2088"/>
                  </a:cubicBezTo>
                  <a:cubicBezTo>
                    <a:pt x="10998" y="3561"/>
                    <a:pt x="7798" y="5934"/>
                    <a:pt x="5798" y="8429"/>
                  </a:cubicBezTo>
                  <a:cubicBezTo>
                    <a:pt x="3798" y="10925"/>
                    <a:pt x="2998" y="13543"/>
                    <a:pt x="2198" y="15547"/>
                  </a:cubicBezTo>
                  <a:cubicBezTo>
                    <a:pt x="1398" y="17552"/>
                    <a:pt x="598" y="18943"/>
                    <a:pt x="198" y="19884"/>
                  </a:cubicBezTo>
                  <a:cubicBezTo>
                    <a:pt x="-202" y="20825"/>
                    <a:pt x="-202" y="21316"/>
                    <a:pt x="2198" y="21438"/>
                  </a:cubicBezTo>
                  <a:cubicBezTo>
                    <a:pt x="4598" y="21561"/>
                    <a:pt x="9398" y="21316"/>
                    <a:pt x="14198" y="21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4446767" y="1426032"/>
              <a:ext cx="1" cy="27600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4446767" y="1364687"/>
              <a:ext cx="209505" cy="335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1305" fill="norm" stroke="1" extrusionOk="0">
                  <a:moveTo>
                    <a:pt x="0" y="2924"/>
                  </a:moveTo>
                  <a:cubicBezTo>
                    <a:pt x="257" y="2112"/>
                    <a:pt x="514" y="1300"/>
                    <a:pt x="1286" y="731"/>
                  </a:cubicBezTo>
                  <a:cubicBezTo>
                    <a:pt x="2057" y="163"/>
                    <a:pt x="3343" y="-162"/>
                    <a:pt x="5657" y="82"/>
                  </a:cubicBezTo>
                  <a:cubicBezTo>
                    <a:pt x="7971" y="325"/>
                    <a:pt x="11314" y="1137"/>
                    <a:pt x="14271" y="2843"/>
                  </a:cubicBezTo>
                  <a:cubicBezTo>
                    <a:pt x="17229" y="4548"/>
                    <a:pt x="19800" y="7146"/>
                    <a:pt x="20700" y="9664"/>
                  </a:cubicBezTo>
                  <a:cubicBezTo>
                    <a:pt x="21600" y="12181"/>
                    <a:pt x="20829" y="14617"/>
                    <a:pt x="19157" y="16566"/>
                  </a:cubicBezTo>
                  <a:cubicBezTo>
                    <a:pt x="17486" y="18515"/>
                    <a:pt x="14914" y="19976"/>
                    <a:pt x="12471" y="20707"/>
                  </a:cubicBezTo>
                  <a:cubicBezTo>
                    <a:pt x="10029" y="21438"/>
                    <a:pt x="7714" y="21438"/>
                    <a:pt x="6300" y="21032"/>
                  </a:cubicBezTo>
                  <a:cubicBezTo>
                    <a:pt x="4886" y="20626"/>
                    <a:pt x="4371" y="19814"/>
                    <a:pt x="4757" y="19164"/>
                  </a:cubicBezTo>
                  <a:cubicBezTo>
                    <a:pt x="5143" y="18515"/>
                    <a:pt x="6429" y="18027"/>
                    <a:pt x="7714" y="17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4745773" y="1594702"/>
              <a:ext cx="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4807108" y="1307796"/>
              <a:ext cx="137601" cy="403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443" fill="norm" stroke="1" extrusionOk="0">
                  <a:moveTo>
                    <a:pt x="0" y="172"/>
                  </a:moveTo>
                  <a:cubicBezTo>
                    <a:pt x="1929" y="36"/>
                    <a:pt x="3857" y="-100"/>
                    <a:pt x="5593" y="104"/>
                  </a:cubicBezTo>
                  <a:cubicBezTo>
                    <a:pt x="7329" y="308"/>
                    <a:pt x="8871" y="851"/>
                    <a:pt x="11764" y="3228"/>
                  </a:cubicBezTo>
                  <a:cubicBezTo>
                    <a:pt x="14657" y="5606"/>
                    <a:pt x="18900" y="9817"/>
                    <a:pt x="20250" y="13009"/>
                  </a:cubicBezTo>
                  <a:cubicBezTo>
                    <a:pt x="21600" y="16202"/>
                    <a:pt x="20057" y="18375"/>
                    <a:pt x="18514" y="19666"/>
                  </a:cubicBezTo>
                  <a:cubicBezTo>
                    <a:pt x="16971" y="20957"/>
                    <a:pt x="15429" y="21364"/>
                    <a:pt x="13500" y="21432"/>
                  </a:cubicBezTo>
                  <a:cubicBezTo>
                    <a:pt x="11571" y="21500"/>
                    <a:pt x="9257" y="21228"/>
                    <a:pt x="6943" y="20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5437535" y="1357030"/>
              <a:ext cx="373930" cy="257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49" fill="norm" stroke="1" extrusionOk="0">
                  <a:moveTo>
                    <a:pt x="17533" y="0"/>
                  </a:moveTo>
                  <a:cubicBezTo>
                    <a:pt x="16063" y="5082"/>
                    <a:pt x="14594" y="10165"/>
                    <a:pt x="12904" y="13765"/>
                  </a:cubicBezTo>
                  <a:cubicBezTo>
                    <a:pt x="11214" y="17365"/>
                    <a:pt x="9304" y="19482"/>
                    <a:pt x="7541" y="20541"/>
                  </a:cubicBezTo>
                  <a:cubicBezTo>
                    <a:pt x="5778" y="21600"/>
                    <a:pt x="4161" y="21600"/>
                    <a:pt x="2912" y="20647"/>
                  </a:cubicBezTo>
                  <a:cubicBezTo>
                    <a:pt x="1663" y="19694"/>
                    <a:pt x="782" y="17788"/>
                    <a:pt x="341" y="16306"/>
                  </a:cubicBezTo>
                  <a:cubicBezTo>
                    <a:pt x="-100" y="14824"/>
                    <a:pt x="-100" y="13765"/>
                    <a:pt x="267" y="12812"/>
                  </a:cubicBezTo>
                  <a:cubicBezTo>
                    <a:pt x="635" y="11859"/>
                    <a:pt x="1369" y="11012"/>
                    <a:pt x="2986" y="10588"/>
                  </a:cubicBezTo>
                  <a:cubicBezTo>
                    <a:pt x="4602" y="10165"/>
                    <a:pt x="7100" y="10165"/>
                    <a:pt x="9524" y="11012"/>
                  </a:cubicBezTo>
                  <a:cubicBezTo>
                    <a:pt x="11949" y="11859"/>
                    <a:pt x="14300" y="13553"/>
                    <a:pt x="16284" y="15247"/>
                  </a:cubicBezTo>
                  <a:cubicBezTo>
                    <a:pt x="18267" y="16941"/>
                    <a:pt x="19884" y="18635"/>
                    <a:pt x="2150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6401810" y="1208892"/>
              <a:ext cx="145672" cy="495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3097"/>
                  </a:moveTo>
                  <a:cubicBezTo>
                    <a:pt x="19326" y="2100"/>
                    <a:pt x="17053" y="1103"/>
                    <a:pt x="14968" y="550"/>
                  </a:cubicBezTo>
                  <a:cubicBezTo>
                    <a:pt x="12884" y="-4"/>
                    <a:pt x="10989" y="-115"/>
                    <a:pt x="9663" y="107"/>
                  </a:cubicBezTo>
                  <a:cubicBezTo>
                    <a:pt x="8337" y="328"/>
                    <a:pt x="7579" y="882"/>
                    <a:pt x="6632" y="2710"/>
                  </a:cubicBezTo>
                  <a:cubicBezTo>
                    <a:pt x="5684" y="4537"/>
                    <a:pt x="4547" y="7639"/>
                    <a:pt x="4358" y="10796"/>
                  </a:cubicBezTo>
                  <a:cubicBezTo>
                    <a:pt x="4168" y="13953"/>
                    <a:pt x="4926" y="17165"/>
                    <a:pt x="5116" y="19048"/>
                  </a:cubicBezTo>
                  <a:cubicBezTo>
                    <a:pt x="5305" y="20931"/>
                    <a:pt x="4926" y="21485"/>
                    <a:pt x="3979" y="21485"/>
                  </a:cubicBezTo>
                  <a:cubicBezTo>
                    <a:pt x="3032" y="21485"/>
                    <a:pt x="1516" y="20931"/>
                    <a:pt x="0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6319530" y="1502700"/>
              <a:ext cx="26628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fill="norm" stroke="1" extrusionOk="0">
                  <a:moveTo>
                    <a:pt x="1069" y="21600"/>
                  </a:moveTo>
                  <a:cubicBezTo>
                    <a:pt x="452" y="16800"/>
                    <a:pt x="-165" y="12000"/>
                    <a:pt x="41" y="8400"/>
                  </a:cubicBezTo>
                  <a:cubicBezTo>
                    <a:pt x="246" y="4800"/>
                    <a:pt x="1275" y="2400"/>
                    <a:pt x="4978" y="1200"/>
                  </a:cubicBezTo>
                  <a:cubicBezTo>
                    <a:pt x="8681" y="0"/>
                    <a:pt x="15058" y="0"/>
                    <a:pt x="214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6769049" y="1244767"/>
              <a:ext cx="200108" cy="45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0" h="21319" fill="norm" stroke="1" extrusionOk="0">
                  <a:moveTo>
                    <a:pt x="16880" y="1653"/>
                  </a:moveTo>
                  <a:cubicBezTo>
                    <a:pt x="16347" y="1060"/>
                    <a:pt x="15813" y="466"/>
                    <a:pt x="14880" y="170"/>
                  </a:cubicBezTo>
                  <a:cubicBezTo>
                    <a:pt x="13947" y="-127"/>
                    <a:pt x="12613" y="-127"/>
                    <a:pt x="10213" y="941"/>
                  </a:cubicBezTo>
                  <a:cubicBezTo>
                    <a:pt x="7813" y="2009"/>
                    <a:pt x="4347" y="4146"/>
                    <a:pt x="2213" y="6875"/>
                  </a:cubicBezTo>
                  <a:cubicBezTo>
                    <a:pt x="80" y="9605"/>
                    <a:pt x="-720" y="12928"/>
                    <a:pt x="747" y="15480"/>
                  </a:cubicBezTo>
                  <a:cubicBezTo>
                    <a:pt x="2213" y="18031"/>
                    <a:pt x="5947" y="19811"/>
                    <a:pt x="9680" y="20642"/>
                  </a:cubicBezTo>
                  <a:cubicBezTo>
                    <a:pt x="13413" y="21473"/>
                    <a:pt x="17147" y="21354"/>
                    <a:pt x="2088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7077006" y="1325378"/>
              <a:ext cx="202281" cy="359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253" fill="norm" stroke="1" extrusionOk="0">
                  <a:moveTo>
                    <a:pt x="2346" y="3230"/>
                  </a:moveTo>
                  <a:cubicBezTo>
                    <a:pt x="1546" y="7006"/>
                    <a:pt x="746" y="10783"/>
                    <a:pt x="346" y="13124"/>
                  </a:cubicBezTo>
                  <a:cubicBezTo>
                    <a:pt x="-54" y="15465"/>
                    <a:pt x="-54" y="16371"/>
                    <a:pt x="79" y="17278"/>
                  </a:cubicBezTo>
                  <a:cubicBezTo>
                    <a:pt x="213" y="18184"/>
                    <a:pt x="479" y="19090"/>
                    <a:pt x="746" y="19090"/>
                  </a:cubicBezTo>
                  <a:cubicBezTo>
                    <a:pt x="1013" y="19090"/>
                    <a:pt x="1279" y="18184"/>
                    <a:pt x="1413" y="15239"/>
                  </a:cubicBezTo>
                  <a:cubicBezTo>
                    <a:pt x="1546" y="12293"/>
                    <a:pt x="1546" y="7308"/>
                    <a:pt x="1679" y="4439"/>
                  </a:cubicBezTo>
                  <a:cubicBezTo>
                    <a:pt x="1813" y="1569"/>
                    <a:pt x="2079" y="813"/>
                    <a:pt x="3279" y="360"/>
                  </a:cubicBezTo>
                  <a:cubicBezTo>
                    <a:pt x="4479" y="-93"/>
                    <a:pt x="6613" y="-244"/>
                    <a:pt x="9546" y="662"/>
                  </a:cubicBezTo>
                  <a:cubicBezTo>
                    <a:pt x="12479" y="1569"/>
                    <a:pt x="16213" y="3532"/>
                    <a:pt x="18479" y="5798"/>
                  </a:cubicBezTo>
                  <a:cubicBezTo>
                    <a:pt x="20746" y="8064"/>
                    <a:pt x="21546" y="10632"/>
                    <a:pt x="20879" y="13048"/>
                  </a:cubicBezTo>
                  <a:cubicBezTo>
                    <a:pt x="20213" y="15465"/>
                    <a:pt x="18079" y="17731"/>
                    <a:pt x="16079" y="19090"/>
                  </a:cubicBezTo>
                  <a:cubicBezTo>
                    <a:pt x="14079" y="20450"/>
                    <a:pt x="12213" y="20903"/>
                    <a:pt x="10346" y="21129"/>
                  </a:cubicBezTo>
                  <a:cubicBezTo>
                    <a:pt x="8479" y="21356"/>
                    <a:pt x="6613" y="21356"/>
                    <a:pt x="6213" y="20374"/>
                  </a:cubicBezTo>
                  <a:cubicBezTo>
                    <a:pt x="5813" y="19392"/>
                    <a:pt x="6879" y="17429"/>
                    <a:pt x="7946" y="15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7367832" y="1571702"/>
              <a:ext cx="15335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7558025" y="1142359"/>
              <a:ext cx="93481" cy="816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92" fill="norm" stroke="1" extrusionOk="0">
                  <a:moveTo>
                    <a:pt x="21354" y="0"/>
                  </a:moveTo>
                  <a:cubicBezTo>
                    <a:pt x="18435" y="673"/>
                    <a:pt x="15516" y="1346"/>
                    <a:pt x="13473" y="2893"/>
                  </a:cubicBezTo>
                  <a:cubicBezTo>
                    <a:pt x="11430" y="4441"/>
                    <a:pt x="10262" y="6864"/>
                    <a:pt x="8803" y="9151"/>
                  </a:cubicBezTo>
                  <a:cubicBezTo>
                    <a:pt x="7343" y="11439"/>
                    <a:pt x="5592" y="13593"/>
                    <a:pt x="4424" y="15376"/>
                  </a:cubicBezTo>
                  <a:cubicBezTo>
                    <a:pt x="3257" y="17159"/>
                    <a:pt x="2673" y="18572"/>
                    <a:pt x="1797" y="19615"/>
                  </a:cubicBezTo>
                  <a:cubicBezTo>
                    <a:pt x="922" y="20658"/>
                    <a:pt x="-246" y="21331"/>
                    <a:pt x="46" y="21465"/>
                  </a:cubicBezTo>
                  <a:cubicBezTo>
                    <a:pt x="338" y="21600"/>
                    <a:pt x="2089" y="21196"/>
                    <a:pt x="3841" y="207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7714441" y="1319573"/>
              <a:ext cx="358741" cy="42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42" fill="norm" stroke="1" extrusionOk="0">
                  <a:moveTo>
                    <a:pt x="10015" y="8056"/>
                  </a:moveTo>
                  <a:cubicBezTo>
                    <a:pt x="9555" y="7027"/>
                    <a:pt x="9095" y="5999"/>
                    <a:pt x="8559" y="5292"/>
                  </a:cubicBezTo>
                  <a:cubicBezTo>
                    <a:pt x="8023" y="4585"/>
                    <a:pt x="7410" y="4199"/>
                    <a:pt x="6721" y="4199"/>
                  </a:cubicBezTo>
                  <a:cubicBezTo>
                    <a:pt x="6032" y="4199"/>
                    <a:pt x="5266" y="4585"/>
                    <a:pt x="4117" y="6256"/>
                  </a:cubicBezTo>
                  <a:cubicBezTo>
                    <a:pt x="2968" y="7927"/>
                    <a:pt x="1436" y="10885"/>
                    <a:pt x="670" y="13392"/>
                  </a:cubicBezTo>
                  <a:cubicBezTo>
                    <a:pt x="-96" y="15899"/>
                    <a:pt x="-96" y="17956"/>
                    <a:pt x="134" y="19242"/>
                  </a:cubicBezTo>
                  <a:cubicBezTo>
                    <a:pt x="364" y="20527"/>
                    <a:pt x="823" y="21042"/>
                    <a:pt x="1589" y="21299"/>
                  </a:cubicBezTo>
                  <a:cubicBezTo>
                    <a:pt x="2355" y="21556"/>
                    <a:pt x="3427" y="21556"/>
                    <a:pt x="5266" y="20527"/>
                  </a:cubicBezTo>
                  <a:cubicBezTo>
                    <a:pt x="7104" y="19499"/>
                    <a:pt x="9708" y="17442"/>
                    <a:pt x="11776" y="14870"/>
                  </a:cubicBezTo>
                  <a:cubicBezTo>
                    <a:pt x="13844" y="12299"/>
                    <a:pt x="15376" y="9213"/>
                    <a:pt x="15989" y="6770"/>
                  </a:cubicBezTo>
                  <a:cubicBezTo>
                    <a:pt x="16602" y="4327"/>
                    <a:pt x="16295" y="2527"/>
                    <a:pt x="15759" y="1499"/>
                  </a:cubicBezTo>
                  <a:cubicBezTo>
                    <a:pt x="15223" y="470"/>
                    <a:pt x="14457" y="213"/>
                    <a:pt x="13461" y="85"/>
                  </a:cubicBezTo>
                  <a:cubicBezTo>
                    <a:pt x="12466" y="-44"/>
                    <a:pt x="11240" y="-44"/>
                    <a:pt x="10398" y="213"/>
                  </a:cubicBezTo>
                  <a:cubicBezTo>
                    <a:pt x="9555" y="470"/>
                    <a:pt x="9095" y="985"/>
                    <a:pt x="8789" y="1949"/>
                  </a:cubicBezTo>
                  <a:cubicBezTo>
                    <a:pt x="8483" y="2913"/>
                    <a:pt x="8330" y="4327"/>
                    <a:pt x="9249" y="5549"/>
                  </a:cubicBezTo>
                  <a:cubicBezTo>
                    <a:pt x="10168" y="6770"/>
                    <a:pt x="12159" y="7799"/>
                    <a:pt x="14381" y="8185"/>
                  </a:cubicBezTo>
                  <a:cubicBezTo>
                    <a:pt x="16602" y="8570"/>
                    <a:pt x="19053" y="8313"/>
                    <a:pt x="21504" y="8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8080848" y="1203693"/>
              <a:ext cx="176593" cy="51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5400" y="0"/>
                  </a:moveTo>
                  <a:cubicBezTo>
                    <a:pt x="10200" y="2901"/>
                    <a:pt x="15000" y="5803"/>
                    <a:pt x="17850" y="8436"/>
                  </a:cubicBezTo>
                  <a:cubicBezTo>
                    <a:pt x="20700" y="11069"/>
                    <a:pt x="21600" y="13433"/>
                    <a:pt x="19800" y="15582"/>
                  </a:cubicBezTo>
                  <a:cubicBezTo>
                    <a:pt x="18000" y="17731"/>
                    <a:pt x="13500" y="19666"/>
                    <a:pt x="9750" y="20633"/>
                  </a:cubicBezTo>
                  <a:cubicBezTo>
                    <a:pt x="6000" y="21600"/>
                    <a:pt x="30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8364522" y="1633036"/>
              <a:ext cx="153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9000545" y="1209994"/>
              <a:ext cx="178842" cy="492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548" fill="norm" stroke="1" extrusionOk="0">
                  <a:moveTo>
                    <a:pt x="20738" y="3417"/>
                  </a:moveTo>
                  <a:cubicBezTo>
                    <a:pt x="21038" y="2634"/>
                    <a:pt x="21338" y="1851"/>
                    <a:pt x="19988" y="1179"/>
                  </a:cubicBezTo>
                  <a:cubicBezTo>
                    <a:pt x="18638" y="508"/>
                    <a:pt x="15638" y="-52"/>
                    <a:pt x="12488" y="4"/>
                  </a:cubicBezTo>
                  <a:cubicBezTo>
                    <a:pt x="9338" y="60"/>
                    <a:pt x="6038" y="731"/>
                    <a:pt x="3638" y="2298"/>
                  </a:cubicBezTo>
                  <a:cubicBezTo>
                    <a:pt x="1238" y="3865"/>
                    <a:pt x="-262" y="6327"/>
                    <a:pt x="38" y="9237"/>
                  </a:cubicBezTo>
                  <a:cubicBezTo>
                    <a:pt x="338" y="12147"/>
                    <a:pt x="2438" y="15504"/>
                    <a:pt x="3638" y="17463"/>
                  </a:cubicBezTo>
                  <a:cubicBezTo>
                    <a:pt x="4838" y="19422"/>
                    <a:pt x="5138" y="19981"/>
                    <a:pt x="4688" y="20429"/>
                  </a:cubicBezTo>
                  <a:cubicBezTo>
                    <a:pt x="4238" y="20876"/>
                    <a:pt x="3038" y="21212"/>
                    <a:pt x="1838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8885806" y="1479700"/>
              <a:ext cx="3220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514" y="21600"/>
                  </a:moveTo>
                  <a:cubicBezTo>
                    <a:pt x="174" y="18327"/>
                    <a:pt x="-166" y="15055"/>
                    <a:pt x="89" y="13091"/>
                  </a:cubicBezTo>
                  <a:cubicBezTo>
                    <a:pt x="344" y="11127"/>
                    <a:pt x="1195" y="10473"/>
                    <a:pt x="4001" y="9164"/>
                  </a:cubicBezTo>
                  <a:cubicBezTo>
                    <a:pt x="6807" y="7855"/>
                    <a:pt x="11569" y="5891"/>
                    <a:pt x="14801" y="4255"/>
                  </a:cubicBezTo>
                  <a:cubicBezTo>
                    <a:pt x="18032" y="2618"/>
                    <a:pt x="19733" y="1309"/>
                    <a:pt x="214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9321574" y="1249105"/>
              <a:ext cx="169974" cy="4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508" fill="norm" stroke="1" extrusionOk="0">
                  <a:moveTo>
                    <a:pt x="21127" y="1101"/>
                  </a:moveTo>
                  <a:cubicBezTo>
                    <a:pt x="20174" y="624"/>
                    <a:pt x="19221" y="147"/>
                    <a:pt x="17951" y="27"/>
                  </a:cubicBezTo>
                  <a:cubicBezTo>
                    <a:pt x="16680" y="-92"/>
                    <a:pt x="15092" y="147"/>
                    <a:pt x="12392" y="1340"/>
                  </a:cubicBezTo>
                  <a:cubicBezTo>
                    <a:pt x="9692" y="2533"/>
                    <a:pt x="5880" y="4681"/>
                    <a:pt x="3339" y="7605"/>
                  </a:cubicBezTo>
                  <a:cubicBezTo>
                    <a:pt x="798" y="10529"/>
                    <a:pt x="-473" y="14228"/>
                    <a:pt x="162" y="16675"/>
                  </a:cubicBezTo>
                  <a:cubicBezTo>
                    <a:pt x="798" y="19121"/>
                    <a:pt x="3339" y="20315"/>
                    <a:pt x="5721" y="20911"/>
                  </a:cubicBezTo>
                  <a:cubicBezTo>
                    <a:pt x="8103" y="21508"/>
                    <a:pt x="10327" y="21508"/>
                    <a:pt x="12551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9567273" y="1323940"/>
              <a:ext cx="322950" cy="36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220" fill="norm" stroke="1" extrusionOk="0">
                  <a:moveTo>
                    <a:pt x="12212" y="1482"/>
                  </a:moveTo>
                  <a:cubicBezTo>
                    <a:pt x="11200" y="1184"/>
                    <a:pt x="10187" y="886"/>
                    <a:pt x="9175" y="886"/>
                  </a:cubicBezTo>
                  <a:cubicBezTo>
                    <a:pt x="8162" y="886"/>
                    <a:pt x="7150" y="1184"/>
                    <a:pt x="5631" y="3269"/>
                  </a:cubicBezTo>
                  <a:cubicBezTo>
                    <a:pt x="4113" y="5355"/>
                    <a:pt x="2088" y="9228"/>
                    <a:pt x="991" y="12058"/>
                  </a:cubicBezTo>
                  <a:cubicBezTo>
                    <a:pt x="-106" y="14889"/>
                    <a:pt x="-275" y="16676"/>
                    <a:pt x="400" y="18166"/>
                  </a:cubicBezTo>
                  <a:cubicBezTo>
                    <a:pt x="1075" y="19655"/>
                    <a:pt x="2594" y="20847"/>
                    <a:pt x="4366" y="21145"/>
                  </a:cubicBezTo>
                  <a:cubicBezTo>
                    <a:pt x="6137" y="21443"/>
                    <a:pt x="8162" y="20847"/>
                    <a:pt x="10019" y="19357"/>
                  </a:cubicBezTo>
                  <a:cubicBezTo>
                    <a:pt x="11875" y="17868"/>
                    <a:pt x="13562" y="15484"/>
                    <a:pt x="14322" y="12505"/>
                  </a:cubicBezTo>
                  <a:cubicBezTo>
                    <a:pt x="15081" y="9526"/>
                    <a:pt x="14913" y="5951"/>
                    <a:pt x="13478" y="3716"/>
                  </a:cubicBezTo>
                  <a:cubicBezTo>
                    <a:pt x="12044" y="1482"/>
                    <a:pt x="9344" y="588"/>
                    <a:pt x="7487" y="215"/>
                  </a:cubicBezTo>
                  <a:cubicBezTo>
                    <a:pt x="5631" y="-157"/>
                    <a:pt x="4619" y="-8"/>
                    <a:pt x="3859" y="364"/>
                  </a:cubicBezTo>
                  <a:cubicBezTo>
                    <a:pt x="3100" y="737"/>
                    <a:pt x="2594" y="1333"/>
                    <a:pt x="2341" y="2226"/>
                  </a:cubicBezTo>
                  <a:cubicBezTo>
                    <a:pt x="2087" y="3120"/>
                    <a:pt x="2087" y="4312"/>
                    <a:pt x="4197" y="5504"/>
                  </a:cubicBezTo>
                  <a:cubicBezTo>
                    <a:pt x="6306" y="6695"/>
                    <a:pt x="10525" y="7887"/>
                    <a:pt x="13731" y="8334"/>
                  </a:cubicBezTo>
                  <a:cubicBezTo>
                    <a:pt x="16938" y="8781"/>
                    <a:pt x="19131" y="8483"/>
                    <a:pt x="21325" y="8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9859555" y="1234361"/>
              <a:ext cx="210659" cy="536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fill="norm" stroke="1" extrusionOk="0">
                  <a:moveTo>
                    <a:pt x="8386" y="0"/>
                  </a:moveTo>
                  <a:cubicBezTo>
                    <a:pt x="12452" y="2469"/>
                    <a:pt x="16518" y="4937"/>
                    <a:pt x="18805" y="7766"/>
                  </a:cubicBezTo>
                  <a:cubicBezTo>
                    <a:pt x="21092" y="10594"/>
                    <a:pt x="21600" y="13783"/>
                    <a:pt x="20075" y="16097"/>
                  </a:cubicBezTo>
                  <a:cubicBezTo>
                    <a:pt x="18551" y="18411"/>
                    <a:pt x="14993" y="19851"/>
                    <a:pt x="11308" y="20623"/>
                  </a:cubicBezTo>
                  <a:cubicBezTo>
                    <a:pt x="7624" y="21394"/>
                    <a:pt x="3812" y="214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6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19719" y="1763391"/>
              <a:ext cx="1177079" cy="231070"/>
            </a:xfrm>
            <a:prstGeom prst="rect">
              <a:avLst/>
            </a:prstGeom>
            <a:effectLst/>
          </p:spPr>
        </p:pic>
        <p:pic>
          <p:nvPicPr>
            <p:cNvPr id="116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758755" y="1900293"/>
              <a:ext cx="857765" cy="169521"/>
            </a:xfrm>
            <a:prstGeom prst="rect">
              <a:avLst/>
            </a:prstGeom>
            <a:effectLst/>
          </p:spPr>
        </p:pic>
        <p:pic>
          <p:nvPicPr>
            <p:cNvPr id="117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31116" y="1824138"/>
              <a:ext cx="1067857" cy="124322"/>
            </a:xfrm>
            <a:prstGeom prst="rect">
              <a:avLst/>
            </a:prstGeom>
            <a:effectLst/>
          </p:spPr>
        </p:pic>
        <p:pic>
          <p:nvPicPr>
            <p:cNvPr id="117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012485" y="1953961"/>
              <a:ext cx="756152" cy="94168"/>
            </a:xfrm>
            <a:prstGeom prst="rect">
              <a:avLst/>
            </a:prstGeom>
            <a:effectLst/>
          </p:spPr>
        </p:pic>
        <p:pic>
          <p:nvPicPr>
            <p:cNvPr id="117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394813" y="2124508"/>
              <a:ext cx="291229" cy="606294"/>
            </a:xfrm>
            <a:prstGeom prst="rect">
              <a:avLst/>
            </a:prstGeom>
            <a:effectLst/>
          </p:spPr>
        </p:pic>
        <p:pic>
          <p:nvPicPr>
            <p:cNvPr id="117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9605467" y="2155353"/>
              <a:ext cx="255172" cy="292818"/>
            </a:xfrm>
            <a:prstGeom prst="rect">
              <a:avLst/>
            </a:prstGeom>
            <a:effectLst/>
          </p:spPr>
        </p:pic>
        <p:pic>
          <p:nvPicPr>
            <p:cNvPr id="1178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812471" y="2199300"/>
              <a:ext cx="78835" cy="209171"/>
            </a:xfrm>
            <a:prstGeom prst="rect">
              <a:avLst/>
            </a:prstGeom>
            <a:effectLst/>
          </p:spPr>
        </p:pic>
        <p:pic>
          <p:nvPicPr>
            <p:cNvPr id="118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9858472" y="2131436"/>
              <a:ext cx="170837" cy="85364"/>
            </a:xfrm>
            <a:prstGeom prst="rect">
              <a:avLst/>
            </a:prstGeom>
            <a:effectLst/>
          </p:spPr>
        </p:pic>
        <p:pic>
          <p:nvPicPr>
            <p:cNvPr id="118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924918" y="2206967"/>
              <a:ext cx="227061" cy="223232"/>
            </a:xfrm>
            <a:prstGeom prst="rect">
              <a:avLst/>
            </a:prstGeom>
            <a:effectLst/>
          </p:spPr>
        </p:pic>
        <p:pic>
          <p:nvPicPr>
            <p:cNvPr id="1184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0057811" y="2107298"/>
              <a:ext cx="347173" cy="333302"/>
            </a:xfrm>
            <a:prstGeom prst="rect">
              <a:avLst/>
            </a:prstGeom>
            <a:effectLst/>
          </p:spPr>
        </p:pic>
        <p:pic>
          <p:nvPicPr>
            <p:cNvPr id="118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096320" y="2263805"/>
              <a:ext cx="270827" cy="587027"/>
            </a:xfrm>
            <a:prstGeom prst="rect">
              <a:avLst/>
            </a:prstGeom>
            <a:effectLst/>
          </p:spPr>
        </p:pic>
        <p:pic>
          <p:nvPicPr>
            <p:cNvPr id="118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404135" y="2290669"/>
              <a:ext cx="204545" cy="218205"/>
            </a:xfrm>
            <a:prstGeom prst="rect">
              <a:avLst/>
            </a:prstGeom>
            <a:effectLst/>
          </p:spPr>
        </p:pic>
        <p:pic>
          <p:nvPicPr>
            <p:cNvPr id="119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620384" y="2234975"/>
              <a:ext cx="186491" cy="289624"/>
            </a:xfrm>
            <a:prstGeom prst="rect">
              <a:avLst/>
            </a:prstGeom>
            <a:effectLst/>
          </p:spPr>
        </p:pic>
        <p:pic>
          <p:nvPicPr>
            <p:cNvPr id="1192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3825238" y="2099631"/>
              <a:ext cx="124268" cy="422702"/>
            </a:xfrm>
            <a:prstGeom prst="rect">
              <a:avLst/>
            </a:prstGeom>
            <a:effectLst/>
          </p:spPr>
        </p:pic>
        <p:pic>
          <p:nvPicPr>
            <p:cNvPr id="1194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824670" y="2250028"/>
              <a:ext cx="301173" cy="218152"/>
            </a:xfrm>
            <a:prstGeom prst="rect">
              <a:avLst/>
            </a:prstGeom>
            <a:effectLst/>
          </p:spPr>
        </p:pic>
        <p:pic>
          <p:nvPicPr>
            <p:cNvPr id="1196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077676" y="2214634"/>
              <a:ext cx="285839" cy="258114"/>
            </a:xfrm>
            <a:prstGeom prst="rect">
              <a:avLst/>
            </a:prstGeom>
            <a:effectLst/>
          </p:spPr>
        </p:pic>
        <p:pic>
          <p:nvPicPr>
            <p:cNvPr id="1198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340265" y="2219349"/>
              <a:ext cx="180715" cy="217587"/>
            </a:xfrm>
            <a:prstGeom prst="rect">
              <a:avLst/>
            </a:prstGeom>
            <a:effectLst/>
          </p:spPr>
        </p:pic>
        <p:pic>
          <p:nvPicPr>
            <p:cNvPr id="1200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4468684" y="2145632"/>
              <a:ext cx="262839" cy="292527"/>
            </a:xfrm>
            <a:prstGeom prst="rect">
              <a:avLst/>
            </a:prstGeom>
            <a:effectLst/>
          </p:spPr>
        </p:pic>
        <p:pic>
          <p:nvPicPr>
            <p:cNvPr id="1202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423728" y="1946294"/>
              <a:ext cx="1474200" cy="78835"/>
            </a:xfrm>
            <a:prstGeom prst="rect">
              <a:avLst/>
            </a:prstGeom>
            <a:effectLst/>
          </p:spPr>
        </p:pic>
        <p:sp>
          <p:nvSpPr>
            <p:cNvPr id="1204" name="Line"/>
            <p:cNvSpPr/>
            <p:nvPr/>
          </p:nvSpPr>
          <p:spPr>
            <a:xfrm>
              <a:off x="6923155" y="2073284"/>
              <a:ext cx="84337" cy="763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11782" y="770"/>
                  </a:moveTo>
                  <a:cubicBezTo>
                    <a:pt x="12436" y="340"/>
                    <a:pt x="13091" y="-91"/>
                    <a:pt x="14073" y="17"/>
                  </a:cubicBezTo>
                  <a:cubicBezTo>
                    <a:pt x="15055" y="124"/>
                    <a:pt x="16364" y="770"/>
                    <a:pt x="18000" y="2492"/>
                  </a:cubicBezTo>
                  <a:cubicBezTo>
                    <a:pt x="19636" y="4215"/>
                    <a:pt x="21600" y="7013"/>
                    <a:pt x="21600" y="9489"/>
                  </a:cubicBezTo>
                  <a:cubicBezTo>
                    <a:pt x="21600" y="11965"/>
                    <a:pt x="19636" y="14118"/>
                    <a:pt x="17346" y="15912"/>
                  </a:cubicBezTo>
                  <a:cubicBezTo>
                    <a:pt x="15055" y="17706"/>
                    <a:pt x="12436" y="19141"/>
                    <a:pt x="10146" y="20038"/>
                  </a:cubicBezTo>
                  <a:cubicBezTo>
                    <a:pt x="7855" y="20935"/>
                    <a:pt x="5891" y="21294"/>
                    <a:pt x="4255" y="21401"/>
                  </a:cubicBezTo>
                  <a:cubicBezTo>
                    <a:pt x="2618" y="21509"/>
                    <a:pt x="1309" y="21365"/>
                    <a:pt x="0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6815820" y="2721728"/>
              <a:ext cx="13800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6915489" y="2752395"/>
              <a:ext cx="16867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5400"/>
                    <a:pt x="8509" y="10800"/>
                    <a:pt x="4909" y="14400"/>
                  </a:cubicBezTo>
                  <a:cubicBezTo>
                    <a:pt x="1309" y="18000"/>
                    <a:pt x="655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5282452" y="3259434"/>
              <a:ext cx="176338" cy="4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4419"/>
                  </a:moveTo>
                  <a:cubicBezTo>
                    <a:pt x="20348" y="3178"/>
                    <a:pt x="19096" y="1936"/>
                    <a:pt x="17687" y="1191"/>
                  </a:cubicBezTo>
                  <a:cubicBezTo>
                    <a:pt x="16278" y="447"/>
                    <a:pt x="14713" y="198"/>
                    <a:pt x="13148" y="74"/>
                  </a:cubicBezTo>
                  <a:cubicBezTo>
                    <a:pt x="11583" y="-50"/>
                    <a:pt x="10017" y="-50"/>
                    <a:pt x="8765" y="322"/>
                  </a:cubicBezTo>
                  <a:cubicBezTo>
                    <a:pt x="7513" y="695"/>
                    <a:pt x="6574" y="1440"/>
                    <a:pt x="6104" y="3302"/>
                  </a:cubicBezTo>
                  <a:cubicBezTo>
                    <a:pt x="5635" y="5164"/>
                    <a:pt x="5635" y="8143"/>
                    <a:pt x="6104" y="11060"/>
                  </a:cubicBezTo>
                  <a:cubicBezTo>
                    <a:pt x="6574" y="13978"/>
                    <a:pt x="7513" y="16833"/>
                    <a:pt x="7826" y="18633"/>
                  </a:cubicBezTo>
                  <a:cubicBezTo>
                    <a:pt x="8139" y="20433"/>
                    <a:pt x="7826" y="21178"/>
                    <a:pt x="6730" y="21364"/>
                  </a:cubicBezTo>
                  <a:cubicBezTo>
                    <a:pt x="5635" y="21550"/>
                    <a:pt x="3757" y="21178"/>
                    <a:pt x="2504" y="20867"/>
                  </a:cubicBezTo>
                  <a:cubicBezTo>
                    <a:pt x="1252" y="20557"/>
                    <a:pt x="626" y="20309"/>
                    <a:pt x="0" y="20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5232188" y="3526746"/>
              <a:ext cx="21893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8" h="21600" fill="norm" stroke="1" extrusionOk="0">
                  <a:moveTo>
                    <a:pt x="410" y="21600"/>
                  </a:moveTo>
                  <a:cubicBezTo>
                    <a:pt x="-81" y="18000"/>
                    <a:pt x="-572" y="14400"/>
                    <a:pt x="1760" y="11400"/>
                  </a:cubicBezTo>
                  <a:cubicBezTo>
                    <a:pt x="4092" y="8400"/>
                    <a:pt x="9246" y="6000"/>
                    <a:pt x="12928" y="4200"/>
                  </a:cubicBezTo>
                  <a:cubicBezTo>
                    <a:pt x="16610" y="2400"/>
                    <a:pt x="18819" y="1200"/>
                    <a:pt x="210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5540179" y="3324651"/>
              <a:ext cx="148617" cy="39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33" fill="norm" stroke="1" extrusionOk="0">
                  <a:moveTo>
                    <a:pt x="21290" y="3407"/>
                  </a:moveTo>
                  <a:cubicBezTo>
                    <a:pt x="21290" y="2728"/>
                    <a:pt x="21290" y="2049"/>
                    <a:pt x="20741" y="1437"/>
                  </a:cubicBezTo>
                  <a:cubicBezTo>
                    <a:pt x="20192" y="826"/>
                    <a:pt x="19093" y="283"/>
                    <a:pt x="17629" y="79"/>
                  </a:cubicBezTo>
                  <a:cubicBezTo>
                    <a:pt x="16165" y="-125"/>
                    <a:pt x="14334" y="11"/>
                    <a:pt x="11771" y="1166"/>
                  </a:cubicBezTo>
                  <a:cubicBezTo>
                    <a:pt x="9209" y="2320"/>
                    <a:pt x="5914" y="4494"/>
                    <a:pt x="3534" y="7347"/>
                  </a:cubicBezTo>
                  <a:cubicBezTo>
                    <a:pt x="1154" y="10200"/>
                    <a:pt x="-310" y="13732"/>
                    <a:pt x="56" y="16245"/>
                  </a:cubicBezTo>
                  <a:cubicBezTo>
                    <a:pt x="422" y="18758"/>
                    <a:pt x="2619" y="20252"/>
                    <a:pt x="5365" y="20864"/>
                  </a:cubicBezTo>
                  <a:cubicBezTo>
                    <a:pt x="8110" y="21475"/>
                    <a:pt x="11405" y="21203"/>
                    <a:pt x="14700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5752935" y="3382994"/>
              <a:ext cx="113674" cy="379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357" fill="norm" stroke="1" extrusionOk="0">
                  <a:moveTo>
                    <a:pt x="19206" y="3780"/>
                  </a:moveTo>
                  <a:cubicBezTo>
                    <a:pt x="20145" y="3060"/>
                    <a:pt x="21084" y="2340"/>
                    <a:pt x="20849" y="1692"/>
                  </a:cubicBezTo>
                  <a:cubicBezTo>
                    <a:pt x="20614" y="1044"/>
                    <a:pt x="19206" y="468"/>
                    <a:pt x="17327" y="180"/>
                  </a:cubicBezTo>
                  <a:cubicBezTo>
                    <a:pt x="15449" y="-108"/>
                    <a:pt x="13101" y="-108"/>
                    <a:pt x="10988" y="612"/>
                  </a:cubicBezTo>
                  <a:cubicBezTo>
                    <a:pt x="8875" y="1332"/>
                    <a:pt x="6997" y="2772"/>
                    <a:pt x="6997" y="4212"/>
                  </a:cubicBezTo>
                  <a:cubicBezTo>
                    <a:pt x="6997" y="5652"/>
                    <a:pt x="8875" y="7092"/>
                    <a:pt x="10284" y="8172"/>
                  </a:cubicBezTo>
                  <a:cubicBezTo>
                    <a:pt x="11693" y="9252"/>
                    <a:pt x="12632" y="9972"/>
                    <a:pt x="12162" y="10548"/>
                  </a:cubicBezTo>
                  <a:cubicBezTo>
                    <a:pt x="11693" y="11124"/>
                    <a:pt x="9814" y="11556"/>
                    <a:pt x="7701" y="11340"/>
                  </a:cubicBezTo>
                  <a:cubicBezTo>
                    <a:pt x="5588" y="11124"/>
                    <a:pt x="3241" y="10260"/>
                    <a:pt x="3241" y="9828"/>
                  </a:cubicBezTo>
                  <a:cubicBezTo>
                    <a:pt x="3241" y="9396"/>
                    <a:pt x="5588" y="9396"/>
                    <a:pt x="6997" y="9756"/>
                  </a:cubicBezTo>
                  <a:cubicBezTo>
                    <a:pt x="8406" y="10116"/>
                    <a:pt x="8875" y="10836"/>
                    <a:pt x="8406" y="11916"/>
                  </a:cubicBezTo>
                  <a:cubicBezTo>
                    <a:pt x="7936" y="12996"/>
                    <a:pt x="6527" y="14436"/>
                    <a:pt x="5354" y="15516"/>
                  </a:cubicBezTo>
                  <a:cubicBezTo>
                    <a:pt x="4180" y="16596"/>
                    <a:pt x="3241" y="17316"/>
                    <a:pt x="2067" y="18252"/>
                  </a:cubicBezTo>
                  <a:cubicBezTo>
                    <a:pt x="893" y="19188"/>
                    <a:pt x="-516" y="20340"/>
                    <a:pt x="188" y="20916"/>
                  </a:cubicBezTo>
                  <a:cubicBezTo>
                    <a:pt x="893" y="21492"/>
                    <a:pt x="3710" y="21492"/>
                    <a:pt x="7232" y="20988"/>
                  </a:cubicBezTo>
                  <a:cubicBezTo>
                    <a:pt x="10754" y="20484"/>
                    <a:pt x="14980" y="19476"/>
                    <a:pt x="19206" y="18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5895739" y="3513513"/>
              <a:ext cx="161065" cy="25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21" fill="norm" stroke="1" extrusionOk="0">
                  <a:moveTo>
                    <a:pt x="1021" y="2439"/>
                  </a:moveTo>
                  <a:cubicBezTo>
                    <a:pt x="346" y="1348"/>
                    <a:pt x="-329" y="257"/>
                    <a:pt x="177" y="39"/>
                  </a:cubicBezTo>
                  <a:cubicBezTo>
                    <a:pt x="684" y="-179"/>
                    <a:pt x="2371" y="476"/>
                    <a:pt x="5408" y="3203"/>
                  </a:cubicBezTo>
                  <a:cubicBezTo>
                    <a:pt x="8446" y="5930"/>
                    <a:pt x="12833" y="10730"/>
                    <a:pt x="15702" y="14112"/>
                  </a:cubicBezTo>
                  <a:cubicBezTo>
                    <a:pt x="18571" y="17494"/>
                    <a:pt x="19921" y="19457"/>
                    <a:pt x="21271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5941800" y="3496078"/>
              <a:ext cx="145671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756"/>
                    <a:pt x="14021" y="3512"/>
                    <a:pt x="10611" y="6146"/>
                  </a:cubicBezTo>
                  <a:cubicBezTo>
                    <a:pt x="7200" y="8780"/>
                    <a:pt x="4168" y="12293"/>
                    <a:pt x="2463" y="15015"/>
                  </a:cubicBezTo>
                  <a:cubicBezTo>
                    <a:pt x="758" y="17737"/>
                    <a:pt x="379" y="19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6118138" y="3680083"/>
              <a:ext cx="7667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6248474" y="3722469"/>
              <a:ext cx="8433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618" y="11918"/>
                    <a:pt x="5236" y="3818"/>
                    <a:pt x="8836" y="1118"/>
                  </a:cubicBezTo>
                  <a:cubicBezTo>
                    <a:pt x="12436" y="-1582"/>
                    <a:pt x="1701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6493813" y="3726084"/>
              <a:ext cx="84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6639483" y="3733750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6892488" y="3501992"/>
              <a:ext cx="161005" cy="26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142"/>
                  </a:moveTo>
                  <a:cubicBezTo>
                    <a:pt x="1714" y="-65"/>
                    <a:pt x="3429" y="-273"/>
                    <a:pt x="6171" y="1285"/>
                  </a:cubicBezTo>
                  <a:cubicBezTo>
                    <a:pt x="8914" y="2842"/>
                    <a:pt x="12686" y="6165"/>
                    <a:pt x="15429" y="9800"/>
                  </a:cubicBezTo>
                  <a:cubicBezTo>
                    <a:pt x="18171" y="13435"/>
                    <a:pt x="19886" y="17381"/>
                    <a:pt x="21600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6893805" y="3519079"/>
              <a:ext cx="198022" cy="286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422" fill="norm" stroke="1" extrusionOk="0">
                  <a:moveTo>
                    <a:pt x="21186" y="0"/>
                  </a:moveTo>
                  <a:cubicBezTo>
                    <a:pt x="18999" y="1529"/>
                    <a:pt x="16811" y="3058"/>
                    <a:pt x="13394" y="6117"/>
                  </a:cubicBezTo>
                  <a:cubicBezTo>
                    <a:pt x="9976" y="9175"/>
                    <a:pt x="5328" y="13763"/>
                    <a:pt x="2730" y="16630"/>
                  </a:cubicBezTo>
                  <a:cubicBezTo>
                    <a:pt x="133" y="19497"/>
                    <a:pt x="-414" y="20644"/>
                    <a:pt x="270" y="21122"/>
                  </a:cubicBezTo>
                  <a:cubicBezTo>
                    <a:pt x="953" y="21600"/>
                    <a:pt x="2867" y="21409"/>
                    <a:pt x="4781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7115340" y="3695416"/>
              <a:ext cx="9915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551" y="6000"/>
                  </a:moveTo>
                  <a:cubicBezTo>
                    <a:pt x="1551" y="8000"/>
                    <a:pt x="1551" y="10000"/>
                    <a:pt x="1274" y="12600"/>
                  </a:cubicBezTo>
                  <a:cubicBezTo>
                    <a:pt x="997" y="15200"/>
                    <a:pt x="443" y="18400"/>
                    <a:pt x="166" y="18800"/>
                  </a:cubicBezTo>
                  <a:cubicBezTo>
                    <a:pt x="-111" y="19200"/>
                    <a:pt x="-111" y="16800"/>
                    <a:pt x="720" y="13600"/>
                  </a:cubicBezTo>
                  <a:cubicBezTo>
                    <a:pt x="1551" y="10400"/>
                    <a:pt x="3212" y="6400"/>
                    <a:pt x="5151" y="3800"/>
                  </a:cubicBezTo>
                  <a:cubicBezTo>
                    <a:pt x="7089" y="1200"/>
                    <a:pt x="9304" y="0"/>
                    <a:pt x="11797" y="0"/>
                  </a:cubicBezTo>
                  <a:cubicBezTo>
                    <a:pt x="14289" y="0"/>
                    <a:pt x="17058" y="1200"/>
                    <a:pt x="18720" y="5000"/>
                  </a:cubicBezTo>
                  <a:cubicBezTo>
                    <a:pt x="20381" y="8800"/>
                    <a:pt x="20935" y="15200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7283497" y="3504184"/>
              <a:ext cx="98121" cy="340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17" fill="norm" stroke="1" extrusionOk="0">
                  <a:moveTo>
                    <a:pt x="0" y="453"/>
                  </a:moveTo>
                  <a:cubicBezTo>
                    <a:pt x="2769" y="133"/>
                    <a:pt x="5538" y="-187"/>
                    <a:pt x="9138" y="133"/>
                  </a:cubicBezTo>
                  <a:cubicBezTo>
                    <a:pt x="12738" y="453"/>
                    <a:pt x="17169" y="1413"/>
                    <a:pt x="19385" y="2293"/>
                  </a:cubicBezTo>
                  <a:cubicBezTo>
                    <a:pt x="21600" y="3173"/>
                    <a:pt x="21600" y="3973"/>
                    <a:pt x="20492" y="4693"/>
                  </a:cubicBezTo>
                  <a:cubicBezTo>
                    <a:pt x="19385" y="5413"/>
                    <a:pt x="17169" y="6053"/>
                    <a:pt x="14954" y="6613"/>
                  </a:cubicBezTo>
                  <a:cubicBezTo>
                    <a:pt x="12738" y="7173"/>
                    <a:pt x="10523" y="7653"/>
                    <a:pt x="9969" y="8293"/>
                  </a:cubicBezTo>
                  <a:cubicBezTo>
                    <a:pt x="9415" y="8933"/>
                    <a:pt x="10523" y="9733"/>
                    <a:pt x="12738" y="11253"/>
                  </a:cubicBezTo>
                  <a:cubicBezTo>
                    <a:pt x="14954" y="12773"/>
                    <a:pt x="18277" y="15013"/>
                    <a:pt x="19938" y="16613"/>
                  </a:cubicBezTo>
                  <a:cubicBezTo>
                    <a:pt x="21600" y="18213"/>
                    <a:pt x="21600" y="19173"/>
                    <a:pt x="20492" y="19893"/>
                  </a:cubicBezTo>
                  <a:cubicBezTo>
                    <a:pt x="19385" y="20613"/>
                    <a:pt x="17169" y="21093"/>
                    <a:pt x="14677" y="21253"/>
                  </a:cubicBezTo>
                  <a:cubicBezTo>
                    <a:pt x="12185" y="21413"/>
                    <a:pt x="9415" y="21253"/>
                    <a:pt x="8308" y="21013"/>
                  </a:cubicBezTo>
                  <a:cubicBezTo>
                    <a:pt x="7200" y="20773"/>
                    <a:pt x="7754" y="20453"/>
                    <a:pt x="8308" y="20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7575157" y="3350408"/>
              <a:ext cx="30348" cy="66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528" fill="norm" stroke="1" extrusionOk="0">
                  <a:moveTo>
                    <a:pt x="21375" y="0"/>
                  </a:moveTo>
                  <a:cubicBezTo>
                    <a:pt x="21375" y="2473"/>
                    <a:pt x="21375" y="4947"/>
                    <a:pt x="18675" y="7750"/>
                  </a:cubicBezTo>
                  <a:cubicBezTo>
                    <a:pt x="15975" y="10553"/>
                    <a:pt x="10575" y="13685"/>
                    <a:pt x="6975" y="15911"/>
                  </a:cubicBezTo>
                  <a:cubicBezTo>
                    <a:pt x="3375" y="18137"/>
                    <a:pt x="1575" y="19456"/>
                    <a:pt x="675" y="20322"/>
                  </a:cubicBezTo>
                  <a:cubicBezTo>
                    <a:pt x="-225" y="21188"/>
                    <a:pt x="-225" y="21600"/>
                    <a:pt x="675" y="21518"/>
                  </a:cubicBezTo>
                  <a:cubicBezTo>
                    <a:pt x="1575" y="21435"/>
                    <a:pt x="3375" y="20858"/>
                    <a:pt x="5175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7748337" y="3489551"/>
              <a:ext cx="209843" cy="36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305" fill="norm" stroke="1" extrusionOk="0">
                  <a:moveTo>
                    <a:pt x="11999" y="7636"/>
                  </a:moveTo>
                  <a:cubicBezTo>
                    <a:pt x="12780" y="6277"/>
                    <a:pt x="13561" y="4918"/>
                    <a:pt x="13170" y="4389"/>
                  </a:cubicBezTo>
                  <a:cubicBezTo>
                    <a:pt x="12780" y="3860"/>
                    <a:pt x="11219" y="4162"/>
                    <a:pt x="8876" y="5824"/>
                  </a:cubicBezTo>
                  <a:cubicBezTo>
                    <a:pt x="6534" y="7485"/>
                    <a:pt x="3411" y="10506"/>
                    <a:pt x="1720" y="12848"/>
                  </a:cubicBezTo>
                  <a:cubicBezTo>
                    <a:pt x="28" y="15189"/>
                    <a:pt x="-232" y="16850"/>
                    <a:pt x="158" y="18285"/>
                  </a:cubicBezTo>
                  <a:cubicBezTo>
                    <a:pt x="549" y="19720"/>
                    <a:pt x="1590" y="20929"/>
                    <a:pt x="3411" y="21231"/>
                  </a:cubicBezTo>
                  <a:cubicBezTo>
                    <a:pt x="5233" y="21533"/>
                    <a:pt x="7835" y="20929"/>
                    <a:pt x="10698" y="19116"/>
                  </a:cubicBezTo>
                  <a:cubicBezTo>
                    <a:pt x="13561" y="17304"/>
                    <a:pt x="16684" y="14283"/>
                    <a:pt x="18505" y="11111"/>
                  </a:cubicBezTo>
                  <a:cubicBezTo>
                    <a:pt x="20327" y="7939"/>
                    <a:pt x="20848" y="4616"/>
                    <a:pt x="20197" y="2652"/>
                  </a:cubicBezTo>
                  <a:cubicBezTo>
                    <a:pt x="19546" y="688"/>
                    <a:pt x="17725" y="84"/>
                    <a:pt x="15252" y="9"/>
                  </a:cubicBezTo>
                  <a:cubicBezTo>
                    <a:pt x="12780" y="-67"/>
                    <a:pt x="9657" y="386"/>
                    <a:pt x="8096" y="1141"/>
                  </a:cubicBezTo>
                  <a:cubicBezTo>
                    <a:pt x="6534" y="1897"/>
                    <a:pt x="6534" y="2954"/>
                    <a:pt x="9007" y="3936"/>
                  </a:cubicBezTo>
                  <a:cubicBezTo>
                    <a:pt x="11479" y="4918"/>
                    <a:pt x="16423" y="5824"/>
                    <a:pt x="21368" y="6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7958179" y="3342742"/>
              <a:ext cx="175743" cy="55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97" fill="norm" stroke="1" extrusionOk="0">
                  <a:moveTo>
                    <a:pt x="10183" y="0"/>
                  </a:moveTo>
                  <a:cubicBezTo>
                    <a:pt x="12960" y="2258"/>
                    <a:pt x="15737" y="4516"/>
                    <a:pt x="17897" y="7265"/>
                  </a:cubicBezTo>
                  <a:cubicBezTo>
                    <a:pt x="20057" y="10015"/>
                    <a:pt x="21600" y="13255"/>
                    <a:pt x="21137" y="15660"/>
                  </a:cubicBezTo>
                  <a:cubicBezTo>
                    <a:pt x="20674" y="18065"/>
                    <a:pt x="18206" y="19636"/>
                    <a:pt x="15120" y="20520"/>
                  </a:cubicBezTo>
                  <a:cubicBezTo>
                    <a:pt x="12034" y="21404"/>
                    <a:pt x="8331" y="21600"/>
                    <a:pt x="5709" y="21453"/>
                  </a:cubicBezTo>
                  <a:cubicBezTo>
                    <a:pt x="3086" y="21305"/>
                    <a:pt x="1543" y="20815"/>
                    <a:pt x="0" y="20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5911133" y="4508101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5600"/>
                    <a:pt x="8862" y="9600"/>
                    <a:pt x="12462" y="6000"/>
                  </a:cubicBezTo>
                  <a:cubicBezTo>
                    <a:pt x="16062" y="2400"/>
                    <a:pt x="18831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6010802" y="4646104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5934133" y="4301097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5934133" y="4201428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6003135" y="4324097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6026135" y="4232095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6085998" y="4006821"/>
              <a:ext cx="193144" cy="373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47" fill="norm" stroke="1" extrusionOk="0">
                  <a:moveTo>
                    <a:pt x="8691" y="15054"/>
                  </a:moveTo>
                  <a:cubicBezTo>
                    <a:pt x="7554" y="14617"/>
                    <a:pt x="6417" y="14179"/>
                    <a:pt x="5138" y="14179"/>
                  </a:cubicBezTo>
                  <a:cubicBezTo>
                    <a:pt x="3859" y="14179"/>
                    <a:pt x="2438" y="14617"/>
                    <a:pt x="1443" y="15638"/>
                  </a:cubicBezTo>
                  <a:cubicBezTo>
                    <a:pt x="448" y="16660"/>
                    <a:pt x="-120" y="18265"/>
                    <a:pt x="22" y="19360"/>
                  </a:cubicBezTo>
                  <a:cubicBezTo>
                    <a:pt x="164" y="20454"/>
                    <a:pt x="1017" y="21038"/>
                    <a:pt x="2154" y="21257"/>
                  </a:cubicBezTo>
                  <a:cubicBezTo>
                    <a:pt x="3291" y="21476"/>
                    <a:pt x="4712" y="21330"/>
                    <a:pt x="6275" y="20454"/>
                  </a:cubicBezTo>
                  <a:cubicBezTo>
                    <a:pt x="7838" y="19579"/>
                    <a:pt x="9543" y="17973"/>
                    <a:pt x="10680" y="14762"/>
                  </a:cubicBezTo>
                  <a:cubicBezTo>
                    <a:pt x="11817" y="11552"/>
                    <a:pt x="12385" y="6735"/>
                    <a:pt x="12669" y="3890"/>
                  </a:cubicBezTo>
                  <a:cubicBezTo>
                    <a:pt x="12954" y="1044"/>
                    <a:pt x="12954" y="168"/>
                    <a:pt x="12385" y="22"/>
                  </a:cubicBezTo>
                  <a:cubicBezTo>
                    <a:pt x="11817" y="-124"/>
                    <a:pt x="10680" y="460"/>
                    <a:pt x="10112" y="1992"/>
                  </a:cubicBezTo>
                  <a:cubicBezTo>
                    <a:pt x="9543" y="3525"/>
                    <a:pt x="9543" y="6006"/>
                    <a:pt x="11533" y="8560"/>
                  </a:cubicBezTo>
                  <a:cubicBezTo>
                    <a:pt x="13522" y="11114"/>
                    <a:pt x="17501" y="13741"/>
                    <a:pt x="21480" y="16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6892446" y="4411670"/>
              <a:ext cx="76067" cy="380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418" fill="norm" stroke="1" extrusionOk="0">
                  <a:moveTo>
                    <a:pt x="18825" y="1546"/>
                  </a:moveTo>
                  <a:cubicBezTo>
                    <a:pt x="19522" y="682"/>
                    <a:pt x="20218" y="-182"/>
                    <a:pt x="20567" y="34"/>
                  </a:cubicBezTo>
                  <a:cubicBezTo>
                    <a:pt x="20915" y="250"/>
                    <a:pt x="20915" y="1546"/>
                    <a:pt x="18825" y="4282"/>
                  </a:cubicBezTo>
                  <a:cubicBezTo>
                    <a:pt x="16734" y="7018"/>
                    <a:pt x="12554" y="11194"/>
                    <a:pt x="9418" y="13858"/>
                  </a:cubicBezTo>
                  <a:cubicBezTo>
                    <a:pt x="6283" y="16522"/>
                    <a:pt x="4192" y="17674"/>
                    <a:pt x="2451" y="18898"/>
                  </a:cubicBezTo>
                  <a:cubicBezTo>
                    <a:pt x="709" y="20122"/>
                    <a:pt x="-685" y="21418"/>
                    <a:pt x="360" y="21418"/>
                  </a:cubicBezTo>
                  <a:cubicBezTo>
                    <a:pt x="1405" y="21418"/>
                    <a:pt x="4889" y="20122"/>
                    <a:pt x="8373" y="188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7084159" y="4439100"/>
              <a:ext cx="766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343"/>
                    <a:pt x="7200" y="12686"/>
                    <a:pt x="3600" y="16286"/>
                  </a:cubicBezTo>
                  <a:cubicBezTo>
                    <a:pt x="0" y="19886"/>
                    <a:pt x="0" y="20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6731179" y="4408432"/>
              <a:ext cx="590653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1408" y="21600"/>
                  </a:moveTo>
                  <a:cubicBezTo>
                    <a:pt x="756" y="20000"/>
                    <a:pt x="104" y="18400"/>
                    <a:pt x="11" y="16800"/>
                  </a:cubicBezTo>
                  <a:cubicBezTo>
                    <a:pt x="-82" y="15200"/>
                    <a:pt x="384" y="13600"/>
                    <a:pt x="2339" y="11000"/>
                  </a:cubicBezTo>
                  <a:cubicBezTo>
                    <a:pt x="4294" y="8400"/>
                    <a:pt x="7739" y="4800"/>
                    <a:pt x="11184" y="2800"/>
                  </a:cubicBezTo>
                  <a:cubicBezTo>
                    <a:pt x="14628" y="800"/>
                    <a:pt x="18073" y="400"/>
                    <a:pt x="215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6815820" y="5067781"/>
              <a:ext cx="1" cy="168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6800486" y="495277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6946156" y="5049214"/>
              <a:ext cx="107337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057" y="12302"/>
                    <a:pt x="4114" y="4448"/>
                    <a:pt x="7714" y="1502"/>
                  </a:cubicBezTo>
                  <a:cubicBezTo>
                    <a:pt x="11314" y="-1443"/>
                    <a:pt x="1645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6953823" y="5159783"/>
              <a:ext cx="161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7236816" y="5044780"/>
              <a:ext cx="23682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3927"/>
                    <a:pt x="2735" y="7855"/>
                    <a:pt x="575" y="11455"/>
                  </a:cubicBezTo>
                  <a:cubicBezTo>
                    <a:pt x="-1585" y="15055"/>
                    <a:pt x="2735" y="1832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6930822" y="4224453"/>
              <a:ext cx="161005" cy="16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2" fill="norm" stroke="1" extrusionOk="0">
                  <a:moveTo>
                    <a:pt x="0" y="6975"/>
                  </a:moveTo>
                  <a:cubicBezTo>
                    <a:pt x="0" y="8637"/>
                    <a:pt x="0" y="10298"/>
                    <a:pt x="0" y="12458"/>
                  </a:cubicBezTo>
                  <a:cubicBezTo>
                    <a:pt x="0" y="14618"/>
                    <a:pt x="0" y="17277"/>
                    <a:pt x="0" y="17775"/>
                  </a:cubicBezTo>
                  <a:cubicBezTo>
                    <a:pt x="0" y="18274"/>
                    <a:pt x="0" y="16612"/>
                    <a:pt x="686" y="13621"/>
                  </a:cubicBezTo>
                  <a:cubicBezTo>
                    <a:pt x="1371" y="10630"/>
                    <a:pt x="2743" y="6310"/>
                    <a:pt x="5314" y="3486"/>
                  </a:cubicBezTo>
                  <a:cubicBezTo>
                    <a:pt x="7886" y="661"/>
                    <a:pt x="11657" y="-668"/>
                    <a:pt x="14400" y="329"/>
                  </a:cubicBezTo>
                  <a:cubicBezTo>
                    <a:pt x="17143" y="1326"/>
                    <a:pt x="18857" y="4649"/>
                    <a:pt x="19886" y="8470"/>
                  </a:cubicBezTo>
                  <a:cubicBezTo>
                    <a:pt x="20914" y="12292"/>
                    <a:pt x="21257" y="16612"/>
                    <a:pt x="21600" y="209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7712840" y="4405662"/>
              <a:ext cx="161005" cy="437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21600" y="3114"/>
                  </a:moveTo>
                  <a:cubicBezTo>
                    <a:pt x="21600" y="2493"/>
                    <a:pt x="21600" y="1872"/>
                    <a:pt x="19543" y="1190"/>
                  </a:cubicBezTo>
                  <a:cubicBezTo>
                    <a:pt x="17486" y="507"/>
                    <a:pt x="13371" y="-238"/>
                    <a:pt x="10457" y="72"/>
                  </a:cubicBezTo>
                  <a:cubicBezTo>
                    <a:pt x="7543" y="383"/>
                    <a:pt x="5829" y="1748"/>
                    <a:pt x="4629" y="3921"/>
                  </a:cubicBezTo>
                  <a:cubicBezTo>
                    <a:pt x="3429" y="6093"/>
                    <a:pt x="2743" y="9072"/>
                    <a:pt x="3429" y="11865"/>
                  </a:cubicBezTo>
                  <a:cubicBezTo>
                    <a:pt x="4114" y="14659"/>
                    <a:pt x="6171" y="17265"/>
                    <a:pt x="7200" y="18879"/>
                  </a:cubicBezTo>
                  <a:cubicBezTo>
                    <a:pt x="8229" y="20493"/>
                    <a:pt x="8229" y="21114"/>
                    <a:pt x="6857" y="21238"/>
                  </a:cubicBezTo>
                  <a:cubicBezTo>
                    <a:pt x="5486" y="21362"/>
                    <a:pt x="2743" y="20990"/>
                    <a:pt x="0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7611812" y="4669105"/>
              <a:ext cx="27736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3639" y="21600"/>
                  </a:moveTo>
                  <a:cubicBezTo>
                    <a:pt x="2854" y="20160"/>
                    <a:pt x="2068" y="18720"/>
                    <a:pt x="1283" y="17040"/>
                  </a:cubicBezTo>
                  <a:cubicBezTo>
                    <a:pt x="497" y="15360"/>
                    <a:pt x="-288" y="13440"/>
                    <a:pt x="105" y="11760"/>
                  </a:cubicBezTo>
                  <a:cubicBezTo>
                    <a:pt x="497" y="10080"/>
                    <a:pt x="2068" y="8640"/>
                    <a:pt x="5603" y="6960"/>
                  </a:cubicBezTo>
                  <a:cubicBezTo>
                    <a:pt x="9137" y="5280"/>
                    <a:pt x="14636" y="3360"/>
                    <a:pt x="17581" y="2160"/>
                  </a:cubicBezTo>
                  <a:cubicBezTo>
                    <a:pt x="20527" y="960"/>
                    <a:pt x="20919" y="480"/>
                    <a:pt x="213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7943460" y="4399781"/>
              <a:ext cx="160390" cy="430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395" fill="norm" stroke="1" extrusionOk="0">
                  <a:moveTo>
                    <a:pt x="17131" y="2717"/>
                  </a:moveTo>
                  <a:cubicBezTo>
                    <a:pt x="17806" y="1828"/>
                    <a:pt x="18481" y="939"/>
                    <a:pt x="17806" y="430"/>
                  </a:cubicBezTo>
                  <a:cubicBezTo>
                    <a:pt x="17131" y="-78"/>
                    <a:pt x="15106" y="-205"/>
                    <a:pt x="12912" y="430"/>
                  </a:cubicBezTo>
                  <a:cubicBezTo>
                    <a:pt x="10718" y="1066"/>
                    <a:pt x="8356" y="2463"/>
                    <a:pt x="5825" y="4941"/>
                  </a:cubicBezTo>
                  <a:cubicBezTo>
                    <a:pt x="3293" y="7419"/>
                    <a:pt x="593" y="10976"/>
                    <a:pt x="87" y="13708"/>
                  </a:cubicBezTo>
                  <a:cubicBezTo>
                    <a:pt x="-419" y="16440"/>
                    <a:pt x="1268" y="18346"/>
                    <a:pt x="5150" y="19489"/>
                  </a:cubicBezTo>
                  <a:cubicBezTo>
                    <a:pt x="9031" y="20633"/>
                    <a:pt x="15106" y="21014"/>
                    <a:pt x="21181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8195851" y="4523435"/>
              <a:ext cx="16867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6382" y="2954"/>
                  </a:cubicBezTo>
                  <a:cubicBezTo>
                    <a:pt x="9491" y="5908"/>
                    <a:pt x="14073" y="11815"/>
                    <a:pt x="16855" y="15415"/>
                  </a:cubicBezTo>
                  <a:cubicBezTo>
                    <a:pt x="19636" y="19015"/>
                    <a:pt x="20618" y="203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8268346" y="4508101"/>
              <a:ext cx="134511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4929" y="5209"/>
                    <a:pt x="8409" y="10417"/>
                    <a:pt x="4741" y="13481"/>
                  </a:cubicBezTo>
                  <a:cubicBezTo>
                    <a:pt x="1073" y="16545"/>
                    <a:pt x="258" y="17464"/>
                    <a:pt x="54" y="18460"/>
                  </a:cubicBezTo>
                  <a:cubicBezTo>
                    <a:pt x="-150" y="19455"/>
                    <a:pt x="258" y="20528"/>
                    <a:pt x="6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8448857" y="4761107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8484635" y="4610326"/>
              <a:ext cx="70009" cy="5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182" fill="norm" stroke="1" extrusionOk="0">
                  <a:moveTo>
                    <a:pt x="5400" y="13148"/>
                  </a:moveTo>
                  <a:cubicBezTo>
                    <a:pt x="7714" y="16904"/>
                    <a:pt x="10029" y="20661"/>
                    <a:pt x="12729" y="21130"/>
                  </a:cubicBezTo>
                  <a:cubicBezTo>
                    <a:pt x="15429" y="21600"/>
                    <a:pt x="18514" y="18783"/>
                    <a:pt x="20057" y="15026"/>
                  </a:cubicBezTo>
                  <a:cubicBezTo>
                    <a:pt x="21600" y="11270"/>
                    <a:pt x="21600" y="6574"/>
                    <a:pt x="19286" y="3756"/>
                  </a:cubicBezTo>
                  <a:cubicBezTo>
                    <a:pt x="16971" y="939"/>
                    <a:pt x="12343" y="0"/>
                    <a:pt x="8100" y="0"/>
                  </a:cubicBezTo>
                  <a:cubicBezTo>
                    <a:pt x="3857" y="0"/>
                    <a:pt x="0" y="939"/>
                    <a:pt x="0" y="2348"/>
                  </a:cubicBezTo>
                  <a:cubicBezTo>
                    <a:pt x="0" y="3756"/>
                    <a:pt x="3857" y="5635"/>
                    <a:pt x="7714" y="7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8691640" y="4347097"/>
              <a:ext cx="48557" cy="801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7" fill="norm" stroke="1" extrusionOk="0">
                  <a:moveTo>
                    <a:pt x="21600" y="0"/>
                  </a:moveTo>
                  <a:cubicBezTo>
                    <a:pt x="17053" y="2339"/>
                    <a:pt x="12505" y="4678"/>
                    <a:pt x="10232" y="7257"/>
                  </a:cubicBezTo>
                  <a:cubicBezTo>
                    <a:pt x="7958" y="9837"/>
                    <a:pt x="7958" y="12657"/>
                    <a:pt x="7389" y="14927"/>
                  </a:cubicBezTo>
                  <a:cubicBezTo>
                    <a:pt x="6821" y="17197"/>
                    <a:pt x="5684" y="18917"/>
                    <a:pt x="3979" y="20018"/>
                  </a:cubicBezTo>
                  <a:cubicBezTo>
                    <a:pt x="2274" y="21118"/>
                    <a:pt x="0" y="21600"/>
                    <a:pt x="0" y="21566"/>
                  </a:cubicBezTo>
                  <a:cubicBezTo>
                    <a:pt x="0" y="21531"/>
                    <a:pt x="2274" y="20981"/>
                    <a:pt x="4547" y="20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8873088" y="4483636"/>
              <a:ext cx="196784" cy="351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13184" y="8481"/>
                  </a:moveTo>
                  <a:cubicBezTo>
                    <a:pt x="13465" y="7704"/>
                    <a:pt x="13745" y="6927"/>
                    <a:pt x="13886" y="5994"/>
                  </a:cubicBezTo>
                  <a:cubicBezTo>
                    <a:pt x="14026" y="5062"/>
                    <a:pt x="14026" y="3974"/>
                    <a:pt x="13184" y="3586"/>
                  </a:cubicBezTo>
                  <a:cubicBezTo>
                    <a:pt x="12343" y="3197"/>
                    <a:pt x="10660" y="3508"/>
                    <a:pt x="8416" y="5373"/>
                  </a:cubicBezTo>
                  <a:cubicBezTo>
                    <a:pt x="6171" y="7238"/>
                    <a:pt x="3366" y="10656"/>
                    <a:pt x="1823" y="13220"/>
                  </a:cubicBezTo>
                  <a:cubicBezTo>
                    <a:pt x="281" y="15784"/>
                    <a:pt x="0" y="17494"/>
                    <a:pt x="0" y="18737"/>
                  </a:cubicBezTo>
                  <a:cubicBezTo>
                    <a:pt x="0" y="19980"/>
                    <a:pt x="281" y="20757"/>
                    <a:pt x="1262" y="21146"/>
                  </a:cubicBezTo>
                  <a:cubicBezTo>
                    <a:pt x="2244" y="21534"/>
                    <a:pt x="3927" y="21534"/>
                    <a:pt x="7294" y="19514"/>
                  </a:cubicBezTo>
                  <a:cubicBezTo>
                    <a:pt x="10660" y="17494"/>
                    <a:pt x="15709" y="13453"/>
                    <a:pt x="17673" y="10035"/>
                  </a:cubicBezTo>
                  <a:cubicBezTo>
                    <a:pt x="19636" y="6616"/>
                    <a:pt x="18514" y="3819"/>
                    <a:pt x="16551" y="2187"/>
                  </a:cubicBezTo>
                  <a:cubicBezTo>
                    <a:pt x="14587" y="556"/>
                    <a:pt x="11782" y="89"/>
                    <a:pt x="9678" y="12"/>
                  </a:cubicBezTo>
                  <a:cubicBezTo>
                    <a:pt x="7574" y="-66"/>
                    <a:pt x="6171" y="245"/>
                    <a:pt x="5610" y="1255"/>
                  </a:cubicBezTo>
                  <a:cubicBezTo>
                    <a:pt x="5049" y="2265"/>
                    <a:pt x="5330" y="3974"/>
                    <a:pt x="8135" y="5140"/>
                  </a:cubicBezTo>
                  <a:cubicBezTo>
                    <a:pt x="10940" y="6305"/>
                    <a:pt x="16270" y="6927"/>
                    <a:pt x="21600" y="7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9100538" y="4324097"/>
              <a:ext cx="207220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581" y="0"/>
                  </a:moveTo>
                  <a:cubicBezTo>
                    <a:pt x="6322" y="2335"/>
                    <a:pt x="11063" y="4670"/>
                    <a:pt x="14751" y="7200"/>
                  </a:cubicBezTo>
                  <a:cubicBezTo>
                    <a:pt x="18439" y="9730"/>
                    <a:pt x="21073" y="12454"/>
                    <a:pt x="21337" y="14838"/>
                  </a:cubicBezTo>
                  <a:cubicBezTo>
                    <a:pt x="21600" y="17222"/>
                    <a:pt x="19493" y="19265"/>
                    <a:pt x="15541" y="20335"/>
                  </a:cubicBezTo>
                  <a:cubicBezTo>
                    <a:pt x="11590" y="21405"/>
                    <a:pt x="5795" y="215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6418733" y="4033271"/>
              <a:ext cx="3328376" cy="1352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67" fill="norm" stroke="1" extrusionOk="0">
                  <a:moveTo>
                    <a:pt x="15494" y="2560"/>
                  </a:moveTo>
                  <a:cubicBezTo>
                    <a:pt x="15411" y="2193"/>
                    <a:pt x="15328" y="1826"/>
                    <a:pt x="15088" y="1520"/>
                  </a:cubicBezTo>
                  <a:cubicBezTo>
                    <a:pt x="14848" y="1215"/>
                    <a:pt x="14450" y="970"/>
                    <a:pt x="13986" y="787"/>
                  </a:cubicBezTo>
                  <a:cubicBezTo>
                    <a:pt x="13523" y="603"/>
                    <a:pt x="12993" y="481"/>
                    <a:pt x="12463" y="359"/>
                  </a:cubicBezTo>
                  <a:cubicBezTo>
                    <a:pt x="11933" y="237"/>
                    <a:pt x="11402" y="114"/>
                    <a:pt x="10814" y="53"/>
                  </a:cubicBezTo>
                  <a:cubicBezTo>
                    <a:pt x="10226" y="-8"/>
                    <a:pt x="9580" y="-8"/>
                    <a:pt x="9001" y="12"/>
                  </a:cubicBezTo>
                  <a:cubicBezTo>
                    <a:pt x="8421" y="33"/>
                    <a:pt x="7907" y="74"/>
                    <a:pt x="7435" y="175"/>
                  </a:cubicBezTo>
                  <a:cubicBezTo>
                    <a:pt x="6963" y="277"/>
                    <a:pt x="6533" y="440"/>
                    <a:pt x="6094" y="542"/>
                  </a:cubicBezTo>
                  <a:cubicBezTo>
                    <a:pt x="5655" y="644"/>
                    <a:pt x="5207" y="685"/>
                    <a:pt x="4768" y="827"/>
                  </a:cubicBezTo>
                  <a:cubicBezTo>
                    <a:pt x="4329" y="970"/>
                    <a:pt x="3899" y="1215"/>
                    <a:pt x="3394" y="1602"/>
                  </a:cubicBezTo>
                  <a:cubicBezTo>
                    <a:pt x="2888" y="1989"/>
                    <a:pt x="2309" y="2519"/>
                    <a:pt x="1886" y="2947"/>
                  </a:cubicBezTo>
                  <a:cubicBezTo>
                    <a:pt x="1464" y="3375"/>
                    <a:pt x="1199" y="3701"/>
                    <a:pt x="967" y="4414"/>
                  </a:cubicBezTo>
                  <a:cubicBezTo>
                    <a:pt x="735" y="5127"/>
                    <a:pt x="536" y="6227"/>
                    <a:pt x="371" y="7307"/>
                  </a:cubicBezTo>
                  <a:cubicBezTo>
                    <a:pt x="205" y="8387"/>
                    <a:pt x="72" y="9447"/>
                    <a:pt x="23" y="10466"/>
                  </a:cubicBezTo>
                  <a:cubicBezTo>
                    <a:pt x="-27" y="11485"/>
                    <a:pt x="6" y="12463"/>
                    <a:pt x="106" y="13319"/>
                  </a:cubicBezTo>
                  <a:cubicBezTo>
                    <a:pt x="205" y="14175"/>
                    <a:pt x="371" y="14908"/>
                    <a:pt x="660" y="15581"/>
                  </a:cubicBezTo>
                  <a:cubicBezTo>
                    <a:pt x="950" y="16253"/>
                    <a:pt x="1364" y="16864"/>
                    <a:pt x="1820" y="17374"/>
                  </a:cubicBezTo>
                  <a:cubicBezTo>
                    <a:pt x="2275" y="17883"/>
                    <a:pt x="2772" y="18291"/>
                    <a:pt x="3261" y="18597"/>
                  </a:cubicBezTo>
                  <a:cubicBezTo>
                    <a:pt x="3750" y="18902"/>
                    <a:pt x="4230" y="19106"/>
                    <a:pt x="4752" y="19330"/>
                  </a:cubicBezTo>
                  <a:cubicBezTo>
                    <a:pt x="5274" y="19554"/>
                    <a:pt x="5837" y="19799"/>
                    <a:pt x="6334" y="20003"/>
                  </a:cubicBezTo>
                  <a:cubicBezTo>
                    <a:pt x="6831" y="20206"/>
                    <a:pt x="7261" y="20369"/>
                    <a:pt x="7742" y="20512"/>
                  </a:cubicBezTo>
                  <a:cubicBezTo>
                    <a:pt x="8222" y="20655"/>
                    <a:pt x="8752" y="20777"/>
                    <a:pt x="9274" y="20899"/>
                  </a:cubicBezTo>
                  <a:cubicBezTo>
                    <a:pt x="9796" y="21021"/>
                    <a:pt x="10309" y="21144"/>
                    <a:pt x="10823" y="21266"/>
                  </a:cubicBezTo>
                  <a:cubicBezTo>
                    <a:pt x="11336" y="21388"/>
                    <a:pt x="11850" y="21510"/>
                    <a:pt x="12405" y="21551"/>
                  </a:cubicBezTo>
                  <a:cubicBezTo>
                    <a:pt x="12960" y="21592"/>
                    <a:pt x="13556" y="21551"/>
                    <a:pt x="14102" y="21449"/>
                  </a:cubicBezTo>
                  <a:cubicBezTo>
                    <a:pt x="14649" y="21347"/>
                    <a:pt x="15146" y="21184"/>
                    <a:pt x="15660" y="20920"/>
                  </a:cubicBezTo>
                  <a:cubicBezTo>
                    <a:pt x="16173" y="20655"/>
                    <a:pt x="16703" y="20288"/>
                    <a:pt x="17217" y="19860"/>
                  </a:cubicBezTo>
                  <a:cubicBezTo>
                    <a:pt x="17730" y="19432"/>
                    <a:pt x="18227" y="18943"/>
                    <a:pt x="18691" y="18413"/>
                  </a:cubicBezTo>
                  <a:cubicBezTo>
                    <a:pt x="19155" y="17883"/>
                    <a:pt x="19585" y="17313"/>
                    <a:pt x="19950" y="16701"/>
                  </a:cubicBezTo>
                  <a:cubicBezTo>
                    <a:pt x="20314" y="16090"/>
                    <a:pt x="20612" y="15438"/>
                    <a:pt x="20844" y="14704"/>
                  </a:cubicBezTo>
                  <a:cubicBezTo>
                    <a:pt x="21076" y="13971"/>
                    <a:pt x="21242" y="13156"/>
                    <a:pt x="21366" y="12178"/>
                  </a:cubicBezTo>
                  <a:cubicBezTo>
                    <a:pt x="21490" y="11200"/>
                    <a:pt x="21573" y="10058"/>
                    <a:pt x="21573" y="9060"/>
                  </a:cubicBezTo>
                  <a:cubicBezTo>
                    <a:pt x="21573" y="8061"/>
                    <a:pt x="21490" y="7206"/>
                    <a:pt x="21291" y="6329"/>
                  </a:cubicBezTo>
                  <a:cubicBezTo>
                    <a:pt x="21093" y="5453"/>
                    <a:pt x="20778" y="4557"/>
                    <a:pt x="20405" y="3823"/>
                  </a:cubicBezTo>
                  <a:cubicBezTo>
                    <a:pt x="20033" y="3089"/>
                    <a:pt x="19602" y="2519"/>
                    <a:pt x="19196" y="2070"/>
                  </a:cubicBezTo>
                  <a:cubicBezTo>
                    <a:pt x="18790" y="1622"/>
                    <a:pt x="18409" y="1296"/>
                    <a:pt x="17912" y="1052"/>
                  </a:cubicBezTo>
                  <a:cubicBezTo>
                    <a:pt x="17415" y="807"/>
                    <a:pt x="16802" y="644"/>
                    <a:pt x="16231" y="583"/>
                  </a:cubicBezTo>
                  <a:cubicBezTo>
                    <a:pt x="15660" y="522"/>
                    <a:pt x="15129" y="563"/>
                    <a:pt x="14633" y="705"/>
                  </a:cubicBezTo>
                  <a:cubicBezTo>
                    <a:pt x="14136" y="848"/>
                    <a:pt x="13672" y="1092"/>
                    <a:pt x="13398" y="1296"/>
                  </a:cubicBezTo>
                  <a:cubicBezTo>
                    <a:pt x="13125" y="1500"/>
                    <a:pt x="13042" y="1663"/>
                    <a:pt x="13017" y="1887"/>
                  </a:cubicBezTo>
                  <a:cubicBezTo>
                    <a:pt x="12993" y="2111"/>
                    <a:pt x="13026" y="2397"/>
                    <a:pt x="13059" y="2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51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7464944" y="2287404"/>
              <a:ext cx="110976" cy="458408"/>
            </a:xfrm>
            <a:prstGeom prst="rect">
              <a:avLst/>
            </a:prstGeom>
            <a:effectLst/>
          </p:spPr>
        </p:pic>
        <p:pic>
          <p:nvPicPr>
            <p:cNvPr id="1253" name="Line Line" descr="Line Lin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7573754" y="2505973"/>
              <a:ext cx="71168" cy="216838"/>
            </a:xfrm>
            <a:prstGeom prst="rect">
              <a:avLst/>
            </a:prstGeom>
            <a:effectLst/>
          </p:spPr>
        </p:pic>
        <p:pic>
          <p:nvPicPr>
            <p:cNvPr id="1255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7549671" y="2467639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257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7688757" y="2260635"/>
              <a:ext cx="86502" cy="416175"/>
            </a:xfrm>
            <a:prstGeom prst="rect">
              <a:avLst/>
            </a:prstGeom>
            <a:effectLst/>
          </p:spPr>
        </p:pic>
        <p:pic>
          <p:nvPicPr>
            <p:cNvPr id="1259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7698500" y="2436972"/>
              <a:ext cx="161094" cy="214282"/>
            </a:xfrm>
            <a:prstGeom prst="rect">
              <a:avLst/>
            </a:prstGeom>
            <a:effectLst/>
          </p:spPr>
        </p:pic>
        <p:pic>
          <p:nvPicPr>
            <p:cNvPr id="1261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7841289" y="2403979"/>
              <a:ext cx="217642" cy="255333"/>
            </a:xfrm>
            <a:prstGeom prst="rect">
              <a:avLst/>
            </a:prstGeom>
            <a:effectLst/>
          </p:spPr>
        </p:pic>
        <p:pic>
          <p:nvPicPr>
            <p:cNvPr id="1263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8015198" y="2314302"/>
              <a:ext cx="89734" cy="316507"/>
            </a:xfrm>
            <a:prstGeom prst="rect">
              <a:avLst/>
            </a:prstGeom>
            <a:effectLst/>
          </p:spPr>
        </p:pic>
        <p:pic>
          <p:nvPicPr>
            <p:cNvPr id="1265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8067917" y="2390971"/>
              <a:ext cx="75350" cy="210537"/>
            </a:xfrm>
            <a:prstGeom prst="rect">
              <a:avLst/>
            </a:prstGeom>
            <a:effectLst/>
          </p:spPr>
        </p:pic>
        <p:pic>
          <p:nvPicPr>
            <p:cNvPr id="1267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8158990" y="2222300"/>
              <a:ext cx="206616" cy="386860"/>
            </a:xfrm>
            <a:prstGeom prst="rect">
              <a:avLst/>
            </a:prstGeom>
            <a:effectLst/>
          </p:spPr>
        </p:pic>
        <p:pic>
          <p:nvPicPr>
            <p:cNvPr id="1269" name="Shape Shape" descr="Shap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8361016" y="2422077"/>
              <a:ext cx="146734" cy="172827"/>
            </a:xfrm>
            <a:prstGeom prst="rect">
              <a:avLst/>
            </a:prstGeom>
            <a:effectLst/>
          </p:spPr>
        </p:pic>
        <p:pic>
          <p:nvPicPr>
            <p:cNvPr id="1271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8498783" y="2429305"/>
              <a:ext cx="122690" cy="180896"/>
            </a:xfrm>
            <a:prstGeom prst="rect">
              <a:avLst/>
            </a:prstGeom>
            <a:effectLst/>
          </p:spPr>
        </p:pic>
        <p:pic>
          <p:nvPicPr>
            <p:cNvPr id="1273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8632737" y="2096840"/>
              <a:ext cx="261880" cy="512600"/>
            </a:xfrm>
            <a:prstGeom prst="rect">
              <a:avLst/>
            </a:prstGeom>
            <a:effectLst/>
          </p:spPr>
        </p:pic>
        <p:sp>
          <p:nvSpPr>
            <p:cNvPr id="1275" name="Line"/>
            <p:cNvSpPr/>
            <p:nvPr/>
          </p:nvSpPr>
          <p:spPr>
            <a:xfrm>
              <a:off x="0" y="5696461"/>
              <a:ext cx="1017389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600"/>
                  </a:moveTo>
                  <a:cubicBezTo>
                    <a:pt x="201" y="9280"/>
                    <a:pt x="402" y="8960"/>
                    <a:pt x="616" y="8640"/>
                  </a:cubicBezTo>
                  <a:cubicBezTo>
                    <a:pt x="830" y="8320"/>
                    <a:pt x="1058" y="8000"/>
                    <a:pt x="1267" y="7760"/>
                  </a:cubicBezTo>
                  <a:cubicBezTo>
                    <a:pt x="1476" y="7520"/>
                    <a:pt x="1666" y="7360"/>
                    <a:pt x="1864" y="7120"/>
                  </a:cubicBezTo>
                  <a:cubicBezTo>
                    <a:pt x="2062" y="6880"/>
                    <a:pt x="2268" y="6560"/>
                    <a:pt x="2490" y="6320"/>
                  </a:cubicBezTo>
                  <a:cubicBezTo>
                    <a:pt x="2713" y="6080"/>
                    <a:pt x="2952" y="5920"/>
                    <a:pt x="3155" y="5840"/>
                  </a:cubicBezTo>
                  <a:cubicBezTo>
                    <a:pt x="3359" y="5760"/>
                    <a:pt x="3527" y="5760"/>
                    <a:pt x="3709" y="5680"/>
                  </a:cubicBezTo>
                  <a:cubicBezTo>
                    <a:pt x="3890" y="5600"/>
                    <a:pt x="4086" y="5440"/>
                    <a:pt x="4270" y="5360"/>
                  </a:cubicBezTo>
                  <a:cubicBezTo>
                    <a:pt x="4455" y="5280"/>
                    <a:pt x="4628" y="5280"/>
                    <a:pt x="4826" y="5200"/>
                  </a:cubicBezTo>
                  <a:cubicBezTo>
                    <a:pt x="5024" y="5120"/>
                    <a:pt x="5247" y="4960"/>
                    <a:pt x="5472" y="4880"/>
                  </a:cubicBezTo>
                  <a:cubicBezTo>
                    <a:pt x="5697" y="4800"/>
                    <a:pt x="5925" y="4800"/>
                    <a:pt x="6158" y="4720"/>
                  </a:cubicBezTo>
                  <a:cubicBezTo>
                    <a:pt x="6392" y="4640"/>
                    <a:pt x="6630" y="4480"/>
                    <a:pt x="6807" y="4400"/>
                  </a:cubicBezTo>
                  <a:cubicBezTo>
                    <a:pt x="6983" y="4320"/>
                    <a:pt x="7097" y="4320"/>
                    <a:pt x="7219" y="4240"/>
                  </a:cubicBezTo>
                  <a:cubicBezTo>
                    <a:pt x="7341" y="4160"/>
                    <a:pt x="7471" y="4000"/>
                    <a:pt x="7602" y="3920"/>
                  </a:cubicBezTo>
                  <a:cubicBezTo>
                    <a:pt x="7732" y="3840"/>
                    <a:pt x="7862" y="3840"/>
                    <a:pt x="8057" y="3760"/>
                  </a:cubicBezTo>
                  <a:cubicBezTo>
                    <a:pt x="8253" y="3680"/>
                    <a:pt x="8513" y="3520"/>
                    <a:pt x="8722" y="3360"/>
                  </a:cubicBezTo>
                  <a:cubicBezTo>
                    <a:pt x="8931" y="3200"/>
                    <a:pt x="9088" y="3040"/>
                    <a:pt x="9227" y="2880"/>
                  </a:cubicBezTo>
                  <a:cubicBezTo>
                    <a:pt x="9365" y="2720"/>
                    <a:pt x="9484" y="2560"/>
                    <a:pt x="9620" y="2400"/>
                  </a:cubicBezTo>
                  <a:cubicBezTo>
                    <a:pt x="9756" y="2240"/>
                    <a:pt x="9907" y="2080"/>
                    <a:pt x="10057" y="1920"/>
                  </a:cubicBezTo>
                  <a:cubicBezTo>
                    <a:pt x="10206" y="1760"/>
                    <a:pt x="10352" y="1600"/>
                    <a:pt x="10583" y="1360"/>
                  </a:cubicBezTo>
                  <a:cubicBezTo>
                    <a:pt x="10814" y="1120"/>
                    <a:pt x="11128" y="800"/>
                    <a:pt x="11364" y="640"/>
                  </a:cubicBezTo>
                  <a:cubicBezTo>
                    <a:pt x="11600" y="480"/>
                    <a:pt x="11758" y="480"/>
                    <a:pt x="11910" y="400"/>
                  </a:cubicBezTo>
                  <a:cubicBezTo>
                    <a:pt x="12061" y="320"/>
                    <a:pt x="12208" y="160"/>
                    <a:pt x="12441" y="80"/>
                  </a:cubicBezTo>
                  <a:cubicBezTo>
                    <a:pt x="12675" y="0"/>
                    <a:pt x="12995" y="0"/>
                    <a:pt x="13233" y="0"/>
                  </a:cubicBezTo>
                  <a:cubicBezTo>
                    <a:pt x="13472" y="0"/>
                    <a:pt x="13630" y="0"/>
                    <a:pt x="13857" y="80"/>
                  </a:cubicBezTo>
                  <a:cubicBezTo>
                    <a:pt x="14085" y="160"/>
                    <a:pt x="14384" y="320"/>
                    <a:pt x="14609" y="480"/>
                  </a:cubicBezTo>
                  <a:cubicBezTo>
                    <a:pt x="14834" y="640"/>
                    <a:pt x="14986" y="800"/>
                    <a:pt x="15130" y="1040"/>
                  </a:cubicBezTo>
                  <a:cubicBezTo>
                    <a:pt x="15274" y="1280"/>
                    <a:pt x="15409" y="1600"/>
                    <a:pt x="15550" y="1840"/>
                  </a:cubicBezTo>
                  <a:cubicBezTo>
                    <a:pt x="15691" y="2080"/>
                    <a:pt x="15838" y="2240"/>
                    <a:pt x="15979" y="2480"/>
                  </a:cubicBezTo>
                  <a:cubicBezTo>
                    <a:pt x="16120" y="2720"/>
                    <a:pt x="16256" y="3040"/>
                    <a:pt x="16391" y="3440"/>
                  </a:cubicBezTo>
                  <a:cubicBezTo>
                    <a:pt x="16527" y="3840"/>
                    <a:pt x="16663" y="4320"/>
                    <a:pt x="16863" y="4880"/>
                  </a:cubicBezTo>
                  <a:cubicBezTo>
                    <a:pt x="17064" y="5440"/>
                    <a:pt x="17330" y="6080"/>
                    <a:pt x="17533" y="6640"/>
                  </a:cubicBezTo>
                  <a:cubicBezTo>
                    <a:pt x="17737" y="7200"/>
                    <a:pt x="17878" y="7680"/>
                    <a:pt x="18073" y="8320"/>
                  </a:cubicBezTo>
                  <a:cubicBezTo>
                    <a:pt x="18269" y="8960"/>
                    <a:pt x="18518" y="9760"/>
                    <a:pt x="18811" y="10800"/>
                  </a:cubicBezTo>
                  <a:cubicBezTo>
                    <a:pt x="19104" y="11840"/>
                    <a:pt x="19441" y="13120"/>
                    <a:pt x="19709" y="14160"/>
                  </a:cubicBezTo>
                  <a:cubicBezTo>
                    <a:pt x="19978" y="15200"/>
                    <a:pt x="20178" y="16000"/>
                    <a:pt x="20409" y="16880"/>
                  </a:cubicBezTo>
                  <a:cubicBezTo>
                    <a:pt x="20640" y="17760"/>
                    <a:pt x="20900" y="18720"/>
                    <a:pt x="21104" y="19520"/>
                  </a:cubicBezTo>
                  <a:cubicBezTo>
                    <a:pt x="21307" y="20320"/>
                    <a:pt x="21454" y="209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219027" y="6152903"/>
              <a:ext cx="122680" cy="524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210" fill="norm" stroke="1" extrusionOk="0">
                  <a:moveTo>
                    <a:pt x="15869" y="6655"/>
                  </a:moveTo>
                  <a:cubicBezTo>
                    <a:pt x="18073" y="5622"/>
                    <a:pt x="20278" y="4588"/>
                    <a:pt x="20939" y="3503"/>
                  </a:cubicBezTo>
                  <a:cubicBezTo>
                    <a:pt x="21600" y="2418"/>
                    <a:pt x="20718" y="1281"/>
                    <a:pt x="19176" y="609"/>
                  </a:cubicBezTo>
                  <a:cubicBezTo>
                    <a:pt x="17633" y="-62"/>
                    <a:pt x="15429" y="-269"/>
                    <a:pt x="12343" y="454"/>
                  </a:cubicBezTo>
                  <a:cubicBezTo>
                    <a:pt x="9257" y="1178"/>
                    <a:pt x="5290" y="2831"/>
                    <a:pt x="4188" y="5415"/>
                  </a:cubicBezTo>
                  <a:cubicBezTo>
                    <a:pt x="3086" y="7999"/>
                    <a:pt x="4849" y="11513"/>
                    <a:pt x="5951" y="14045"/>
                  </a:cubicBezTo>
                  <a:cubicBezTo>
                    <a:pt x="7053" y="16577"/>
                    <a:pt x="7494" y="18127"/>
                    <a:pt x="7494" y="19212"/>
                  </a:cubicBezTo>
                  <a:cubicBezTo>
                    <a:pt x="7494" y="20298"/>
                    <a:pt x="7053" y="20918"/>
                    <a:pt x="5731" y="21124"/>
                  </a:cubicBezTo>
                  <a:cubicBezTo>
                    <a:pt x="4408" y="21331"/>
                    <a:pt x="2204" y="21124"/>
                    <a:pt x="0" y="209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1088691" y="6470812"/>
              <a:ext cx="23000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000"/>
                    <a:pt x="5760" y="10400"/>
                    <a:pt x="9360" y="6800"/>
                  </a:cubicBezTo>
                  <a:cubicBezTo>
                    <a:pt x="12960" y="3200"/>
                    <a:pt x="1728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1440131" y="6230672"/>
              <a:ext cx="177573" cy="405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280" fill="norm" stroke="1" extrusionOk="0">
                  <a:moveTo>
                    <a:pt x="20845" y="3752"/>
                  </a:moveTo>
                  <a:cubicBezTo>
                    <a:pt x="20845" y="2544"/>
                    <a:pt x="20845" y="1337"/>
                    <a:pt x="19795" y="666"/>
                  </a:cubicBezTo>
                  <a:cubicBezTo>
                    <a:pt x="18745" y="-5"/>
                    <a:pt x="16645" y="-139"/>
                    <a:pt x="14995" y="129"/>
                  </a:cubicBezTo>
                  <a:cubicBezTo>
                    <a:pt x="13345" y="398"/>
                    <a:pt x="12145" y="1068"/>
                    <a:pt x="9895" y="3014"/>
                  </a:cubicBezTo>
                  <a:cubicBezTo>
                    <a:pt x="7645" y="4959"/>
                    <a:pt x="4345" y="8179"/>
                    <a:pt x="2245" y="11063"/>
                  </a:cubicBezTo>
                  <a:cubicBezTo>
                    <a:pt x="145" y="13948"/>
                    <a:pt x="-755" y="16497"/>
                    <a:pt x="745" y="18241"/>
                  </a:cubicBezTo>
                  <a:cubicBezTo>
                    <a:pt x="2245" y="19985"/>
                    <a:pt x="6145" y="20924"/>
                    <a:pt x="9445" y="21193"/>
                  </a:cubicBezTo>
                  <a:cubicBezTo>
                    <a:pt x="12745" y="21461"/>
                    <a:pt x="15445" y="21059"/>
                    <a:pt x="18145" y="20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1642896" y="6290322"/>
              <a:ext cx="304482" cy="35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399" fill="norm" stroke="1" extrusionOk="0">
                  <a:moveTo>
                    <a:pt x="11186" y="3982"/>
                  </a:moveTo>
                  <a:cubicBezTo>
                    <a:pt x="9926" y="3361"/>
                    <a:pt x="8666" y="2739"/>
                    <a:pt x="7676" y="2661"/>
                  </a:cubicBezTo>
                  <a:cubicBezTo>
                    <a:pt x="6686" y="2584"/>
                    <a:pt x="5966" y="3050"/>
                    <a:pt x="4706" y="5148"/>
                  </a:cubicBezTo>
                  <a:cubicBezTo>
                    <a:pt x="3446" y="7246"/>
                    <a:pt x="1646" y="10975"/>
                    <a:pt x="746" y="13694"/>
                  </a:cubicBezTo>
                  <a:cubicBezTo>
                    <a:pt x="-154" y="16414"/>
                    <a:pt x="-154" y="18123"/>
                    <a:pt x="296" y="19289"/>
                  </a:cubicBezTo>
                  <a:cubicBezTo>
                    <a:pt x="746" y="20454"/>
                    <a:pt x="1646" y="21076"/>
                    <a:pt x="2546" y="21309"/>
                  </a:cubicBezTo>
                  <a:cubicBezTo>
                    <a:pt x="3446" y="21542"/>
                    <a:pt x="4346" y="21387"/>
                    <a:pt x="6326" y="20066"/>
                  </a:cubicBezTo>
                  <a:cubicBezTo>
                    <a:pt x="8306" y="18745"/>
                    <a:pt x="11366" y="16259"/>
                    <a:pt x="13256" y="13539"/>
                  </a:cubicBezTo>
                  <a:cubicBezTo>
                    <a:pt x="15146" y="10820"/>
                    <a:pt x="15866" y="7867"/>
                    <a:pt x="16226" y="5925"/>
                  </a:cubicBezTo>
                  <a:cubicBezTo>
                    <a:pt x="16586" y="3982"/>
                    <a:pt x="16586" y="3050"/>
                    <a:pt x="16136" y="2273"/>
                  </a:cubicBezTo>
                  <a:cubicBezTo>
                    <a:pt x="15686" y="1496"/>
                    <a:pt x="14786" y="874"/>
                    <a:pt x="13436" y="486"/>
                  </a:cubicBezTo>
                  <a:cubicBezTo>
                    <a:pt x="12086" y="97"/>
                    <a:pt x="10286" y="-58"/>
                    <a:pt x="8846" y="20"/>
                  </a:cubicBezTo>
                  <a:cubicBezTo>
                    <a:pt x="7406" y="97"/>
                    <a:pt x="6326" y="408"/>
                    <a:pt x="5516" y="952"/>
                  </a:cubicBezTo>
                  <a:cubicBezTo>
                    <a:pt x="4706" y="1496"/>
                    <a:pt x="4166" y="2273"/>
                    <a:pt x="3716" y="3128"/>
                  </a:cubicBezTo>
                  <a:cubicBezTo>
                    <a:pt x="3266" y="3982"/>
                    <a:pt x="2906" y="4915"/>
                    <a:pt x="3356" y="5614"/>
                  </a:cubicBezTo>
                  <a:cubicBezTo>
                    <a:pt x="3806" y="6313"/>
                    <a:pt x="5066" y="6779"/>
                    <a:pt x="8216" y="6935"/>
                  </a:cubicBezTo>
                  <a:cubicBezTo>
                    <a:pt x="11366" y="7090"/>
                    <a:pt x="16406" y="6935"/>
                    <a:pt x="21446" y="6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051154" y="6148805"/>
              <a:ext cx="64894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600" fill="norm" stroke="1" extrusionOk="0">
                  <a:moveTo>
                    <a:pt x="21095" y="0"/>
                  </a:moveTo>
                  <a:cubicBezTo>
                    <a:pt x="16941" y="1980"/>
                    <a:pt x="12787" y="3960"/>
                    <a:pt x="9464" y="6480"/>
                  </a:cubicBezTo>
                  <a:cubicBezTo>
                    <a:pt x="6141" y="9000"/>
                    <a:pt x="3649" y="12060"/>
                    <a:pt x="1987" y="14490"/>
                  </a:cubicBezTo>
                  <a:cubicBezTo>
                    <a:pt x="326" y="16920"/>
                    <a:pt x="-505" y="18720"/>
                    <a:pt x="326" y="19800"/>
                  </a:cubicBezTo>
                  <a:cubicBezTo>
                    <a:pt x="1157" y="20880"/>
                    <a:pt x="3649" y="21240"/>
                    <a:pt x="61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2277051" y="6340476"/>
              <a:ext cx="1" cy="23767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2206604" y="6263808"/>
              <a:ext cx="232181" cy="34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1533" fill="norm" stroke="1" extrusionOk="0">
                  <a:moveTo>
                    <a:pt x="1508" y="3812"/>
                  </a:moveTo>
                  <a:cubicBezTo>
                    <a:pt x="1279" y="2859"/>
                    <a:pt x="1049" y="1906"/>
                    <a:pt x="1393" y="1191"/>
                  </a:cubicBezTo>
                  <a:cubicBezTo>
                    <a:pt x="1738" y="476"/>
                    <a:pt x="2657" y="0"/>
                    <a:pt x="4266" y="0"/>
                  </a:cubicBezTo>
                  <a:cubicBezTo>
                    <a:pt x="5874" y="0"/>
                    <a:pt x="8172" y="476"/>
                    <a:pt x="11044" y="2144"/>
                  </a:cubicBezTo>
                  <a:cubicBezTo>
                    <a:pt x="13917" y="3812"/>
                    <a:pt x="17364" y="6671"/>
                    <a:pt x="19202" y="9212"/>
                  </a:cubicBezTo>
                  <a:cubicBezTo>
                    <a:pt x="21040" y="11753"/>
                    <a:pt x="21270" y="13976"/>
                    <a:pt x="20351" y="15803"/>
                  </a:cubicBezTo>
                  <a:cubicBezTo>
                    <a:pt x="19432" y="17629"/>
                    <a:pt x="17364" y="19059"/>
                    <a:pt x="14376" y="20012"/>
                  </a:cubicBezTo>
                  <a:cubicBezTo>
                    <a:pt x="11389" y="20965"/>
                    <a:pt x="7483" y="21441"/>
                    <a:pt x="4955" y="21521"/>
                  </a:cubicBezTo>
                  <a:cubicBezTo>
                    <a:pt x="2427" y="21600"/>
                    <a:pt x="1279" y="21282"/>
                    <a:pt x="589" y="20726"/>
                  </a:cubicBezTo>
                  <a:cubicBezTo>
                    <a:pt x="-100" y="20171"/>
                    <a:pt x="-330" y="19376"/>
                    <a:pt x="704" y="18662"/>
                  </a:cubicBezTo>
                  <a:cubicBezTo>
                    <a:pt x="1738" y="17947"/>
                    <a:pt x="4036" y="17312"/>
                    <a:pt x="6334" y="166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2484056" y="6164078"/>
              <a:ext cx="185164" cy="52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2" h="21499" fill="norm" stroke="1" extrusionOk="0">
                  <a:moveTo>
                    <a:pt x="0" y="314"/>
                  </a:moveTo>
                  <a:cubicBezTo>
                    <a:pt x="1421" y="107"/>
                    <a:pt x="2842" y="-101"/>
                    <a:pt x="4121" y="55"/>
                  </a:cubicBezTo>
                  <a:cubicBezTo>
                    <a:pt x="5400" y="211"/>
                    <a:pt x="6537" y="730"/>
                    <a:pt x="8953" y="2443"/>
                  </a:cubicBezTo>
                  <a:cubicBezTo>
                    <a:pt x="11368" y="4157"/>
                    <a:pt x="15063" y="7064"/>
                    <a:pt x="17621" y="9764"/>
                  </a:cubicBezTo>
                  <a:cubicBezTo>
                    <a:pt x="20179" y="12464"/>
                    <a:pt x="21600" y="14957"/>
                    <a:pt x="19753" y="16878"/>
                  </a:cubicBezTo>
                  <a:cubicBezTo>
                    <a:pt x="17905" y="18799"/>
                    <a:pt x="12789" y="20149"/>
                    <a:pt x="7674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3240604" y="6240807"/>
              <a:ext cx="37047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19228" y="0"/>
                  </a:moveTo>
                  <a:cubicBezTo>
                    <a:pt x="18932" y="2810"/>
                    <a:pt x="18636" y="5620"/>
                    <a:pt x="17600" y="8429"/>
                  </a:cubicBezTo>
                  <a:cubicBezTo>
                    <a:pt x="16565" y="11239"/>
                    <a:pt x="14789" y="14049"/>
                    <a:pt x="12422" y="16068"/>
                  </a:cubicBezTo>
                  <a:cubicBezTo>
                    <a:pt x="10055" y="18088"/>
                    <a:pt x="7096" y="19317"/>
                    <a:pt x="5247" y="19932"/>
                  </a:cubicBezTo>
                  <a:cubicBezTo>
                    <a:pt x="3398" y="20546"/>
                    <a:pt x="2658" y="20546"/>
                    <a:pt x="1918" y="20283"/>
                  </a:cubicBezTo>
                  <a:cubicBezTo>
                    <a:pt x="1179" y="20020"/>
                    <a:pt x="439" y="19493"/>
                    <a:pt x="143" y="18790"/>
                  </a:cubicBezTo>
                  <a:cubicBezTo>
                    <a:pt x="-153" y="18088"/>
                    <a:pt x="-5" y="17210"/>
                    <a:pt x="735" y="16332"/>
                  </a:cubicBezTo>
                  <a:cubicBezTo>
                    <a:pt x="1474" y="15454"/>
                    <a:pt x="2806" y="14576"/>
                    <a:pt x="4507" y="14049"/>
                  </a:cubicBezTo>
                  <a:cubicBezTo>
                    <a:pt x="6209" y="13522"/>
                    <a:pt x="8280" y="13346"/>
                    <a:pt x="10795" y="14488"/>
                  </a:cubicBezTo>
                  <a:cubicBezTo>
                    <a:pt x="13310" y="15629"/>
                    <a:pt x="16269" y="18088"/>
                    <a:pt x="18118" y="19493"/>
                  </a:cubicBezTo>
                  <a:cubicBezTo>
                    <a:pt x="19968" y="20898"/>
                    <a:pt x="20707" y="21249"/>
                    <a:pt x="214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4255095" y="6065611"/>
              <a:ext cx="184006" cy="527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3710"/>
                  </a:moveTo>
                  <a:cubicBezTo>
                    <a:pt x="20700" y="2666"/>
                    <a:pt x="19800" y="1623"/>
                    <a:pt x="18600" y="944"/>
                  </a:cubicBezTo>
                  <a:cubicBezTo>
                    <a:pt x="17400" y="266"/>
                    <a:pt x="15900" y="-47"/>
                    <a:pt x="13800" y="5"/>
                  </a:cubicBezTo>
                  <a:cubicBezTo>
                    <a:pt x="11700" y="57"/>
                    <a:pt x="9000" y="475"/>
                    <a:pt x="6900" y="2092"/>
                  </a:cubicBezTo>
                  <a:cubicBezTo>
                    <a:pt x="4800" y="3710"/>
                    <a:pt x="3300" y="6527"/>
                    <a:pt x="2550" y="9657"/>
                  </a:cubicBezTo>
                  <a:cubicBezTo>
                    <a:pt x="1800" y="12788"/>
                    <a:pt x="1800" y="16231"/>
                    <a:pt x="1500" y="18266"/>
                  </a:cubicBezTo>
                  <a:cubicBezTo>
                    <a:pt x="1200" y="20301"/>
                    <a:pt x="600" y="20927"/>
                    <a:pt x="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4186094" y="6409477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800"/>
                    <a:pt x="0" y="12000"/>
                    <a:pt x="969" y="8800"/>
                  </a:cubicBezTo>
                  <a:cubicBezTo>
                    <a:pt x="1938" y="5600"/>
                    <a:pt x="3877" y="4000"/>
                    <a:pt x="7477" y="2800"/>
                  </a:cubicBezTo>
                  <a:cubicBezTo>
                    <a:pt x="11077" y="1600"/>
                    <a:pt x="16338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4566880" y="6120541"/>
              <a:ext cx="232562" cy="434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3" fill="norm" stroke="1" extrusionOk="0">
                  <a:moveTo>
                    <a:pt x="21600" y="632"/>
                  </a:moveTo>
                  <a:cubicBezTo>
                    <a:pt x="18514" y="132"/>
                    <a:pt x="15429" y="-367"/>
                    <a:pt x="12462" y="382"/>
                  </a:cubicBezTo>
                  <a:cubicBezTo>
                    <a:pt x="9494" y="1131"/>
                    <a:pt x="6646" y="3129"/>
                    <a:pt x="4273" y="5626"/>
                  </a:cubicBezTo>
                  <a:cubicBezTo>
                    <a:pt x="1899" y="8123"/>
                    <a:pt x="0" y="11120"/>
                    <a:pt x="0" y="13617"/>
                  </a:cubicBezTo>
                  <a:cubicBezTo>
                    <a:pt x="0" y="16114"/>
                    <a:pt x="1899" y="18112"/>
                    <a:pt x="4629" y="19298"/>
                  </a:cubicBezTo>
                  <a:cubicBezTo>
                    <a:pt x="7358" y="20484"/>
                    <a:pt x="10919" y="20858"/>
                    <a:pt x="14479" y="21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4859299" y="6210140"/>
              <a:ext cx="16811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9" y="3877"/>
                    <a:pt x="-1303" y="7754"/>
                    <a:pt x="240" y="11354"/>
                  </a:cubicBezTo>
                  <a:cubicBezTo>
                    <a:pt x="1783" y="14954"/>
                    <a:pt x="11040" y="18277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4853109" y="6167907"/>
              <a:ext cx="175745" cy="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06" fill="norm" stroke="1" extrusionOk="0">
                  <a:moveTo>
                    <a:pt x="0" y="4249"/>
                  </a:moveTo>
                  <a:cubicBezTo>
                    <a:pt x="0" y="3504"/>
                    <a:pt x="0" y="2759"/>
                    <a:pt x="1851" y="1866"/>
                  </a:cubicBezTo>
                  <a:cubicBezTo>
                    <a:pt x="3703" y="972"/>
                    <a:pt x="7406" y="-71"/>
                    <a:pt x="10491" y="3"/>
                  </a:cubicBezTo>
                  <a:cubicBezTo>
                    <a:pt x="13577" y="78"/>
                    <a:pt x="16046" y="1270"/>
                    <a:pt x="18051" y="3653"/>
                  </a:cubicBezTo>
                  <a:cubicBezTo>
                    <a:pt x="20057" y="6037"/>
                    <a:pt x="21600" y="9612"/>
                    <a:pt x="21137" y="12517"/>
                  </a:cubicBezTo>
                  <a:cubicBezTo>
                    <a:pt x="20674" y="15421"/>
                    <a:pt x="18206" y="17656"/>
                    <a:pt x="15274" y="19071"/>
                  </a:cubicBezTo>
                  <a:cubicBezTo>
                    <a:pt x="12343" y="20486"/>
                    <a:pt x="8949" y="21082"/>
                    <a:pt x="6480" y="21306"/>
                  </a:cubicBezTo>
                  <a:cubicBezTo>
                    <a:pt x="4011" y="21529"/>
                    <a:pt x="2469" y="21380"/>
                    <a:pt x="1851" y="20859"/>
                  </a:cubicBezTo>
                  <a:cubicBezTo>
                    <a:pt x="1234" y="20337"/>
                    <a:pt x="1543" y="19443"/>
                    <a:pt x="1851" y="18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5190450" y="6064470"/>
              <a:ext cx="56401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19722" y="0"/>
                  </a:moveTo>
                  <a:cubicBezTo>
                    <a:pt x="20661" y="1648"/>
                    <a:pt x="21600" y="3296"/>
                    <a:pt x="19252" y="5855"/>
                  </a:cubicBezTo>
                  <a:cubicBezTo>
                    <a:pt x="16904" y="8414"/>
                    <a:pt x="11270" y="11884"/>
                    <a:pt x="7513" y="14660"/>
                  </a:cubicBezTo>
                  <a:cubicBezTo>
                    <a:pt x="3756" y="17436"/>
                    <a:pt x="1878" y="195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5343777" y="6203873"/>
              <a:ext cx="268350" cy="36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19" fill="norm" stroke="1" extrusionOk="0">
                  <a:moveTo>
                    <a:pt x="12227" y="4357"/>
                  </a:moveTo>
                  <a:cubicBezTo>
                    <a:pt x="12227" y="3618"/>
                    <a:pt x="12227" y="2878"/>
                    <a:pt x="11616" y="2434"/>
                  </a:cubicBezTo>
                  <a:cubicBezTo>
                    <a:pt x="11005" y="1990"/>
                    <a:pt x="9782" y="1842"/>
                    <a:pt x="8152" y="2656"/>
                  </a:cubicBezTo>
                  <a:cubicBezTo>
                    <a:pt x="6522" y="3470"/>
                    <a:pt x="4484" y="5245"/>
                    <a:pt x="2955" y="7982"/>
                  </a:cubicBezTo>
                  <a:cubicBezTo>
                    <a:pt x="1427" y="10719"/>
                    <a:pt x="408" y="14418"/>
                    <a:pt x="103" y="16637"/>
                  </a:cubicBezTo>
                  <a:cubicBezTo>
                    <a:pt x="-203" y="18856"/>
                    <a:pt x="205" y="19596"/>
                    <a:pt x="918" y="20188"/>
                  </a:cubicBezTo>
                  <a:cubicBezTo>
                    <a:pt x="1631" y="20779"/>
                    <a:pt x="2650" y="21223"/>
                    <a:pt x="3872" y="21371"/>
                  </a:cubicBezTo>
                  <a:cubicBezTo>
                    <a:pt x="5095" y="21519"/>
                    <a:pt x="6522" y="21371"/>
                    <a:pt x="8152" y="20261"/>
                  </a:cubicBezTo>
                  <a:cubicBezTo>
                    <a:pt x="9782" y="19152"/>
                    <a:pt x="11616" y="17081"/>
                    <a:pt x="12839" y="14048"/>
                  </a:cubicBezTo>
                  <a:cubicBezTo>
                    <a:pt x="14061" y="11015"/>
                    <a:pt x="14672" y="7020"/>
                    <a:pt x="14163" y="4505"/>
                  </a:cubicBezTo>
                  <a:cubicBezTo>
                    <a:pt x="13654" y="1990"/>
                    <a:pt x="12023" y="955"/>
                    <a:pt x="10699" y="437"/>
                  </a:cubicBezTo>
                  <a:cubicBezTo>
                    <a:pt x="9374" y="-81"/>
                    <a:pt x="8355" y="-81"/>
                    <a:pt x="7439" y="141"/>
                  </a:cubicBezTo>
                  <a:cubicBezTo>
                    <a:pt x="6522" y="363"/>
                    <a:pt x="5706" y="807"/>
                    <a:pt x="5299" y="1398"/>
                  </a:cubicBezTo>
                  <a:cubicBezTo>
                    <a:pt x="4891" y="1990"/>
                    <a:pt x="4891" y="2730"/>
                    <a:pt x="6012" y="3544"/>
                  </a:cubicBezTo>
                  <a:cubicBezTo>
                    <a:pt x="7133" y="4357"/>
                    <a:pt x="9374" y="5245"/>
                    <a:pt x="12125" y="5763"/>
                  </a:cubicBezTo>
                  <a:cubicBezTo>
                    <a:pt x="14876" y="6281"/>
                    <a:pt x="18137" y="6429"/>
                    <a:pt x="21397" y="6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5627460" y="6072137"/>
              <a:ext cx="167855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600" fill="norm" stroke="1" extrusionOk="0">
                  <a:moveTo>
                    <a:pt x="1934" y="0"/>
                  </a:moveTo>
                  <a:cubicBezTo>
                    <a:pt x="6770" y="1973"/>
                    <a:pt x="11606" y="3945"/>
                    <a:pt x="15313" y="6263"/>
                  </a:cubicBezTo>
                  <a:cubicBezTo>
                    <a:pt x="19021" y="8581"/>
                    <a:pt x="21600" y="11244"/>
                    <a:pt x="21116" y="13512"/>
                  </a:cubicBezTo>
                  <a:cubicBezTo>
                    <a:pt x="20633" y="15781"/>
                    <a:pt x="17087" y="17655"/>
                    <a:pt x="13057" y="18937"/>
                  </a:cubicBezTo>
                  <a:cubicBezTo>
                    <a:pt x="9027" y="20219"/>
                    <a:pt x="4513" y="209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5934133" y="6486146"/>
              <a:ext cx="46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6555148" y="6068167"/>
              <a:ext cx="161004" cy="50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5406"/>
                  </a:moveTo>
                  <a:cubicBezTo>
                    <a:pt x="21257" y="4206"/>
                    <a:pt x="20914" y="3006"/>
                    <a:pt x="20229" y="2024"/>
                  </a:cubicBezTo>
                  <a:cubicBezTo>
                    <a:pt x="19543" y="1042"/>
                    <a:pt x="18514" y="278"/>
                    <a:pt x="16286" y="60"/>
                  </a:cubicBezTo>
                  <a:cubicBezTo>
                    <a:pt x="14057" y="-158"/>
                    <a:pt x="10629" y="169"/>
                    <a:pt x="8057" y="1806"/>
                  </a:cubicBezTo>
                  <a:cubicBezTo>
                    <a:pt x="5486" y="3442"/>
                    <a:pt x="3771" y="6387"/>
                    <a:pt x="3086" y="9169"/>
                  </a:cubicBezTo>
                  <a:cubicBezTo>
                    <a:pt x="2400" y="11951"/>
                    <a:pt x="2743" y="14569"/>
                    <a:pt x="2400" y="16587"/>
                  </a:cubicBezTo>
                  <a:cubicBezTo>
                    <a:pt x="2057" y="18606"/>
                    <a:pt x="1029" y="20024"/>
                    <a:pt x="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6440145" y="6348143"/>
              <a:ext cx="36034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450"/>
                    <a:pt x="0" y="15300"/>
                    <a:pt x="383" y="13050"/>
                  </a:cubicBezTo>
                  <a:cubicBezTo>
                    <a:pt x="766" y="10800"/>
                    <a:pt x="1532" y="9450"/>
                    <a:pt x="4289" y="7425"/>
                  </a:cubicBezTo>
                  <a:cubicBezTo>
                    <a:pt x="7047" y="5400"/>
                    <a:pt x="11796" y="2700"/>
                    <a:pt x="15013" y="1350"/>
                  </a:cubicBezTo>
                  <a:cubicBezTo>
                    <a:pt x="18230" y="0"/>
                    <a:pt x="199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6837456" y="6112485"/>
              <a:ext cx="185430" cy="450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383" fill="norm" stroke="1" extrusionOk="0">
                  <a:moveTo>
                    <a:pt x="20296" y="2453"/>
                  </a:moveTo>
                  <a:cubicBezTo>
                    <a:pt x="20880" y="1482"/>
                    <a:pt x="21464" y="511"/>
                    <a:pt x="21026" y="147"/>
                  </a:cubicBezTo>
                  <a:cubicBezTo>
                    <a:pt x="20588" y="-217"/>
                    <a:pt x="19129" y="26"/>
                    <a:pt x="15918" y="1664"/>
                  </a:cubicBezTo>
                  <a:cubicBezTo>
                    <a:pt x="12707" y="3302"/>
                    <a:pt x="7745" y="6336"/>
                    <a:pt x="4534" y="9187"/>
                  </a:cubicBezTo>
                  <a:cubicBezTo>
                    <a:pt x="1323" y="12039"/>
                    <a:pt x="-136" y="14709"/>
                    <a:pt x="10" y="16711"/>
                  </a:cubicBezTo>
                  <a:cubicBezTo>
                    <a:pt x="156" y="18713"/>
                    <a:pt x="1907" y="20048"/>
                    <a:pt x="3513" y="20716"/>
                  </a:cubicBezTo>
                  <a:cubicBezTo>
                    <a:pt x="5118" y="21383"/>
                    <a:pt x="6578" y="21383"/>
                    <a:pt x="8037" y="213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7014580" y="6186584"/>
              <a:ext cx="268918" cy="334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077" fill="norm" stroke="1" extrusionOk="0">
                  <a:moveTo>
                    <a:pt x="15792" y="7772"/>
                  </a:moveTo>
                  <a:cubicBezTo>
                    <a:pt x="13167" y="7127"/>
                    <a:pt x="10543" y="6482"/>
                    <a:pt x="8222" y="7127"/>
                  </a:cubicBezTo>
                  <a:cubicBezTo>
                    <a:pt x="5900" y="7772"/>
                    <a:pt x="3881" y="9706"/>
                    <a:pt x="2468" y="11963"/>
                  </a:cubicBezTo>
                  <a:cubicBezTo>
                    <a:pt x="1055" y="14220"/>
                    <a:pt x="248" y="16799"/>
                    <a:pt x="46" y="18491"/>
                  </a:cubicBezTo>
                  <a:cubicBezTo>
                    <a:pt x="-156" y="20184"/>
                    <a:pt x="248" y="20990"/>
                    <a:pt x="2569" y="21070"/>
                  </a:cubicBezTo>
                  <a:cubicBezTo>
                    <a:pt x="4891" y="21151"/>
                    <a:pt x="9130" y="20506"/>
                    <a:pt x="12663" y="17847"/>
                  </a:cubicBezTo>
                  <a:cubicBezTo>
                    <a:pt x="16195" y="15187"/>
                    <a:pt x="19022" y="10512"/>
                    <a:pt x="20233" y="7288"/>
                  </a:cubicBezTo>
                  <a:cubicBezTo>
                    <a:pt x="21444" y="4064"/>
                    <a:pt x="21040" y="2291"/>
                    <a:pt x="19627" y="1163"/>
                  </a:cubicBezTo>
                  <a:cubicBezTo>
                    <a:pt x="18214" y="35"/>
                    <a:pt x="15792" y="-449"/>
                    <a:pt x="13066" y="518"/>
                  </a:cubicBezTo>
                  <a:cubicBezTo>
                    <a:pt x="10341" y="1485"/>
                    <a:pt x="7313" y="3903"/>
                    <a:pt x="6203" y="6079"/>
                  </a:cubicBezTo>
                  <a:cubicBezTo>
                    <a:pt x="5093" y="8255"/>
                    <a:pt x="5900" y="10190"/>
                    <a:pt x="8726" y="11479"/>
                  </a:cubicBezTo>
                  <a:cubicBezTo>
                    <a:pt x="11552" y="12769"/>
                    <a:pt x="16397" y="13414"/>
                    <a:pt x="21242" y="14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7229829" y="6118138"/>
              <a:ext cx="247912" cy="49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600" fill="norm" stroke="1" extrusionOk="0">
                  <a:moveTo>
                    <a:pt x="11664" y="0"/>
                  </a:moveTo>
                  <a:cubicBezTo>
                    <a:pt x="14688" y="1883"/>
                    <a:pt x="17712" y="3766"/>
                    <a:pt x="19440" y="6092"/>
                  </a:cubicBezTo>
                  <a:cubicBezTo>
                    <a:pt x="21168" y="8418"/>
                    <a:pt x="21600" y="11188"/>
                    <a:pt x="19764" y="13625"/>
                  </a:cubicBezTo>
                  <a:cubicBezTo>
                    <a:pt x="17928" y="16062"/>
                    <a:pt x="13824" y="18166"/>
                    <a:pt x="10152" y="19440"/>
                  </a:cubicBezTo>
                  <a:cubicBezTo>
                    <a:pt x="6480" y="20714"/>
                    <a:pt x="3240" y="21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299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806491" y="6951048"/>
              <a:ext cx="273526" cy="637887"/>
            </a:xfrm>
            <a:prstGeom prst="rect">
              <a:avLst/>
            </a:prstGeom>
            <a:effectLst/>
          </p:spPr>
        </p:pic>
        <p:pic>
          <p:nvPicPr>
            <p:cNvPr id="1301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066265" y="7031768"/>
              <a:ext cx="166884" cy="252989"/>
            </a:xfrm>
            <a:prstGeom prst="rect">
              <a:avLst/>
            </a:prstGeom>
            <a:effectLst/>
          </p:spPr>
        </p:pic>
        <p:pic>
          <p:nvPicPr>
            <p:cNvPr id="1303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1260938" y="7012444"/>
              <a:ext cx="184021" cy="304276"/>
            </a:xfrm>
            <a:prstGeom prst="rect">
              <a:avLst/>
            </a:prstGeom>
            <a:effectLst/>
          </p:spPr>
        </p:pic>
        <p:pic>
          <p:nvPicPr>
            <p:cNvPr id="1305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464426" y="6845405"/>
              <a:ext cx="177361" cy="483775"/>
            </a:xfrm>
            <a:prstGeom prst="rect">
              <a:avLst/>
            </a:prstGeom>
            <a:effectLst/>
          </p:spPr>
        </p:pic>
        <p:pic>
          <p:nvPicPr>
            <p:cNvPr id="1307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1455616" y="7076147"/>
              <a:ext cx="370175" cy="212376"/>
            </a:xfrm>
            <a:prstGeom prst="rect">
              <a:avLst/>
            </a:prstGeom>
            <a:effectLst/>
          </p:spPr>
        </p:pic>
        <p:pic>
          <p:nvPicPr>
            <p:cNvPr id="1309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1785290" y="7034123"/>
              <a:ext cx="255173" cy="260109"/>
            </a:xfrm>
            <a:prstGeom prst="rect">
              <a:avLst/>
            </a:prstGeom>
            <a:effectLst/>
          </p:spPr>
        </p:pic>
        <p:pic>
          <p:nvPicPr>
            <p:cNvPr id="1311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1977659" y="7083077"/>
              <a:ext cx="185594" cy="222145"/>
            </a:xfrm>
            <a:prstGeom prst="rect">
              <a:avLst/>
            </a:prstGeom>
            <a:effectLst/>
          </p:spPr>
        </p:pic>
        <p:pic>
          <p:nvPicPr>
            <p:cNvPr id="1313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068963" y="7059487"/>
              <a:ext cx="377842" cy="238367"/>
            </a:xfrm>
            <a:prstGeom prst="rect">
              <a:avLst/>
            </a:prstGeom>
            <a:effectLst/>
          </p:spPr>
        </p:pic>
        <p:pic>
          <p:nvPicPr>
            <p:cNvPr id="1315" name="Line Shape" descr="Line Shap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4568353" y="6837738"/>
              <a:ext cx="94168" cy="462177"/>
            </a:xfrm>
            <a:prstGeom prst="rect">
              <a:avLst/>
            </a:prstGeom>
            <a:effectLst/>
          </p:spPr>
        </p:pic>
        <p:pic>
          <p:nvPicPr>
            <p:cNvPr id="1317" name="Line Line" descr="Line Lin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628605" y="7106077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319" name="Line Line" descr="Line Lin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4706357" y="6960407"/>
              <a:ext cx="94168" cy="132502"/>
            </a:xfrm>
            <a:prstGeom prst="rect">
              <a:avLst/>
            </a:prstGeom>
            <a:effectLst/>
          </p:spPr>
        </p:pic>
        <p:pic>
          <p:nvPicPr>
            <p:cNvPr id="1321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4790692" y="6883739"/>
              <a:ext cx="94168" cy="416176"/>
            </a:xfrm>
            <a:prstGeom prst="rect">
              <a:avLst/>
            </a:prstGeom>
            <a:effectLst/>
          </p:spPr>
        </p:pic>
        <p:pic>
          <p:nvPicPr>
            <p:cNvPr id="1323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4802084" y="7029348"/>
              <a:ext cx="174778" cy="209232"/>
            </a:xfrm>
            <a:prstGeom prst="rect">
              <a:avLst/>
            </a:prstGeom>
            <a:effectLst/>
          </p:spPr>
        </p:pic>
        <p:pic>
          <p:nvPicPr>
            <p:cNvPr id="1325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4962162" y="7050084"/>
              <a:ext cx="244705" cy="222878"/>
            </a:xfrm>
            <a:prstGeom prst="rect">
              <a:avLst/>
            </a:prstGeom>
            <a:effectLst/>
          </p:spPr>
        </p:pic>
        <p:pic>
          <p:nvPicPr>
            <p:cNvPr id="1327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5176589" y="6860738"/>
              <a:ext cx="114613" cy="416176"/>
            </a:xfrm>
            <a:prstGeom prst="rect">
              <a:avLst/>
            </a:prstGeom>
            <a:effectLst/>
          </p:spPr>
        </p:pic>
        <p:pic>
          <p:nvPicPr>
            <p:cNvPr id="1329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5235368" y="7029408"/>
              <a:ext cx="109503" cy="201826"/>
            </a:xfrm>
            <a:prstGeom prst="rect">
              <a:avLst/>
            </a:prstGeom>
            <a:effectLst/>
          </p:spPr>
        </p:pic>
        <p:pic>
          <p:nvPicPr>
            <p:cNvPr id="1331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5309753" y="6853071"/>
              <a:ext cx="211455" cy="439177"/>
            </a:xfrm>
            <a:prstGeom prst="rect">
              <a:avLst/>
            </a:prstGeom>
            <a:effectLst/>
          </p:spPr>
        </p:pic>
        <p:pic>
          <p:nvPicPr>
            <p:cNvPr id="1333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5507215" y="7049804"/>
              <a:ext cx="177966" cy="206468"/>
            </a:xfrm>
            <a:prstGeom prst="rect">
              <a:avLst/>
            </a:prstGeom>
            <a:effectLst/>
          </p:spPr>
        </p:pic>
        <p:pic>
          <p:nvPicPr>
            <p:cNvPr id="1335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5667267" y="7052409"/>
              <a:ext cx="177705" cy="203848"/>
            </a:xfrm>
            <a:prstGeom prst="rect">
              <a:avLst/>
            </a:prstGeom>
            <a:effectLst/>
          </p:spPr>
        </p:pic>
        <p:pic>
          <p:nvPicPr>
            <p:cNvPr id="1337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5803484" y="6759718"/>
              <a:ext cx="323404" cy="537406"/>
            </a:xfrm>
            <a:prstGeom prst="rect">
              <a:avLst/>
            </a:prstGeom>
            <a:effectLst/>
          </p:spPr>
        </p:pic>
        <p:pic>
          <p:nvPicPr>
            <p:cNvPr id="1339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6846049" y="6932997"/>
              <a:ext cx="256110" cy="567622"/>
            </a:xfrm>
            <a:prstGeom prst="rect">
              <a:avLst/>
            </a:prstGeom>
            <a:effectLst/>
          </p:spPr>
        </p:pic>
        <p:pic>
          <p:nvPicPr>
            <p:cNvPr id="1341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7052409" y="6891406"/>
              <a:ext cx="400842" cy="352748"/>
            </a:xfrm>
            <a:prstGeom prst="rect">
              <a:avLst/>
            </a:prstGeom>
            <a:effectLst/>
          </p:spPr>
        </p:pic>
        <p:pic>
          <p:nvPicPr>
            <p:cNvPr id="1343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7389544" y="6991074"/>
              <a:ext cx="217044" cy="230748"/>
            </a:xfrm>
            <a:prstGeom prst="rect">
              <a:avLst/>
            </a:prstGeom>
            <a:effectLst/>
          </p:spPr>
        </p:pic>
        <p:pic>
          <p:nvPicPr>
            <p:cNvPr id="1345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7543087" y="6929740"/>
              <a:ext cx="347174" cy="346479"/>
            </a:xfrm>
            <a:prstGeom prst="rect">
              <a:avLst/>
            </a:prstGeom>
            <a:effectLst/>
          </p:spPr>
        </p:pic>
        <p:pic>
          <p:nvPicPr>
            <p:cNvPr id="1347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359826" y="6669387"/>
              <a:ext cx="8203974" cy="1306546"/>
            </a:xfrm>
            <a:prstGeom prst="rect">
              <a:avLst/>
            </a:prstGeom>
            <a:effectLst/>
          </p:spPr>
        </p:pic>
        <p:pic>
          <p:nvPicPr>
            <p:cNvPr id="1349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3185767" y="6952740"/>
              <a:ext cx="541400" cy="308841"/>
            </a:xfrm>
            <a:prstGeom prst="rect">
              <a:avLst/>
            </a:prstGeom>
            <a:effectLst/>
          </p:spPr>
        </p:pic>
        <p:sp>
          <p:nvSpPr>
            <p:cNvPr id="1351" name="Line"/>
            <p:cNvSpPr/>
            <p:nvPr/>
          </p:nvSpPr>
          <p:spPr>
            <a:xfrm>
              <a:off x="8847532" y="6585815"/>
              <a:ext cx="1556370" cy="91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12851"/>
                  </a:moveTo>
                  <a:cubicBezTo>
                    <a:pt x="177" y="12972"/>
                    <a:pt x="355" y="13093"/>
                    <a:pt x="550" y="13696"/>
                  </a:cubicBezTo>
                  <a:cubicBezTo>
                    <a:pt x="745" y="14299"/>
                    <a:pt x="958" y="15385"/>
                    <a:pt x="1206" y="16472"/>
                  </a:cubicBezTo>
                  <a:cubicBezTo>
                    <a:pt x="1454" y="17558"/>
                    <a:pt x="1738" y="18644"/>
                    <a:pt x="1898" y="19337"/>
                  </a:cubicBezTo>
                  <a:cubicBezTo>
                    <a:pt x="2057" y="20031"/>
                    <a:pt x="2093" y="20333"/>
                    <a:pt x="2110" y="20695"/>
                  </a:cubicBezTo>
                  <a:cubicBezTo>
                    <a:pt x="2128" y="21057"/>
                    <a:pt x="2128" y="21479"/>
                    <a:pt x="2128" y="21540"/>
                  </a:cubicBezTo>
                  <a:cubicBezTo>
                    <a:pt x="2128" y="21600"/>
                    <a:pt x="2128" y="21298"/>
                    <a:pt x="2500" y="20484"/>
                  </a:cubicBezTo>
                  <a:cubicBezTo>
                    <a:pt x="2873" y="19669"/>
                    <a:pt x="3618" y="18342"/>
                    <a:pt x="4540" y="16924"/>
                  </a:cubicBezTo>
                  <a:cubicBezTo>
                    <a:pt x="5462" y="15506"/>
                    <a:pt x="6562" y="13998"/>
                    <a:pt x="7714" y="12640"/>
                  </a:cubicBezTo>
                  <a:cubicBezTo>
                    <a:pt x="8867" y="11283"/>
                    <a:pt x="10073" y="10076"/>
                    <a:pt x="11243" y="9080"/>
                  </a:cubicBezTo>
                  <a:cubicBezTo>
                    <a:pt x="12414" y="8085"/>
                    <a:pt x="13549" y="7301"/>
                    <a:pt x="14648" y="6546"/>
                  </a:cubicBezTo>
                  <a:cubicBezTo>
                    <a:pt x="15748" y="5792"/>
                    <a:pt x="16812" y="5068"/>
                    <a:pt x="17787" y="4254"/>
                  </a:cubicBezTo>
                  <a:cubicBezTo>
                    <a:pt x="18763" y="3439"/>
                    <a:pt x="19649" y="2534"/>
                    <a:pt x="20270" y="1810"/>
                  </a:cubicBezTo>
                  <a:cubicBezTo>
                    <a:pt x="20891" y="1086"/>
                    <a:pt x="21245" y="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Drawing"/>
          <p:cNvGrpSpPr/>
          <p:nvPr/>
        </p:nvGrpSpPr>
        <p:grpSpPr>
          <a:xfrm>
            <a:off x="1717371" y="158284"/>
            <a:ext cx="7052980" cy="4050812"/>
            <a:chOff x="0" y="-38100"/>
            <a:chExt cx="7052978" cy="4050809"/>
          </a:xfrm>
        </p:grpSpPr>
        <p:sp>
          <p:nvSpPr>
            <p:cNvPr id="1354" name="Line"/>
            <p:cNvSpPr/>
            <p:nvPr/>
          </p:nvSpPr>
          <p:spPr>
            <a:xfrm>
              <a:off x="145669" y="279383"/>
              <a:ext cx="133289" cy="603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32" fill="norm" stroke="1" extrusionOk="0">
                  <a:moveTo>
                    <a:pt x="20785" y="5407"/>
                  </a:moveTo>
                  <a:cubicBezTo>
                    <a:pt x="21192" y="4504"/>
                    <a:pt x="21600" y="3600"/>
                    <a:pt x="20785" y="2651"/>
                  </a:cubicBezTo>
                  <a:cubicBezTo>
                    <a:pt x="19970" y="1702"/>
                    <a:pt x="17932" y="708"/>
                    <a:pt x="14875" y="256"/>
                  </a:cubicBezTo>
                  <a:cubicBezTo>
                    <a:pt x="11819" y="-196"/>
                    <a:pt x="7743" y="-106"/>
                    <a:pt x="4891" y="979"/>
                  </a:cubicBezTo>
                  <a:cubicBezTo>
                    <a:pt x="2038" y="2063"/>
                    <a:pt x="408" y="4142"/>
                    <a:pt x="815" y="6673"/>
                  </a:cubicBezTo>
                  <a:cubicBezTo>
                    <a:pt x="1223" y="9203"/>
                    <a:pt x="3668" y="12186"/>
                    <a:pt x="5298" y="14535"/>
                  </a:cubicBezTo>
                  <a:cubicBezTo>
                    <a:pt x="6928" y="16885"/>
                    <a:pt x="7743" y="18602"/>
                    <a:pt x="7947" y="19687"/>
                  </a:cubicBezTo>
                  <a:cubicBezTo>
                    <a:pt x="8151" y="20771"/>
                    <a:pt x="7743" y="21223"/>
                    <a:pt x="6317" y="21314"/>
                  </a:cubicBezTo>
                  <a:cubicBezTo>
                    <a:pt x="4891" y="21404"/>
                    <a:pt x="2445" y="21133"/>
                    <a:pt x="0" y="20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0" y="639300"/>
              <a:ext cx="31434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5" y="18720"/>
                    <a:pt x="2810" y="15840"/>
                    <a:pt x="6410" y="12240"/>
                  </a:cubicBezTo>
                  <a:cubicBezTo>
                    <a:pt x="10010" y="8640"/>
                    <a:pt x="15805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474720" y="331170"/>
              <a:ext cx="176962" cy="496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321" fill="norm" stroke="1" extrusionOk="0">
                  <a:moveTo>
                    <a:pt x="21066" y="721"/>
                  </a:moveTo>
                  <a:cubicBezTo>
                    <a:pt x="19545" y="392"/>
                    <a:pt x="18024" y="63"/>
                    <a:pt x="16503" y="8"/>
                  </a:cubicBezTo>
                  <a:cubicBezTo>
                    <a:pt x="14981" y="-47"/>
                    <a:pt x="13460" y="172"/>
                    <a:pt x="11027" y="1324"/>
                  </a:cubicBezTo>
                  <a:cubicBezTo>
                    <a:pt x="8593" y="2475"/>
                    <a:pt x="5246" y="4558"/>
                    <a:pt x="2965" y="7244"/>
                  </a:cubicBezTo>
                  <a:cubicBezTo>
                    <a:pt x="683" y="9931"/>
                    <a:pt x="-534" y="13220"/>
                    <a:pt x="227" y="15742"/>
                  </a:cubicBezTo>
                  <a:cubicBezTo>
                    <a:pt x="987" y="18264"/>
                    <a:pt x="3725" y="20018"/>
                    <a:pt x="7224" y="20785"/>
                  </a:cubicBezTo>
                  <a:cubicBezTo>
                    <a:pt x="10722" y="21553"/>
                    <a:pt x="14981" y="21334"/>
                    <a:pt x="19241" y="21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684225" y="412181"/>
              <a:ext cx="281797" cy="39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39" fill="norm" stroke="1" extrusionOk="0">
                  <a:moveTo>
                    <a:pt x="11533" y="3998"/>
                  </a:moveTo>
                  <a:cubicBezTo>
                    <a:pt x="10560" y="3582"/>
                    <a:pt x="9587" y="3167"/>
                    <a:pt x="8614" y="3167"/>
                  </a:cubicBezTo>
                  <a:cubicBezTo>
                    <a:pt x="7641" y="3167"/>
                    <a:pt x="6668" y="3582"/>
                    <a:pt x="5500" y="5590"/>
                  </a:cubicBezTo>
                  <a:cubicBezTo>
                    <a:pt x="4333" y="7598"/>
                    <a:pt x="2971" y="11198"/>
                    <a:pt x="2484" y="13898"/>
                  </a:cubicBezTo>
                  <a:cubicBezTo>
                    <a:pt x="1998" y="16598"/>
                    <a:pt x="2387" y="18398"/>
                    <a:pt x="2971" y="19506"/>
                  </a:cubicBezTo>
                  <a:cubicBezTo>
                    <a:pt x="3554" y="20613"/>
                    <a:pt x="4333" y="21029"/>
                    <a:pt x="5306" y="21236"/>
                  </a:cubicBezTo>
                  <a:cubicBezTo>
                    <a:pt x="6279" y="21444"/>
                    <a:pt x="7446" y="21444"/>
                    <a:pt x="9003" y="20198"/>
                  </a:cubicBezTo>
                  <a:cubicBezTo>
                    <a:pt x="10560" y="18952"/>
                    <a:pt x="12506" y="16459"/>
                    <a:pt x="13576" y="13206"/>
                  </a:cubicBezTo>
                  <a:cubicBezTo>
                    <a:pt x="14646" y="9952"/>
                    <a:pt x="14841" y="5936"/>
                    <a:pt x="14160" y="3513"/>
                  </a:cubicBezTo>
                  <a:cubicBezTo>
                    <a:pt x="13479" y="1090"/>
                    <a:pt x="11922" y="259"/>
                    <a:pt x="10073" y="52"/>
                  </a:cubicBezTo>
                  <a:cubicBezTo>
                    <a:pt x="8225" y="-156"/>
                    <a:pt x="6084" y="259"/>
                    <a:pt x="4333" y="1436"/>
                  </a:cubicBezTo>
                  <a:cubicBezTo>
                    <a:pt x="2581" y="2613"/>
                    <a:pt x="1219" y="4552"/>
                    <a:pt x="538" y="5936"/>
                  </a:cubicBezTo>
                  <a:cubicBezTo>
                    <a:pt x="-143" y="7321"/>
                    <a:pt x="-143" y="8152"/>
                    <a:pt x="343" y="8775"/>
                  </a:cubicBezTo>
                  <a:cubicBezTo>
                    <a:pt x="830" y="9398"/>
                    <a:pt x="1803" y="9813"/>
                    <a:pt x="5403" y="9329"/>
                  </a:cubicBezTo>
                  <a:cubicBezTo>
                    <a:pt x="9003" y="8844"/>
                    <a:pt x="15230" y="7459"/>
                    <a:pt x="21457" y="6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1081024" y="278959"/>
              <a:ext cx="30668" cy="813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1" fill="norm" stroke="1" extrusionOk="0">
                  <a:moveTo>
                    <a:pt x="16200" y="0"/>
                  </a:moveTo>
                  <a:cubicBezTo>
                    <a:pt x="10800" y="1151"/>
                    <a:pt x="5400" y="2302"/>
                    <a:pt x="2700" y="4300"/>
                  </a:cubicBezTo>
                  <a:cubicBezTo>
                    <a:pt x="0" y="6297"/>
                    <a:pt x="0" y="9141"/>
                    <a:pt x="0" y="11883"/>
                  </a:cubicBezTo>
                  <a:cubicBezTo>
                    <a:pt x="0" y="14626"/>
                    <a:pt x="0" y="17266"/>
                    <a:pt x="0" y="18756"/>
                  </a:cubicBezTo>
                  <a:cubicBezTo>
                    <a:pt x="0" y="20246"/>
                    <a:pt x="0" y="20584"/>
                    <a:pt x="900" y="20923"/>
                  </a:cubicBezTo>
                  <a:cubicBezTo>
                    <a:pt x="1800" y="21261"/>
                    <a:pt x="3600" y="21600"/>
                    <a:pt x="7200" y="21532"/>
                  </a:cubicBezTo>
                  <a:cubicBezTo>
                    <a:pt x="10800" y="21465"/>
                    <a:pt x="16200" y="20991"/>
                    <a:pt x="21600" y="20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1262472" y="524297"/>
              <a:ext cx="1022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320"/>
                    <a:pt x="0" y="8640"/>
                    <a:pt x="0" y="12240"/>
                  </a:cubicBezTo>
                  <a:cubicBezTo>
                    <a:pt x="0" y="15840"/>
                    <a:pt x="108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1249694" y="365408"/>
              <a:ext cx="232806" cy="449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42" fill="norm" stroke="1" extrusionOk="0">
                  <a:moveTo>
                    <a:pt x="0" y="3560"/>
                  </a:moveTo>
                  <a:cubicBezTo>
                    <a:pt x="235" y="2828"/>
                    <a:pt x="470" y="2096"/>
                    <a:pt x="1057" y="1485"/>
                  </a:cubicBezTo>
                  <a:cubicBezTo>
                    <a:pt x="1643" y="875"/>
                    <a:pt x="2583" y="387"/>
                    <a:pt x="3639" y="143"/>
                  </a:cubicBezTo>
                  <a:cubicBezTo>
                    <a:pt x="4696" y="-101"/>
                    <a:pt x="5870" y="-101"/>
                    <a:pt x="8100" y="692"/>
                  </a:cubicBezTo>
                  <a:cubicBezTo>
                    <a:pt x="10330" y="1485"/>
                    <a:pt x="13617" y="3072"/>
                    <a:pt x="16317" y="5268"/>
                  </a:cubicBezTo>
                  <a:cubicBezTo>
                    <a:pt x="19017" y="7465"/>
                    <a:pt x="21130" y="10272"/>
                    <a:pt x="21365" y="12774"/>
                  </a:cubicBezTo>
                  <a:cubicBezTo>
                    <a:pt x="21600" y="15275"/>
                    <a:pt x="19957" y="17472"/>
                    <a:pt x="17961" y="18997"/>
                  </a:cubicBezTo>
                  <a:cubicBezTo>
                    <a:pt x="15965" y="20523"/>
                    <a:pt x="13617" y="21377"/>
                    <a:pt x="10800" y="21438"/>
                  </a:cubicBezTo>
                  <a:cubicBezTo>
                    <a:pt x="7983" y="21499"/>
                    <a:pt x="4696" y="20767"/>
                    <a:pt x="3522" y="19607"/>
                  </a:cubicBezTo>
                  <a:cubicBezTo>
                    <a:pt x="2348" y="18448"/>
                    <a:pt x="3287" y="16862"/>
                    <a:pt x="4226" y="15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1502700" y="300206"/>
              <a:ext cx="226745" cy="575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325" fill="norm" stroke="1" extrusionOk="0">
                  <a:moveTo>
                    <a:pt x="5040" y="65"/>
                  </a:moveTo>
                  <a:cubicBezTo>
                    <a:pt x="6240" y="-29"/>
                    <a:pt x="7440" y="-124"/>
                    <a:pt x="9360" y="587"/>
                  </a:cubicBezTo>
                  <a:cubicBezTo>
                    <a:pt x="11280" y="1297"/>
                    <a:pt x="13920" y="2813"/>
                    <a:pt x="16320" y="4897"/>
                  </a:cubicBezTo>
                  <a:cubicBezTo>
                    <a:pt x="18720" y="6981"/>
                    <a:pt x="20880" y="9634"/>
                    <a:pt x="21240" y="12097"/>
                  </a:cubicBezTo>
                  <a:cubicBezTo>
                    <a:pt x="21600" y="14560"/>
                    <a:pt x="20160" y="16834"/>
                    <a:pt x="16680" y="18397"/>
                  </a:cubicBezTo>
                  <a:cubicBezTo>
                    <a:pt x="13200" y="19960"/>
                    <a:pt x="7680" y="20813"/>
                    <a:pt x="4560" y="21144"/>
                  </a:cubicBezTo>
                  <a:cubicBezTo>
                    <a:pt x="1440" y="21476"/>
                    <a:pt x="720" y="21287"/>
                    <a:pt x="0" y="21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1219027" y="436020"/>
              <a:ext cx="74114" cy="272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4551"/>
                  </a:moveTo>
                  <a:cubicBezTo>
                    <a:pt x="1490" y="3542"/>
                    <a:pt x="2979" y="2532"/>
                    <a:pt x="4841" y="1624"/>
                  </a:cubicBezTo>
                  <a:cubicBezTo>
                    <a:pt x="6703" y="715"/>
                    <a:pt x="8938" y="-92"/>
                    <a:pt x="11545" y="9"/>
                  </a:cubicBezTo>
                  <a:cubicBezTo>
                    <a:pt x="14152" y="110"/>
                    <a:pt x="17131" y="1119"/>
                    <a:pt x="18993" y="3744"/>
                  </a:cubicBezTo>
                  <a:cubicBezTo>
                    <a:pt x="20855" y="6368"/>
                    <a:pt x="21600" y="10607"/>
                    <a:pt x="21600" y="13837"/>
                  </a:cubicBezTo>
                  <a:cubicBezTo>
                    <a:pt x="21600" y="17067"/>
                    <a:pt x="20855" y="19287"/>
                    <a:pt x="2011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2297958" y="363294"/>
              <a:ext cx="362436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17797" y="0"/>
                  </a:moveTo>
                  <a:cubicBezTo>
                    <a:pt x="16739" y="3103"/>
                    <a:pt x="15682" y="6207"/>
                    <a:pt x="13945" y="9248"/>
                  </a:cubicBezTo>
                  <a:cubicBezTo>
                    <a:pt x="12208" y="12290"/>
                    <a:pt x="9791" y="15269"/>
                    <a:pt x="7979" y="17007"/>
                  </a:cubicBezTo>
                  <a:cubicBezTo>
                    <a:pt x="6166" y="18745"/>
                    <a:pt x="4958" y="19241"/>
                    <a:pt x="3900" y="19428"/>
                  </a:cubicBezTo>
                  <a:cubicBezTo>
                    <a:pt x="2843" y="19614"/>
                    <a:pt x="1937" y="19490"/>
                    <a:pt x="1181" y="18621"/>
                  </a:cubicBezTo>
                  <a:cubicBezTo>
                    <a:pt x="426" y="17752"/>
                    <a:pt x="-178" y="16138"/>
                    <a:pt x="49" y="14462"/>
                  </a:cubicBezTo>
                  <a:cubicBezTo>
                    <a:pt x="275" y="12786"/>
                    <a:pt x="1332" y="11048"/>
                    <a:pt x="3145" y="10366"/>
                  </a:cubicBezTo>
                  <a:cubicBezTo>
                    <a:pt x="4958" y="9683"/>
                    <a:pt x="7526" y="10055"/>
                    <a:pt x="10395" y="11545"/>
                  </a:cubicBezTo>
                  <a:cubicBezTo>
                    <a:pt x="13265" y="13034"/>
                    <a:pt x="16437" y="15641"/>
                    <a:pt x="18326" y="17503"/>
                  </a:cubicBezTo>
                  <a:cubicBezTo>
                    <a:pt x="20214" y="19366"/>
                    <a:pt x="20818" y="20483"/>
                    <a:pt x="214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3305490" y="288827"/>
              <a:ext cx="175256" cy="567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27" fill="norm" stroke="1" extrusionOk="0">
                  <a:moveTo>
                    <a:pt x="21161" y="1653"/>
                  </a:moveTo>
                  <a:cubicBezTo>
                    <a:pt x="18384" y="1074"/>
                    <a:pt x="15607" y="496"/>
                    <a:pt x="13447" y="206"/>
                  </a:cubicBezTo>
                  <a:cubicBezTo>
                    <a:pt x="11287" y="-83"/>
                    <a:pt x="9744" y="-83"/>
                    <a:pt x="7738" y="303"/>
                  </a:cubicBezTo>
                  <a:cubicBezTo>
                    <a:pt x="5732" y="688"/>
                    <a:pt x="3264" y="1460"/>
                    <a:pt x="1721" y="3099"/>
                  </a:cubicBezTo>
                  <a:cubicBezTo>
                    <a:pt x="178" y="4738"/>
                    <a:pt x="-439" y="7246"/>
                    <a:pt x="332" y="9849"/>
                  </a:cubicBezTo>
                  <a:cubicBezTo>
                    <a:pt x="1104" y="12453"/>
                    <a:pt x="3264" y="15153"/>
                    <a:pt x="4498" y="16840"/>
                  </a:cubicBezTo>
                  <a:cubicBezTo>
                    <a:pt x="5732" y="18528"/>
                    <a:pt x="6041" y="19203"/>
                    <a:pt x="6041" y="19829"/>
                  </a:cubicBezTo>
                  <a:cubicBezTo>
                    <a:pt x="6041" y="20456"/>
                    <a:pt x="5732" y="21035"/>
                    <a:pt x="4807" y="21276"/>
                  </a:cubicBezTo>
                  <a:cubicBezTo>
                    <a:pt x="3881" y="21517"/>
                    <a:pt x="2338" y="21421"/>
                    <a:pt x="795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3172205" y="577965"/>
              <a:ext cx="30087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133" y="21600"/>
                  </a:moveTo>
                  <a:cubicBezTo>
                    <a:pt x="-48" y="19800"/>
                    <a:pt x="-230" y="18000"/>
                    <a:pt x="950" y="15750"/>
                  </a:cubicBezTo>
                  <a:cubicBezTo>
                    <a:pt x="2130" y="13500"/>
                    <a:pt x="4671" y="10800"/>
                    <a:pt x="8301" y="8100"/>
                  </a:cubicBezTo>
                  <a:cubicBezTo>
                    <a:pt x="11931" y="5400"/>
                    <a:pt x="16651" y="2700"/>
                    <a:pt x="213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3582039" y="346141"/>
              <a:ext cx="182380" cy="500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459" fill="norm" stroke="1" extrusionOk="0">
                  <a:moveTo>
                    <a:pt x="19341" y="1723"/>
                  </a:moveTo>
                  <a:cubicBezTo>
                    <a:pt x="17861" y="1065"/>
                    <a:pt x="16382" y="407"/>
                    <a:pt x="14902" y="133"/>
                  </a:cubicBezTo>
                  <a:cubicBezTo>
                    <a:pt x="13423" y="-141"/>
                    <a:pt x="11943" y="-31"/>
                    <a:pt x="9576" y="846"/>
                  </a:cubicBezTo>
                  <a:cubicBezTo>
                    <a:pt x="7209" y="1723"/>
                    <a:pt x="3954" y="3368"/>
                    <a:pt x="2031" y="6054"/>
                  </a:cubicBezTo>
                  <a:cubicBezTo>
                    <a:pt x="108" y="8740"/>
                    <a:pt x="-484" y="12468"/>
                    <a:pt x="404" y="15209"/>
                  </a:cubicBezTo>
                  <a:cubicBezTo>
                    <a:pt x="1291" y="17950"/>
                    <a:pt x="3658" y="19705"/>
                    <a:pt x="7357" y="20582"/>
                  </a:cubicBezTo>
                  <a:cubicBezTo>
                    <a:pt x="11056" y="21459"/>
                    <a:pt x="16086" y="21459"/>
                    <a:pt x="21116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3844811" y="408943"/>
              <a:ext cx="205836" cy="46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245" fill="norm" stroke="1" extrusionOk="0">
                  <a:moveTo>
                    <a:pt x="411" y="4594"/>
                  </a:moveTo>
                  <a:cubicBezTo>
                    <a:pt x="945" y="8585"/>
                    <a:pt x="1478" y="12577"/>
                    <a:pt x="1878" y="14866"/>
                  </a:cubicBezTo>
                  <a:cubicBezTo>
                    <a:pt x="2278" y="17155"/>
                    <a:pt x="2545" y="17742"/>
                    <a:pt x="2678" y="18388"/>
                  </a:cubicBezTo>
                  <a:cubicBezTo>
                    <a:pt x="2811" y="19033"/>
                    <a:pt x="2811" y="19738"/>
                    <a:pt x="2811" y="19738"/>
                  </a:cubicBezTo>
                  <a:cubicBezTo>
                    <a:pt x="2811" y="19738"/>
                    <a:pt x="2811" y="19033"/>
                    <a:pt x="2278" y="16568"/>
                  </a:cubicBezTo>
                  <a:cubicBezTo>
                    <a:pt x="1745" y="14103"/>
                    <a:pt x="678" y="9877"/>
                    <a:pt x="678" y="6824"/>
                  </a:cubicBezTo>
                  <a:cubicBezTo>
                    <a:pt x="678" y="3772"/>
                    <a:pt x="1745" y="1894"/>
                    <a:pt x="3078" y="896"/>
                  </a:cubicBezTo>
                  <a:cubicBezTo>
                    <a:pt x="4411" y="-102"/>
                    <a:pt x="6011" y="-219"/>
                    <a:pt x="8411" y="309"/>
                  </a:cubicBezTo>
                  <a:cubicBezTo>
                    <a:pt x="10811" y="838"/>
                    <a:pt x="14011" y="2011"/>
                    <a:pt x="16678" y="4242"/>
                  </a:cubicBezTo>
                  <a:cubicBezTo>
                    <a:pt x="19345" y="6472"/>
                    <a:pt x="21478" y="9759"/>
                    <a:pt x="21478" y="12283"/>
                  </a:cubicBezTo>
                  <a:cubicBezTo>
                    <a:pt x="21478" y="14807"/>
                    <a:pt x="19345" y="16568"/>
                    <a:pt x="15878" y="17918"/>
                  </a:cubicBezTo>
                  <a:cubicBezTo>
                    <a:pt x="12411" y="19268"/>
                    <a:pt x="7611" y="20207"/>
                    <a:pt x="4545" y="20735"/>
                  </a:cubicBezTo>
                  <a:cubicBezTo>
                    <a:pt x="1478" y="21264"/>
                    <a:pt x="145" y="21381"/>
                    <a:pt x="11" y="21088"/>
                  </a:cubicBezTo>
                  <a:cubicBezTo>
                    <a:pt x="-122" y="20794"/>
                    <a:pt x="945" y="20090"/>
                    <a:pt x="2011" y="19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4251511" y="241211"/>
              <a:ext cx="41919" cy="82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459" fill="norm" stroke="1" extrusionOk="0">
                  <a:moveTo>
                    <a:pt x="9406" y="583"/>
                  </a:moveTo>
                  <a:cubicBezTo>
                    <a:pt x="5594" y="250"/>
                    <a:pt x="1782" y="-82"/>
                    <a:pt x="512" y="18"/>
                  </a:cubicBezTo>
                  <a:cubicBezTo>
                    <a:pt x="-759" y="117"/>
                    <a:pt x="512" y="649"/>
                    <a:pt x="2417" y="1945"/>
                  </a:cubicBezTo>
                  <a:cubicBezTo>
                    <a:pt x="4323" y="3241"/>
                    <a:pt x="6865" y="5301"/>
                    <a:pt x="8770" y="7694"/>
                  </a:cubicBezTo>
                  <a:cubicBezTo>
                    <a:pt x="10676" y="10087"/>
                    <a:pt x="11947" y="12812"/>
                    <a:pt x="12582" y="15038"/>
                  </a:cubicBezTo>
                  <a:cubicBezTo>
                    <a:pt x="13218" y="17264"/>
                    <a:pt x="13218" y="18992"/>
                    <a:pt x="12582" y="20056"/>
                  </a:cubicBezTo>
                  <a:cubicBezTo>
                    <a:pt x="11947" y="21119"/>
                    <a:pt x="10676" y="21518"/>
                    <a:pt x="11947" y="21452"/>
                  </a:cubicBezTo>
                  <a:cubicBezTo>
                    <a:pt x="13217" y="21385"/>
                    <a:pt x="17029" y="20853"/>
                    <a:pt x="20841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4399898" y="434567"/>
              <a:ext cx="315209" cy="42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76" fill="norm" stroke="1" extrusionOk="0">
                  <a:moveTo>
                    <a:pt x="11463" y="3699"/>
                  </a:moveTo>
                  <a:cubicBezTo>
                    <a:pt x="10772" y="3318"/>
                    <a:pt x="10081" y="2936"/>
                    <a:pt x="8871" y="3063"/>
                  </a:cubicBezTo>
                  <a:cubicBezTo>
                    <a:pt x="7662" y="3191"/>
                    <a:pt x="5934" y="3826"/>
                    <a:pt x="4292" y="5605"/>
                  </a:cubicBezTo>
                  <a:cubicBezTo>
                    <a:pt x="2651" y="7383"/>
                    <a:pt x="1095" y="10306"/>
                    <a:pt x="404" y="12847"/>
                  </a:cubicBezTo>
                  <a:cubicBezTo>
                    <a:pt x="-287" y="15388"/>
                    <a:pt x="-114" y="17548"/>
                    <a:pt x="1095" y="19073"/>
                  </a:cubicBezTo>
                  <a:cubicBezTo>
                    <a:pt x="2305" y="20598"/>
                    <a:pt x="4551" y="21487"/>
                    <a:pt x="6971" y="21233"/>
                  </a:cubicBezTo>
                  <a:cubicBezTo>
                    <a:pt x="9390" y="20979"/>
                    <a:pt x="11982" y="19581"/>
                    <a:pt x="13451" y="16849"/>
                  </a:cubicBezTo>
                  <a:cubicBezTo>
                    <a:pt x="14919" y="14118"/>
                    <a:pt x="15265" y="10052"/>
                    <a:pt x="14055" y="7002"/>
                  </a:cubicBezTo>
                  <a:cubicBezTo>
                    <a:pt x="12846" y="3953"/>
                    <a:pt x="10081" y="1920"/>
                    <a:pt x="7921" y="903"/>
                  </a:cubicBezTo>
                  <a:cubicBezTo>
                    <a:pt x="5761" y="-113"/>
                    <a:pt x="4206" y="-113"/>
                    <a:pt x="3169" y="141"/>
                  </a:cubicBezTo>
                  <a:cubicBezTo>
                    <a:pt x="2132" y="395"/>
                    <a:pt x="1614" y="903"/>
                    <a:pt x="1527" y="1856"/>
                  </a:cubicBezTo>
                  <a:cubicBezTo>
                    <a:pt x="1441" y="2809"/>
                    <a:pt x="1787" y="4207"/>
                    <a:pt x="3342" y="5287"/>
                  </a:cubicBezTo>
                  <a:cubicBezTo>
                    <a:pt x="4897" y="6367"/>
                    <a:pt x="7662" y="7129"/>
                    <a:pt x="10859" y="6939"/>
                  </a:cubicBezTo>
                  <a:cubicBezTo>
                    <a:pt x="14055" y="6748"/>
                    <a:pt x="17684" y="5605"/>
                    <a:pt x="21313" y="4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4744297" y="294292"/>
              <a:ext cx="219676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fill="norm" stroke="1" extrusionOk="0">
                  <a:moveTo>
                    <a:pt x="878" y="1200"/>
                  </a:moveTo>
                  <a:cubicBezTo>
                    <a:pt x="387" y="600"/>
                    <a:pt x="-104" y="0"/>
                    <a:pt x="19" y="0"/>
                  </a:cubicBezTo>
                  <a:cubicBezTo>
                    <a:pt x="141" y="0"/>
                    <a:pt x="878" y="600"/>
                    <a:pt x="3578" y="2200"/>
                  </a:cubicBezTo>
                  <a:cubicBezTo>
                    <a:pt x="6278" y="3800"/>
                    <a:pt x="10941" y="6400"/>
                    <a:pt x="14501" y="8900"/>
                  </a:cubicBezTo>
                  <a:cubicBezTo>
                    <a:pt x="18060" y="11400"/>
                    <a:pt x="20514" y="13800"/>
                    <a:pt x="21005" y="15750"/>
                  </a:cubicBezTo>
                  <a:cubicBezTo>
                    <a:pt x="21496" y="17700"/>
                    <a:pt x="20023" y="19200"/>
                    <a:pt x="17201" y="20100"/>
                  </a:cubicBezTo>
                  <a:cubicBezTo>
                    <a:pt x="14378" y="21000"/>
                    <a:pt x="10205" y="21300"/>
                    <a:pt x="60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5389787" y="723635"/>
              <a:ext cx="30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5980134" y="296366"/>
              <a:ext cx="184006" cy="546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21600" y="3535"/>
                  </a:moveTo>
                  <a:cubicBezTo>
                    <a:pt x="20400" y="2530"/>
                    <a:pt x="19200" y="1525"/>
                    <a:pt x="18000" y="872"/>
                  </a:cubicBezTo>
                  <a:cubicBezTo>
                    <a:pt x="16800" y="219"/>
                    <a:pt x="15600" y="-82"/>
                    <a:pt x="13650" y="18"/>
                  </a:cubicBezTo>
                  <a:cubicBezTo>
                    <a:pt x="11700" y="119"/>
                    <a:pt x="9000" y="621"/>
                    <a:pt x="7050" y="2430"/>
                  </a:cubicBezTo>
                  <a:cubicBezTo>
                    <a:pt x="5100" y="4238"/>
                    <a:pt x="3900" y="7352"/>
                    <a:pt x="4800" y="10366"/>
                  </a:cubicBezTo>
                  <a:cubicBezTo>
                    <a:pt x="5700" y="13380"/>
                    <a:pt x="8700" y="16294"/>
                    <a:pt x="10200" y="18002"/>
                  </a:cubicBezTo>
                  <a:cubicBezTo>
                    <a:pt x="11700" y="19710"/>
                    <a:pt x="11700" y="20212"/>
                    <a:pt x="11100" y="20664"/>
                  </a:cubicBezTo>
                  <a:cubicBezTo>
                    <a:pt x="10500" y="21116"/>
                    <a:pt x="9300" y="21518"/>
                    <a:pt x="7350" y="21468"/>
                  </a:cubicBezTo>
                  <a:cubicBezTo>
                    <a:pt x="5400" y="21418"/>
                    <a:pt x="2700" y="20915"/>
                    <a:pt x="0" y="20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5913325" y="616299"/>
              <a:ext cx="27381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2828" y="21600"/>
                  </a:moveTo>
                  <a:cubicBezTo>
                    <a:pt x="1828" y="18189"/>
                    <a:pt x="828" y="14779"/>
                    <a:pt x="328" y="12126"/>
                  </a:cubicBezTo>
                  <a:cubicBezTo>
                    <a:pt x="-172" y="9474"/>
                    <a:pt x="-172" y="7579"/>
                    <a:pt x="828" y="5874"/>
                  </a:cubicBezTo>
                  <a:cubicBezTo>
                    <a:pt x="1828" y="4168"/>
                    <a:pt x="3828" y="2653"/>
                    <a:pt x="7428" y="1705"/>
                  </a:cubicBezTo>
                  <a:cubicBezTo>
                    <a:pt x="11028" y="758"/>
                    <a:pt x="16228" y="379"/>
                    <a:pt x="214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6310413" y="316808"/>
              <a:ext cx="198734" cy="52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410" fill="norm" stroke="1" extrusionOk="0">
                  <a:moveTo>
                    <a:pt x="21262" y="2536"/>
                  </a:moveTo>
                  <a:cubicBezTo>
                    <a:pt x="20715" y="1697"/>
                    <a:pt x="20168" y="859"/>
                    <a:pt x="19211" y="387"/>
                  </a:cubicBezTo>
                  <a:cubicBezTo>
                    <a:pt x="18254" y="-85"/>
                    <a:pt x="16887" y="-190"/>
                    <a:pt x="14427" y="439"/>
                  </a:cubicBezTo>
                  <a:cubicBezTo>
                    <a:pt x="11966" y="1068"/>
                    <a:pt x="8411" y="2431"/>
                    <a:pt x="5541" y="4895"/>
                  </a:cubicBezTo>
                  <a:cubicBezTo>
                    <a:pt x="2670" y="7360"/>
                    <a:pt x="482" y="10925"/>
                    <a:pt x="72" y="13598"/>
                  </a:cubicBezTo>
                  <a:cubicBezTo>
                    <a:pt x="-338" y="16272"/>
                    <a:pt x="1029" y="18055"/>
                    <a:pt x="3490" y="19208"/>
                  </a:cubicBezTo>
                  <a:cubicBezTo>
                    <a:pt x="5951" y="20361"/>
                    <a:pt x="9505" y="20886"/>
                    <a:pt x="13059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6523675" y="441708"/>
              <a:ext cx="270379" cy="34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5" h="21218" fill="norm" stroke="1" extrusionOk="0">
                  <a:moveTo>
                    <a:pt x="14200" y="4149"/>
                  </a:moveTo>
                  <a:cubicBezTo>
                    <a:pt x="11647" y="3676"/>
                    <a:pt x="9094" y="3203"/>
                    <a:pt x="6640" y="4149"/>
                  </a:cubicBezTo>
                  <a:cubicBezTo>
                    <a:pt x="4185" y="5095"/>
                    <a:pt x="1829" y="7460"/>
                    <a:pt x="749" y="9904"/>
                  </a:cubicBezTo>
                  <a:cubicBezTo>
                    <a:pt x="-331" y="12347"/>
                    <a:pt x="-135" y="14870"/>
                    <a:pt x="651" y="16841"/>
                  </a:cubicBezTo>
                  <a:cubicBezTo>
                    <a:pt x="1436" y="18812"/>
                    <a:pt x="2811" y="20231"/>
                    <a:pt x="5167" y="20861"/>
                  </a:cubicBezTo>
                  <a:cubicBezTo>
                    <a:pt x="7524" y="21492"/>
                    <a:pt x="10862" y="21334"/>
                    <a:pt x="13807" y="19994"/>
                  </a:cubicBezTo>
                  <a:cubicBezTo>
                    <a:pt x="16753" y="18654"/>
                    <a:pt x="19305" y="16131"/>
                    <a:pt x="20287" y="13057"/>
                  </a:cubicBezTo>
                  <a:cubicBezTo>
                    <a:pt x="21269" y="9983"/>
                    <a:pt x="20680" y="6356"/>
                    <a:pt x="19305" y="4070"/>
                  </a:cubicBezTo>
                  <a:cubicBezTo>
                    <a:pt x="17931" y="1784"/>
                    <a:pt x="15771" y="838"/>
                    <a:pt x="14004" y="365"/>
                  </a:cubicBezTo>
                  <a:cubicBezTo>
                    <a:pt x="12236" y="-108"/>
                    <a:pt x="10862" y="-108"/>
                    <a:pt x="9684" y="286"/>
                  </a:cubicBezTo>
                  <a:cubicBezTo>
                    <a:pt x="8505" y="680"/>
                    <a:pt x="7524" y="1469"/>
                    <a:pt x="7033" y="2730"/>
                  </a:cubicBezTo>
                  <a:cubicBezTo>
                    <a:pt x="6542" y="3991"/>
                    <a:pt x="6542" y="5726"/>
                    <a:pt x="8800" y="7381"/>
                  </a:cubicBezTo>
                  <a:cubicBezTo>
                    <a:pt x="11058" y="9037"/>
                    <a:pt x="15574" y="10613"/>
                    <a:pt x="20091" y="12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6823487" y="378627"/>
              <a:ext cx="229492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5" h="21600" fill="norm" stroke="1" extrusionOk="0">
                  <a:moveTo>
                    <a:pt x="13098" y="0"/>
                  </a:moveTo>
                  <a:cubicBezTo>
                    <a:pt x="12638" y="500"/>
                    <a:pt x="12179" y="1000"/>
                    <a:pt x="13213" y="2300"/>
                  </a:cubicBezTo>
                  <a:cubicBezTo>
                    <a:pt x="14247" y="3600"/>
                    <a:pt x="16774" y="5700"/>
                    <a:pt x="18613" y="8300"/>
                  </a:cubicBezTo>
                  <a:cubicBezTo>
                    <a:pt x="20451" y="10900"/>
                    <a:pt x="21600" y="14000"/>
                    <a:pt x="19532" y="16300"/>
                  </a:cubicBezTo>
                  <a:cubicBezTo>
                    <a:pt x="17464" y="18600"/>
                    <a:pt x="12179" y="20100"/>
                    <a:pt x="8387" y="20850"/>
                  </a:cubicBezTo>
                  <a:cubicBezTo>
                    <a:pt x="4596" y="21600"/>
                    <a:pt x="229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3375843" y="1147366"/>
              <a:ext cx="1293263" cy="126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0513" fill="norm" stroke="1" extrusionOk="0">
                  <a:moveTo>
                    <a:pt x="726" y="2158"/>
                  </a:moveTo>
                  <a:cubicBezTo>
                    <a:pt x="470" y="912"/>
                    <a:pt x="215" y="-334"/>
                    <a:pt x="87" y="81"/>
                  </a:cubicBezTo>
                  <a:cubicBezTo>
                    <a:pt x="-41" y="497"/>
                    <a:pt x="-41" y="2574"/>
                    <a:pt x="172" y="6104"/>
                  </a:cubicBezTo>
                  <a:cubicBezTo>
                    <a:pt x="385" y="9635"/>
                    <a:pt x="811" y="14620"/>
                    <a:pt x="1621" y="17528"/>
                  </a:cubicBezTo>
                  <a:cubicBezTo>
                    <a:pt x="2430" y="20435"/>
                    <a:pt x="3623" y="21266"/>
                    <a:pt x="5093" y="19812"/>
                  </a:cubicBezTo>
                  <a:cubicBezTo>
                    <a:pt x="6563" y="18358"/>
                    <a:pt x="8309" y="14620"/>
                    <a:pt x="9289" y="12543"/>
                  </a:cubicBezTo>
                  <a:cubicBezTo>
                    <a:pt x="10269" y="10466"/>
                    <a:pt x="10482" y="10051"/>
                    <a:pt x="10695" y="9635"/>
                  </a:cubicBezTo>
                  <a:cubicBezTo>
                    <a:pt x="10908" y="9220"/>
                    <a:pt x="11121" y="8804"/>
                    <a:pt x="11292" y="9635"/>
                  </a:cubicBezTo>
                  <a:cubicBezTo>
                    <a:pt x="11462" y="10466"/>
                    <a:pt x="11590" y="12543"/>
                    <a:pt x="11973" y="14620"/>
                  </a:cubicBezTo>
                  <a:cubicBezTo>
                    <a:pt x="12357" y="16697"/>
                    <a:pt x="12996" y="18774"/>
                    <a:pt x="13976" y="19604"/>
                  </a:cubicBezTo>
                  <a:cubicBezTo>
                    <a:pt x="14955" y="20435"/>
                    <a:pt x="16276" y="20020"/>
                    <a:pt x="17512" y="18566"/>
                  </a:cubicBezTo>
                  <a:cubicBezTo>
                    <a:pt x="18747" y="17112"/>
                    <a:pt x="19897" y="14620"/>
                    <a:pt x="20558" y="13581"/>
                  </a:cubicBezTo>
                  <a:cubicBezTo>
                    <a:pt x="21218" y="12543"/>
                    <a:pt x="21389" y="12958"/>
                    <a:pt x="21559" y="13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3193948" y="2053725"/>
              <a:ext cx="63242" cy="281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8" h="21420" fill="norm" stroke="1" extrusionOk="0">
                  <a:moveTo>
                    <a:pt x="3508" y="6722"/>
                  </a:moveTo>
                  <a:cubicBezTo>
                    <a:pt x="6831" y="4970"/>
                    <a:pt x="10154" y="3219"/>
                    <a:pt x="13062" y="1954"/>
                  </a:cubicBezTo>
                  <a:cubicBezTo>
                    <a:pt x="15969" y="689"/>
                    <a:pt x="18462" y="-89"/>
                    <a:pt x="19708" y="8"/>
                  </a:cubicBezTo>
                  <a:cubicBezTo>
                    <a:pt x="20954" y="106"/>
                    <a:pt x="20954" y="1079"/>
                    <a:pt x="18877" y="3608"/>
                  </a:cubicBezTo>
                  <a:cubicBezTo>
                    <a:pt x="16800" y="6138"/>
                    <a:pt x="12646" y="10225"/>
                    <a:pt x="9323" y="13143"/>
                  </a:cubicBezTo>
                  <a:cubicBezTo>
                    <a:pt x="6000" y="16062"/>
                    <a:pt x="3508" y="17814"/>
                    <a:pt x="1846" y="19176"/>
                  </a:cubicBezTo>
                  <a:cubicBezTo>
                    <a:pt x="185" y="20538"/>
                    <a:pt x="-646" y="21511"/>
                    <a:pt x="600" y="21414"/>
                  </a:cubicBezTo>
                  <a:cubicBezTo>
                    <a:pt x="1846" y="21316"/>
                    <a:pt x="5169" y="20149"/>
                    <a:pt x="8492" y="18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3350408" y="2034580"/>
              <a:ext cx="52568" cy="31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260" fill="norm" stroke="1" extrusionOk="0">
                  <a:moveTo>
                    <a:pt x="0" y="4153"/>
                  </a:moveTo>
                  <a:cubicBezTo>
                    <a:pt x="3086" y="3116"/>
                    <a:pt x="6171" y="2079"/>
                    <a:pt x="9771" y="1215"/>
                  </a:cubicBezTo>
                  <a:cubicBezTo>
                    <a:pt x="13371" y="351"/>
                    <a:pt x="17486" y="-340"/>
                    <a:pt x="19543" y="178"/>
                  </a:cubicBezTo>
                  <a:cubicBezTo>
                    <a:pt x="21600" y="697"/>
                    <a:pt x="21600" y="2425"/>
                    <a:pt x="20057" y="5622"/>
                  </a:cubicBezTo>
                  <a:cubicBezTo>
                    <a:pt x="18514" y="8818"/>
                    <a:pt x="15429" y="13484"/>
                    <a:pt x="13371" y="16335"/>
                  </a:cubicBezTo>
                  <a:cubicBezTo>
                    <a:pt x="11314" y="19186"/>
                    <a:pt x="10286" y="20223"/>
                    <a:pt x="9257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3059068" y="2069385"/>
              <a:ext cx="467679" cy="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1113"/>
                  </a:moveTo>
                  <a:cubicBezTo>
                    <a:pt x="0" y="16959"/>
                    <a:pt x="0" y="12805"/>
                    <a:pt x="295" y="10313"/>
                  </a:cubicBezTo>
                  <a:cubicBezTo>
                    <a:pt x="590" y="7821"/>
                    <a:pt x="1180" y="6990"/>
                    <a:pt x="3600" y="5328"/>
                  </a:cubicBezTo>
                  <a:cubicBezTo>
                    <a:pt x="6020" y="3667"/>
                    <a:pt x="10269" y="1175"/>
                    <a:pt x="13574" y="344"/>
                  </a:cubicBezTo>
                  <a:cubicBezTo>
                    <a:pt x="16879" y="-487"/>
                    <a:pt x="19239" y="344"/>
                    <a:pt x="21600" y="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3158738" y="2540676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3174510" y="2445723"/>
              <a:ext cx="37896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296" fill="norm" stroke="1" extrusionOk="0">
                  <a:moveTo>
                    <a:pt x="20018" y="1782"/>
                  </a:moveTo>
                  <a:cubicBezTo>
                    <a:pt x="11918" y="239"/>
                    <a:pt x="3818" y="-1304"/>
                    <a:pt x="1118" y="1782"/>
                  </a:cubicBezTo>
                  <a:cubicBezTo>
                    <a:pt x="-1582" y="4867"/>
                    <a:pt x="1118" y="12582"/>
                    <a:pt x="3818" y="2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3281407" y="2556010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3296740" y="2625011"/>
              <a:ext cx="138005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3523795" y="2571344"/>
              <a:ext cx="33619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154"/>
                    <a:pt x="4867" y="8308"/>
                    <a:pt x="1782" y="11908"/>
                  </a:cubicBezTo>
                  <a:cubicBezTo>
                    <a:pt x="-1304" y="15508"/>
                    <a:pt x="239" y="18554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3228253" y="1748948"/>
              <a:ext cx="160490" cy="178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235" fill="norm" stroke="1" extrusionOk="0">
                  <a:moveTo>
                    <a:pt x="960" y="10283"/>
                  </a:moveTo>
                  <a:cubicBezTo>
                    <a:pt x="960" y="12108"/>
                    <a:pt x="960" y="13934"/>
                    <a:pt x="788" y="15911"/>
                  </a:cubicBezTo>
                  <a:cubicBezTo>
                    <a:pt x="617" y="17889"/>
                    <a:pt x="274" y="20018"/>
                    <a:pt x="102" y="19866"/>
                  </a:cubicBezTo>
                  <a:cubicBezTo>
                    <a:pt x="-69" y="19714"/>
                    <a:pt x="-69" y="17280"/>
                    <a:pt x="445" y="14390"/>
                  </a:cubicBezTo>
                  <a:cubicBezTo>
                    <a:pt x="960" y="11500"/>
                    <a:pt x="1988" y="8153"/>
                    <a:pt x="3874" y="5415"/>
                  </a:cubicBezTo>
                  <a:cubicBezTo>
                    <a:pt x="5760" y="2677"/>
                    <a:pt x="8502" y="548"/>
                    <a:pt x="11417" y="91"/>
                  </a:cubicBezTo>
                  <a:cubicBezTo>
                    <a:pt x="14331" y="-365"/>
                    <a:pt x="17417" y="852"/>
                    <a:pt x="19131" y="4655"/>
                  </a:cubicBezTo>
                  <a:cubicBezTo>
                    <a:pt x="20845" y="8458"/>
                    <a:pt x="21188" y="14846"/>
                    <a:pt x="21531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3797078" y="1997480"/>
              <a:ext cx="243347" cy="469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49" fill="norm" stroke="1" extrusionOk="0">
                  <a:moveTo>
                    <a:pt x="20750" y="4502"/>
                  </a:moveTo>
                  <a:cubicBezTo>
                    <a:pt x="20525" y="3334"/>
                    <a:pt x="20300" y="2166"/>
                    <a:pt x="19850" y="1349"/>
                  </a:cubicBezTo>
                  <a:cubicBezTo>
                    <a:pt x="19400" y="532"/>
                    <a:pt x="18725" y="65"/>
                    <a:pt x="17375" y="6"/>
                  </a:cubicBezTo>
                  <a:cubicBezTo>
                    <a:pt x="16025" y="-52"/>
                    <a:pt x="14000" y="298"/>
                    <a:pt x="12538" y="2225"/>
                  </a:cubicBezTo>
                  <a:cubicBezTo>
                    <a:pt x="11075" y="4151"/>
                    <a:pt x="10175" y="7654"/>
                    <a:pt x="10062" y="10690"/>
                  </a:cubicBezTo>
                  <a:cubicBezTo>
                    <a:pt x="9950" y="13725"/>
                    <a:pt x="10625" y="16294"/>
                    <a:pt x="11075" y="17870"/>
                  </a:cubicBezTo>
                  <a:cubicBezTo>
                    <a:pt x="11525" y="19446"/>
                    <a:pt x="11750" y="20030"/>
                    <a:pt x="11525" y="20556"/>
                  </a:cubicBezTo>
                  <a:cubicBezTo>
                    <a:pt x="11300" y="21081"/>
                    <a:pt x="10625" y="21548"/>
                    <a:pt x="9500" y="21431"/>
                  </a:cubicBezTo>
                  <a:cubicBezTo>
                    <a:pt x="8375" y="21314"/>
                    <a:pt x="6800" y="20614"/>
                    <a:pt x="5112" y="19855"/>
                  </a:cubicBezTo>
                  <a:cubicBezTo>
                    <a:pt x="3425" y="19096"/>
                    <a:pt x="1625" y="18279"/>
                    <a:pt x="725" y="17578"/>
                  </a:cubicBezTo>
                  <a:cubicBezTo>
                    <a:pt x="-175" y="16878"/>
                    <a:pt x="-175" y="16294"/>
                    <a:pt x="387" y="15885"/>
                  </a:cubicBezTo>
                  <a:cubicBezTo>
                    <a:pt x="950" y="15477"/>
                    <a:pt x="2075" y="15243"/>
                    <a:pt x="5675" y="14893"/>
                  </a:cubicBezTo>
                  <a:cubicBezTo>
                    <a:pt x="9275" y="14543"/>
                    <a:pt x="15350" y="14076"/>
                    <a:pt x="21425" y="13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4103347" y="2050148"/>
              <a:ext cx="182417" cy="40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63" fill="norm" stroke="1" extrusionOk="0">
                  <a:moveTo>
                    <a:pt x="14019" y="3992"/>
                  </a:moveTo>
                  <a:cubicBezTo>
                    <a:pt x="14314" y="3192"/>
                    <a:pt x="14610" y="2392"/>
                    <a:pt x="14758" y="1659"/>
                  </a:cubicBezTo>
                  <a:cubicBezTo>
                    <a:pt x="14906" y="926"/>
                    <a:pt x="14906" y="259"/>
                    <a:pt x="14019" y="59"/>
                  </a:cubicBezTo>
                  <a:cubicBezTo>
                    <a:pt x="13131" y="-141"/>
                    <a:pt x="11356" y="126"/>
                    <a:pt x="8988" y="1526"/>
                  </a:cubicBezTo>
                  <a:cubicBezTo>
                    <a:pt x="6621" y="2926"/>
                    <a:pt x="3662" y="5459"/>
                    <a:pt x="1887" y="8526"/>
                  </a:cubicBezTo>
                  <a:cubicBezTo>
                    <a:pt x="112" y="11592"/>
                    <a:pt x="-480" y="15192"/>
                    <a:pt x="408" y="17526"/>
                  </a:cubicBezTo>
                  <a:cubicBezTo>
                    <a:pt x="1295" y="19859"/>
                    <a:pt x="3662" y="20926"/>
                    <a:pt x="7361" y="21192"/>
                  </a:cubicBezTo>
                  <a:cubicBezTo>
                    <a:pt x="11060" y="21459"/>
                    <a:pt x="16090" y="20926"/>
                    <a:pt x="21120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4331764" y="2126667"/>
              <a:ext cx="20700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67" y="4086"/>
                    <a:pt x="8533" y="8173"/>
                    <a:pt x="12133" y="11773"/>
                  </a:cubicBezTo>
                  <a:cubicBezTo>
                    <a:pt x="15733" y="15373"/>
                    <a:pt x="18667" y="18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4416038" y="2103666"/>
              <a:ext cx="122731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21170" y="0"/>
                  </a:moveTo>
                  <a:cubicBezTo>
                    <a:pt x="18966" y="0"/>
                    <a:pt x="16762" y="0"/>
                    <a:pt x="14117" y="1562"/>
                  </a:cubicBezTo>
                  <a:cubicBezTo>
                    <a:pt x="11472" y="3125"/>
                    <a:pt x="8386" y="6249"/>
                    <a:pt x="5741" y="9102"/>
                  </a:cubicBezTo>
                  <a:cubicBezTo>
                    <a:pt x="3097" y="11955"/>
                    <a:pt x="892" y="14536"/>
                    <a:pt x="231" y="16574"/>
                  </a:cubicBezTo>
                  <a:cubicBezTo>
                    <a:pt x="-430" y="18611"/>
                    <a:pt x="452" y="20106"/>
                    <a:pt x="1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4584769" y="2326005"/>
              <a:ext cx="1" cy="21467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4600103" y="2215055"/>
              <a:ext cx="64375" cy="858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0732" fill="norm" stroke="1" extrusionOk="0">
                  <a:moveTo>
                    <a:pt x="7477" y="11981"/>
                  </a:moveTo>
                  <a:cubicBezTo>
                    <a:pt x="7477" y="15067"/>
                    <a:pt x="7477" y="18152"/>
                    <a:pt x="9554" y="19695"/>
                  </a:cubicBezTo>
                  <a:cubicBezTo>
                    <a:pt x="11631" y="21238"/>
                    <a:pt x="15785" y="21238"/>
                    <a:pt x="18277" y="18461"/>
                  </a:cubicBezTo>
                  <a:cubicBezTo>
                    <a:pt x="20769" y="15684"/>
                    <a:pt x="21600" y="10129"/>
                    <a:pt x="20354" y="6427"/>
                  </a:cubicBezTo>
                  <a:cubicBezTo>
                    <a:pt x="19108" y="2724"/>
                    <a:pt x="15785" y="872"/>
                    <a:pt x="12046" y="255"/>
                  </a:cubicBezTo>
                  <a:cubicBezTo>
                    <a:pt x="8308" y="-362"/>
                    <a:pt x="4154" y="255"/>
                    <a:pt x="0" y="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4784107" y="1973330"/>
              <a:ext cx="38335" cy="803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8" fill="norm" stroke="1" extrusionOk="0">
                  <a:moveTo>
                    <a:pt x="21600" y="0"/>
                  </a:moveTo>
                  <a:cubicBezTo>
                    <a:pt x="15840" y="206"/>
                    <a:pt x="10080" y="411"/>
                    <a:pt x="6480" y="1440"/>
                  </a:cubicBezTo>
                  <a:cubicBezTo>
                    <a:pt x="2880" y="2469"/>
                    <a:pt x="1440" y="4320"/>
                    <a:pt x="720" y="6720"/>
                  </a:cubicBezTo>
                  <a:cubicBezTo>
                    <a:pt x="0" y="9120"/>
                    <a:pt x="0" y="12069"/>
                    <a:pt x="0" y="14503"/>
                  </a:cubicBezTo>
                  <a:cubicBezTo>
                    <a:pt x="0" y="16937"/>
                    <a:pt x="0" y="18857"/>
                    <a:pt x="0" y="20023"/>
                  </a:cubicBezTo>
                  <a:cubicBezTo>
                    <a:pt x="0" y="21189"/>
                    <a:pt x="0" y="21600"/>
                    <a:pt x="1440" y="21566"/>
                  </a:cubicBezTo>
                  <a:cubicBezTo>
                    <a:pt x="2880" y="21531"/>
                    <a:pt x="5760" y="21051"/>
                    <a:pt x="8640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4897645" y="2143728"/>
              <a:ext cx="216138" cy="310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06" fill="norm" stroke="1" extrusionOk="0">
                  <a:moveTo>
                    <a:pt x="14631" y="4096"/>
                  </a:moveTo>
                  <a:cubicBezTo>
                    <a:pt x="14377" y="3043"/>
                    <a:pt x="14123" y="1989"/>
                    <a:pt x="13233" y="1462"/>
                  </a:cubicBezTo>
                  <a:cubicBezTo>
                    <a:pt x="12344" y="935"/>
                    <a:pt x="10819" y="935"/>
                    <a:pt x="8659" y="2691"/>
                  </a:cubicBezTo>
                  <a:cubicBezTo>
                    <a:pt x="6499" y="4447"/>
                    <a:pt x="3704" y="7960"/>
                    <a:pt x="2052" y="11121"/>
                  </a:cubicBezTo>
                  <a:cubicBezTo>
                    <a:pt x="400" y="14282"/>
                    <a:pt x="-108" y="17091"/>
                    <a:pt x="19" y="18847"/>
                  </a:cubicBezTo>
                  <a:cubicBezTo>
                    <a:pt x="146" y="20604"/>
                    <a:pt x="908" y="21306"/>
                    <a:pt x="2814" y="21306"/>
                  </a:cubicBezTo>
                  <a:cubicBezTo>
                    <a:pt x="4720" y="21306"/>
                    <a:pt x="7770" y="20604"/>
                    <a:pt x="10946" y="18233"/>
                  </a:cubicBezTo>
                  <a:cubicBezTo>
                    <a:pt x="14123" y="15862"/>
                    <a:pt x="17426" y="11823"/>
                    <a:pt x="18697" y="8574"/>
                  </a:cubicBezTo>
                  <a:cubicBezTo>
                    <a:pt x="19967" y="5326"/>
                    <a:pt x="19205" y="2867"/>
                    <a:pt x="17172" y="1462"/>
                  </a:cubicBezTo>
                  <a:cubicBezTo>
                    <a:pt x="15139" y="57"/>
                    <a:pt x="11836" y="-294"/>
                    <a:pt x="9167" y="233"/>
                  </a:cubicBezTo>
                  <a:cubicBezTo>
                    <a:pt x="6499" y="760"/>
                    <a:pt x="4466" y="2165"/>
                    <a:pt x="3577" y="3306"/>
                  </a:cubicBezTo>
                  <a:cubicBezTo>
                    <a:pt x="2687" y="4447"/>
                    <a:pt x="2941" y="5326"/>
                    <a:pt x="4847" y="5940"/>
                  </a:cubicBezTo>
                  <a:cubicBezTo>
                    <a:pt x="6753" y="6555"/>
                    <a:pt x="10311" y="6906"/>
                    <a:pt x="13360" y="6555"/>
                  </a:cubicBezTo>
                  <a:cubicBezTo>
                    <a:pt x="16410" y="6204"/>
                    <a:pt x="18951" y="5150"/>
                    <a:pt x="21492" y="4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5144449" y="1996331"/>
              <a:ext cx="172926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600" fill="norm" stroke="1" extrusionOk="0">
                  <a:moveTo>
                    <a:pt x="8452" y="0"/>
                  </a:moveTo>
                  <a:cubicBezTo>
                    <a:pt x="10957" y="2579"/>
                    <a:pt x="13461" y="5158"/>
                    <a:pt x="16122" y="7952"/>
                  </a:cubicBezTo>
                  <a:cubicBezTo>
                    <a:pt x="18783" y="10746"/>
                    <a:pt x="21600" y="13755"/>
                    <a:pt x="21130" y="15958"/>
                  </a:cubicBezTo>
                  <a:cubicBezTo>
                    <a:pt x="20661" y="18161"/>
                    <a:pt x="16904" y="19558"/>
                    <a:pt x="12835" y="20364"/>
                  </a:cubicBezTo>
                  <a:cubicBezTo>
                    <a:pt x="8765" y="21170"/>
                    <a:pt x="4383" y="21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2668060" y="2049998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2698727" y="2126667"/>
              <a:ext cx="214673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2583725" y="1743325"/>
              <a:ext cx="1533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2567711" y="1662446"/>
              <a:ext cx="23681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19977" fill="norm" stroke="1" extrusionOk="0">
                  <a:moveTo>
                    <a:pt x="7055" y="19977"/>
                  </a:moveTo>
                  <a:cubicBezTo>
                    <a:pt x="2735" y="11577"/>
                    <a:pt x="-1585" y="3177"/>
                    <a:pt x="575" y="777"/>
                  </a:cubicBezTo>
                  <a:cubicBezTo>
                    <a:pt x="2735" y="-1623"/>
                    <a:pt x="11375" y="1977"/>
                    <a:pt x="20015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2706394" y="1720324"/>
              <a:ext cx="2300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2714061" y="1628322"/>
              <a:ext cx="766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2757177" y="1397736"/>
              <a:ext cx="255891" cy="499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01" fill="norm" stroke="1" extrusionOk="0">
                  <a:moveTo>
                    <a:pt x="11790" y="12724"/>
                  </a:moveTo>
                  <a:cubicBezTo>
                    <a:pt x="11149" y="12290"/>
                    <a:pt x="10507" y="11856"/>
                    <a:pt x="9652" y="11639"/>
                  </a:cubicBezTo>
                  <a:cubicBezTo>
                    <a:pt x="8796" y="11422"/>
                    <a:pt x="7727" y="11422"/>
                    <a:pt x="6123" y="12398"/>
                  </a:cubicBezTo>
                  <a:cubicBezTo>
                    <a:pt x="4519" y="13375"/>
                    <a:pt x="2380" y="15329"/>
                    <a:pt x="1204" y="16903"/>
                  </a:cubicBezTo>
                  <a:cubicBezTo>
                    <a:pt x="28" y="18477"/>
                    <a:pt x="-186" y="19671"/>
                    <a:pt x="135" y="20431"/>
                  </a:cubicBezTo>
                  <a:cubicBezTo>
                    <a:pt x="456" y="21190"/>
                    <a:pt x="1311" y="21516"/>
                    <a:pt x="4091" y="20810"/>
                  </a:cubicBezTo>
                  <a:cubicBezTo>
                    <a:pt x="6871" y="20105"/>
                    <a:pt x="11576" y="18368"/>
                    <a:pt x="14464" y="15872"/>
                  </a:cubicBezTo>
                  <a:cubicBezTo>
                    <a:pt x="17351" y="13375"/>
                    <a:pt x="18420" y="10119"/>
                    <a:pt x="18634" y="7405"/>
                  </a:cubicBezTo>
                  <a:cubicBezTo>
                    <a:pt x="18848" y="4692"/>
                    <a:pt x="18206" y="2521"/>
                    <a:pt x="17351" y="1327"/>
                  </a:cubicBezTo>
                  <a:cubicBezTo>
                    <a:pt x="16495" y="133"/>
                    <a:pt x="15426" y="-84"/>
                    <a:pt x="14570" y="25"/>
                  </a:cubicBezTo>
                  <a:cubicBezTo>
                    <a:pt x="13715" y="133"/>
                    <a:pt x="13073" y="567"/>
                    <a:pt x="12646" y="1924"/>
                  </a:cubicBezTo>
                  <a:cubicBezTo>
                    <a:pt x="12218" y="3281"/>
                    <a:pt x="12004" y="5560"/>
                    <a:pt x="13501" y="7948"/>
                  </a:cubicBezTo>
                  <a:cubicBezTo>
                    <a:pt x="14998" y="10336"/>
                    <a:pt x="18206" y="12833"/>
                    <a:pt x="21414" y="15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0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986990" y="-38100"/>
              <a:ext cx="1098446" cy="1151371"/>
            </a:xfrm>
            <a:prstGeom prst="rect">
              <a:avLst/>
            </a:prstGeom>
            <a:effectLst/>
          </p:spPr>
        </p:pic>
        <p:sp>
          <p:nvSpPr>
            <p:cNvPr id="1405" name="Line"/>
            <p:cNvSpPr/>
            <p:nvPr/>
          </p:nvSpPr>
          <p:spPr>
            <a:xfrm>
              <a:off x="799408" y="3384639"/>
              <a:ext cx="189615" cy="535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434" fill="norm" stroke="1" extrusionOk="0">
                  <a:moveTo>
                    <a:pt x="21368" y="1512"/>
                  </a:moveTo>
                  <a:cubicBezTo>
                    <a:pt x="18776" y="1000"/>
                    <a:pt x="16184" y="488"/>
                    <a:pt x="14168" y="232"/>
                  </a:cubicBezTo>
                  <a:cubicBezTo>
                    <a:pt x="12152" y="-24"/>
                    <a:pt x="10712" y="-24"/>
                    <a:pt x="9272" y="27"/>
                  </a:cubicBezTo>
                  <a:cubicBezTo>
                    <a:pt x="7832" y="78"/>
                    <a:pt x="6392" y="181"/>
                    <a:pt x="5960" y="744"/>
                  </a:cubicBezTo>
                  <a:cubicBezTo>
                    <a:pt x="5528" y="1307"/>
                    <a:pt x="6104" y="2331"/>
                    <a:pt x="8120" y="3508"/>
                  </a:cubicBezTo>
                  <a:cubicBezTo>
                    <a:pt x="10136" y="4685"/>
                    <a:pt x="13592" y="6016"/>
                    <a:pt x="14888" y="7449"/>
                  </a:cubicBezTo>
                  <a:cubicBezTo>
                    <a:pt x="16184" y="8882"/>
                    <a:pt x="15320" y="10418"/>
                    <a:pt x="14024" y="11390"/>
                  </a:cubicBezTo>
                  <a:cubicBezTo>
                    <a:pt x="12728" y="12363"/>
                    <a:pt x="11000" y="12772"/>
                    <a:pt x="9128" y="13028"/>
                  </a:cubicBezTo>
                  <a:cubicBezTo>
                    <a:pt x="7256" y="13284"/>
                    <a:pt x="5240" y="13386"/>
                    <a:pt x="3512" y="13438"/>
                  </a:cubicBezTo>
                  <a:cubicBezTo>
                    <a:pt x="1784" y="13489"/>
                    <a:pt x="344" y="13489"/>
                    <a:pt x="56" y="13284"/>
                  </a:cubicBezTo>
                  <a:cubicBezTo>
                    <a:pt x="-232" y="13079"/>
                    <a:pt x="632" y="12670"/>
                    <a:pt x="1640" y="12670"/>
                  </a:cubicBezTo>
                  <a:cubicBezTo>
                    <a:pt x="2648" y="12670"/>
                    <a:pt x="3800" y="13079"/>
                    <a:pt x="4376" y="14052"/>
                  </a:cubicBezTo>
                  <a:cubicBezTo>
                    <a:pt x="4952" y="15024"/>
                    <a:pt x="4952" y="16560"/>
                    <a:pt x="4664" y="17584"/>
                  </a:cubicBezTo>
                  <a:cubicBezTo>
                    <a:pt x="4376" y="18607"/>
                    <a:pt x="3800" y="19119"/>
                    <a:pt x="3512" y="19631"/>
                  </a:cubicBezTo>
                  <a:cubicBezTo>
                    <a:pt x="3224" y="20143"/>
                    <a:pt x="3224" y="20655"/>
                    <a:pt x="3944" y="21013"/>
                  </a:cubicBezTo>
                  <a:cubicBezTo>
                    <a:pt x="4664" y="21371"/>
                    <a:pt x="6104" y="21576"/>
                    <a:pt x="8264" y="21320"/>
                  </a:cubicBezTo>
                  <a:cubicBezTo>
                    <a:pt x="10424" y="21064"/>
                    <a:pt x="13304" y="20348"/>
                    <a:pt x="16184" y="196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16704" y="3450102"/>
              <a:ext cx="241106" cy="525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467" fill="norm" stroke="1" extrusionOk="0">
                  <a:moveTo>
                    <a:pt x="1204" y="6381"/>
                  </a:moveTo>
                  <a:cubicBezTo>
                    <a:pt x="1204" y="7946"/>
                    <a:pt x="1204" y="9511"/>
                    <a:pt x="1645" y="11650"/>
                  </a:cubicBezTo>
                  <a:cubicBezTo>
                    <a:pt x="2085" y="13789"/>
                    <a:pt x="2967" y="16502"/>
                    <a:pt x="3408" y="18224"/>
                  </a:cubicBezTo>
                  <a:cubicBezTo>
                    <a:pt x="3849" y="19946"/>
                    <a:pt x="3849" y="20676"/>
                    <a:pt x="3739" y="20676"/>
                  </a:cubicBezTo>
                  <a:cubicBezTo>
                    <a:pt x="3628" y="20676"/>
                    <a:pt x="3408" y="19946"/>
                    <a:pt x="2747" y="17754"/>
                  </a:cubicBezTo>
                  <a:cubicBezTo>
                    <a:pt x="2085" y="15563"/>
                    <a:pt x="983" y="11911"/>
                    <a:pt x="873" y="8937"/>
                  </a:cubicBezTo>
                  <a:cubicBezTo>
                    <a:pt x="763" y="5963"/>
                    <a:pt x="1645" y="3668"/>
                    <a:pt x="2967" y="2207"/>
                  </a:cubicBezTo>
                  <a:cubicBezTo>
                    <a:pt x="4290" y="746"/>
                    <a:pt x="6053" y="120"/>
                    <a:pt x="8037" y="15"/>
                  </a:cubicBezTo>
                  <a:cubicBezTo>
                    <a:pt x="10020" y="-89"/>
                    <a:pt x="12224" y="328"/>
                    <a:pt x="14539" y="1737"/>
                  </a:cubicBezTo>
                  <a:cubicBezTo>
                    <a:pt x="16853" y="3146"/>
                    <a:pt x="19277" y="5546"/>
                    <a:pt x="20269" y="7998"/>
                  </a:cubicBezTo>
                  <a:cubicBezTo>
                    <a:pt x="21261" y="10450"/>
                    <a:pt x="20820" y="12954"/>
                    <a:pt x="19167" y="15094"/>
                  </a:cubicBezTo>
                  <a:cubicBezTo>
                    <a:pt x="17514" y="17233"/>
                    <a:pt x="14649" y="19007"/>
                    <a:pt x="11894" y="20050"/>
                  </a:cubicBezTo>
                  <a:cubicBezTo>
                    <a:pt x="9139" y="21094"/>
                    <a:pt x="6494" y="21407"/>
                    <a:pt x="4620" y="21459"/>
                  </a:cubicBezTo>
                  <a:cubicBezTo>
                    <a:pt x="2747" y="21511"/>
                    <a:pt x="1645" y="21302"/>
                    <a:pt x="873" y="20937"/>
                  </a:cubicBezTo>
                  <a:cubicBezTo>
                    <a:pt x="102" y="20572"/>
                    <a:pt x="-339" y="20050"/>
                    <a:pt x="322" y="19424"/>
                  </a:cubicBezTo>
                  <a:cubicBezTo>
                    <a:pt x="983" y="18798"/>
                    <a:pt x="2747" y="18068"/>
                    <a:pt x="4510" y="17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414009" y="3717755"/>
              <a:ext cx="115003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452343" y="3798038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1124239" y="3531797"/>
              <a:ext cx="217458" cy="25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26" fill="norm" stroke="1" extrusionOk="0">
                  <a:moveTo>
                    <a:pt x="2534" y="4908"/>
                  </a:moveTo>
                  <a:cubicBezTo>
                    <a:pt x="1780" y="4061"/>
                    <a:pt x="1027" y="3214"/>
                    <a:pt x="524" y="2261"/>
                  </a:cubicBezTo>
                  <a:cubicBezTo>
                    <a:pt x="22" y="1308"/>
                    <a:pt x="-229" y="250"/>
                    <a:pt x="273" y="38"/>
                  </a:cubicBezTo>
                  <a:cubicBezTo>
                    <a:pt x="776" y="-174"/>
                    <a:pt x="2031" y="461"/>
                    <a:pt x="4292" y="3002"/>
                  </a:cubicBezTo>
                  <a:cubicBezTo>
                    <a:pt x="6552" y="5544"/>
                    <a:pt x="9818" y="9991"/>
                    <a:pt x="12831" y="13379"/>
                  </a:cubicBezTo>
                  <a:cubicBezTo>
                    <a:pt x="15845" y="16767"/>
                    <a:pt x="18608" y="19097"/>
                    <a:pt x="21371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1180693" y="3497224"/>
              <a:ext cx="168671" cy="377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21600" y="103"/>
                  </a:moveTo>
                  <a:cubicBezTo>
                    <a:pt x="19964" y="-42"/>
                    <a:pt x="18327" y="-187"/>
                    <a:pt x="16364" y="828"/>
                  </a:cubicBezTo>
                  <a:cubicBezTo>
                    <a:pt x="14400" y="1843"/>
                    <a:pt x="12109" y="4017"/>
                    <a:pt x="9491" y="7206"/>
                  </a:cubicBezTo>
                  <a:cubicBezTo>
                    <a:pt x="6873" y="10396"/>
                    <a:pt x="3927" y="14600"/>
                    <a:pt x="2291" y="17136"/>
                  </a:cubicBezTo>
                  <a:cubicBezTo>
                    <a:pt x="655" y="19673"/>
                    <a:pt x="327" y="20543"/>
                    <a:pt x="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1395364" y="3736703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1633036" y="3736703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1939710" y="3752037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2208049" y="3581613"/>
              <a:ext cx="276007" cy="277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2" fill="norm" stroke="1" extrusionOk="0">
                  <a:moveTo>
                    <a:pt x="0" y="135"/>
                  </a:moveTo>
                  <a:cubicBezTo>
                    <a:pt x="1000" y="-62"/>
                    <a:pt x="2000" y="-258"/>
                    <a:pt x="4200" y="1215"/>
                  </a:cubicBezTo>
                  <a:cubicBezTo>
                    <a:pt x="6400" y="2687"/>
                    <a:pt x="9800" y="5829"/>
                    <a:pt x="12800" y="8971"/>
                  </a:cubicBezTo>
                  <a:cubicBezTo>
                    <a:pt x="15800" y="12113"/>
                    <a:pt x="18400" y="15255"/>
                    <a:pt x="19800" y="17317"/>
                  </a:cubicBezTo>
                  <a:cubicBezTo>
                    <a:pt x="21200" y="19378"/>
                    <a:pt x="21400" y="20360"/>
                    <a:pt x="21600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2330719" y="3560366"/>
              <a:ext cx="138004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00" y="3983"/>
                    <a:pt x="12800" y="7966"/>
                    <a:pt x="9200" y="11566"/>
                  </a:cubicBezTo>
                  <a:cubicBezTo>
                    <a:pt x="5600" y="15166"/>
                    <a:pt x="2800" y="183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2540279" y="3770240"/>
              <a:ext cx="150782" cy="147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9" fill="norm" stroke="1" extrusionOk="0">
                  <a:moveTo>
                    <a:pt x="732" y="6076"/>
                  </a:moveTo>
                  <a:cubicBezTo>
                    <a:pt x="732" y="9676"/>
                    <a:pt x="732" y="13276"/>
                    <a:pt x="549" y="16156"/>
                  </a:cubicBezTo>
                  <a:cubicBezTo>
                    <a:pt x="366" y="19036"/>
                    <a:pt x="0" y="21196"/>
                    <a:pt x="0" y="20656"/>
                  </a:cubicBezTo>
                  <a:cubicBezTo>
                    <a:pt x="0" y="20116"/>
                    <a:pt x="366" y="16876"/>
                    <a:pt x="1464" y="13276"/>
                  </a:cubicBezTo>
                  <a:cubicBezTo>
                    <a:pt x="2563" y="9676"/>
                    <a:pt x="4393" y="5716"/>
                    <a:pt x="6041" y="3196"/>
                  </a:cubicBezTo>
                  <a:cubicBezTo>
                    <a:pt x="7688" y="676"/>
                    <a:pt x="9153" y="-404"/>
                    <a:pt x="11349" y="136"/>
                  </a:cubicBezTo>
                  <a:cubicBezTo>
                    <a:pt x="13546" y="676"/>
                    <a:pt x="16475" y="2836"/>
                    <a:pt x="18305" y="5896"/>
                  </a:cubicBezTo>
                  <a:cubicBezTo>
                    <a:pt x="20136" y="8956"/>
                    <a:pt x="20868" y="12916"/>
                    <a:pt x="21600" y="16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2737061" y="3439768"/>
              <a:ext cx="113548" cy="572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9" h="21522" fill="norm" stroke="1" extrusionOk="0">
                  <a:moveTo>
                    <a:pt x="0" y="1074"/>
                  </a:moveTo>
                  <a:cubicBezTo>
                    <a:pt x="919" y="594"/>
                    <a:pt x="1838" y="114"/>
                    <a:pt x="3447" y="18"/>
                  </a:cubicBezTo>
                  <a:cubicBezTo>
                    <a:pt x="5055" y="-78"/>
                    <a:pt x="7353" y="210"/>
                    <a:pt x="9421" y="786"/>
                  </a:cubicBezTo>
                  <a:cubicBezTo>
                    <a:pt x="11489" y="1362"/>
                    <a:pt x="13328" y="2226"/>
                    <a:pt x="13787" y="3234"/>
                  </a:cubicBezTo>
                  <a:cubicBezTo>
                    <a:pt x="14247" y="4242"/>
                    <a:pt x="13328" y="5394"/>
                    <a:pt x="11949" y="6690"/>
                  </a:cubicBezTo>
                  <a:cubicBezTo>
                    <a:pt x="10570" y="7986"/>
                    <a:pt x="8732" y="9426"/>
                    <a:pt x="9651" y="10722"/>
                  </a:cubicBezTo>
                  <a:cubicBezTo>
                    <a:pt x="10570" y="12018"/>
                    <a:pt x="14247" y="13170"/>
                    <a:pt x="17004" y="14226"/>
                  </a:cubicBezTo>
                  <a:cubicBezTo>
                    <a:pt x="19762" y="15282"/>
                    <a:pt x="21600" y="16242"/>
                    <a:pt x="19532" y="17442"/>
                  </a:cubicBezTo>
                  <a:cubicBezTo>
                    <a:pt x="17464" y="18642"/>
                    <a:pt x="11489" y="20082"/>
                    <a:pt x="5515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3221209" y="3759704"/>
              <a:ext cx="382206" cy="16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56" fill="norm" stroke="1" extrusionOk="0">
                  <a:moveTo>
                    <a:pt x="800" y="15709"/>
                  </a:moveTo>
                  <a:cubicBezTo>
                    <a:pt x="368" y="14400"/>
                    <a:pt x="-64" y="13091"/>
                    <a:pt x="8" y="10800"/>
                  </a:cubicBezTo>
                  <a:cubicBezTo>
                    <a:pt x="80" y="8509"/>
                    <a:pt x="656" y="5236"/>
                    <a:pt x="1664" y="3109"/>
                  </a:cubicBezTo>
                  <a:cubicBezTo>
                    <a:pt x="2672" y="982"/>
                    <a:pt x="4112" y="0"/>
                    <a:pt x="5264" y="982"/>
                  </a:cubicBezTo>
                  <a:cubicBezTo>
                    <a:pt x="6416" y="1964"/>
                    <a:pt x="7280" y="4909"/>
                    <a:pt x="8144" y="7855"/>
                  </a:cubicBezTo>
                  <a:cubicBezTo>
                    <a:pt x="9008" y="10800"/>
                    <a:pt x="9872" y="13745"/>
                    <a:pt x="10592" y="16036"/>
                  </a:cubicBezTo>
                  <a:cubicBezTo>
                    <a:pt x="11312" y="18327"/>
                    <a:pt x="11888" y="19964"/>
                    <a:pt x="12536" y="20782"/>
                  </a:cubicBezTo>
                  <a:cubicBezTo>
                    <a:pt x="13184" y="21600"/>
                    <a:pt x="13904" y="21600"/>
                    <a:pt x="15272" y="18818"/>
                  </a:cubicBezTo>
                  <a:cubicBezTo>
                    <a:pt x="16640" y="16036"/>
                    <a:pt x="18656" y="10473"/>
                    <a:pt x="19808" y="6873"/>
                  </a:cubicBezTo>
                  <a:cubicBezTo>
                    <a:pt x="20960" y="3273"/>
                    <a:pt x="21248" y="1636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3118258" y="3398506"/>
              <a:ext cx="140149" cy="198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023" fill="norm" stroke="1" extrusionOk="0">
                  <a:moveTo>
                    <a:pt x="18838" y="4140"/>
                  </a:moveTo>
                  <a:cubicBezTo>
                    <a:pt x="18452" y="2790"/>
                    <a:pt x="18066" y="1440"/>
                    <a:pt x="16523" y="630"/>
                  </a:cubicBezTo>
                  <a:cubicBezTo>
                    <a:pt x="14981" y="-180"/>
                    <a:pt x="12281" y="-450"/>
                    <a:pt x="9388" y="1305"/>
                  </a:cubicBezTo>
                  <a:cubicBezTo>
                    <a:pt x="6495" y="3060"/>
                    <a:pt x="3409" y="6840"/>
                    <a:pt x="1673" y="9810"/>
                  </a:cubicBezTo>
                  <a:cubicBezTo>
                    <a:pt x="-62" y="12780"/>
                    <a:pt x="-448" y="14940"/>
                    <a:pt x="516" y="16965"/>
                  </a:cubicBezTo>
                  <a:cubicBezTo>
                    <a:pt x="1481" y="18990"/>
                    <a:pt x="3795" y="20880"/>
                    <a:pt x="7459" y="21015"/>
                  </a:cubicBezTo>
                  <a:cubicBezTo>
                    <a:pt x="11123" y="21150"/>
                    <a:pt x="16138" y="19530"/>
                    <a:pt x="21152" y="17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Shape"/>
            <p:cNvSpPr/>
            <p:nvPr/>
          </p:nvSpPr>
          <p:spPr>
            <a:xfrm>
              <a:off x="3263986" y="3453030"/>
              <a:ext cx="100798" cy="9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153" fill="norm" stroke="1" extrusionOk="0">
                  <a:moveTo>
                    <a:pt x="13075" y="0"/>
                  </a:moveTo>
                  <a:cubicBezTo>
                    <a:pt x="10440" y="0"/>
                    <a:pt x="7806" y="0"/>
                    <a:pt x="5699" y="1108"/>
                  </a:cubicBezTo>
                  <a:cubicBezTo>
                    <a:pt x="3592" y="2215"/>
                    <a:pt x="2011" y="4431"/>
                    <a:pt x="958" y="6923"/>
                  </a:cubicBezTo>
                  <a:cubicBezTo>
                    <a:pt x="-96" y="9415"/>
                    <a:pt x="-623" y="12185"/>
                    <a:pt x="1221" y="14954"/>
                  </a:cubicBezTo>
                  <a:cubicBezTo>
                    <a:pt x="3065" y="17723"/>
                    <a:pt x="7279" y="20492"/>
                    <a:pt x="10440" y="21046"/>
                  </a:cubicBezTo>
                  <a:cubicBezTo>
                    <a:pt x="13601" y="21600"/>
                    <a:pt x="15709" y="19938"/>
                    <a:pt x="17289" y="17723"/>
                  </a:cubicBezTo>
                  <a:cubicBezTo>
                    <a:pt x="18870" y="15508"/>
                    <a:pt x="19923" y="12738"/>
                    <a:pt x="20450" y="9969"/>
                  </a:cubicBezTo>
                  <a:cubicBezTo>
                    <a:pt x="20977" y="7200"/>
                    <a:pt x="20977" y="4431"/>
                    <a:pt x="19660" y="2769"/>
                  </a:cubicBezTo>
                  <a:cubicBezTo>
                    <a:pt x="18343" y="1108"/>
                    <a:pt x="15709" y="554"/>
                    <a:pt x="130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3404076" y="3425920"/>
              <a:ext cx="107337" cy="12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0" y="1952"/>
                  </a:moveTo>
                  <a:cubicBezTo>
                    <a:pt x="1543" y="3646"/>
                    <a:pt x="3086" y="5340"/>
                    <a:pt x="3857" y="7246"/>
                  </a:cubicBezTo>
                  <a:cubicBezTo>
                    <a:pt x="4629" y="9152"/>
                    <a:pt x="4629" y="11270"/>
                    <a:pt x="4114" y="13811"/>
                  </a:cubicBezTo>
                  <a:cubicBezTo>
                    <a:pt x="3600" y="16352"/>
                    <a:pt x="2571" y="19317"/>
                    <a:pt x="2057" y="19740"/>
                  </a:cubicBezTo>
                  <a:cubicBezTo>
                    <a:pt x="1543" y="20164"/>
                    <a:pt x="1543" y="18046"/>
                    <a:pt x="2829" y="14658"/>
                  </a:cubicBezTo>
                  <a:cubicBezTo>
                    <a:pt x="4114" y="11270"/>
                    <a:pt x="6686" y="6611"/>
                    <a:pt x="9514" y="3646"/>
                  </a:cubicBezTo>
                  <a:cubicBezTo>
                    <a:pt x="12343" y="682"/>
                    <a:pt x="15429" y="-589"/>
                    <a:pt x="16971" y="258"/>
                  </a:cubicBezTo>
                  <a:cubicBezTo>
                    <a:pt x="18514" y="1105"/>
                    <a:pt x="18514" y="4070"/>
                    <a:pt x="19029" y="7882"/>
                  </a:cubicBezTo>
                  <a:cubicBezTo>
                    <a:pt x="19543" y="11693"/>
                    <a:pt x="20571" y="16352"/>
                    <a:pt x="21600" y="2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3577375" y="3203755"/>
              <a:ext cx="105648" cy="343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358" fill="norm" stroke="1" extrusionOk="0">
                  <a:moveTo>
                    <a:pt x="11146" y="15492"/>
                  </a:moveTo>
                  <a:cubicBezTo>
                    <a:pt x="11649" y="14698"/>
                    <a:pt x="12151" y="13903"/>
                    <a:pt x="11146" y="13586"/>
                  </a:cubicBezTo>
                  <a:cubicBezTo>
                    <a:pt x="10142" y="13268"/>
                    <a:pt x="7630" y="13427"/>
                    <a:pt x="5370" y="14459"/>
                  </a:cubicBezTo>
                  <a:cubicBezTo>
                    <a:pt x="3109" y="15492"/>
                    <a:pt x="1100" y="17398"/>
                    <a:pt x="346" y="18748"/>
                  </a:cubicBezTo>
                  <a:cubicBezTo>
                    <a:pt x="-407" y="20098"/>
                    <a:pt x="95" y="20892"/>
                    <a:pt x="1602" y="21209"/>
                  </a:cubicBezTo>
                  <a:cubicBezTo>
                    <a:pt x="3109" y="21527"/>
                    <a:pt x="5621" y="21368"/>
                    <a:pt x="8886" y="20415"/>
                  </a:cubicBezTo>
                  <a:cubicBezTo>
                    <a:pt x="12151" y="19462"/>
                    <a:pt x="16170" y="17715"/>
                    <a:pt x="18430" y="14380"/>
                  </a:cubicBezTo>
                  <a:cubicBezTo>
                    <a:pt x="20691" y="11045"/>
                    <a:pt x="21193" y="6121"/>
                    <a:pt x="20440" y="3342"/>
                  </a:cubicBezTo>
                  <a:cubicBezTo>
                    <a:pt x="19686" y="562"/>
                    <a:pt x="17677" y="-73"/>
                    <a:pt x="15667" y="6"/>
                  </a:cubicBezTo>
                  <a:cubicBezTo>
                    <a:pt x="13658" y="86"/>
                    <a:pt x="11649" y="880"/>
                    <a:pt x="10142" y="2945"/>
                  </a:cubicBezTo>
                  <a:cubicBezTo>
                    <a:pt x="8635" y="5009"/>
                    <a:pt x="7630" y="8345"/>
                    <a:pt x="8133" y="10965"/>
                  </a:cubicBezTo>
                  <a:cubicBezTo>
                    <a:pt x="8635" y="13586"/>
                    <a:pt x="10644" y="15492"/>
                    <a:pt x="12653" y="17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3749084" y="3483698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4048091" y="3445363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4063425" y="3361028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4140093" y="3445363"/>
              <a:ext cx="1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4155427" y="3376362"/>
              <a:ext cx="30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4217371" y="3163793"/>
              <a:ext cx="221730" cy="38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30" fill="norm" stroke="1" extrusionOk="0">
                  <a:moveTo>
                    <a:pt x="13348" y="13350"/>
                  </a:moveTo>
                  <a:cubicBezTo>
                    <a:pt x="10120" y="13350"/>
                    <a:pt x="6893" y="13350"/>
                    <a:pt x="4658" y="14051"/>
                  </a:cubicBezTo>
                  <a:cubicBezTo>
                    <a:pt x="2424" y="14753"/>
                    <a:pt x="1182" y="16155"/>
                    <a:pt x="562" y="17207"/>
                  </a:cubicBezTo>
                  <a:cubicBezTo>
                    <a:pt x="-59" y="18259"/>
                    <a:pt x="-59" y="18960"/>
                    <a:pt x="65" y="19662"/>
                  </a:cubicBezTo>
                  <a:cubicBezTo>
                    <a:pt x="189" y="20363"/>
                    <a:pt x="438" y="21064"/>
                    <a:pt x="1803" y="21275"/>
                  </a:cubicBezTo>
                  <a:cubicBezTo>
                    <a:pt x="3169" y="21485"/>
                    <a:pt x="5651" y="21204"/>
                    <a:pt x="8258" y="18680"/>
                  </a:cubicBezTo>
                  <a:cubicBezTo>
                    <a:pt x="10865" y="16155"/>
                    <a:pt x="13596" y="11386"/>
                    <a:pt x="14962" y="8160"/>
                  </a:cubicBezTo>
                  <a:cubicBezTo>
                    <a:pt x="16327" y="4934"/>
                    <a:pt x="16327" y="3251"/>
                    <a:pt x="16327" y="2059"/>
                  </a:cubicBezTo>
                  <a:cubicBezTo>
                    <a:pt x="16327" y="867"/>
                    <a:pt x="16327" y="166"/>
                    <a:pt x="15831" y="25"/>
                  </a:cubicBezTo>
                  <a:cubicBezTo>
                    <a:pt x="15334" y="-115"/>
                    <a:pt x="14341" y="306"/>
                    <a:pt x="13844" y="2129"/>
                  </a:cubicBezTo>
                  <a:cubicBezTo>
                    <a:pt x="13348" y="3953"/>
                    <a:pt x="13348" y="7179"/>
                    <a:pt x="14713" y="10124"/>
                  </a:cubicBezTo>
                  <a:cubicBezTo>
                    <a:pt x="16079" y="13069"/>
                    <a:pt x="18810" y="15734"/>
                    <a:pt x="21541" y="18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4776441" y="3583366"/>
              <a:ext cx="337342" cy="41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0" y="0"/>
                  </a:moveTo>
                  <a:cubicBezTo>
                    <a:pt x="3109" y="1988"/>
                    <a:pt x="6218" y="3975"/>
                    <a:pt x="9327" y="6626"/>
                  </a:cubicBezTo>
                  <a:cubicBezTo>
                    <a:pt x="12436" y="9276"/>
                    <a:pt x="15545" y="12589"/>
                    <a:pt x="17427" y="14842"/>
                  </a:cubicBezTo>
                  <a:cubicBezTo>
                    <a:pt x="19309" y="17094"/>
                    <a:pt x="19964" y="18287"/>
                    <a:pt x="20455" y="19347"/>
                  </a:cubicBezTo>
                  <a:cubicBezTo>
                    <a:pt x="20945" y="20407"/>
                    <a:pt x="21273" y="21335"/>
                    <a:pt x="21436" y="21467"/>
                  </a:cubicBezTo>
                  <a:cubicBezTo>
                    <a:pt x="21600" y="21600"/>
                    <a:pt x="21600" y="20937"/>
                    <a:pt x="21600" y="20142"/>
                  </a:cubicBezTo>
                  <a:cubicBezTo>
                    <a:pt x="21600" y="19347"/>
                    <a:pt x="21600" y="18420"/>
                    <a:pt x="21600" y="17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4877698" y="3545032"/>
              <a:ext cx="234030" cy="462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3" h="21460" fill="norm" stroke="1" extrusionOk="0">
                  <a:moveTo>
                    <a:pt x="19848" y="2136"/>
                  </a:moveTo>
                  <a:cubicBezTo>
                    <a:pt x="20538" y="1068"/>
                    <a:pt x="21227" y="0"/>
                    <a:pt x="20997" y="0"/>
                  </a:cubicBezTo>
                  <a:cubicBezTo>
                    <a:pt x="20767" y="0"/>
                    <a:pt x="19618" y="1068"/>
                    <a:pt x="17206" y="3501"/>
                  </a:cubicBezTo>
                  <a:cubicBezTo>
                    <a:pt x="14793" y="5934"/>
                    <a:pt x="11116" y="9732"/>
                    <a:pt x="8129" y="12640"/>
                  </a:cubicBezTo>
                  <a:cubicBezTo>
                    <a:pt x="5142" y="15547"/>
                    <a:pt x="2844" y="17565"/>
                    <a:pt x="1465" y="18989"/>
                  </a:cubicBezTo>
                  <a:cubicBezTo>
                    <a:pt x="87" y="20413"/>
                    <a:pt x="-373" y="21244"/>
                    <a:pt x="316" y="21422"/>
                  </a:cubicBezTo>
                  <a:cubicBezTo>
                    <a:pt x="1006" y="21600"/>
                    <a:pt x="2844" y="21125"/>
                    <a:pt x="4682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5376726" y="3516688"/>
              <a:ext cx="181733" cy="480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363" fill="norm" stroke="1" extrusionOk="0">
                  <a:moveTo>
                    <a:pt x="18378" y="1943"/>
                  </a:moveTo>
                  <a:cubicBezTo>
                    <a:pt x="18082" y="1261"/>
                    <a:pt x="17786" y="579"/>
                    <a:pt x="16898" y="238"/>
                  </a:cubicBezTo>
                  <a:cubicBezTo>
                    <a:pt x="16011" y="-103"/>
                    <a:pt x="14531" y="-103"/>
                    <a:pt x="12756" y="409"/>
                  </a:cubicBezTo>
                  <a:cubicBezTo>
                    <a:pt x="10981" y="920"/>
                    <a:pt x="8909" y="1943"/>
                    <a:pt x="6542" y="4274"/>
                  </a:cubicBezTo>
                  <a:cubicBezTo>
                    <a:pt x="4175" y="6604"/>
                    <a:pt x="1512" y="10242"/>
                    <a:pt x="477" y="13028"/>
                  </a:cubicBezTo>
                  <a:cubicBezTo>
                    <a:pt x="-559" y="15813"/>
                    <a:pt x="33" y="17745"/>
                    <a:pt x="2844" y="19053"/>
                  </a:cubicBezTo>
                  <a:cubicBezTo>
                    <a:pt x="5655" y="20360"/>
                    <a:pt x="10685" y="21042"/>
                    <a:pt x="14088" y="21270"/>
                  </a:cubicBezTo>
                  <a:cubicBezTo>
                    <a:pt x="17490" y="21497"/>
                    <a:pt x="19266" y="21270"/>
                    <a:pt x="21041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5632571" y="3584467"/>
              <a:ext cx="270896" cy="387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16098" y="4174"/>
                  </a:moveTo>
                  <a:cubicBezTo>
                    <a:pt x="16098" y="3468"/>
                    <a:pt x="16098" y="2763"/>
                    <a:pt x="15691" y="2198"/>
                  </a:cubicBezTo>
                  <a:cubicBezTo>
                    <a:pt x="15283" y="1633"/>
                    <a:pt x="14468" y="1210"/>
                    <a:pt x="13041" y="1351"/>
                  </a:cubicBezTo>
                  <a:cubicBezTo>
                    <a:pt x="11615" y="1492"/>
                    <a:pt x="9577" y="2198"/>
                    <a:pt x="7438" y="3892"/>
                  </a:cubicBezTo>
                  <a:cubicBezTo>
                    <a:pt x="5298" y="5586"/>
                    <a:pt x="3057" y="8268"/>
                    <a:pt x="1732" y="10668"/>
                  </a:cubicBezTo>
                  <a:cubicBezTo>
                    <a:pt x="408" y="13068"/>
                    <a:pt x="0" y="15186"/>
                    <a:pt x="0" y="16668"/>
                  </a:cubicBezTo>
                  <a:cubicBezTo>
                    <a:pt x="0" y="18151"/>
                    <a:pt x="408" y="18998"/>
                    <a:pt x="1732" y="19704"/>
                  </a:cubicBezTo>
                  <a:cubicBezTo>
                    <a:pt x="3057" y="20410"/>
                    <a:pt x="5298" y="20974"/>
                    <a:pt x="6928" y="21257"/>
                  </a:cubicBezTo>
                  <a:cubicBezTo>
                    <a:pt x="8558" y="21539"/>
                    <a:pt x="9577" y="21539"/>
                    <a:pt x="11004" y="20833"/>
                  </a:cubicBezTo>
                  <a:cubicBezTo>
                    <a:pt x="12430" y="20127"/>
                    <a:pt x="14264" y="18715"/>
                    <a:pt x="15487" y="16245"/>
                  </a:cubicBezTo>
                  <a:cubicBezTo>
                    <a:pt x="16709" y="13774"/>
                    <a:pt x="17321" y="10245"/>
                    <a:pt x="17015" y="7563"/>
                  </a:cubicBezTo>
                  <a:cubicBezTo>
                    <a:pt x="16709" y="4880"/>
                    <a:pt x="15487" y="3045"/>
                    <a:pt x="13857" y="1915"/>
                  </a:cubicBezTo>
                  <a:cubicBezTo>
                    <a:pt x="12226" y="786"/>
                    <a:pt x="10189" y="363"/>
                    <a:pt x="8457" y="151"/>
                  </a:cubicBezTo>
                  <a:cubicBezTo>
                    <a:pt x="6725" y="-61"/>
                    <a:pt x="5298" y="-61"/>
                    <a:pt x="4177" y="221"/>
                  </a:cubicBezTo>
                  <a:cubicBezTo>
                    <a:pt x="3057" y="504"/>
                    <a:pt x="2242" y="1068"/>
                    <a:pt x="1834" y="1915"/>
                  </a:cubicBezTo>
                  <a:cubicBezTo>
                    <a:pt x="1426" y="2763"/>
                    <a:pt x="1426" y="3892"/>
                    <a:pt x="1834" y="4739"/>
                  </a:cubicBezTo>
                  <a:cubicBezTo>
                    <a:pt x="2242" y="5586"/>
                    <a:pt x="3057" y="6151"/>
                    <a:pt x="6419" y="6504"/>
                  </a:cubicBezTo>
                  <a:cubicBezTo>
                    <a:pt x="9781" y="6857"/>
                    <a:pt x="15691" y="6998"/>
                    <a:pt x="21600" y="7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5903466" y="3499031"/>
              <a:ext cx="164603" cy="467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485" fill="norm" stroke="1" extrusionOk="0">
                  <a:moveTo>
                    <a:pt x="7737" y="0"/>
                  </a:moveTo>
                  <a:cubicBezTo>
                    <a:pt x="11284" y="1996"/>
                    <a:pt x="14830" y="3991"/>
                    <a:pt x="17409" y="6398"/>
                  </a:cubicBezTo>
                  <a:cubicBezTo>
                    <a:pt x="19988" y="8804"/>
                    <a:pt x="21600" y="11622"/>
                    <a:pt x="20310" y="13970"/>
                  </a:cubicBezTo>
                  <a:cubicBezTo>
                    <a:pt x="19021" y="16317"/>
                    <a:pt x="14830" y="18196"/>
                    <a:pt x="11928" y="19428"/>
                  </a:cubicBezTo>
                  <a:cubicBezTo>
                    <a:pt x="9027" y="20661"/>
                    <a:pt x="7415" y="21248"/>
                    <a:pt x="5642" y="21424"/>
                  </a:cubicBezTo>
                  <a:cubicBezTo>
                    <a:pt x="3869" y="21600"/>
                    <a:pt x="1934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3819683" y="3154024"/>
              <a:ext cx="45877" cy="76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0906" fill="norm" stroke="1" extrusionOk="0">
                  <a:moveTo>
                    <a:pt x="16342" y="8361"/>
                  </a:moveTo>
                  <a:cubicBezTo>
                    <a:pt x="10657" y="9755"/>
                    <a:pt x="4973" y="11148"/>
                    <a:pt x="2131" y="13587"/>
                  </a:cubicBezTo>
                  <a:cubicBezTo>
                    <a:pt x="-711" y="16026"/>
                    <a:pt x="-711" y="19510"/>
                    <a:pt x="2131" y="20555"/>
                  </a:cubicBezTo>
                  <a:cubicBezTo>
                    <a:pt x="4973" y="21600"/>
                    <a:pt x="10657" y="20206"/>
                    <a:pt x="14636" y="17768"/>
                  </a:cubicBezTo>
                  <a:cubicBezTo>
                    <a:pt x="18615" y="15329"/>
                    <a:pt x="20889" y="11845"/>
                    <a:pt x="20321" y="8710"/>
                  </a:cubicBezTo>
                  <a:cubicBezTo>
                    <a:pt x="19752" y="5574"/>
                    <a:pt x="16342" y="2787"/>
                    <a:pt x="129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3959574" y="3096923"/>
              <a:ext cx="80851" cy="8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927" fill="norm" stroke="1" extrusionOk="0">
                  <a:moveTo>
                    <a:pt x="1104" y="6206"/>
                  </a:moveTo>
                  <a:cubicBezTo>
                    <a:pt x="1104" y="9206"/>
                    <a:pt x="1104" y="12206"/>
                    <a:pt x="1104" y="15206"/>
                  </a:cubicBezTo>
                  <a:cubicBezTo>
                    <a:pt x="1104" y="18206"/>
                    <a:pt x="1104" y="21206"/>
                    <a:pt x="766" y="20906"/>
                  </a:cubicBezTo>
                  <a:cubicBezTo>
                    <a:pt x="429" y="20606"/>
                    <a:pt x="-246" y="17006"/>
                    <a:pt x="92" y="13706"/>
                  </a:cubicBezTo>
                  <a:cubicBezTo>
                    <a:pt x="429" y="10406"/>
                    <a:pt x="1779" y="7406"/>
                    <a:pt x="3804" y="5006"/>
                  </a:cubicBezTo>
                  <a:cubicBezTo>
                    <a:pt x="5829" y="2606"/>
                    <a:pt x="8529" y="806"/>
                    <a:pt x="11567" y="206"/>
                  </a:cubicBezTo>
                  <a:cubicBezTo>
                    <a:pt x="14604" y="-394"/>
                    <a:pt x="17979" y="206"/>
                    <a:pt x="19667" y="3506"/>
                  </a:cubicBezTo>
                  <a:cubicBezTo>
                    <a:pt x="21354" y="6806"/>
                    <a:pt x="21354" y="12806"/>
                    <a:pt x="21354" y="18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4143612" y="2927743"/>
              <a:ext cx="203487" cy="258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203" fill="norm" stroke="1" extrusionOk="0">
                  <a:moveTo>
                    <a:pt x="7728" y="8502"/>
                  </a:moveTo>
                  <a:cubicBezTo>
                    <a:pt x="6378" y="8292"/>
                    <a:pt x="5028" y="8083"/>
                    <a:pt x="3948" y="8502"/>
                  </a:cubicBezTo>
                  <a:cubicBezTo>
                    <a:pt x="2868" y="8921"/>
                    <a:pt x="2058" y="9970"/>
                    <a:pt x="1383" y="11648"/>
                  </a:cubicBezTo>
                  <a:cubicBezTo>
                    <a:pt x="708" y="13325"/>
                    <a:pt x="168" y="15632"/>
                    <a:pt x="33" y="17310"/>
                  </a:cubicBezTo>
                  <a:cubicBezTo>
                    <a:pt x="-102" y="18987"/>
                    <a:pt x="168" y="20036"/>
                    <a:pt x="978" y="20665"/>
                  </a:cubicBezTo>
                  <a:cubicBezTo>
                    <a:pt x="1788" y="21294"/>
                    <a:pt x="3138" y="21504"/>
                    <a:pt x="5433" y="20560"/>
                  </a:cubicBezTo>
                  <a:cubicBezTo>
                    <a:pt x="7728" y="19617"/>
                    <a:pt x="10968" y="17520"/>
                    <a:pt x="12723" y="14688"/>
                  </a:cubicBezTo>
                  <a:cubicBezTo>
                    <a:pt x="14478" y="11857"/>
                    <a:pt x="14748" y="8292"/>
                    <a:pt x="14883" y="5986"/>
                  </a:cubicBezTo>
                  <a:cubicBezTo>
                    <a:pt x="15018" y="3679"/>
                    <a:pt x="15018" y="2630"/>
                    <a:pt x="14613" y="1687"/>
                  </a:cubicBezTo>
                  <a:cubicBezTo>
                    <a:pt x="14208" y="743"/>
                    <a:pt x="13398" y="-96"/>
                    <a:pt x="11778" y="9"/>
                  </a:cubicBezTo>
                  <a:cubicBezTo>
                    <a:pt x="10158" y="114"/>
                    <a:pt x="7728" y="1162"/>
                    <a:pt x="6243" y="2945"/>
                  </a:cubicBezTo>
                  <a:cubicBezTo>
                    <a:pt x="4758" y="4727"/>
                    <a:pt x="4218" y="7244"/>
                    <a:pt x="4488" y="8817"/>
                  </a:cubicBezTo>
                  <a:cubicBezTo>
                    <a:pt x="4758" y="10389"/>
                    <a:pt x="5838" y="11019"/>
                    <a:pt x="8808" y="10914"/>
                  </a:cubicBezTo>
                  <a:cubicBezTo>
                    <a:pt x="11778" y="10809"/>
                    <a:pt x="16638" y="9970"/>
                    <a:pt x="21498" y="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3826972" y="3123356"/>
              <a:ext cx="119534" cy="127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107" fill="norm" stroke="1" extrusionOk="0">
                  <a:moveTo>
                    <a:pt x="10585" y="5082"/>
                  </a:moveTo>
                  <a:cubicBezTo>
                    <a:pt x="9235" y="3388"/>
                    <a:pt x="7885" y="1694"/>
                    <a:pt x="6535" y="1694"/>
                  </a:cubicBezTo>
                  <a:cubicBezTo>
                    <a:pt x="5185" y="1694"/>
                    <a:pt x="3835" y="3388"/>
                    <a:pt x="2710" y="5294"/>
                  </a:cubicBezTo>
                  <a:cubicBezTo>
                    <a:pt x="1585" y="7200"/>
                    <a:pt x="685" y="9318"/>
                    <a:pt x="235" y="12071"/>
                  </a:cubicBezTo>
                  <a:cubicBezTo>
                    <a:pt x="-215" y="14824"/>
                    <a:pt x="-215" y="18212"/>
                    <a:pt x="2035" y="19906"/>
                  </a:cubicBezTo>
                  <a:cubicBezTo>
                    <a:pt x="4285" y="21600"/>
                    <a:pt x="8785" y="21600"/>
                    <a:pt x="12385" y="19271"/>
                  </a:cubicBezTo>
                  <a:cubicBezTo>
                    <a:pt x="15985" y="16941"/>
                    <a:pt x="18685" y="12282"/>
                    <a:pt x="20035" y="8894"/>
                  </a:cubicBezTo>
                  <a:cubicBezTo>
                    <a:pt x="21385" y="5506"/>
                    <a:pt x="21385" y="3388"/>
                    <a:pt x="20035" y="2118"/>
                  </a:cubicBezTo>
                  <a:cubicBezTo>
                    <a:pt x="18685" y="847"/>
                    <a:pt x="15985" y="424"/>
                    <a:pt x="132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43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63375" y="862310"/>
              <a:ext cx="1581443" cy="1392252"/>
            </a:xfrm>
            <a:prstGeom prst="rect">
              <a:avLst/>
            </a:prstGeom>
            <a:effectLst/>
          </p:spPr>
        </p:pic>
        <p:pic>
          <p:nvPicPr>
            <p:cNvPr id="144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76023" y="1956914"/>
              <a:ext cx="341179" cy="454510"/>
            </a:xfrm>
            <a:prstGeom prst="rect">
              <a:avLst/>
            </a:prstGeom>
            <a:effectLst/>
          </p:spPr>
        </p:pic>
        <p:pic>
          <p:nvPicPr>
            <p:cNvPr id="144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472355" y="1541627"/>
              <a:ext cx="560362" cy="395929"/>
            </a:xfrm>
            <a:prstGeom prst="rect">
              <a:avLst/>
            </a:prstGeom>
            <a:effectLst/>
          </p:spPr>
        </p:pic>
        <p:pic>
          <p:nvPicPr>
            <p:cNvPr id="1444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556027" y="1372758"/>
              <a:ext cx="557793" cy="684853"/>
            </a:xfrm>
            <a:prstGeom prst="rect">
              <a:avLst/>
            </a:prstGeom>
            <a:effectLst/>
          </p:spPr>
        </p:pic>
        <p:pic>
          <p:nvPicPr>
            <p:cNvPr id="144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481320" y="1483740"/>
              <a:ext cx="221422" cy="242478"/>
            </a:xfrm>
            <a:prstGeom prst="rect">
              <a:avLst/>
            </a:prstGeom>
            <a:effectLst/>
          </p:spPr>
        </p:pic>
        <p:pic>
          <p:nvPicPr>
            <p:cNvPr id="144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93831" y="1497342"/>
              <a:ext cx="218665" cy="234288"/>
            </a:xfrm>
            <a:prstGeom prst="rect">
              <a:avLst/>
            </a:prstGeom>
            <a:effectLst/>
          </p:spPr>
        </p:pic>
        <p:pic>
          <p:nvPicPr>
            <p:cNvPr id="145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698351" y="1467379"/>
              <a:ext cx="159152" cy="223362"/>
            </a:xfrm>
            <a:prstGeom prst="rect">
              <a:avLst/>
            </a:prstGeom>
            <a:effectLst/>
          </p:spPr>
        </p:pic>
        <p:pic>
          <p:nvPicPr>
            <p:cNvPr id="1452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851190" y="1315004"/>
              <a:ext cx="182651" cy="379326"/>
            </a:xfrm>
            <a:prstGeom prst="rect">
              <a:avLst/>
            </a:prstGeom>
            <a:effectLst/>
          </p:spPr>
        </p:pic>
        <p:pic>
          <p:nvPicPr>
            <p:cNvPr id="145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030592" y="156590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45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387834" y="1328233"/>
              <a:ext cx="75350" cy="362508"/>
            </a:xfrm>
            <a:prstGeom prst="rect">
              <a:avLst/>
            </a:prstGeom>
            <a:effectLst/>
          </p:spPr>
        </p:pic>
        <p:pic>
          <p:nvPicPr>
            <p:cNvPr id="145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261679" y="1627240"/>
              <a:ext cx="354841" cy="101835"/>
            </a:xfrm>
            <a:prstGeom prst="rect">
              <a:avLst/>
            </a:prstGeom>
            <a:effectLst/>
          </p:spPr>
        </p:pic>
        <p:pic>
          <p:nvPicPr>
            <p:cNvPr id="1460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774400" y="1367327"/>
              <a:ext cx="148794" cy="346414"/>
            </a:xfrm>
            <a:prstGeom prst="rect">
              <a:avLst/>
            </a:prstGeom>
            <a:effectLst/>
          </p:spPr>
        </p:pic>
        <p:pic>
          <p:nvPicPr>
            <p:cNvPr id="1462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935279" y="1527571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46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965946" y="1435569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466" name="Line Line" descr="Line Lin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089698" y="1473903"/>
              <a:ext cx="71168" cy="178503"/>
            </a:xfrm>
            <a:prstGeom prst="rect">
              <a:avLst/>
            </a:prstGeom>
            <a:effectLst/>
          </p:spPr>
        </p:pic>
        <p:pic>
          <p:nvPicPr>
            <p:cNvPr id="1468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5073282" y="1412568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147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5159978" y="1264343"/>
              <a:ext cx="223226" cy="406512"/>
            </a:xfrm>
            <a:prstGeom prst="rect">
              <a:avLst/>
            </a:prstGeom>
            <a:effectLst/>
          </p:spPr>
        </p:pic>
        <p:pic>
          <p:nvPicPr>
            <p:cNvPr id="147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358037" y="1297566"/>
              <a:ext cx="108651" cy="385508"/>
            </a:xfrm>
            <a:prstGeom prst="rect">
              <a:avLst/>
            </a:prstGeom>
            <a:effectLst/>
          </p:spPr>
        </p:pic>
        <p:pic>
          <p:nvPicPr>
            <p:cNvPr id="1474" name="Line Line" descr="Line Lin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944029" y="1512237"/>
              <a:ext cx="78834" cy="132503"/>
            </a:xfrm>
            <a:prstGeom prst="rect">
              <a:avLst/>
            </a:prstGeom>
            <a:effectLst/>
          </p:spPr>
        </p:pic>
        <p:pic>
          <p:nvPicPr>
            <p:cNvPr id="147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2995473" y="2849813"/>
              <a:ext cx="1572197" cy="100297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0" name="Drawing"/>
          <p:cNvGrpSpPr/>
          <p:nvPr/>
        </p:nvGrpSpPr>
        <p:grpSpPr>
          <a:xfrm>
            <a:off x="161003" y="260672"/>
            <a:ext cx="12745087" cy="9085206"/>
            <a:chOff x="0" y="0"/>
            <a:chExt cx="12745085" cy="9085204"/>
          </a:xfrm>
        </p:grpSpPr>
        <p:sp>
          <p:nvSpPr>
            <p:cNvPr id="1480" name="Line"/>
            <p:cNvSpPr/>
            <p:nvPr/>
          </p:nvSpPr>
          <p:spPr>
            <a:xfrm>
              <a:off x="1449032" y="281117"/>
              <a:ext cx="46002" cy="43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6"/>
                  </a:moveTo>
                  <a:cubicBezTo>
                    <a:pt x="1200" y="628"/>
                    <a:pt x="2400" y="0"/>
                    <a:pt x="3600" y="0"/>
                  </a:cubicBezTo>
                  <a:cubicBezTo>
                    <a:pt x="4800" y="0"/>
                    <a:pt x="6000" y="628"/>
                    <a:pt x="7800" y="3014"/>
                  </a:cubicBezTo>
                  <a:cubicBezTo>
                    <a:pt x="9600" y="5400"/>
                    <a:pt x="12000" y="9544"/>
                    <a:pt x="14400" y="12935"/>
                  </a:cubicBezTo>
                  <a:cubicBezTo>
                    <a:pt x="16800" y="16326"/>
                    <a:pt x="19200" y="189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1449032" y="201905"/>
              <a:ext cx="236139" cy="54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35" fill="norm" stroke="1" extrusionOk="0">
                  <a:moveTo>
                    <a:pt x="0" y="3244"/>
                  </a:moveTo>
                  <a:cubicBezTo>
                    <a:pt x="0" y="2636"/>
                    <a:pt x="0" y="2028"/>
                    <a:pt x="227" y="1470"/>
                  </a:cubicBezTo>
                  <a:cubicBezTo>
                    <a:pt x="455" y="912"/>
                    <a:pt x="909" y="405"/>
                    <a:pt x="1933" y="152"/>
                  </a:cubicBezTo>
                  <a:cubicBezTo>
                    <a:pt x="2956" y="-102"/>
                    <a:pt x="4547" y="-102"/>
                    <a:pt x="7389" y="659"/>
                  </a:cubicBezTo>
                  <a:cubicBezTo>
                    <a:pt x="10232" y="1419"/>
                    <a:pt x="14324" y="2940"/>
                    <a:pt x="17166" y="5171"/>
                  </a:cubicBezTo>
                  <a:cubicBezTo>
                    <a:pt x="20008" y="7402"/>
                    <a:pt x="21600" y="10343"/>
                    <a:pt x="20804" y="12929"/>
                  </a:cubicBezTo>
                  <a:cubicBezTo>
                    <a:pt x="20008" y="15515"/>
                    <a:pt x="16825" y="17746"/>
                    <a:pt x="13869" y="19115"/>
                  </a:cubicBezTo>
                  <a:cubicBezTo>
                    <a:pt x="10914" y="20484"/>
                    <a:pt x="8185" y="20991"/>
                    <a:pt x="6025" y="21244"/>
                  </a:cubicBezTo>
                  <a:cubicBezTo>
                    <a:pt x="3865" y="21498"/>
                    <a:pt x="2274" y="21498"/>
                    <a:pt x="1364" y="21244"/>
                  </a:cubicBezTo>
                  <a:cubicBezTo>
                    <a:pt x="455" y="20991"/>
                    <a:pt x="227" y="20484"/>
                    <a:pt x="796" y="20129"/>
                  </a:cubicBezTo>
                  <a:cubicBezTo>
                    <a:pt x="1364" y="19774"/>
                    <a:pt x="2728" y="19571"/>
                    <a:pt x="3638" y="19368"/>
                  </a:cubicBezTo>
                  <a:cubicBezTo>
                    <a:pt x="4547" y="19166"/>
                    <a:pt x="5002" y="18963"/>
                    <a:pt x="5457" y="18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1916709" y="467677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1985711" y="575012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2509045" y="222338"/>
              <a:ext cx="182016" cy="478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07" fill="norm" stroke="1" extrusionOk="0">
                  <a:moveTo>
                    <a:pt x="21367" y="689"/>
                  </a:moveTo>
                  <a:cubicBezTo>
                    <a:pt x="15367" y="345"/>
                    <a:pt x="9367" y="0"/>
                    <a:pt x="5767" y="0"/>
                  </a:cubicBezTo>
                  <a:cubicBezTo>
                    <a:pt x="2167" y="0"/>
                    <a:pt x="967" y="345"/>
                    <a:pt x="367" y="804"/>
                  </a:cubicBezTo>
                  <a:cubicBezTo>
                    <a:pt x="-233" y="1264"/>
                    <a:pt x="-233" y="1838"/>
                    <a:pt x="1417" y="2355"/>
                  </a:cubicBezTo>
                  <a:cubicBezTo>
                    <a:pt x="3067" y="2872"/>
                    <a:pt x="6367" y="3332"/>
                    <a:pt x="9817" y="4136"/>
                  </a:cubicBezTo>
                  <a:cubicBezTo>
                    <a:pt x="13267" y="4940"/>
                    <a:pt x="16867" y="6089"/>
                    <a:pt x="17767" y="7468"/>
                  </a:cubicBezTo>
                  <a:cubicBezTo>
                    <a:pt x="18667" y="8847"/>
                    <a:pt x="16867" y="10455"/>
                    <a:pt x="14317" y="11547"/>
                  </a:cubicBezTo>
                  <a:cubicBezTo>
                    <a:pt x="11767" y="12638"/>
                    <a:pt x="8467" y="13213"/>
                    <a:pt x="6067" y="13500"/>
                  </a:cubicBezTo>
                  <a:cubicBezTo>
                    <a:pt x="3667" y="13787"/>
                    <a:pt x="2167" y="13787"/>
                    <a:pt x="2167" y="13615"/>
                  </a:cubicBezTo>
                  <a:cubicBezTo>
                    <a:pt x="2167" y="13443"/>
                    <a:pt x="3667" y="13098"/>
                    <a:pt x="4717" y="13213"/>
                  </a:cubicBezTo>
                  <a:cubicBezTo>
                    <a:pt x="5767" y="13328"/>
                    <a:pt x="6367" y="13902"/>
                    <a:pt x="6517" y="15051"/>
                  </a:cubicBezTo>
                  <a:cubicBezTo>
                    <a:pt x="6667" y="16200"/>
                    <a:pt x="6367" y="17923"/>
                    <a:pt x="6217" y="19072"/>
                  </a:cubicBezTo>
                  <a:cubicBezTo>
                    <a:pt x="6067" y="20221"/>
                    <a:pt x="6067" y="20796"/>
                    <a:pt x="6967" y="21140"/>
                  </a:cubicBezTo>
                  <a:cubicBezTo>
                    <a:pt x="7867" y="21485"/>
                    <a:pt x="9667" y="21600"/>
                    <a:pt x="11317" y="21428"/>
                  </a:cubicBezTo>
                  <a:cubicBezTo>
                    <a:pt x="12967" y="21255"/>
                    <a:pt x="14467" y="20796"/>
                    <a:pt x="15967" y="20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2760062" y="345007"/>
              <a:ext cx="222339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31" y="2810"/>
                    <a:pt x="5462" y="5620"/>
                    <a:pt x="8566" y="8868"/>
                  </a:cubicBezTo>
                  <a:cubicBezTo>
                    <a:pt x="11669" y="12117"/>
                    <a:pt x="15145" y="15805"/>
                    <a:pt x="17379" y="18000"/>
                  </a:cubicBezTo>
                  <a:cubicBezTo>
                    <a:pt x="19614" y="20195"/>
                    <a:pt x="20607" y="2089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2829915" y="322007"/>
              <a:ext cx="12181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21012" y="0"/>
                  </a:moveTo>
                  <a:cubicBezTo>
                    <a:pt x="16604" y="3233"/>
                    <a:pt x="12196" y="6465"/>
                    <a:pt x="8449" y="9404"/>
                  </a:cubicBezTo>
                  <a:cubicBezTo>
                    <a:pt x="4702" y="12343"/>
                    <a:pt x="1616" y="14988"/>
                    <a:pt x="514" y="16971"/>
                  </a:cubicBezTo>
                  <a:cubicBezTo>
                    <a:pt x="-588" y="18955"/>
                    <a:pt x="294" y="20278"/>
                    <a:pt x="11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3043735" y="559679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3212405" y="596537"/>
              <a:ext cx="138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00" y="11040"/>
                    <a:pt x="8800" y="1783"/>
                    <a:pt x="12400" y="240"/>
                  </a:cubicBezTo>
                  <a:cubicBezTo>
                    <a:pt x="16000" y="-1303"/>
                    <a:pt x="188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3519079" y="575012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4009757" y="253005"/>
              <a:ext cx="20700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3312"/>
                    <a:pt x="8000" y="6624"/>
                    <a:pt x="11600" y="10224"/>
                  </a:cubicBezTo>
                  <a:cubicBezTo>
                    <a:pt x="15200" y="13824"/>
                    <a:pt x="18400" y="177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048091" y="222338"/>
              <a:ext cx="230006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1416"/>
                    <a:pt x="17280" y="2833"/>
                    <a:pt x="14520" y="5193"/>
                  </a:cubicBezTo>
                  <a:cubicBezTo>
                    <a:pt x="11760" y="7554"/>
                    <a:pt x="8400" y="10859"/>
                    <a:pt x="5880" y="13751"/>
                  </a:cubicBezTo>
                  <a:cubicBezTo>
                    <a:pt x="3360" y="16643"/>
                    <a:pt x="1680" y="191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4282302" y="506011"/>
              <a:ext cx="125254" cy="194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8361" y="10232"/>
                  </a:moveTo>
                  <a:cubicBezTo>
                    <a:pt x="6633" y="13074"/>
                    <a:pt x="4905" y="15916"/>
                    <a:pt x="3393" y="18047"/>
                  </a:cubicBezTo>
                  <a:cubicBezTo>
                    <a:pt x="1881" y="20179"/>
                    <a:pt x="585" y="21600"/>
                    <a:pt x="153" y="21600"/>
                  </a:cubicBezTo>
                  <a:cubicBezTo>
                    <a:pt x="-279" y="21600"/>
                    <a:pt x="153" y="20179"/>
                    <a:pt x="2097" y="16626"/>
                  </a:cubicBezTo>
                  <a:cubicBezTo>
                    <a:pt x="4041" y="13074"/>
                    <a:pt x="7497" y="7389"/>
                    <a:pt x="10089" y="4121"/>
                  </a:cubicBezTo>
                  <a:cubicBezTo>
                    <a:pt x="12681" y="853"/>
                    <a:pt x="14409" y="0"/>
                    <a:pt x="16137" y="0"/>
                  </a:cubicBezTo>
                  <a:cubicBezTo>
                    <a:pt x="17865" y="0"/>
                    <a:pt x="19593" y="853"/>
                    <a:pt x="20457" y="2842"/>
                  </a:cubicBezTo>
                  <a:cubicBezTo>
                    <a:pt x="21321" y="4832"/>
                    <a:pt x="21321" y="7958"/>
                    <a:pt x="20889" y="10374"/>
                  </a:cubicBezTo>
                  <a:cubicBezTo>
                    <a:pt x="20457" y="12789"/>
                    <a:pt x="19593" y="14495"/>
                    <a:pt x="18729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4508101" y="215630"/>
              <a:ext cx="94947" cy="50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59" fill="norm" stroke="1" extrusionOk="0">
                  <a:moveTo>
                    <a:pt x="0" y="1595"/>
                  </a:moveTo>
                  <a:cubicBezTo>
                    <a:pt x="0" y="1050"/>
                    <a:pt x="0" y="504"/>
                    <a:pt x="1421" y="232"/>
                  </a:cubicBezTo>
                  <a:cubicBezTo>
                    <a:pt x="2842" y="-41"/>
                    <a:pt x="5684" y="-41"/>
                    <a:pt x="8526" y="68"/>
                  </a:cubicBezTo>
                  <a:cubicBezTo>
                    <a:pt x="11368" y="177"/>
                    <a:pt x="14211" y="395"/>
                    <a:pt x="15916" y="1323"/>
                  </a:cubicBezTo>
                  <a:cubicBezTo>
                    <a:pt x="17621" y="2250"/>
                    <a:pt x="18189" y="3886"/>
                    <a:pt x="16484" y="5086"/>
                  </a:cubicBezTo>
                  <a:cubicBezTo>
                    <a:pt x="14779" y="6286"/>
                    <a:pt x="10800" y="7050"/>
                    <a:pt x="8526" y="7704"/>
                  </a:cubicBezTo>
                  <a:cubicBezTo>
                    <a:pt x="6253" y="8359"/>
                    <a:pt x="5684" y="8904"/>
                    <a:pt x="6821" y="9341"/>
                  </a:cubicBezTo>
                  <a:cubicBezTo>
                    <a:pt x="7958" y="9777"/>
                    <a:pt x="10800" y="10104"/>
                    <a:pt x="13926" y="10704"/>
                  </a:cubicBezTo>
                  <a:cubicBezTo>
                    <a:pt x="17053" y="11304"/>
                    <a:pt x="20463" y="12177"/>
                    <a:pt x="21032" y="13704"/>
                  </a:cubicBezTo>
                  <a:cubicBezTo>
                    <a:pt x="21600" y="15232"/>
                    <a:pt x="19326" y="17414"/>
                    <a:pt x="15347" y="18832"/>
                  </a:cubicBezTo>
                  <a:cubicBezTo>
                    <a:pt x="11368" y="20250"/>
                    <a:pt x="5684" y="20904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0" y="466207"/>
              <a:ext cx="230006" cy="403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7" fill="norm" stroke="1" extrusionOk="0">
                  <a:moveTo>
                    <a:pt x="0" y="2116"/>
                  </a:moveTo>
                  <a:cubicBezTo>
                    <a:pt x="5280" y="2116"/>
                    <a:pt x="10560" y="2116"/>
                    <a:pt x="13800" y="1912"/>
                  </a:cubicBezTo>
                  <a:cubicBezTo>
                    <a:pt x="17040" y="1708"/>
                    <a:pt x="18240" y="1300"/>
                    <a:pt x="19320" y="893"/>
                  </a:cubicBezTo>
                  <a:cubicBezTo>
                    <a:pt x="20400" y="485"/>
                    <a:pt x="21360" y="78"/>
                    <a:pt x="21240" y="10"/>
                  </a:cubicBezTo>
                  <a:cubicBezTo>
                    <a:pt x="21120" y="-58"/>
                    <a:pt x="19920" y="214"/>
                    <a:pt x="18240" y="825"/>
                  </a:cubicBezTo>
                  <a:cubicBezTo>
                    <a:pt x="16560" y="1436"/>
                    <a:pt x="14400" y="2387"/>
                    <a:pt x="12840" y="3134"/>
                  </a:cubicBezTo>
                  <a:cubicBezTo>
                    <a:pt x="11280" y="3882"/>
                    <a:pt x="10320" y="4425"/>
                    <a:pt x="9960" y="5036"/>
                  </a:cubicBezTo>
                  <a:cubicBezTo>
                    <a:pt x="9600" y="5648"/>
                    <a:pt x="9840" y="6327"/>
                    <a:pt x="10560" y="6667"/>
                  </a:cubicBezTo>
                  <a:cubicBezTo>
                    <a:pt x="11280" y="7006"/>
                    <a:pt x="12480" y="7006"/>
                    <a:pt x="13800" y="7142"/>
                  </a:cubicBezTo>
                  <a:cubicBezTo>
                    <a:pt x="15120" y="7278"/>
                    <a:pt x="16560" y="7550"/>
                    <a:pt x="17280" y="8025"/>
                  </a:cubicBezTo>
                  <a:cubicBezTo>
                    <a:pt x="18000" y="8500"/>
                    <a:pt x="18000" y="9180"/>
                    <a:pt x="16800" y="10538"/>
                  </a:cubicBezTo>
                  <a:cubicBezTo>
                    <a:pt x="15600" y="11897"/>
                    <a:pt x="13200" y="13934"/>
                    <a:pt x="11640" y="15225"/>
                  </a:cubicBezTo>
                  <a:cubicBezTo>
                    <a:pt x="10080" y="16516"/>
                    <a:pt x="9360" y="17059"/>
                    <a:pt x="9000" y="17806"/>
                  </a:cubicBezTo>
                  <a:cubicBezTo>
                    <a:pt x="8640" y="18553"/>
                    <a:pt x="8640" y="19504"/>
                    <a:pt x="9000" y="20251"/>
                  </a:cubicBezTo>
                  <a:cubicBezTo>
                    <a:pt x="9360" y="20999"/>
                    <a:pt x="10080" y="21542"/>
                    <a:pt x="12240" y="21406"/>
                  </a:cubicBezTo>
                  <a:cubicBezTo>
                    <a:pt x="14400" y="21270"/>
                    <a:pt x="18000" y="20455"/>
                    <a:pt x="21600" y="19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268339" y="635725"/>
              <a:ext cx="299008" cy="17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0" fill="norm" stroke="1" extrusionOk="0">
                  <a:moveTo>
                    <a:pt x="0" y="11026"/>
                  </a:moveTo>
                  <a:cubicBezTo>
                    <a:pt x="554" y="7680"/>
                    <a:pt x="1108" y="4333"/>
                    <a:pt x="1846" y="2356"/>
                  </a:cubicBezTo>
                  <a:cubicBezTo>
                    <a:pt x="2585" y="378"/>
                    <a:pt x="3508" y="-230"/>
                    <a:pt x="4246" y="74"/>
                  </a:cubicBezTo>
                  <a:cubicBezTo>
                    <a:pt x="4985" y="378"/>
                    <a:pt x="5538" y="1595"/>
                    <a:pt x="6092" y="4029"/>
                  </a:cubicBezTo>
                  <a:cubicBezTo>
                    <a:pt x="6646" y="6463"/>
                    <a:pt x="7200" y="10114"/>
                    <a:pt x="7477" y="12700"/>
                  </a:cubicBezTo>
                  <a:cubicBezTo>
                    <a:pt x="7754" y="15285"/>
                    <a:pt x="7754" y="16807"/>
                    <a:pt x="7200" y="18328"/>
                  </a:cubicBezTo>
                  <a:cubicBezTo>
                    <a:pt x="6646" y="19849"/>
                    <a:pt x="5538" y="21370"/>
                    <a:pt x="4985" y="21370"/>
                  </a:cubicBezTo>
                  <a:cubicBezTo>
                    <a:pt x="4431" y="21370"/>
                    <a:pt x="4431" y="19849"/>
                    <a:pt x="5723" y="16502"/>
                  </a:cubicBezTo>
                  <a:cubicBezTo>
                    <a:pt x="7015" y="13156"/>
                    <a:pt x="9600" y="7984"/>
                    <a:pt x="11169" y="4790"/>
                  </a:cubicBezTo>
                  <a:cubicBezTo>
                    <a:pt x="12738" y="1595"/>
                    <a:pt x="13292" y="378"/>
                    <a:pt x="13108" y="683"/>
                  </a:cubicBezTo>
                  <a:cubicBezTo>
                    <a:pt x="12923" y="987"/>
                    <a:pt x="12000" y="2812"/>
                    <a:pt x="11446" y="4485"/>
                  </a:cubicBezTo>
                  <a:cubicBezTo>
                    <a:pt x="10892" y="6159"/>
                    <a:pt x="10708" y="7680"/>
                    <a:pt x="11077" y="9657"/>
                  </a:cubicBezTo>
                  <a:cubicBezTo>
                    <a:pt x="11446" y="11635"/>
                    <a:pt x="12369" y="14069"/>
                    <a:pt x="14215" y="15133"/>
                  </a:cubicBezTo>
                  <a:cubicBezTo>
                    <a:pt x="16062" y="16198"/>
                    <a:pt x="18831" y="15894"/>
                    <a:pt x="21600" y="15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184004" y="920020"/>
              <a:ext cx="26067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06" y="14400"/>
                    <a:pt x="11012" y="7200"/>
                    <a:pt x="14612" y="3600"/>
                  </a:cubicBezTo>
                  <a:cubicBezTo>
                    <a:pt x="18212" y="0"/>
                    <a:pt x="1990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343641" y="858686"/>
              <a:ext cx="200705" cy="10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394" fill="norm" stroke="1" extrusionOk="0">
                  <a:moveTo>
                    <a:pt x="2607" y="18966"/>
                  </a:moveTo>
                  <a:cubicBezTo>
                    <a:pt x="1240" y="20020"/>
                    <a:pt x="-127" y="21073"/>
                    <a:pt x="10" y="21337"/>
                  </a:cubicBezTo>
                  <a:cubicBezTo>
                    <a:pt x="146" y="21600"/>
                    <a:pt x="1787" y="21073"/>
                    <a:pt x="5615" y="17385"/>
                  </a:cubicBezTo>
                  <a:cubicBezTo>
                    <a:pt x="9443" y="13698"/>
                    <a:pt x="15458" y="6849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651681" y="659348"/>
              <a:ext cx="1681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3927"/>
                    <a:pt x="18514" y="7855"/>
                    <a:pt x="20057" y="11455"/>
                  </a:cubicBezTo>
                  <a:cubicBezTo>
                    <a:pt x="21600" y="15055"/>
                    <a:pt x="15429" y="18327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697682" y="858686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4970667" y="452343"/>
              <a:ext cx="35012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61" y="21600"/>
                  </a:moveTo>
                  <a:cubicBezTo>
                    <a:pt x="631" y="20520"/>
                    <a:pt x="0" y="19440"/>
                    <a:pt x="0" y="16380"/>
                  </a:cubicBezTo>
                  <a:cubicBezTo>
                    <a:pt x="0" y="13320"/>
                    <a:pt x="631" y="8280"/>
                    <a:pt x="1813" y="5400"/>
                  </a:cubicBezTo>
                  <a:cubicBezTo>
                    <a:pt x="2996" y="2520"/>
                    <a:pt x="4730" y="1800"/>
                    <a:pt x="6149" y="2880"/>
                  </a:cubicBezTo>
                  <a:cubicBezTo>
                    <a:pt x="7568" y="3960"/>
                    <a:pt x="8672" y="6840"/>
                    <a:pt x="9854" y="9540"/>
                  </a:cubicBezTo>
                  <a:cubicBezTo>
                    <a:pt x="11036" y="12240"/>
                    <a:pt x="12298" y="14760"/>
                    <a:pt x="13323" y="16200"/>
                  </a:cubicBezTo>
                  <a:cubicBezTo>
                    <a:pt x="14347" y="17640"/>
                    <a:pt x="15136" y="18000"/>
                    <a:pt x="15845" y="17460"/>
                  </a:cubicBezTo>
                  <a:cubicBezTo>
                    <a:pt x="16555" y="16920"/>
                    <a:pt x="17185" y="15480"/>
                    <a:pt x="18131" y="12420"/>
                  </a:cubicBezTo>
                  <a:cubicBezTo>
                    <a:pt x="19077" y="9360"/>
                    <a:pt x="20339" y="46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5727129" y="260672"/>
              <a:ext cx="1533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050"/>
                    <a:pt x="0" y="8100"/>
                    <a:pt x="0" y="11700"/>
                  </a:cubicBezTo>
                  <a:cubicBezTo>
                    <a:pt x="0" y="15300"/>
                    <a:pt x="10800" y="184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5696461" y="179412"/>
              <a:ext cx="256724" cy="455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289" fill="norm" stroke="1" extrusionOk="0">
                  <a:moveTo>
                    <a:pt x="0" y="6301"/>
                  </a:moveTo>
                  <a:cubicBezTo>
                    <a:pt x="1906" y="4272"/>
                    <a:pt x="3812" y="2243"/>
                    <a:pt x="6035" y="1109"/>
                  </a:cubicBezTo>
                  <a:cubicBezTo>
                    <a:pt x="8259" y="-24"/>
                    <a:pt x="10800" y="-263"/>
                    <a:pt x="12600" y="274"/>
                  </a:cubicBezTo>
                  <a:cubicBezTo>
                    <a:pt x="14400" y="811"/>
                    <a:pt x="15459" y="2124"/>
                    <a:pt x="15247" y="4152"/>
                  </a:cubicBezTo>
                  <a:cubicBezTo>
                    <a:pt x="15035" y="6181"/>
                    <a:pt x="13553" y="8926"/>
                    <a:pt x="12282" y="10537"/>
                  </a:cubicBezTo>
                  <a:cubicBezTo>
                    <a:pt x="11012" y="12148"/>
                    <a:pt x="9953" y="12625"/>
                    <a:pt x="10059" y="12864"/>
                  </a:cubicBezTo>
                  <a:cubicBezTo>
                    <a:pt x="10165" y="13103"/>
                    <a:pt x="11435" y="13103"/>
                    <a:pt x="13553" y="13640"/>
                  </a:cubicBezTo>
                  <a:cubicBezTo>
                    <a:pt x="15671" y="14177"/>
                    <a:pt x="18635" y="15251"/>
                    <a:pt x="20118" y="16265"/>
                  </a:cubicBezTo>
                  <a:cubicBezTo>
                    <a:pt x="21600" y="17280"/>
                    <a:pt x="21600" y="18234"/>
                    <a:pt x="20435" y="19070"/>
                  </a:cubicBezTo>
                  <a:cubicBezTo>
                    <a:pt x="19271" y="19905"/>
                    <a:pt x="16941" y="20621"/>
                    <a:pt x="14718" y="20979"/>
                  </a:cubicBezTo>
                  <a:cubicBezTo>
                    <a:pt x="12494" y="21337"/>
                    <a:pt x="10376" y="21337"/>
                    <a:pt x="8471" y="21218"/>
                  </a:cubicBezTo>
                  <a:cubicBezTo>
                    <a:pt x="6565" y="21098"/>
                    <a:pt x="4871" y="20860"/>
                    <a:pt x="4129" y="20382"/>
                  </a:cubicBezTo>
                  <a:cubicBezTo>
                    <a:pt x="3388" y="19905"/>
                    <a:pt x="3600" y="19189"/>
                    <a:pt x="3812" y="18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998522" y="398145"/>
              <a:ext cx="134950" cy="198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0996" fill="norm" stroke="1" extrusionOk="0">
                  <a:moveTo>
                    <a:pt x="3065" y="11396"/>
                  </a:moveTo>
                  <a:cubicBezTo>
                    <a:pt x="5029" y="11936"/>
                    <a:pt x="6993" y="12476"/>
                    <a:pt x="8760" y="12341"/>
                  </a:cubicBezTo>
                  <a:cubicBezTo>
                    <a:pt x="10527" y="12206"/>
                    <a:pt x="12098" y="11396"/>
                    <a:pt x="13669" y="10181"/>
                  </a:cubicBezTo>
                  <a:cubicBezTo>
                    <a:pt x="15240" y="8966"/>
                    <a:pt x="16811" y="7346"/>
                    <a:pt x="16811" y="5321"/>
                  </a:cubicBezTo>
                  <a:cubicBezTo>
                    <a:pt x="16811" y="3296"/>
                    <a:pt x="15240" y="866"/>
                    <a:pt x="12294" y="191"/>
                  </a:cubicBezTo>
                  <a:cubicBezTo>
                    <a:pt x="9349" y="-484"/>
                    <a:pt x="5029" y="596"/>
                    <a:pt x="2476" y="3971"/>
                  </a:cubicBezTo>
                  <a:cubicBezTo>
                    <a:pt x="-77" y="7346"/>
                    <a:pt x="-862" y="13016"/>
                    <a:pt x="1102" y="16391"/>
                  </a:cubicBezTo>
                  <a:cubicBezTo>
                    <a:pt x="3065" y="19766"/>
                    <a:pt x="7778" y="20846"/>
                    <a:pt x="11509" y="20981"/>
                  </a:cubicBezTo>
                  <a:cubicBezTo>
                    <a:pt x="15240" y="21116"/>
                    <a:pt x="17989" y="20306"/>
                    <a:pt x="20738" y="19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6210140" y="395596"/>
              <a:ext cx="299007" cy="20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0" y="313"/>
                  </a:moveTo>
                  <a:cubicBezTo>
                    <a:pt x="1477" y="5258"/>
                    <a:pt x="2954" y="10203"/>
                    <a:pt x="3692" y="13456"/>
                  </a:cubicBezTo>
                  <a:cubicBezTo>
                    <a:pt x="4431" y="16709"/>
                    <a:pt x="4431" y="18270"/>
                    <a:pt x="4062" y="19441"/>
                  </a:cubicBezTo>
                  <a:cubicBezTo>
                    <a:pt x="3692" y="20612"/>
                    <a:pt x="2954" y="21393"/>
                    <a:pt x="2308" y="21263"/>
                  </a:cubicBezTo>
                  <a:cubicBezTo>
                    <a:pt x="1662" y="21133"/>
                    <a:pt x="1108" y="20092"/>
                    <a:pt x="831" y="18140"/>
                  </a:cubicBezTo>
                  <a:cubicBezTo>
                    <a:pt x="554" y="16188"/>
                    <a:pt x="554" y="13326"/>
                    <a:pt x="1754" y="10333"/>
                  </a:cubicBezTo>
                  <a:cubicBezTo>
                    <a:pt x="2954" y="7340"/>
                    <a:pt x="5354" y="4217"/>
                    <a:pt x="7015" y="2786"/>
                  </a:cubicBezTo>
                  <a:cubicBezTo>
                    <a:pt x="8677" y="1354"/>
                    <a:pt x="9600" y="1615"/>
                    <a:pt x="10062" y="2395"/>
                  </a:cubicBezTo>
                  <a:cubicBezTo>
                    <a:pt x="10523" y="3176"/>
                    <a:pt x="10523" y="4477"/>
                    <a:pt x="10523" y="6429"/>
                  </a:cubicBezTo>
                  <a:cubicBezTo>
                    <a:pt x="10523" y="8381"/>
                    <a:pt x="10523" y="10983"/>
                    <a:pt x="10523" y="13326"/>
                  </a:cubicBezTo>
                  <a:cubicBezTo>
                    <a:pt x="10523" y="15668"/>
                    <a:pt x="10523" y="17750"/>
                    <a:pt x="10338" y="18140"/>
                  </a:cubicBezTo>
                  <a:cubicBezTo>
                    <a:pt x="10154" y="18530"/>
                    <a:pt x="9785" y="17229"/>
                    <a:pt x="9877" y="14497"/>
                  </a:cubicBezTo>
                  <a:cubicBezTo>
                    <a:pt x="9969" y="11764"/>
                    <a:pt x="10523" y="7600"/>
                    <a:pt x="11077" y="4998"/>
                  </a:cubicBezTo>
                  <a:cubicBezTo>
                    <a:pt x="11631" y="2395"/>
                    <a:pt x="12185" y="1354"/>
                    <a:pt x="12923" y="704"/>
                  </a:cubicBezTo>
                  <a:cubicBezTo>
                    <a:pt x="13662" y="53"/>
                    <a:pt x="14585" y="-207"/>
                    <a:pt x="15323" y="183"/>
                  </a:cubicBezTo>
                  <a:cubicBezTo>
                    <a:pt x="16062" y="574"/>
                    <a:pt x="16615" y="1615"/>
                    <a:pt x="17262" y="4217"/>
                  </a:cubicBezTo>
                  <a:cubicBezTo>
                    <a:pt x="17908" y="6820"/>
                    <a:pt x="18646" y="10983"/>
                    <a:pt x="19292" y="13846"/>
                  </a:cubicBezTo>
                  <a:cubicBezTo>
                    <a:pt x="19938" y="16709"/>
                    <a:pt x="20492" y="18270"/>
                    <a:pt x="20862" y="19051"/>
                  </a:cubicBezTo>
                  <a:cubicBezTo>
                    <a:pt x="21231" y="19832"/>
                    <a:pt x="21415" y="19832"/>
                    <a:pt x="21600" y="19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6614054" y="217227"/>
              <a:ext cx="186433" cy="378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344" fill="norm" stroke="1" extrusionOk="0">
                  <a:moveTo>
                    <a:pt x="19028" y="1152"/>
                  </a:moveTo>
                  <a:cubicBezTo>
                    <a:pt x="18175" y="576"/>
                    <a:pt x="17322" y="0"/>
                    <a:pt x="15901" y="0"/>
                  </a:cubicBezTo>
                  <a:cubicBezTo>
                    <a:pt x="14480" y="0"/>
                    <a:pt x="12491" y="576"/>
                    <a:pt x="9791" y="2232"/>
                  </a:cubicBezTo>
                  <a:cubicBezTo>
                    <a:pt x="7091" y="3888"/>
                    <a:pt x="3680" y="6624"/>
                    <a:pt x="1691" y="9288"/>
                  </a:cubicBezTo>
                  <a:cubicBezTo>
                    <a:pt x="-299" y="11952"/>
                    <a:pt x="-867" y="14544"/>
                    <a:pt x="1833" y="16632"/>
                  </a:cubicBezTo>
                  <a:cubicBezTo>
                    <a:pt x="4533" y="18720"/>
                    <a:pt x="10501" y="20304"/>
                    <a:pt x="14196" y="20952"/>
                  </a:cubicBezTo>
                  <a:cubicBezTo>
                    <a:pt x="17891" y="21600"/>
                    <a:pt x="19312" y="21312"/>
                    <a:pt x="20733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Shape"/>
            <p:cNvSpPr/>
            <p:nvPr/>
          </p:nvSpPr>
          <p:spPr>
            <a:xfrm>
              <a:off x="6838821" y="265260"/>
              <a:ext cx="158190" cy="564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77" fill="norm" stroke="1" extrusionOk="0">
                  <a:moveTo>
                    <a:pt x="6171" y="7415"/>
                  </a:moveTo>
                  <a:cubicBezTo>
                    <a:pt x="4800" y="7707"/>
                    <a:pt x="3429" y="7999"/>
                    <a:pt x="2400" y="9507"/>
                  </a:cubicBezTo>
                  <a:cubicBezTo>
                    <a:pt x="1371" y="11015"/>
                    <a:pt x="686" y="13739"/>
                    <a:pt x="343" y="15734"/>
                  </a:cubicBezTo>
                  <a:cubicBezTo>
                    <a:pt x="0" y="17728"/>
                    <a:pt x="0" y="18993"/>
                    <a:pt x="0" y="19918"/>
                  </a:cubicBezTo>
                  <a:cubicBezTo>
                    <a:pt x="0" y="20842"/>
                    <a:pt x="0" y="21426"/>
                    <a:pt x="171" y="21474"/>
                  </a:cubicBezTo>
                  <a:cubicBezTo>
                    <a:pt x="343" y="21523"/>
                    <a:pt x="686" y="21037"/>
                    <a:pt x="857" y="18945"/>
                  </a:cubicBezTo>
                  <a:cubicBezTo>
                    <a:pt x="1029" y="16853"/>
                    <a:pt x="1029" y="13155"/>
                    <a:pt x="2229" y="9945"/>
                  </a:cubicBezTo>
                  <a:cubicBezTo>
                    <a:pt x="3429" y="6734"/>
                    <a:pt x="5829" y="4009"/>
                    <a:pt x="7543" y="2453"/>
                  </a:cubicBezTo>
                  <a:cubicBezTo>
                    <a:pt x="9257" y="896"/>
                    <a:pt x="10286" y="507"/>
                    <a:pt x="11657" y="264"/>
                  </a:cubicBezTo>
                  <a:cubicBezTo>
                    <a:pt x="13029" y="20"/>
                    <a:pt x="14743" y="-77"/>
                    <a:pt x="16114" y="69"/>
                  </a:cubicBezTo>
                  <a:cubicBezTo>
                    <a:pt x="17486" y="215"/>
                    <a:pt x="18514" y="604"/>
                    <a:pt x="19543" y="1772"/>
                  </a:cubicBezTo>
                  <a:cubicBezTo>
                    <a:pt x="20571" y="2939"/>
                    <a:pt x="21600" y="4885"/>
                    <a:pt x="21086" y="6296"/>
                  </a:cubicBezTo>
                  <a:cubicBezTo>
                    <a:pt x="20571" y="7707"/>
                    <a:pt x="18514" y="8582"/>
                    <a:pt x="16629" y="9118"/>
                  </a:cubicBezTo>
                  <a:cubicBezTo>
                    <a:pt x="14743" y="9653"/>
                    <a:pt x="13029" y="9847"/>
                    <a:pt x="11314" y="9507"/>
                  </a:cubicBezTo>
                  <a:cubicBezTo>
                    <a:pt x="9600" y="9166"/>
                    <a:pt x="7886" y="8291"/>
                    <a:pt x="6171" y="7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6999824" y="161003"/>
              <a:ext cx="148227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938" y="0"/>
                  </a:moveTo>
                  <a:cubicBezTo>
                    <a:pt x="11917" y="884"/>
                    <a:pt x="14897" y="1768"/>
                    <a:pt x="17317" y="4232"/>
                  </a:cubicBezTo>
                  <a:cubicBezTo>
                    <a:pt x="19738" y="6695"/>
                    <a:pt x="21600" y="10737"/>
                    <a:pt x="21600" y="13642"/>
                  </a:cubicBezTo>
                  <a:cubicBezTo>
                    <a:pt x="21600" y="16547"/>
                    <a:pt x="19738" y="18316"/>
                    <a:pt x="15828" y="19453"/>
                  </a:cubicBezTo>
                  <a:cubicBezTo>
                    <a:pt x="11917" y="20589"/>
                    <a:pt x="5959" y="210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5090781" y="237672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5090781" y="161003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5198117" y="245338"/>
              <a:ext cx="15334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5228784" y="168670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5298662" y="0"/>
              <a:ext cx="152461" cy="34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52" fill="norm" stroke="1" extrusionOk="0">
                  <a:moveTo>
                    <a:pt x="11756" y="13148"/>
                  </a:moveTo>
                  <a:cubicBezTo>
                    <a:pt x="10316" y="12678"/>
                    <a:pt x="8876" y="12209"/>
                    <a:pt x="7256" y="12130"/>
                  </a:cubicBezTo>
                  <a:cubicBezTo>
                    <a:pt x="5636" y="12052"/>
                    <a:pt x="3836" y="12365"/>
                    <a:pt x="2576" y="13461"/>
                  </a:cubicBezTo>
                  <a:cubicBezTo>
                    <a:pt x="1316" y="14557"/>
                    <a:pt x="596" y="16435"/>
                    <a:pt x="236" y="17765"/>
                  </a:cubicBezTo>
                  <a:cubicBezTo>
                    <a:pt x="-124" y="19096"/>
                    <a:pt x="-124" y="19878"/>
                    <a:pt x="596" y="20504"/>
                  </a:cubicBezTo>
                  <a:cubicBezTo>
                    <a:pt x="1316" y="21130"/>
                    <a:pt x="2756" y="21600"/>
                    <a:pt x="5096" y="21209"/>
                  </a:cubicBezTo>
                  <a:cubicBezTo>
                    <a:pt x="7436" y="20817"/>
                    <a:pt x="10676" y="19565"/>
                    <a:pt x="12836" y="16200"/>
                  </a:cubicBezTo>
                  <a:cubicBezTo>
                    <a:pt x="14996" y="12835"/>
                    <a:pt x="16076" y="7357"/>
                    <a:pt x="16256" y="4148"/>
                  </a:cubicBezTo>
                  <a:cubicBezTo>
                    <a:pt x="16436" y="939"/>
                    <a:pt x="15716" y="0"/>
                    <a:pt x="14816" y="0"/>
                  </a:cubicBezTo>
                  <a:cubicBezTo>
                    <a:pt x="13916" y="0"/>
                    <a:pt x="12836" y="939"/>
                    <a:pt x="12656" y="3365"/>
                  </a:cubicBezTo>
                  <a:cubicBezTo>
                    <a:pt x="12476" y="5791"/>
                    <a:pt x="13196" y="9704"/>
                    <a:pt x="14816" y="12600"/>
                  </a:cubicBezTo>
                  <a:cubicBezTo>
                    <a:pt x="16436" y="15496"/>
                    <a:pt x="18956" y="17374"/>
                    <a:pt x="21476" y="19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5604459" y="698196"/>
              <a:ext cx="814052" cy="122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10" fill="norm" stroke="1" extrusionOk="0">
                  <a:moveTo>
                    <a:pt x="0" y="21510"/>
                  </a:moveTo>
                  <a:cubicBezTo>
                    <a:pt x="2099" y="19710"/>
                    <a:pt x="4198" y="17910"/>
                    <a:pt x="6466" y="15210"/>
                  </a:cubicBezTo>
                  <a:cubicBezTo>
                    <a:pt x="8735" y="12510"/>
                    <a:pt x="11172" y="8910"/>
                    <a:pt x="13407" y="6435"/>
                  </a:cubicBezTo>
                  <a:cubicBezTo>
                    <a:pt x="15641" y="3960"/>
                    <a:pt x="17673" y="2610"/>
                    <a:pt x="18892" y="1710"/>
                  </a:cubicBezTo>
                  <a:cubicBezTo>
                    <a:pt x="20110" y="810"/>
                    <a:pt x="20517" y="360"/>
                    <a:pt x="20889" y="135"/>
                  </a:cubicBezTo>
                  <a:cubicBezTo>
                    <a:pt x="21261" y="-90"/>
                    <a:pt x="21600" y="-90"/>
                    <a:pt x="21566" y="585"/>
                  </a:cubicBezTo>
                  <a:cubicBezTo>
                    <a:pt x="21532" y="1260"/>
                    <a:pt x="21126" y="2610"/>
                    <a:pt x="20720" y="3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5672094" y="797351"/>
              <a:ext cx="645382" cy="10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77" fill="norm" stroke="1" extrusionOk="0">
                  <a:moveTo>
                    <a:pt x="814" y="20057"/>
                  </a:moveTo>
                  <a:cubicBezTo>
                    <a:pt x="387" y="20571"/>
                    <a:pt x="-40" y="21086"/>
                    <a:pt x="3" y="21343"/>
                  </a:cubicBezTo>
                  <a:cubicBezTo>
                    <a:pt x="45" y="21600"/>
                    <a:pt x="558" y="21600"/>
                    <a:pt x="1881" y="20314"/>
                  </a:cubicBezTo>
                  <a:cubicBezTo>
                    <a:pt x="3204" y="19029"/>
                    <a:pt x="5339" y="16457"/>
                    <a:pt x="7943" y="13114"/>
                  </a:cubicBezTo>
                  <a:cubicBezTo>
                    <a:pt x="10547" y="9771"/>
                    <a:pt x="13620" y="5657"/>
                    <a:pt x="15968" y="3343"/>
                  </a:cubicBezTo>
                  <a:cubicBezTo>
                    <a:pt x="18316" y="1029"/>
                    <a:pt x="19938" y="514"/>
                    <a:pt x="2156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5457425" y="1050357"/>
              <a:ext cx="170036" cy="319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074" y="0"/>
                  </a:moveTo>
                  <a:cubicBezTo>
                    <a:pt x="3074" y="6394"/>
                    <a:pt x="3074" y="12787"/>
                    <a:pt x="3074" y="16589"/>
                  </a:cubicBezTo>
                  <a:cubicBezTo>
                    <a:pt x="3074" y="20390"/>
                    <a:pt x="3074" y="21600"/>
                    <a:pt x="3074" y="21600"/>
                  </a:cubicBezTo>
                  <a:cubicBezTo>
                    <a:pt x="3074" y="21600"/>
                    <a:pt x="3074" y="20390"/>
                    <a:pt x="3235" y="17971"/>
                  </a:cubicBezTo>
                  <a:cubicBezTo>
                    <a:pt x="3396" y="15552"/>
                    <a:pt x="3719" y="11923"/>
                    <a:pt x="4686" y="9763"/>
                  </a:cubicBezTo>
                  <a:cubicBezTo>
                    <a:pt x="5653" y="7603"/>
                    <a:pt x="7265" y="6912"/>
                    <a:pt x="8877" y="6653"/>
                  </a:cubicBezTo>
                  <a:cubicBezTo>
                    <a:pt x="10489" y="6394"/>
                    <a:pt x="12101" y="6566"/>
                    <a:pt x="13068" y="7085"/>
                  </a:cubicBezTo>
                  <a:cubicBezTo>
                    <a:pt x="14035" y="7603"/>
                    <a:pt x="14357" y="8467"/>
                    <a:pt x="13552" y="9763"/>
                  </a:cubicBezTo>
                  <a:cubicBezTo>
                    <a:pt x="12746" y="11059"/>
                    <a:pt x="10811" y="12787"/>
                    <a:pt x="9038" y="13738"/>
                  </a:cubicBezTo>
                  <a:cubicBezTo>
                    <a:pt x="7265" y="14688"/>
                    <a:pt x="5653" y="14861"/>
                    <a:pt x="3880" y="14861"/>
                  </a:cubicBezTo>
                  <a:cubicBezTo>
                    <a:pt x="2107" y="14861"/>
                    <a:pt x="172" y="14688"/>
                    <a:pt x="11" y="14515"/>
                  </a:cubicBezTo>
                  <a:cubicBezTo>
                    <a:pt x="-150" y="14342"/>
                    <a:pt x="1462" y="14170"/>
                    <a:pt x="5331" y="14774"/>
                  </a:cubicBezTo>
                  <a:cubicBezTo>
                    <a:pt x="9199" y="15379"/>
                    <a:pt x="15325" y="16762"/>
                    <a:pt x="21450" y="1814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650460" y="1203693"/>
              <a:ext cx="115004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" y="5891"/>
                    <a:pt x="960" y="11782"/>
                    <a:pt x="1200" y="15709"/>
                  </a:cubicBezTo>
                  <a:cubicBezTo>
                    <a:pt x="1440" y="19636"/>
                    <a:pt x="1440" y="21600"/>
                    <a:pt x="1440" y="21600"/>
                  </a:cubicBezTo>
                  <a:cubicBezTo>
                    <a:pt x="1440" y="21600"/>
                    <a:pt x="1440" y="19636"/>
                    <a:pt x="1680" y="16691"/>
                  </a:cubicBezTo>
                  <a:cubicBezTo>
                    <a:pt x="1920" y="13745"/>
                    <a:pt x="2400" y="9818"/>
                    <a:pt x="2880" y="6873"/>
                  </a:cubicBezTo>
                  <a:cubicBezTo>
                    <a:pt x="3360" y="3927"/>
                    <a:pt x="3840" y="1964"/>
                    <a:pt x="5280" y="982"/>
                  </a:cubicBezTo>
                  <a:cubicBezTo>
                    <a:pt x="6720" y="0"/>
                    <a:pt x="9120" y="0"/>
                    <a:pt x="10800" y="1178"/>
                  </a:cubicBezTo>
                  <a:cubicBezTo>
                    <a:pt x="12480" y="2356"/>
                    <a:pt x="13440" y="4713"/>
                    <a:pt x="13920" y="6873"/>
                  </a:cubicBezTo>
                  <a:cubicBezTo>
                    <a:pt x="14400" y="9033"/>
                    <a:pt x="14400" y="10996"/>
                    <a:pt x="15600" y="12371"/>
                  </a:cubicBezTo>
                  <a:cubicBezTo>
                    <a:pt x="16800" y="13745"/>
                    <a:pt x="19200" y="14531"/>
                    <a:pt x="21600" y="153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5803117" y="1226694"/>
              <a:ext cx="85668" cy="87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7" h="21225" fill="norm" stroke="1" extrusionOk="0">
                  <a:moveTo>
                    <a:pt x="2016" y="5554"/>
                  </a:moveTo>
                  <a:cubicBezTo>
                    <a:pt x="781" y="8640"/>
                    <a:pt x="-453" y="11726"/>
                    <a:pt x="164" y="14194"/>
                  </a:cubicBezTo>
                  <a:cubicBezTo>
                    <a:pt x="781" y="16663"/>
                    <a:pt x="3250" y="18514"/>
                    <a:pt x="6027" y="19749"/>
                  </a:cubicBezTo>
                  <a:cubicBezTo>
                    <a:pt x="8804" y="20983"/>
                    <a:pt x="11890" y="21600"/>
                    <a:pt x="14667" y="20983"/>
                  </a:cubicBezTo>
                  <a:cubicBezTo>
                    <a:pt x="17444" y="20366"/>
                    <a:pt x="19913" y="18514"/>
                    <a:pt x="20530" y="14811"/>
                  </a:cubicBezTo>
                  <a:cubicBezTo>
                    <a:pt x="21147" y="11109"/>
                    <a:pt x="19913" y="5554"/>
                    <a:pt x="17444" y="2777"/>
                  </a:cubicBezTo>
                  <a:cubicBezTo>
                    <a:pt x="14976" y="0"/>
                    <a:pt x="11273" y="0"/>
                    <a:pt x="757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5945294" y="1188360"/>
              <a:ext cx="149844" cy="125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244" fill="norm" stroke="1" extrusionOk="0">
                  <a:moveTo>
                    <a:pt x="598" y="0"/>
                  </a:moveTo>
                  <a:cubicBezTo>
                    <a:pt x="232" y="4320"/>
                    <a:pt x="-134" y="8640"/>
                    <a:pt x="49" y="12096"/>
                  </a:cubicBezTo>
                  <a:cubicBezTo>
                    <a:pt x="232" y="15552"/>
                    <a:pt x="964" y="18144"/>
                    <a:pt x="2246" y="19656"/>
                  </a:cubicBezTo>
                  <a:cubicBezTo>
                    <a:pt x="3527" y="21168"/>
                    <a:pt x="5358" y="21600"/>
                    <a:pt x="6822" y="20952"/>
                  </a:cubicBezTo>
                  <a:cubicBezTo>
                    <a:pt x="8286" y="20304"/>
                    <a:pt x="9385" y="18576"/>
                    <a:pt x="10117" y="16632"/>
                  </a:cubicBezTo>
                  <a:cubicBezTo>
                    <a:pt x="10849" y="14688"/>
                    <a:pt x="11215" y="12528"/>
                    <a:pt x="11398" y="12528"/>
                  </a:cubicBezTo>
                  <a:cubicBezTo>
                    <a:pt x="11581" y="12528"/>
                    <a:pt x="11581" y="14688"/>
                    <a:pt x="12497" y="16200"/>
                  </a:cubicBezTo>
                  <a:cubicBezTo>
                    <a:pt x="13412" y="17712"/>
                    <a:pt x="15242" y="18576"/>
                    <a:pt x="16707" y="18144"/>
                  </a:cubicBezTo>
                  <a:cubicBezTo>
                    <a:pt x="18171" y="17712"/>
                    <a:pt x="19269" y="15984"/>
                    <a:pt x="20002" y="12744"/>
                  </a:cubicBezTo>
                  <a:cubicBezTo>
                    <a:pt x="20734" y="9504"/>
                    <a:pt x="21100" y="4752"/>
                    <a:pt x="2146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6160489" y="1117315"/>
              <a:ext cx="110986" cy="17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235" fill="norm" stroke="1" extrusionOk="0">
                  <a:moveTo>
                    <a:pt x="3646" y="9370"/>
                  </a:moveTo>
                  <a:cubicBezTo>
                    <a:pt x="2174" y="10587"/>
                    <a:pt x="701" y="11804"/>
                    <a:pt x="210" y="13477"/>
                  </a:cubicBezTo>
                  <a:cubicBezTo>
                    <a:pt x="-281" y="15150"/>
                    <a:pt x="210" y="17280"/>
                    <a:pt x="455" y="17584"/>
                  </a:cubicBezTo>
                  <a:cubicBezTo>
                    <a:pt x="701" y="17889"/>
                    <a:pt x="701" y="16367"/>
                    <a:pt x="1192" y="13934"/>
                  </a:cubicBezTo>
                  <a:cubicBezTo>
                    <a:pt x="1683" y="11500"/>
                    <a:pt x="2664" y="8153"/>
                    <a:pt x="4874" y="5415"/>
                  </a:cubicBezTo>
                  <a:cubicBezTo>
                    <a:pt x="7083" y="2677"/>
                    <a:pt x="10519" y="548"/>
                    <a:pt x="13464" y="91"/>
                  </a:cubicBezTo>
                  <a:cubicBezTo>
                    <a:pt x="16410" y="-365"/>
                    <a:pt x="18864" y="852"/>
                    <a:pt x="20092" y="4655"/>
                  </a:cubicBezTo>
                  <a:cubicBezTo>
                    <a:pt x="21319" y="8458"/>
                    <a:pt x="21319" y="14846"/>
                    <a:pt x="21319" y="212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6483754" y="978799"/>
              <a:ext cx="247731" cy="29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215" fill="norm" stroke="1" extrusionOk="0">
                  <a:moveTo>
                    <a:pt x="9464" y="15973"/>
                  </a:moveTo>
                  <a:cubicBezTo>
                    <a:pt x="9464" y="15066"/>
                    <a:pt x="9464" y="14158"/>
                    <a:pt x="9133" y="13341"/>
                  </a:cubicBezTo>
                  <a:cubicBezTo>
                    <a:pt x="8803" y="12524"/>
                    <a:pt x="8142" y="11798"/>
                    <a:pt x="6599" y="11889"/>
                  </a:cubicBezTo>
                  <a:cubicBezTo>
                    <a:pt x="5056" y="11980"/>
                    <a:pt x="2631" y="12887"/>
                    <a:pt x="1309" y="14521"/>
                  </a:cubicBezTo>
                  <a:cubicBezTo>
                    <a:pt x="-14" y="16155"/>
                    <a:pt x="-234" y="18514"/>
                    <a:pt x="207" y="19876"/>
                  </a:cubicBezTo>
                  <a:cubicBezTo>
                    <a:pt x="648" y="21237"/>
                    <a:pt x="1750" y="21600"/>
                    <a:pt x="3733" y="20783"/>
                  </a:cubicBezTo>
                  <a:cubicBezTo>
                    <a:pt x="5717" y="19966"/>
                    <a:pt x="8582" y="17970"/>
                    <a:pt x="10566" y="14612"/>
                  </a:cubicBezTo>
                  <a:cubicBezTo>
                    <a:pt x="12550" y="11254"/>
                    <a:pt x="13652" y="6534"/>
                    <a:pt x="14203" y="3721"/>
                  </a:cubicBezTo>
                  <a:cubicBezTo>
                    <a:pt x="14754" y="908"/>
                    <a:pt x="14754" y="0"/>
                    <a:pt x="14423" y="0"/>
                  </a:cubicBezTo>
                  <a:cubicBezTo>
                    <a:pt x="14093" y="0"/>
                    <a:pt x="13431" y="908"/>
                    <a:pt x="13211" y="3176"/>
                  </a:cubicBezTo>
                  <a:cubicBezTo>
                    <a:pt x="12991" y="5445"/>
                    <a:pt x="13211" y="9076"/>
                    <a:pt x="13431" y="11345"/>
                  </a:cubicBezTo>
                  <a:cubicBezTo>
                    <a:pt x="13652" y="13613"/>
                    <a:pt x="13872" y="14521"/>
                    <a:pt x="14093" y="15429"/>
                  </a:cubicBezTo>
                  <a:cubicBezTo>
                    <a:pt x="14313" y="16336"/>
                    <a:pt x="14533" y="17244"/>
                    <a:pt x="14974" y="17334"/>
                  </a:cubicBezTo>
                  <a:cubicBezTo>
                    <a:pt x="15415" y="17425"/>
                    <a:pt x="16076" y="16699"/>
                    <a:pt x="16627" y="16881"/>
                  </a:cubicBezTo>
                  <a:cubicBezTo>
                    <a:pt x="17178" y="17062"/>
                    <a:pt x="17619" y="18151"/>
                    <a:pt x="18170" y="17970"/>
                  </a:cubicBezTo>
                  <a:cubicBezTo>
                    <a:pt x="18721" y="17788"/>
                    <a:pt x="19382" y="16336"/>
                    <a:pt x="19933" y="14249"/>
                  </a:cubicBezTo>
                  <a:cubicBezTo>
                    <a:pt x="20484" y="12161"/>
                    <a:pt x="20925" y="9439"/>
                    <a:pt x="21366" y="67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6779546" y="1096968"/>
              <a:ext cx="94099" cy="13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3" h="20792" fill="norm" stroke="1" extrusionOk="0">
                  <a:moveTo>
                    <a:pt x="19491" y="1105"/>
                  </a:moveTo>
                  <a:cubicBezTo>
                    <a:pt x="16722" y="705"/>
                    <a:pt x="13953" y="305"/>
                    <a:pt x="11184" y="105"/>
                  </a:cubicBezTo>
                  <a:cubicBezTo>
                    <a:pt x="8415" y="-95"/>
                    <a:pt x="5645" y="-95"/>
                    <a:pt x="3430" y="905"/>
                  </a:cubicBezTo>
                  <a:cubicBezTo>
                    <a:pt x="1215" y="1905"/>
                    <a:pt x="-447" y="3905"/>
                    <a:pt x="107" y="5505"/>
                  </a:cubicBezTo>
                  <a:cubicBezTo>
                    <a:pt x="661" y="7105"/>
                    <a:pt x="3430" y="8305"/>
                    <a:pt x="6753" y="9505"/>
                  </a:cubicBezTo>
                  <a:cubicBezTo>
                    <a:pt x="10076" y="10705"/>
                    <a:pt x="13953" y="11905"/>
                    <a:pt x="16722" y="13505"/>
                  </a:cubicBezTo>
                  <a:cubicBezTo>
                    <a:pt x="19491" y="15105"/>
                    <a:pt x="21153" y="17105"/>
                    <a:pt x="20045" y="18705"/>
                  </a:cubicBezTo>
                  <a:cubicBezTo>
                    <a:pt x="18938" y="20305"/>
                    <a:pt x="15061" y="21505"/>
                    <a:pt x="13122" y="20305"/>
                  </a:cubicBezTo>
                  <a:cubicBezTo>
                    <a:pt x="11184" y="19105"/>
                    <a:pt x="11184" y="15505"/>
                    <a:pt x="11738" y="12505"/>
                  </a:cubicBezTo>
                  <a:cubicBezTo>
                    <a:pt x="12291" y="9505"/>
                    <a:pt x="13399" y="7105"/>
                    <a:pt x="14507" y="4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6943601" y="927687"/>
              <a:ext cx="224894" cy="28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1718" y="0"/>
                  </a:moveTo>
                  <a:cubicBezTo>
                    <a:pt x="2209" y="4358"/>
                    <a:pt x="2700" y="8716"/>
                    <a:pt x="2945" y="11842"/>
                  </a:cubicBezTo>
                  <a:cubicBezTo>
                    <a:pt x="3191" y="14968"/>
                    <a:pt x="3191" y="16863"/>
                    <a:pt x="3314" y="18284"/>
                  </a:cubicBezTo>
                  <a:cubicBezTo>
                    <a:pt x="3436" y="19705"/>
                    <a:pt x="3682" y="20653"/>
                    <a:pt x="4418" y="21126"/>
                  </a:cubicBezTo>
                  <a:cubicBezTo>
                    <a:pt x="5155" y="21600"/>
                    <a:pt x="6382" y="21600"/>
                    <a:pt x="6995" y="21032"/>
                  </a:cubicBezTo>
                  <a:cubicBezTo>
                    <a:pt x="7609" y="20463"/>
                    <a:pt x="7609" y="19326"/>
                    <a:pt x="6750" y="17716"/>
                  </a:cubicBezTo>
                  <a:cubicBezTo>
                    <a:pt x="5891" y="16105"/>
                    <a:pt x="4173" y="14021"/>
                    <a:pt x="2700" y="12695"/>
                  </a:cubicBezTo>
                  <a:cubicBezTo>
                    <a:pt x="1227" y="11368"/>
                    <a:pt x="0" y="10800"/>
                    <a:pt x="0" y="10611"/>
                  </a:cubicBezTo>
                  <a:cubicBezTo>
                    <a:pt x="0" y="10421"/>
                    <a:pt x="1227" y="10611"/>
                    <a:pt x="2823" y="11368"/>
                  </a:cubicBezTo>
                  <a:cubicBezTo>
                    <a:pt x="4418" y="12126"/>
                    <a:pt x="6382" y="13453"/>
                    <a:pt x="7855" y="14400"/>
                  </a:cubicBezTo>
                  <a:cubicBezTo>
                    <a:pt x="9327" y="15347"/>
                    <a:pt x="10309" y="15916"/>
                    <a:pt x="11045" y="16674"/>
                  </a:cubicBezTo>
                  <a:cubicBezTo>
                    <a:pt x="11782" y="17432"/>
                    <a:pt x="12273" y="18379"/>
                    <a:pt x="12027" y="19137"/>
                  </a:cubicBezTo>
                  <a:cubicBezTo>
                    <a:pt x="11782" y="19895"/>
                    <a:pt x="10800" y="20463"/>
                    <a:pt x="10309" y="19989"/>
                  </a:cubicBezTo>
                  <a:cubicBezTo>
                    <a:pt x="9818" y="19516"/>
                    <a:pt x="9818" y="18000"/>
                    <a:pt x="11168" y="16484"/>
                  </a:cubicBezTo>
                  <a:cubicBezTo>
                    <a:pt x="12518" y="14968"/>
                    <a:pt x="15218" y="13453"/>
                    <a:pt x="17182" y="12695"/>
                  </a:cubicBezTo>
                  <a:cubicBezTo>
                    <a:pt x="19145" y="11937"/>
                    <a:pt x="20373" y="11937"/>
                    <a:pt x="21600" y="119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7159354" y="1078073"/>
              <a:ext cx="87176" cy="14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0942" fill="norm" stroke="1" extrusionOk="0">
                  <a:moveTo>
                    <a:pt x="18871" y="430"/>
                  </a:moveTo>
                  <a:cubicBezTo>
                    <a:pt x="15785" y="57"/>
                    <a:pt x="12699" y="-315"/>
                    <a:pt x="9922" y="430"/>
                  </a:cubicBezTo>
                  <a:cubicBezTo>
                    <a:pt x="7145" y="1175"/>
                    <a:pt x="4676" y="3037"/>
                    <a:pt x="2825" y="6016"/>
                  </a:cubicBezTo>
                  <a:cubicBezTo>
                    <a:pt x="973" y="8995"/>
                    <a:pt x="-261" y="13092"/>
                    <a:pt x="48" y="15885"/>
                  </a:cubicBezTo>
                  <a:cubicBezTo>
                    <a:pt x="356" y="18678"/>
                    <a:pt x="2208" y="20168"/>
                    <a:pt x="4676" y="20726"/>
                  </a:cubicBezTo>
                  <a:cubicBezTo>
                    <a:pt x="7145" y="21285"/>
                    <a:pt x="10230" y="20913"/>
                    <a:pt x="13625" y="17747"/>
                  </a:cubicBezTo>
                  <a:cubicBezTo>
                    <a:pt x="17019" y="14582"/>
                    <a:pt x="20722" y="8623"/>
                    <a:pt x="21030" y="5085"/>
                  </a:cubicBezTo>
                  <a:cubicBezTo>
                    <a:pt x="21339" y="1547"/>
                    <a:pt x="18253" y="430"/>
                    <a:pt x="15168" y="244"/>
                  </a:cubicBezTo>
                  <a:cubicBezTo>
                    <a:pt x="12082" y="57"/>
                    <a:pt x="8996" y="802"/>
                    <a:pt x="5910" y="15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5538013" y="1677693"/>
              <a:ext cx="150782" cy="307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5" fill="norm" stroke="1" extrusionOk="0">
                  <a:moveTo>
                    <a:pt x="4027" y="8975"/>
                  </a:moveTo>
                  <a:cubicBezTo>
                    <a:pt x="3661" y="8104"/>
                    <a:pt x="3295" y="7233"/>
                    <a:pt x="3112" y="6188"/>
                  </a:cubicBezTo>
                  <a:cubicBezTo>
                    <a:pt x="2929" y="5143"/>
                    <a:pt x="2929" y="3924"/>
                    <a:pt x="2746" y="3837"/>
                  </a:cubicBezTo>
                  <a:cubicBezTo>
                    <a:pt x="2563" y="3749"/>
                    <a:pt x="2197" y="4795"/>
                    <a:pt x="1831" y="8191"/>
                  </a:cubicBezTo>
                  <a:cubicBezTo>
                    <a:pt x="1464" y="11588"/>
                    <a:pt x="1098" y="17337"/>
                    <a:pt x="732" y="17075"/>
                  </a:cubicBezTo>
                  <a:cubicBezTo>
                    <a:pt x="366" y="16814"/>
                    <a:pt x="0" y="10543"/>
                    <a:pt x="0" y="6885"/>
                  </a:cubicBezTo>
                  <a:cubicBezTo>
                    <a:pt x="0" y="3227"/>
                    <a:pt x="366" y="2182"/>
                    <a:pt x="1098" y="1311"/>
                  </a:cubicBezTo>
                  <a:cubicBezTo>
                    <a:pt x="1830" y="440"/>
                    <a:pt x="2929" y="-257"/>
                    <a:pt x="5675" y="91"/>
                  </a:cubicBezTo>
                  <a:cubicBezTo>
                    <a:pt x="8420" y="440"/>
                    <a:pt x="12814" y="1833"/>
                    <a:pt x="16108" y="4620"/>
                  </a:cubicBezTo>
                  <a:cubicBezTo>
                    <a:pt x="19403" y="7408"/>
                    <a:pt x="21600" y="11588"/>
                    <a:pt x="21600" y="14811"/>
                  </a:cubicBezTo>
                  <a:cubicBezTo>
                    <a:pt x="21600" y="18033"/>
                    <a:pt x="19403" y="20298"/>
                    <a:pt x="15742" y="20820"/>
                  </a:cubicBezTo>
                  <a:cubicBezTo>
                    <a:pt x="12081" y="21343"/>
                    <a:pt x="6956" y="20124"/>
                    <a:pt x="4210" y="18991"/>
                  </a:cubicBezTo>
                  <a:cubicBezTo>
                    <a:pt x="1464" y="17859"/>
                    <a:pt x="1098" y="16814"/>
                    <a:pt x="1647" y="16030"/>
                  </a:cubicBezTo>
                  <a:cubicBezTo>
                    <a:pt x="2197" y="15246"/>
                    <a:pt x="3661" y="14724"/>
                    <a:pt x="5125" y="1420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5717388" y="1619977"/>
              <a:ext cx="546421" cy="337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69" fill="norm" stroke="1" extrusionOk="0">
                  <a:moveTo>
                    <a:pt x="5206" y="14364"/>
                  </a:moveTo>
                  <a:cubicBezTo>
                    <a:pt x="4000" y="14364"/>
                    <a:pt x="2794" y="14364"/>
                    <a:pt x="1941" y="15090"/>
                  </a:cubicBezTo>
                  <a:cubicBezTo>
                    <a:pt x="1087" y="15815"/>
                    <a:pt x="584" y="17266"/>
                    <a:pt x="283" y="18475"/>
                  </a:cubicBezTo>
                  <a:cubicBezTo>
                    <a:pt x="-19" y="19684"/>
                    <a:pt x="-119" y="20651"/>
                    <a:pt x="182" y="21054"/>
                  </a:cubicBezTo>
                  <a:cubicBezTo>
                    <a:pt x="484" y="21457"/>
                    <a:pt x="1187" y="21296"/>
                    <a:pt x="1890" y="20570"/>
                  </a:cubicBezTo>
                  <a:cubicBezTo>
                    <a:pt x="2594" y="19845"/>
                    <a:pt x="3297" y="18556"/>
                    <a:pt x="3799" y="17588"/>
                  </a:cubicBezTo>
                  <a:cubicBezTo>
                    <a:pt x="4301" y="16621"/>
                    <a:pt x="4603" y="15976"/>
                    <a:pt x="4754" y="16379"/>
                  </a:cubicBezTo>
                  <a:cubicBezTo>
                    <a:pt x="4904" y="16782"/>
                    <a:pt x="4904" y="18233"/>
                    <a:pt x="5155" y="19120"/>
                  </a:cubicBezTo>
                  <a:cubicBezTo>
                    <a:pt x="5407" y="20006"/>
                    <a:pt x="5909" y="20329"/>
                    <a:pt x="6311" y="20167"/>
                  </a:cubicBezTo>
                  <a:cubicBezTo>
                    <a:pt x="6713" y="20006"/>
                    <a:pt x="7014" y="19361"/>
                    <a:pt x="7516" y="16621"/>
                  </a:cubicBezTo>
                  <a:cubicBezTo>
                    <a:pt x="8019" y="13881"/>
                    <a:pt x="8722" y="9045"/>
                    <a:pt x="9124" y="6224"/>
                  </a:cubicBezTo>
                  <a:cubicBezTo>
                    <a:pt x="9526" y="3403"/>
                    <a:pt x="9626" y="2597"/>
                    <a:pt x="9727" y="1711"/>
                  </a:cubicBezTo>
                  <a:cubicBezTo>
                    <a:pt x="9827" y="824"/>
                    <a:pt x="9928" y="-143"/>
                    <a:pt x="9928" y="18"/>
                  </a:cubicBezTo>
                  <a:cubicBezTo>
                    <a:pt x="9928" y="179"/>
                    <a:pt x="9827" y="1469"/>
                    <a:pt x="9727" y="4209"/>
                  </a:cubicBezTo>
                  <a:cubicBezTo>
                    <a:pt x="9626" y="6950"/>
                    <a:pt x="9526" y="11141"/>
                    <a:pt x="9475" y="13639"/>
                  </a:cubicBezTo>
                  <a:cubicBezTo>
                    <a:pt x="9425" y="16138"/>
                    <a:pt x="9425" y="16944"/>
                    <a:pt x="9576" y="17669"/>
                  </a:cubicBezTo>
                  <a:cubicBezTo>
                    <a:pt x="9727" y="18394"/>
                    <a:pt x="10028" y="19039"/>
                    <a:pt x="10279" y="18717"/>
                  </a:cubicBezTo>
                  <a:cubicBezTo>
                    <a:pt x="10530" y="18394"/>
                    <a:pt x="10731" y="17105"/>
                    <a:pt x="10530" y="15815"/>
                  </a:cubicBezTo>
                  <a:cubicBezTo>
                    <a:pt x="10329" y="14526"/>
                    <a:pt x="9727" y="13236"/>
                    <a:pt x="9124" y="12511"/>
                  </a:cubicBezTo>
                  <a:cubicBezTo>
                    <a:pt x="8521" y="11785"/>
                    <a:pt x="7918" y="11624"/>
                    <a:pt x="7868" y="11544"/>
                  </a:cubicBezTo>
                  <a:cubicBezTo>
                    <a:pt x="7818" y="11463"/>
                    <a:pt x="8320" y="11463"/>
                    <a:pt x="9626" y="11302"/>
                  </a:cubicBezTo>
                  <a:cubicBezTo>
                    <a:pt x="10932" y="11141"/>
                    <a:pt x="13042" y="10818"/>
                    <a:pt x="14348" y="10496"/>
                  </a:cubicBezTo>
                  <a:cubicBezTo>
                    <a:pt x="15654" y="10173"/>
                    <a:pt x="16156" y="9851"/>
                    <a:pt x="16156" y="9690"/>
                  </a:cubicBezTo>
                  <a:cubicBezTo>
                    <a:pt x="16156" y="9529"/>
                    <a:pt x="15654" y="9529"/>
                    <a:pt x="15152" y="9770"/>
                  </a:cubicBezTo>
                  <a:cubicBezTo>
                    <a:pt x="14649" y="10012"/>
                    <a:pt x="14147" y="10496"/>
                    <a:pt x="13745" y="11060"/>
                  </a:cubicBezTo>
                  <a:cubicBezTo>
                    <a:pt x="13343" y="11624"/>
                    <a:pt x="13042" y="12269"/>
                    <a:pt x="12891" y="12994"/>
                  </a:cubicBezTo>
                  <a:cubicBezTo>
                    <a:pt x="12741" y="13720"/>
                    <a:pt x="12741" y="14526"/>
                    <a:pt x="12992" y="15009"/>
                  </a:cubicBezTo>
                  <a:cubicBezTo>
                    <a:pt x="13243" y="15493"/>
                    <a:pt x="13745" y="15654"/>
                    <a:pt x="14348" y="15170"/>
                  </a:cubicBezTo>
                  <a:cubicBezTo>
                    <a:pt x="14951" y="14687"/>
                    <a:pt x="15654" y="13558"/>
                    <a:pt x="16156" y="12511"/>
                  </a:cubicBezTo>
                  <a:cubicBezTo>
                    <a:pt x="16659" y="11463"/>
                    <a:pt x="16960" y="10496"/>
                    <a:pt x="17061" y="10415"/>
                  </a:cubicBezTo>
                  <a:cubicBezTo>
                    <a:pt x="17161" y="10335"/>
                    <a:pt x="17061" y="11141"/>
                    <a:pt x="17161" y="11866"/>
                  </a:cubicBezTo>
                  <a:cubicBezTo>
                    <a:pt x="17261" y="12591"/>
                    <a:pt x="17563" y="13236"/>
                    <a:pt x="18316" y="13639"/>
                  </a:cubicBezTo>
                  <a:cubicBezTo>
                    <a:pt x="19070" y="14042"/>
                    <a:pt x="20275" y="14203"/>
                    <a:pt x="21481" y="143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6590367" y="1457528"/>
              <a:ext cx="233121" cy="42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39" fill="norm" stroke="1" extrusionOk="0">
                  <a:moveTo>
                    <a:pt x="10734" y="15680"/>
                  </a:moveTo>
                  <a:cubicBezTo>
                    <a:pt x="10038" y="15168"/>
                    <a:pt x="9341" y="14657"/>
                    <a:pt x="8412" y="14274"/>
                  </a:cubicBezTo>
                  <a:cubicBezTo>
                    <a:pt x="7483" y="13890"/>
                    <a:pt x="6321" y="13635"/>
                    <a:pt x="4696" y="14593"/>
                  </a:cubicBezTo>
                  <a:cubicBezTo>
                    <a:pt x="3070" y="15552"/>
                    <a:pt x="980" y="17724"/>
                    <a:pt x="283" y="19067"/>
                  </a:cubicBezTo>
                  <a:cubicBezTo>
                    <a:pt x="-414" y="20409"/>
                    <a:pt x="283" y="20920"/>
                    <a:pt x="1212" y="21175"/>
                  </a:cubicBezTo>
                  <a:cubicBezTo>
                    <a:pt x="2141" y="21431"/>
                    <a:pt x="3302" y="21431"/>
                    <a:pt x="4812" y="20856"/>
                  </a:cubicBezTo>
                  <a:cubicBezTo>
                    <a:pt x="6321" y="20281"/>
                    <a:pt x="8180" y="19130"/>
                    <a:pt x="9805" y="16766"/>
                  </a:cubicBezTo>
                  <a:cubicBezTo>
                    <a:pt x="11431" y="14401"/>
                    <a:pt x="12825" y="10823"/>
                    <a:pt x="13638" y="8139"/>
                  </a:cubicBezTo>
                  <a:cubicBezTo>
                    <a:pt x="14451" y="5455"/>
                    <a:pt x="14683" y="3665"/>
                    <a:pt x="14799" y="2387"/>
                  </a:cubicBezTo>
                  <a:cubicBezTo>
                    <a:pt x="14915" y="1109"/>
                    <a:pt x="14915" y="342"/>
                    <a:pt x="14334" y="87"/>
                  </a:cubicBezTo>
                  <a:cubicBezTo>
                    <a:pt x="13754" y="-169"/>
                    <a:pt x="12592" y="87"/>
                    <a:pt x="11315" y="1620"/>
                  </a:cubicBezTo>
                  <a:cubicBezTo>
                    <a:pt x="10038" y="3154"/>
                    <a:pt x="8644" y="5966"/>
                    <a:pt x="8180" y="8011"/>
                  </a:cubicBezTo>
                  <a:cubicBezTo>
                    <a:pt x="7715" y="10056"/>
                    <a:pt x="8180" y="11334"/>
                    <a:pt x="8876" y="12165"/>
                  </a:cubicBezTo>
                  <a:cubicBezTo>
                    <a:pt x="9573" y="12995"/>
                    <a:pt x="10502" y="13379"/>
                    <a:pt x="11547" y="13379"/>
                  </a:cubicBezTo>
                  <a:cubicBezTo>
                    <a:pt x="12592" y="13379"/>
                    <a:pt x="13754" y="12995"/>
                    <a:pt x="14683" y="13571"/>
                  </a:cubicBezTo>
                  <a:cubicBezTo>
                    <a:pt x="15612" y="14146"/>
                    <a:pt x="16309" y="15680"/>
                    <a:pt x="17005" y="16191"/>
                  </a:cubicBezTo>
                  <a:cubicBezTo>
                    <a:pt x="17702" y="16702"/>
                    <a:pt x="18399" y="16191"/>
                    <a:pt x="18863" y="14849"/>
                  </a:cubicBezTo>
                  <a:cubicBezTo>
                    <a:pt x="19328" y="13507"/>
                    <a:pt x="19560" y="11334"/>
                    <a:pt x="19909" y="9609"/>
                  </a:cubicBezTo>
                  <a:cubicBezTo>
                    <a:pt x="20257" y="7883"/>
                    <a:pt x="20721" y="6605"/>
                    <a:pt x="21186" y="53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6832930" y="1613529"/>
              <a:ext cx="128561" cy="172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173" fill="norm" stroke="1" extrusionOk="0">
                  <a:moveTo>
                    <a:pt x="20896" y="511"/>
                  </a:moveTo>
                  <a:cubicBezTo>
                    <a:pt x="16742" y="198"/>
                    <a:pt x="12588" y="-115"/>
                    <a:pt x="9265" y="42"/>
                  </a:cubicBezTo>
                  <a:cubicBezTo>
                    <a:pt x="5942" y="198"/>
                    <a:pt x="3450" y="824"/>
                    <a:pt x="1788" y="1920"/>
                  </a:cubicBezTo>
                  <a:cubicBezTo>
                    <a:pt x="127" y="3015"/>
                    <a:pt x="-704" y="4581"/>
                    <a:pt x="750" y="6146"/>
                  </a:cubicBezTo>
                  <a:cubicBezTo>
                    <a:pt x="2204" y="7711"/>
                    <a:pt x="5942" y="9276"/>
                    <a:pt x="9473" y="10842"/>
                  </a:cubicBezTo>
                  <a:cubicBezTo>
                    <a:pt x="13004" y="12407"/>
                    <a:pt x="16327" y="13972"/>
                    <a:pt x="18196" y="15537"/>
                  </a:cubicBezTo>
                  <a:cubicBezTo>
                    <a:pt x="20065" y="17102"/>
                    <a:pt x="20481" y="18668"/>
                    <a:pt x="19442" y="19763"/>
                  </a:cubicBezTo>
                  <a:cubicBezTo>
                    <a:pt x="18404" y="20859"/>
                    <a:pt x="15911" y="21485"/>
                    <a:pt x="14250" y="21015"/>
                  </a:cubicBezTo>
                  <a:cubicBezTo>
                    <a:pt x="12588" y="20546"/>
                    <a:pt x="11758" y="18981"/>
                    <a:pt x="11342" y="17415"/>
                  </a:cubicBezTo>
                  <a:cubicBezTo>
                    <a:pt x="10927" y="15850"/>
                    <a:pt x="10927" y="14285"/>
                    <a:pt x="10927" y="1272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6977421" y="1449032"/>
              <a:ext cx="145073" cy="33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38" fill="norm" stroke="1" extrusionOk="0">
                  <a:moveTo>
                    <a:pt x="9968" y="0"/>
                  </a:moveTo>
                  <a:cubicBezTo>
                    <a:pt x="7733" y="3792"/>
                    <a:pt x="5499" y="7585"/>
                    <a:pt x="4195" y="10800"/>
                  </a:cubicBezTo>
                  <a:cubicBezTo>
                    <a:pt x="2892" y="14015"/>
                    <a:pt x="2519" y="16653"/>
                    <a:pt x="2519" y="18385"/>
                  </a:cubicBezTo>
                  <a:cubicBezTo>
                    <a:pt x="2519" y="20116"/>
                    <a:pt x="2892" y="20940"/>
                    <a:pt x="4009" y="21270"/>
                  </a:cubicBezTo>
                  <a:cubicBezTo>
                    <a:pt x="5126" y="21600"/>
                    <a:pt x="6988" y="21435"/>
                    <a:pt x="7919" y="20858"/>
                  </a:cubicBezTo>
                  <a:cubicBezTo>
                    <a:pt x="8850" y="20281"/>
                    <a:pt x="8850" y="19292"/>
                    <a:pt x="8478" y="18385"/>
                  </a:cubicBezTo>
                  <a:cubicBezTo>
                    <a:pt x="8106" y="17478"/>
                    <a:pt x="7361" y="16653"/>
                    <a:pt x="5499" y="15252"/>
                  </a:cubicBezTo>
                  <a:cubicBezTo>
                    <a:pt x="3637" y="13850"/>
                    <a:pt x="657" y="11872"/>
                    <a:pt x="99" y="11047"/>
                  </a:cubicBezTo>
                  <a:cubicBezTo>
                    <a:pt x="-460" y="10223"/>
                    <a:pt x="1402" y="10553"/>
                    <a:pt x="4195" y="11789"/>
                  </a:cubicBezTo>
                  <a:cubicBezTo>
                    <a:pt x="6988" y="13026"/>
                    <a:pt x="10712" y="15169"/>
                    <a:pt x="12947" y="16983"/>
                  </a:cubicBezTo>
                  <a:cubicBezTo>
                    <a:pt x="15181" y="18797"/>
                    <a:pt x="15926" y="20281"/>
                    <a:pt x="15554" y="20611"/>
                  </a:cubicBezTo>
                  <a:cubicBezTo>
                    <a:pt x="15181" y="20940"/>
                    <a:pt x="13692" y="20116"/>
                    <a:pt x="12947" y="18879"/>
                  </a:cubicBezTo>
                  <a:cubicBezTo>
                    <a:pt x="12202" y="17643"/>
                    <a:pt x="12202" y="15994"/>
                    <a:pt x="12761" y="14840"/>
                  </a:cubicBezTo>
                  <a:cubicBezTo>
                    <a:pt x="13319" y="13685"/>
                    <a:pt x="14437" y="13026"/>
                    <a:pt x="15926" y="12614"/>
                  </a:cubicBezTo>
                  <a:cubicBezTo>
                    <a:pt x="17416" y="12202"/>
                    <a:pt x="19278" y="12037"/>
                    <a:pt x="21140" y="118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7132037" y="1648370"/>
              <a:ext cx="105460" cy="129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099" fill="norm" stroke="1" extrusionOk="0">
                  <a:moveTo>
                    <a:pt x="18136" y="0"/>
                  </a:moveTo>
                  <a:cubicBezTo>
                    <a:pt x="15565" y="0"/>
                    <a:pt x="12993" y="0"/>
                    <a:pt x="9908" y="2285"/>
                  </a:cubicBezTo>
                  <a:cubicBezTo>
                    <a:pt x="6822" y="4569"/>
                    <a:pt x="3222" y="9138"/>
                    <a:pt x="1422" y="12462"/>
                  </a:cubicBezTo>
                  <a:cubicBezTo>
                    <a:pt x="-378" y="15785"/>
                    <a:pt x="-378" y="17862"/>
                    <a:pt x="908" y="19315"/>
                  </a:cubicBezTo>
                  <a:cubicBezTo>
                    <a:pt x="2193" y="20769"/>
                    <a:pt x="4765" y="21600"/>
                    <a:pt x="8108" y="20769"/>
                  </a:cubicBezTo>
                  <a:cubicBezTo>
                    <a:pt x="11451" y="19938"/>
                    <a:pt x="15565" y="17446"/>
                    <a:pt x="17879" y="13708"/>
                  </a:cubicBezTo>
                  <a:cubicBezTo>
                    <a:pt x="20193" y="9969"/>
                    <a:pt x="20708" y="4985"/>
                    <a:pt x="2122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7306497" y="167137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9023869" y="427170"/>
              <a:ext cx="150355" cy="451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2" h="21460" fill="norm" stroke="1" extrusionOk="0">
                  <a:moveTo>
                    <a:pt x="0" y="6291"/>
                  </a:moveTo>
                  <a:cubicBezTo>
                    <a:pt x="354" y="10175"/>
                    <a:pt x="708" y="14058"/>
                    <a:pt x="1062" y="16303"/>
                  </a:cubicBezTo>
                  <a:cubicBezTo>
                    <a:pt x="1416" y="18548"/>
                    <a:pt x="1771" y="19154"/>
                    <a:pt x="1948" y="19882"/>
                  </a:cubicBezTo>
                  <a:cubicBezTo>
                    <a:pt x="2125" y="20611"/>
                    <a:pt x="2125" y="21460"/>
                    <a:pt x="2125" y="21460"/>
                  </a:cubicBezTo>
                  <a:cubicBezTo>
                    <a:pt x="2125" y="21460"/>
                    <a:pt x="2125" y="20611"/>
                    <a:pt x="1771" y="18366"/>
                  </a:cubicBezTo>
                  <a:cubicBezTo>
                    <a:pt x="1416" y="16121"/>
                    <a:pt x="708" y="12480"/>
                    <a:pt x="708" y="9447"/>
                  </a:cubicBezTo>
                  <a:cubicBezTo>
                    <a:pt x="708" y="6413"/>
                    <a:pt x="1416" y="3986"/>
                    <a:pt x="2479" y="2530"/>
                  </a:cubicBezTo>
                  <a:cubicBezTo>
                    <a:pt x="3541" y="1073"/>
                    <a:pt x="4957" y="588"/>
                    <a:pt x="6728" y="285"/>
                  </a:cubicBezTo>
                  <a:cubicBezTo>
                    <a:pt x="8498" y="-19"/>
                    <a:pt x="10623" y="-140"/>
                    <a:pt x="12925" y="224"/>
                  </a:cubicBezTo>
                  <a:cubicBezTo>
                    <a:pt x="15226" y="588"/>
                    <a:pt x="17705" y="1438"/>
                    <a:pt x="19298" y="2894"/>
                  </a:cubicBezTo>
                  <a:cubicBezTo>
                    <a:pt x="20892" y="4350"/>
                    <a:pt x="21600" y="6413"/>
                    <a:pt x="19652" y="8112"/>
                  </a:cubicBezTo>
                  <a:cubicBezTo>
                    <a:pt x="17705" y="9811"/>
                    <a:pt x="13102" y="11145"/>
                    <a:pt x="9915" y="11813"/>
                  </a:cubicBezTo>
                  <a:cubicBezTo>
                    <a:pt x="6728" y="12480"/>
                    <a:pt x="4957" y="12480"/>
                    <a:pt x="3895" y="12116"/>
                  </a:cubicBezTo>
                  <a:cubicBezTo>
                    <a:pt x="2833" y="11752"/>
                    <a:pt x="2479" y="11024"/>
                    <a:pt x="3895" y="9993"/>
                  </a:cubicBezTo>
                  <a:cubicBezTo>
                    <a:pt x="5312" y="8961"/>
                    <a:pt x="8498" y="7626"/>
                    <a:pt x="11685" y="6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9200207" y="414009"/>
              <a:ext cx="268340" cy="250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629"/>
                  </a:moveTo>
                  <a:cubicBezTo>
                    <a:pt x="1029" y="4188"/>
                    <a:pt x="2057" y="3747"/>
                    <a:pt x="2983" y="3857"/>
                  </a:cubicBezTo>
                  <a:cubicBezTo>
                    <a:pt x="3909" y="3967"/>
                    <a:pt x="4731" y="4629"/>
                    <a:pt x="5760" y="6833"/>
                  </a:cubicBezTo>
                  <a:cubicBezTo>
                    <a:pt x="6789" y="9037"/>
                    <a:pt x="8023" y="12784"/>
                    <a:pt x="8640" y="15208"/>
                  </a:cubicBezTo>
                  <a:cubicBezTo>
                    <a:pt x="9257" y="17633"/>
                    <a:pt x="9257" y="18735"/>
                    <a:pt x="8949" y="19727"/>
                  </a:cubicBezTo>
                  <a:cubicBezTo>
                    <a:pt x="8640" y="20718"/>
                    <a:pt x="8023" y="21600"/>
                    <a:pt x="7303" y="21600"/>
                  </a:cubicBezTo>
                  <a:cubicBezTo>
                    <a:pt x="6583" y="21600"/>
                    <a:pt x="5760" y="20718"/>
                    <a:pt x="5451" y="19176"/>
                  </a:cubicBezTo>
                  <a:cubicBezTo>
                    <a:pt x="5143" y="17633"/>
                    <a:pt x="5349" y="15429"/>
                    <a:pt x="6274" y="13114"/>
                  </a:cubicBezTo>
                  <a:cubicBezTo>
                    <a:pt x="7200" y="10800"/>
                    <a:pt x="8846" y="8376"/>
                    <a:pt x="10183" y="7163"/>
                  </a:cubicBezTo>
                  <a:cubicBezTo>
                    <a:pt x="11520" y="5951"/>
                    <a:pt x="12549" y="5951"/>
                    <a:pt x="13474" y="6612"/>
                  </a:cubicBezTo>
                  <a:cubicBezTo>
                    <a:pt x="14400" y="7273"/>
                    <a:pt x="15223" y="8596"/>
                    <a:pt x="15943" y="10580"/>
                  </a:cubicBezTo>
                  <a:cubicBezTo>
                    <a:pt x="16663" y="12563"/>
                    <a:pt x="17280" y="15208"/>
                    <a:pt x="17589" y="15429"/>
                  </a:cubicBezTo>
                  <a:cubicBezTo>
                    <a:pt x="17897" y="15649"/>
                    <a:pt x="17897" y="13445"/>
                    <a:pt x="17897" y="11241"/>
                  </a:cubicBezTo>
                  <a:cubicBezTo>
                    <a:pt x="17897" y="9037"/>
                    <a:pt x="17897" y="6833"/>
                    <a:pt x="18000" y="5069"/>
                  </a:cubicBezTo>
                  <a:cubicBezTo>
                    <a:pt x="18103" y="3306"/>
                    <a:pt x="18309" y="1984"/>
                    <a:pt x="18926" y="1212"/>
                  </a:cubicBezTo>
                  <a:cubicBezTo>
                    <a:pt x="19543" y="441"/>
                    <a:pt x="20571" y="2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9485534" y="421676"/>
              <a:ext cx="335688" cy="213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210" fill="norm" stroke="1" extrusionOk="0">
                  <a:moveTo>
                    <a:pt x="5785" y="7624"/>
                  </a:moveTo>
                  <a:cubicBezTo>
                    <a:pt x="4312" y="9402"/>
                    <a:pt x="2839" y="11181"/>
                    <a:pt x="1858" y="12706"/>
                  </a:cubicBezTo>
                  <a:cubicBezTo>
                    <a:pt x="876" y="14231"/>
                    <a:pt x="385" y="15501"/>
                    <a:pt x="139" y="16772"/>
                  </a:cubicBezTo>
                  <a:cubicBezTo>
                    <a:pt x="-106" y="18042"/>
                    <a:pt x="-106" y="19313"/>
                    <a:pt x="794" y="20202"/>
                  </a:cubicBezTo>
                  <a:cubicBezTo>
                    <a:pt x="1694" y="21092"/>
                    <a:pt x="3494" y="21600"/>
                    <a:pt x="4885" y="20838"/>
                  </a:cubicBezTo>
                  <a:cubicBezTo>
                    <a:pt x="6276" y="20075"/>
                    <a:pt x="7258" y="18042"/>
                    <a:pt x="7421" y="15882"/>
                  </a:cubicBezTo>
                  <a:cubicBezTo>
                    <a:pt x="7585" y="13722"/>
                    <a:pt x="6930" y="11435"/>
                    <a:pt x="6439" y="9656"/>
                  </a:cubicBezTo>
                  <a:cubicBezTo>
                    <a:pt x="5949" y="7878"/>
                    <a:pt x="5621" y="6607"/>
                    <a:pt x="5867" y="5845"/>
                  </a:cubicBezTo>
                  <a:cubicBezTo>
                    <a:pt x="6112" y="5082"/>
                    <a:pt x="6930" y="4828"/>
                    <a:pt x="7994" y="5718"/>
                  </a:cubicBezTo>
                  <a:cubicBezTo>
                    <a:pt x="9058" y="6607"/>
                    <a:pt x="10367" y="8640"/>
                    <a:pt x="11430" y="10800"/>
                  </a:cubicBezTo>
                  <a:cubicBezTo>
                    <a:pt x="12494" y="12960"/>
                    <a:pt x="13312" y="15247"/>
                    <a:pt x="13639" y="17026"/>
                  </a:cubicBezTo>
                  <a:cubicBezTo>
                    <a:pt x="13967" y="18805"/>
                    <a:pt x="13803" y="20075"/>
                    <a:pt x="13476" y="19821"/>
                  </a:cubicBezTo>
                  <a:cubicBezTo>
                    <a:pt x="13149" y="19567"/>
                    <a:pt x="12658" y="17788"/>
                    <a:pt x="13067" y="14612"/>
                  </a:cubicBezTo>
                  <a:cubicBezTo>
                    <a:pt x="13476" y="11435"/>
                    <a:pt x="14785" y="6861"/>
                    <a:pt x="16339" y="4193"/>
                  </a:cubicBezTo>
                  <a:cubicBezTo>
                    <a:pt x="17894" y="1525"/>
                    <a:pt x="19694" y="762"/>
                    <a:pt x="214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0037880" y="277033"/>
              <a:ext cx="286723" cy="684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512" fill="norm" stroke="1" extrusionOk="0">
                  <a:moveTo>
                    <a:pt x="8306" y="9604"/>
                  </a:moveTo>
                  <a:cubicBezTo>
                    <a:pt x="8118" y="9202"/>
                    <a:pt x="7930" y="8801"/>
                    <a:pt x="7555" y="8439"/>
                  </a:cubicBezTo>
                  <a:cubicBezTo>
                    <a:pt x="7179" y="8078"/>
                    <a:pt x="6616" y="7757"/>
                    <a:pt x="5395" y="7797"/>
                  </a:cubicBezTo>
                  <a:cubicBezTo>
                    <a:pt x="4174" y="7837"/>
                    <a:pt x="2296" y="8239"/>
                    <a:pt x="1169" y="8680"/>
                  </a:cubicBezTo>
                  <a:cubicBezTo>
                    <a:pt x="42" y="9122"/>
                    <a:pt x="-334" y="9604"/>
                    <a:pt x="323" y="10126"/>
                  </a:cubicBezTo>
                  <a:cubicBezTo>
                    <a:pt x="981" y="10648"/>
                    <a:pt x="2671" y="11210"/>
                    <a:pt x="3892" y="10929"/>
                  </a:cubicBezTo>
                  <a:cubicBezTo>
                    <a:pt x="5113" y="10648"/>
                    <a:pt x="5864" y="9523"/>
                    <a:pt x="6428" y="8078"/>
                  </a:cubicBezTo>
                  <a:cubicBezTo>
                    <a:pt x="6991" y="6633"/>
                    <a:pt x="7367" y="4866"/>
                    <a:pt x="8588" y="3541"/>
                  </a:cubicBezTo>
                  <a:cubicBezTo>
                    <a:pt x="9809" y="2216"/>
                    <a:pt x="11875" y="1333"/>
                    <a:pt x="13565" y="811"/>
                  </a:cubicBezTo>
                  <a:cubicBezTo>
                    <a:pt x="15256" y="289"/>
                    <a:pt x="16570" y="129"/>
                    <a:pt x="17791" y="48"/>
                  </a:cubicBezTo>
                  <a:cubicBezTo>
                    <a:pt x="19012" y="-32"/>
                    <a:pt x="20139" y="-32"/>
                    <a:pt x="20703" y="209"/>
                  </a:cubicBezTo>
                  <a:cubicBezTo>
                    <a:pt x="21266" y="450"/>
                    <a:pt x="21266" y="932"/>
                    <a:pt x="20139" y="2056"/>
                  </a:cubicBezTo>
                  <a:cubicBezTo>
                    <a:pt x="19012" y="3180"/>
                    <a:pt x="16758" y="4946"/>
                    <a:pt x="14410" y="7315"/>
                  </a:cubicBezTo>
                  <a:cubicBezTo>
                    <a:pt x="12063" y="9684"/>
                    <a:pt x="9621" y="12655"/>
                    <a:pt x="8400" y="15024"/>
                  </a:cubicBezTo>
                  <a:cubicBezTo>
                    <a:pt x="7179" y="17393"/>
                    <a:pt x="7179" y="19159"/>
                    <a:pt x="7555" y="20163"/>
                  </a:cubicBezTo>
                  <a:cubicBezTo>
                    <a:pt x="7930" y="21167"/>
                    <a:pt x="8682" y="21407"/>
                    <a:pt x="9527" y="21488"/>
                  </a:cubicBezTo>
                  <a:cubicBezTo>
                    <a:pt x="10372" y="21568"/>
                    <a:pt x="11311" y="21488"/>
                    <a:pt x="12532" y="20725"/>
                  </a:cubicBezTo>
                  <a:cubicBezTo>
                    <a:pt x="13753" y="19962"/>
                    <a:pt x="15256" y="18517"/>
                    <a:pt x="15913" y="16871"/>
                  </a:cubicBezTo>
                  <a:cubicBezTo>
                    <a:pt x="16570" y="15225"/>
                    <a:pt x="16383" y="13378"/>
                    <a:pt x="15913" y="12334"/>
                  </a:cubicBezTo>
                  <a:cubicBezTo>
                    <a:pt x="15443" y="11290"/>
                    <a:pt x="14692" y="11049"/>
                    <a:pt x="14974" y="10929"/>
                  </a:cubicBezTo>
                  <a:cubicBezTo>
                    <a:pt x="15256" y="10808"/>
                    <a:pt x="16570" y="10808"/>
                    <a:pt x="17697" y="10808"/>
                  </a:cubicBezTo>
                  <a:cubicBezTo>
                    <a:pt x="18824" y="10808"/>
                    <a:pt x="19763" y="10808"/>
                    <a:pt x="20703" y="1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0719326" y="407795"/>
              <a:ext cx="218603" cy="497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332" fill="norm" stroke="1" extrusionOk="0">
                  <a:moveTo>
                    <a:pt x="7343" y="10792"/>
                  </a:moveTo>
                  <a:cubicBezTo>
                    <a:pt x="5605" y="13205"/>
                    <a:pt x="3867" y="15617"/>
                    <a:pt x="2874" y="17207"/>
                  </a:cubicBezTo>
                  <a:cubicBezTo>
                    <a:pt x="1881" y="18797"/>
                    <a:pt x="1633" y="19564"/>
                    <a:pt x="1261" y="20222"/>
                  </a:cubicBezTo>
                  <a:cubicBezTo>
                    <a:pt x="888" y="20880"/>
                    <a:pt x="392" y="21428"/>
                    <a:pt x="143" y="21318"/>
                  </a:cubicBezTo>
                  <a:cubicBezTo>
                    <a:pt x="-105" y="21209"/>
                    <a:pt x="-105" y="20441"/>
                    <a:pt x="764" y="17865"/>
                  </a:cubicBezTo>
                  <a:cubicBezTo>
                    <a:pt x="1633" y="15288"/>
                    <a:pt x="3371" y="10902"/>
                    <a:pt x="4985" y="7777"/>
                  </a:cubicBezTo>
                  <a:cubicBezTo>
                    <a:pt x="6598" y="4652"/>
                    <a:pt x="8088" y="2788"/>
                    <a:pt x="9950" y="1582"/>
                  </a:cubicBezTo>
                  <a:cubicBezTo>
                    <a:pt x="11812" y="376"/>
                    <a:pt x="14047" y="-172"/>
                    <a:pt x="16033" y="47"/>
                  </a:cubicBezTo>
                  <a:cubicBezTo>
                    <a:pt x="18019" y="267"/>
                    <a:pt x="19757" y="1253"/>
                    <a:pt x="20626" y="2405"/>
                  </a:cubicBezTo>
                  <a:cubicBezTo>
                    <a:pt x="21495" y="3556"/>
                    <a:pt x="21495" y="4872"/>
                    <a:pt x="20254" y="6023"/>
                  </a:cubicBezTo>
                  <a:cubicBezTo>
                    <a:pt x="19012" y="7174"/>
                    <a:pt x="16529" y="8161"/>
                    <a:pt x="14667" y="8709"/>
                  </a:cubicBezTo>
                  <a:cubicBezTo>
                    <a:pt x="12805" y="9257"/>
                    <a:pt x="11564" y="9367"/>
                    <a:pt x="10447" y="9257"/>
                  </a:cubicBezTo>
                  <a:cubicBezTo>
                    <a:pt x="9329" y="9148"/>
                    <a:pt x="8336" y="8819"/>
                    <a:pt x="8212" y="8435"/>
                  </a:cubicBezTo>
                  <a:cubicBezTo>
                    <a:pt x="8088" y="8051"/>
                    <a:pt x="8833" y="7613"/>
                    <a:pt x="9578" y="7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11190853" y="529011"/>
              <a:ext cx="410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4" y="4431"/>
                    <a:pt x="5170" y="8862"/>
                    <a:pt x="1994" y="12462"/>
                  </a:cubicBezTo>
                  <a:cubicBezTo>
                    <a:pt x="-1183" y="16062"/>
                    <a:pt x="87" y="18831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11224253" y="414009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11260895" y="457059"/>
              <a:ext cx="102727" cy="19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1194" fill="norm" stroke="1" extrusionOk="0">
                  <a:moveTo>
                    <a:pt x="17312" y="1136"/>
                  </a:moveTo>
                  <a:cubicBezTo>
                    <a:pt x="14741" y="863"/>
                    <a:pt x="12169" y="589"/>
                    <a:pt x="9083" y="316"/>
                  </a:cubicBezTo>
                  <a:cubicBezTo>
                    <a:pt x="5998" y="42"/>
                    <a:pt x="2398" y="-231"/>
                    <a:pt x="855" y="316"/>
                  </a:cubicBezTo>
                  <a:cubicBezTo>
                    <a:pt x="-688" y="863"/>
                    <a:pt x="-174" y="2230"/>
                    <a:pt x="2655" y="4144"/>
                  </a:cubicBezTo>
                  <a:cubicBezTo>
                    <a:pt x="5483" y="6058"/>
                    <a:pt x="10626" y="8518"/>
                    <a:pt x="14483" y="11116"/>
                  </a:cubicBezTo>
                  <a:cubicBezTo>
                    <a:pt x="18341" y="13713"/>
                    <a:pt x="20912" y="16447"/>
                    <a:pt x="20655" y="18225"/>
                  </a:cubicBezTo>
                  <a:cubicBezTo>
                    <a:pt x="20398" y="20002"/>
                    <a:pt x="17312" y="20822"/>
                    <a:pt x="14226" y="21096"/>
                  </a:cubicBezTo>
                  <a:cubicBezTo>
                    <a:pt x="11141" y="21369"/>
                    <a:pt x="8055" y="21096"/>
                    <a:pt x="7283" y="20002"/>
                  </a:cubicBezTo>
                  <a:cubicBezTo>
                    <a:pt x="6512" y="18908"/>
                    <a:pt x="8055" y="16994"/>
                    <a:pt x="9598" y="15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11645886" y="421676"/>
              <a:ext cx="138047" cy="25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99" fill="norm" stroke="1" extrusionOk="0">
                  <a:moveTo>
                    <a:pt x="10610" y="0"/>
                  </a:moveTo>
                  <a:cubicBezTo>
                    <a:pt x="8647" y="0"/>
                    <a:pt x="6683" y="0"/>
                    <a:pt x="4720" y="1404"/>
                  </a:cubicBezTo>
                  <a:cubicBezTo>
                    <a:pt x="2756" y="2808"/>
                    <a:pt x="792" y="5616"/>
                    <a:pt x="203" y="8856"/>
                  </a:cubicBezTo>
                  <a:cubicBezTo>
                    <a:pt x="-386" y="12096"/>
                    <a:pt x="399" y="15768"/>
                    <a:pt x="1381" y="18144"/>
                  </a:cubicBezTo>
                  <a:cubicBezTo>
                    <a:pt x="2363" y="20520"/>
                    <a:pt x="3541" y="21600"/>
                    <a:pt x="6487" y="21492"/>
                  </a:cubicBezTo>
                  <a:cubicBezTo>
                    <a:pt x="9432" y="21384"/>
                    <a:pt x="14145" y="20088"/>
                    <a:pt x="16894" y="16308"/>
                  </a:cubicBezTo>
                  <a:cubicBezTo>
                    <a:pt x="19643" y="12528"/>
                    <a:pt x="20429" y="6264"/>
                    <a:pt x="212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11833447" y="537280"/>
              <a:ext cx="92103" cy="13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0786" fill="norm" stroke="1" extrusionOk="0">
                  <a:moveTo>
                    <a:pt x="11457" y="5694"/>
                  </a:moveTo>
                  <a:cubicBezTo>
                    <a:pt x="9122" y="6852"/>
                    <a:pt x="6786" y="8009"/>
                    <a:pt x="5327" y="9552"/>
                  </a:cubicBezTo>
                  <a:cubicBezTo>
                    <a:pt x="3868" y="11094"/>
                    <a:pt x="3284" y="13023"/>
                    <a:pt x="2408" y="15337"/>
                  </a:cubicBezTo>
                  <a:cubicBezTo>
                    <a:pt x="1532" y="17652"/>
                    <a:pt x="365" y="20352"/>
                    <a:pt x="73" y="20737"/>
                  </a:cubicBezTo>
                  <a:cubicBezTo>
                    <a:pt x="-219" y="21123"/>
                    <a:pt x="365" y="19194"/>
                    <a:pt x="1824" y="15916"/>
                  </a:cubicBezTo>
                  <a:cubicBezTo>
                    <a:pt x="3284" y="12637"/>
                    <a:pt x="5619" y="8009"/>
                    <a:pt x="8246" y="4730"/>
                  </a:cubicBezTo>
                  <a:cubicBezTo>
                    <a:pt x="10873" y="1452"/>
                    <a:pt x="13792" y="-477"/>
                    <a:pt x="16127" y="102"/>
                  </a:cubicBezTo>
                  <a:cubicBezTo>
                    <a:pt x="18462" y="680"/>
                    <a:pt x="20213" y="3766"/>
                    <a:pt x="20797" y="7237"/>
                  </a:cubicBezTo>
                  <a:cubicBezTo>
                    <a:pt x="21381" y="10709"/>
                    <a:pt x="20797" y="14566"/>
                    <a:pt x="20213" y="18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11990936" y="575012"/>
              <a:ext cx="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12017990" y="415426"/>
              <a:ext cx="179952" cy="24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53" fill="norm" stroke="1" extrusionOk="0">
                  <a:moveTo>
                    <a:pt x="430" y="9796"/>
                  </a:moveTo>
                  <a:cubicBezTo>
                    <a:pt x="126" y="8694"/>
                    <a:pt x="-178" y="7592"/>
                    <a:pt x="126" y="6600"/>
                  </a:cubicBezTo>
                  <a:cubicBezTo>
                    <a:pt x="430" y="5609"/>
                    <a:pt x="1343" y="4727"/>
                    <a:pt x="4537" y="4176"/>
                  </a:cubicBezTo>
                  <a:cubicBezTo>
                    <a:pt x="7732" y="3625"/>
                    <a:pt x="13208" y="3405"/>
                    <a:pt x="16554" y="2964"/>
                  </a:cubicBezTo>
                  <a:cubicBezTo>
                    <a:pt x="19901" y="2523"/>
                    <a:pt x="21118" y="1862"/>
                    <a:pt x="20966" y="1311"/>
                  </a:cubicBezTo>
                  <a:cubicBezTo>
                    <a:pt x="20814" y="760"/>
                    <a:pt x="19292" y="319"/>
                    <a:pt x="17771" y="98"/>
                  </a:cubicBezTo>
                  <a:cubicBezTo>
                    <a:pt x="16250" y="-122"/>
                    <a:pt x="14729" y="-122"/>
                    <a:pt x="13208" y="1751"/>
                  </a:cubicBezTo>
                  <a:cubicBezTo>
                    <a:pt x="11687" y="3625"/>
                    <a:pt x="10166" y="7372"/>
                    <a:pt x="9557" y="10458"/>
                  </a:cubicBezTo>
                  <a:cubicBezTo>
                    <a:pt x="8949" y="13543"/>
                    <a:pt x="9253" y="15968"/>
                    <a:pt x="9405" y="17731"/>
                  </a:cubicBezTo>
                  <a:cubicBezTo>
                    <a:pt x="9557" y="19494"/>
                    <a:pt x="9557" y="20596"/>
                    <a:pt x="8797" y="21037"/>
                  </a:cubicBezTo>
                  <a:cubicBezTo>
                    <a:pt x="8036" y="21478"/>
                    <a:pt x="6515" y="21258"/>
                    <a:pt x="5602" y="20266"/>
                  </a:cubicBezTo>
                  <a:cubicBezTo>
                    <a:pt x="4690" y="19274"/>
                    <a:pt x="4385" y="17511"/>
                    <a:pt x="5450" y="15968"/>
                  </a:cubicBezTo>
                  <a:cubicBezTo>
                    <a:pt x="6515" y="14425"/>
                    <a:pt x="8949" y="13102"/>
                    <a:pt x="11839" y="12000"/>
                  </a:cubicBezTo>
                  <a:cubicBezTo>
                    <a:pt x="14729" y="10898"/>
                    <a:pt x="18076" y="10017"/>
                    <a:pt x="21422" y="9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12194403" y="467677"/>
              <a:ext cx="141543" cy="220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143" fill="norm" stroke="1" extrusionOk="0">
                  <a:moveTo>
                    <a:pt x="20988" y="0"/>
                  </a:moveTo>
                  <a:cubicBezTo>
                    <a:pt x="16820" y="0"/>
                    <a:pt x="12651" y="0"/>
                    <a:pt x="8672" y="2209"/>
                  </a:cubicBezTo>
                  <a:cubicBezTo>
                    <a:pt x="4693" y="4418"/>
                    <a:pt x="904" y="8836"/>
                    <a:pt x="146" y="12518"/>
                  </a:cubicBezTo>
                  <a:cubicBezTo>
                    <a:pt x="-612" y="16200"/>
                    <a:pt x="1662" y="19145"/>
                    <a:pt x="5262" y="20373"/>
                  </a:cubicBezTo>
                  <a:cubicBezTo>
                    <a:pt x="8862" y="21600"/>
                    <a:pt x="13788" y="21109"/>
                    <a:pt x="18714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12338500" y="530609"/>
              <a:ext cx="104084" cy="12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667" fill="norm" stroke="1" extrusionOk="0">
                  <a:moveTo>
                    <a:pt x="18439" y="3478"/>
                  </a:moveTo>
                  <a:cubicBezTo>
                    <a:pt x="15805" y="2648"/>
                    <a:pt x="13171" y="1817"/>
                    <a:pt x="10273" y="1402"/>
                  </a:cubicBezTo>
                  <a:cubicBezTo>
                    <a:pt x="7376" y="986"/>
                    <a:pt x="4215" y="986"/>
                    <a:pt x="2371" y="2025"/>
                  </a:cubicBezTo>
                  <a:cubicBezTo>
                    <a:pt x="527" y="3063"/>
                    <a:pt x="0" y="5140"/>
                    <a:pt x="0" y="8255"/>
                  </a:cubicBezTo>
                  <a:cubicBezTo>
                    <a:pt x="0" y="11371"/>
                    <a:pt x="527" y="15525"/>
                    <a:pt x="2107" y="18017"/>
                  </a:cubicBezTo>
                  <a:cubicBezTo>
                    <a:pt x="3688" y="20509"/>
                    <a:pt x="6322" y="21340"/>
                    <a:pt x="9746" y="20094"/>
                  </a:cubicBezTo>
                  <a:cubicBezTo>
                    <a:pt x="13171" y="18848"/>
                    <a:pt x="17385" y="15525"/>
                    <a:pt x="19493" y="12825"/>
                  </a:cubicBezTo>
                  <a:cubicBezTo>
                    <a:pt x="21600" y="10125"/>
                    <a:pt x="21600" y="8048"/>
                    <a:pt x="21337" y="5971"/>
                  </a:cubicBezTo>
                  <a:cubicBezTo>
                    <a:pt x="21073" y="3894"/>
                    <a:pt x="20546" y="1817"/>
                    <a:pt x="18966" y="778"/>
                  </a:cubicBezTo>
                  <a:cubicBezTo>
                    <a:pt x="17385" y="-260"/>
                    <a:pt x="14751" y="-260"/>
                    <a:pt x="13961" y="778"/>
                  </a:cubicBezTo>
                  <a:cubicBezTo>
                    <a:pt x="13171" y="1817"/>
                    <a:pt x="14224" y="3894"/>
                    <a:pt x="15278" y="5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12420280" y="674681"/>
              <a:ext cx="69002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12573616" y="590346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12604284" y="475344"/>
              <a:ext cx="1408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600" fill="norm" stroke="1" extrusionOk="0">
                  <a:moveTo>
                    <a:pt x="6943" y="0"/>
                  </a:moveTo>
                  <a:cubicBezTo>
                    <a:pt x="9257" y="0"/>
                    <a:pt x="11571" y="0"/>
                    <a:pt x="14464" y="1493"/>
                  </a:cubicBezTo>
                  <a:cubicBezTo>
                    <a:pt x="17357" y="2985"/>
                    <a:pt x="20829" y="5971"/>
                    <a:pt x="21214" y="8956"/>
                  </a:cubicBezTo>
                  <a:cubicBezTo>
                    <a:pt x="21600" y="11941"/>
                    <a:pt x="18900" y="14927"/>
                    <a:pt x="14850" y="17034"/>
                  </a:cubicBezTo>
                  <a:cubicBezTo>
                    <a:pt x="10800" y="19141"/>
                    <a:pt x="5400" y="203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11454258" y="816178"/>
              <a:ext cx="1063542" cy="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204" fill="norm" stroke="1" extrusionOk="0">
                  <a:moveTo>
                    <a:pt x="0" y="21204"/>
                  </a:moveTo>
                  <a:cubicBezTo>
                    <a:pt x="1809" y="15804"/>
                    <a:pt x="3617" y="10404"/>
                    <a:pt x="5503" y="7164"/>
                  </a:cubicBezTo>
                  <a:cubicBezTo>
                    <a:pt x="7389" y="3924"/>
                    <a:pt x="9353" y="2844"/>
                    <a:pt x="11343" y="1764"/>
                  </a:cubicBezTo>
                  <a:cubicBezTo>
                    <a:pt x="13332" y="684"/>
                    <a:pt x="15347" y="-396"/>
                    <a:pt x="16846" y="144"/>
                  </a:cubicBezTo>
                  <a:cubicBezTo>
                    <a:pt x="18344" y="684"/>
                    <a:pt x="19326" y="2844"/>
                    <a:pt x="20076" y="5544"/>
                  </a:cubicBezTo>
                  <a:cubicBezTo>
                    <a:pt x="20825" y="8244"/>
                    <a:pt x="21342" y="11484"/>
                    <a:pt x="21471" y="13644"/>
                  </a:cubicBezTo>
                  <a:cubicBezTo>
                    <a:pt x="21600" y="15804"/>
                    <a:pt x="21342" y="16884"/>
                    <a:pt x="21032" y="17424"/>
                  </a:cubicBezTo>
                  <a:cubicBezTo>
                    <a:pt x="20722" y="17964"/>
                    <a:pt x="20360" y="17964"/>
                    <a:pt x="19998" y="179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11538593" y="912353"/>
              <a:ext cx="81268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42" y="21600"/>
                    <a:pt x="4483" y="21600"/>
                    <a:pt x="6894" y="18000"/>
                  </a:cubicBezTo>
                  <a:cubicBezTo>
                    <a:pt x="9306" y="14400"/>
                    <a:pt x="11887" y="7200"/>
                    <a:pt x="14366" y="3600"/>
                  </a:cubicBezTo>
                  <a:cubicBezTo>
                    <a:pt x="16845" y="0"/>
                    <a:pt x="192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10971891" y="1120636"/>
              <a:ext cx="139126" cy="504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8" h="21409" fill="norm" stroke="1" extrusionOk="0">
                  <a:moveTo>
                    <a:pt x="6846" y="6784"/>
                  </a:moveTo>
                  <a:cubicBezTo>
                    <a:pt x="5303" y="10258"/>
                    <a:pt x="3760" y="13731"/>
                    <a:pt x="2989" y="15848"/>
                  </a:cubicBezTo>
                  <a:cubicBezTo>
                    <a:pt x="2217" y="17964"/>
                    <a:pt x="2217" y="18724"/>
                    <a:pt x="2024" y="19538"/>
                  </a:cubicBezTo>
                  <a:cubicBezTo>
                    <a:pt x="1832" y="20352"/>
                    <a:pt x="1446" y="21220"/>
                    <a:pt x="1060" y="21383"/>
                  </a:cubicBezTo>
                  <a:cubicBezTo>
                    <a:pt x="674" y="21546"/>
                    <a:pt x="289" y="21003"/>
                    <a:pt x="96" y="18561"/>
                  </a:cubicBezTo>
                  <a:cubicBezTo>
                    <a:pt x="-97" y="16119"/>
                    <a:pt x="-97" y="11777"/>
                    <a:pt x="1060" y="8575"/>
                  </a:cubicBezTo>
                  <a:cubicBezTo>
                    <a:pt x="2217" y="5373"/>
                    <a:pt x="4532" y="3311"/>
                    <a:pt x="6460" y="2063"/>
                  </a:cubicBezTo>
                  <a:cubicBezTo>
                    <a:pt x="8389" y="814"/>
                    <a:pt x="9932" y="380"/>
                    <a:pt x="11667" y="163"/>
                  </a:cubicBezTo>
                  <a:cubicBezTo>
                    <a:pt x="13403" y="-54"/>
                    <a:pt x="15332" y="-54"/>
                    <a:pt x="16874" y="163"/>
                  </a:cubicBezTo>
                  <a:cubicBezTo>
                    <a:pt x="18417" y="380"/>
                    <a:pt x="19574" y="814"/>
                    <a:pt x="20346" y="1845"/>
                  </a:cubicBezTo>
                  <a:cubicBezTo>
                    <a:pt x="21117" y="2877"/>
                    <a:pt x="21503" y="4505"/>
                    <a:pt x="19767" y="5699"/>
                  </a:cubicBezTo>
                  <a:cubicBezTo>
                    <a:pt x="18032" y="6893"/>
                    <a:pt x="14174" y="7653"/>
                    <a:pt x="11089" y="7978"/>
                  </a:cubicBezTo>
                  <a:cubicBezTo>
                    <a:pt x="8003" y="8304"/>
                    <a:pt x="5689" y="8195"/>
                    <a:pt x="3374" y="80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11123932" y="1156247"/>
              <a:ext cx="169323" cy="20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213" fill="norm" stroke="1" extrusionOk="0">
                  <a:moveTo>
                    <a:pt x="12656" y="4203"/>
                  </a:moveTo>
                  <a:cubicBezTo>
                    <a:pt x="13300" y="2853"/>
                    <a:pt x="13945" y="1503"/>
                    <a:pt x="12978" y="693"/>
                  </a:cubicBezTo>
                  <a:cubicBezTo>
                    <a:pt x="12011" y="-117"/>
                    <a:pt x="9432" y="-387"/>
                    <a:pt x="7175" y="828"/>
                  </a:cubicBezTo>
                  <a:cubicBezTo>
                    <a:pt x="4918" y="2043"/>
                    <a:pt x="2984" y="4743"/>
                    <a:pt x="1694" y="8118"/>
                  </a:cubicBezTo>
                  <a:cubicBezTo>
                    <a:pt x="405" y="11493"/>
                    <a:pt x="-240" y="15543"/>
                    <a:pt x="82" y="17973"/>
                  </a:cubicBezTo>
                  <a:cubicBezTo>
                    <a:pt x="405" y="20403"/>
                    <a:pt x="1694" y="21213"/>
                    <a:pt x="2984" y="21213"/>
                  </a:cubicBezTo>
                  <a:cubicBezTo>
                    <a:pt x="4273" y="21213"/>
                    <a:pt x="5563" y="20403"/>
                    <a:pt x="7336" y="17973"/>
                  </a:cubicBezTo>
                  <a:cubicBezTo>
                    <a:pt x="9109" y="15543"/>
                    <a:pt x="11366" y="11493"/>
                    <a:pt x="12656" y="8658"/>
                  </a:cubicBezTo>
                  <a:cubicBezTo>
                    <a:pt x="13945" y="5823"/>
                    <a:pt x="14267" y="4203"/>
                    <a:pt x="14590" y="4068"/>
                  </a:cubicBezTo>
                  <a:cubicBezTo>
                    <a:pt x="14912" y="3933"/>
                    <a:pt x="15235" y="5283"/>
                    <a:pt x="16363" y="7578"/>
                  </a:cubicBezTo>
                  <a:cubicBezTo>
                    <a:pt x="17491" y="9873"/>
                    <a:pt x="19426" y="13113"/>
                    <a:pt x="21360" y="1635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11316255" y="1188360"/>
              <a:ext cx="161004" cy="170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1906"/>
                  </a:moveTo>
                  <a:cubicBezTo>
                    <a:pt x="1714" y="2541"/>
                    <a:pt x="3429" y="3176"/>
                    <a:pt x="4971" y="5559"/>
                  </a:cubicBezTo>
                  <a:cubicBezTo>
                    <a:pt x="6514" y="7941"/>
                    <a:pt x="7886" y="12071"/>
                    <a:pt x="8571" y="14929"/>
                  </a:cubicBezTo>
                  <a:cubicBezTo>
                    <a:pt x="9257" y="17788"/>
                    <a:pt x="9257" y="19376"/>
                    <a:pt x="8400" y="20329"/>
                  </a:cubicBezTo>
                  <a:cubicBezTo>
                    <a:pt x="7543" y="21282"/>
                    <a:pt x="5829" y="21600"/>
                    <a:pt x="4629" y="20488"/>
                  </a:cubicBezTo>
                  <a:cubicBezTo>
                    <a:pt x="3429" y="19376"/>
                    <a:pt x="2743" y="16835"/>
                    <a:pt x="3086" y="13659"/>
                  </a:cubicBezTo>
                  <a:cubicBezTo>
                    <a:pt x="3429" y="10482"/>
                    <a:pt x="4800" y="6671"/>
                    <a:pt x="8057" y="4288"/>
                  </a:cubicBezTo>
                  <a:cubicBezTo>
                    <a:pt x="11314" y="1906"/>
                    <a:pt x="16457" y="9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11414085" y="1188360"/>
              <a:ext cx="139843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21106" y="0"/>
                  </a:moveTo>
                  <a:cubicBezTo>
                    <a:pt x="16863" y="1080"/>
                    <a:pt x="12620" y="2160"/>
                    <a:pt x="8956" y="4680"/>
                  </a:cubicBezTo>
                  <a:cubicBezTo>
                    <a:pt x="5292" y="7200"/>
                    <a:pt x="2206" y="11160"/>
                    <a:pt x="856" y="14040"/>
                  </a:cubicBezTo>
                  <a:cubicBezTo>
                    <a:pt x="-494" y="16920"/>
                    <a:pt x="-108" y="18720"/>
                    <a:pt x="1049" y="19440"/>
                  </a:cubicBezTo>
                  <a:cubicBezTo>
                    <a:pt x="2206" y="20160"/>
                    <a:pt x="4135" y="19800"/>
                    <a:pt x="6449" y="18360"/>
                  </a:cubicBezTo>
                  <a:cubicBezTo>
                    <a:pt x="8763" y="16920"/>
                    <a:pt x="11463" y="14400"/>
                    <a:pt x="13585" y="11880"/>
                  </a:cubicBezTo>
                  <a:cubicBezTo>
                    <a:pt x="15706" y="9360"/>
                    <a:pt x="17249" y="6840"/>
                    <a:pt x="17635" y="6660"/>
                  </a:cubicBezTo>
                  <a:cubicBezTo>
                    <a:pt x="18020" y="6480"/>
                    <a:pt x="17249" y="8640"/>
                    <a:pt x="16670" y="10800"/>
                  </a:cubicBezTo>
                  <a:cubicBezTo>
                    <a:pt x="16092" y="12960"/>
                    <a:pt x="15706" y="15120"/>
                    <a:pt x="16092" y="16920"/>
                  </a:cubicBezTo>
                  <a:cubicBezTo>
                    <a:pt x="16477" y="18720"/>
                    <a:pt x="17635" y="20160"/>
                    <a:pt x="1879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11561594" y="1181351"/>
              <a:ext cx="156851" cy="17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076" fill="norm" stroke="1" extrusionOk="0">
                  <a:moveTo>
                    <a:pt x="0" y="15437"/>
                  </a:moveTo>
                  <a:cubicBezTo>
                    <a:pt x="697" y="13916"/>
                    <a:pt x="1394" y="12394"/>
                    <a:pt x="1916" y="10873"/>
                  </a:cubicBezTo>
                  <a:cubicBezTo>
                    <a:pt x="2439" y="9352"/>
                    <a:pt x="2787" y="7831"/>
                    <a:pt x="3310" y="7983"/>
                  </a:cubicBezTo>
                  <a:cubicBezTo>
                    <a:pt x="3832" y="8135"/>
                    <a:pt x="4529" y="9961"/>
                    <a:pt x="4529" y="11786"/>
                  </a:cubicBezTo>
                  <a:cubicBezTo>
                    <a:pt x="4529" y="13611"/>
                    <a:pt x="3832" y="15437"/>
                    <a:pt x="3136" y="17262"/>
                  </a:cubicBezTo>
                  <a:cubicBezTo>
                    <a:pt x="2439" y="19087"/>
                    <a:pt x="1742" y="20913"/>
                    <a:pt x="1394" y="21065"/>
                  </a:cubicBezTo>
                  <a:cubicBezTo>
                    <a:pt x="1045" y="21217"/>
                    <a:pt x="1045" y="19696"/>
                    <a:pt x="1742" y="16502"/>
                  </a:cubicBezTo>
                  <a:cubicBezTo>
                    <a:pt x="2439" y="13307"/>
                    <a:pt x="3832" y="8440"/>
                    <a:pt x="5400" y="5549"/>
                  </a:cubicBezTo>
                  <a:cubicBezTo>
                    <a:pt x="6968" y="2659"/>
                    <a:pt x="8710" y="1747"/>
                    <a:pt x="9581" y="2203"/>
                  </a:cubicBezTo>
                  <a:cubicBezTo>
                    <a:pt x="10452" y="2659"/>
                    <a:pt x="10452" y="4485"/>
                    <a:pt x="10452" y="6158"/>
                  </a:cubicBezTo>
                  <a:cubicBezTo>
                    <a:pt x="10452" y="7831"/>
                    <a:pt x="10452" y="9352"/>
                    <a:pt x="10277" y="10873"/>
                  </a:cubicBezTo>
                  <a:cubicBezTo>
                    <a:pt x="10103" y="12394"/>
                    <a:pt x="9755" y="13916"/>
                    <a:pt x="9581" y="13916"/>
                  </a:cubicBezTo>
                  <a:cubicBezTo>
                    <a:pt x="9407" y="13916"/>
                    <a:pt x="9407" y="12394"/>
                    <a:pt x="10452" y="9961"/>
                  </a:cubicBezTo>
                  <a:cubicBezTo>
                    <a:pt x="11497" y="7527"/>
                    <a:pt x="13587" y="4180"/>
                    <a:pt x="15503" y="2203"/>
                  </a:cubicBezTo>
                  <a:cubicBezTo>
                    <a:pt x="17419" y="225"/>
                    <a:pt x="19161" y="-383"/>
                    <a:pt x="20206" y="225"/>
                  </a:cubicBezTo>
                  <a:cubicBezTo>
                    <a:pt x="21252" y="834"/>
                    <a:pt x="21600" y="2659"/>
                    <a:pt x="21252" y="6006"/>
                  </a:cubicBezTo>
                  <a:cubicBezTo>
                    <a:pt x="20903" y="9352"/>
                    <a:pt x="19858" y="14220"/>
                    <a:pt x="18813" y="190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11762678" y="1067797"/>
              <a:ext cx="458265" cy="337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277" fill="norm" stroke="1" extrusionOk="0">
                  <a:moveTo>
                    <a:pt x="638" y="10989"/>
                  </a:moveTo>
                  <a:cubicBezTo>
                    <a:pt x="1238" y="10989"/>
                    <a:pt x="1838" y="10989"/>
                    <a:pt x="2318" y="10506"/>
                  </a:cubicBezTo>
                  <a:cubicBezTo>
                    <a:pt x="2798" y="10022"/>
                    <a:pt x="3158" y="9055"/>
                    <a:pt x="3038" y="8652"/>
                  </a:cubicBezTo>
                  <a:cubicBezTo>
                    <a:pt x="2918" y="8249"/>
                    <a:pt x="2318" y="8410"/>
                    <a:pt x="1718" y="9055"/>
                  </a:cubicBezTo>
                  <a:cubicBezTo>
                    <a:pt x="1118" y="9700"/>
                    <a:pt x="518" y="10828"/>
                    <a:pt x="218" y="12279"/>
                  </a:cubicBezTo>
                  <a:cubicBezTo>
                    <a:pt x="-82" y="13730"/>
                    <a:pt x="-82" y="15503"/>
                    <a:pt x="278" y="16470"/>
                  </a:cubicBezTo>
                  <a:cubicBezTo>
                    <a:pt x="638" y="17437"/>
                    <a:pt x="1358" y="17598"/>
                    <a:pt x="2498" y="16389"/>
                  </a:cubicBezTo>
                  <a:cubicBezTo>
                    <a:pt x="3638" y="15180"/>
                    <a:pt x="5198" y="12601"/>
                    <a:pt x="6338" y="9942"/>
                  </a:cubicBezTo>
                  <a:cubicBezTo>
                    <a:pt x="7478" y="7282"/>
                    <a:pt x="8198" y="4542"/>
                    <a:pt x="8618" y="2768"/>
                  </a:cubicBezTo>
                  <a:cubicBezTo>
                    <a:pt x="9038" y="995"/>
                    <a:pt x="9158" y="189"/>
                    <a:pt x="8978" y="28"/>
                  </a:cubicBezTo>
                  <a:cubicBezTo>
                    <a:pt x="8798" y="-133"/>
                    <a:pt x="8318" y="351"/>
                    <a:pt x="7838" y="2607"/>
                  </a:cubicBezTo>
                  <a:cubicBezTo>
                    <a:pt x="7358" y="4864"/>
                    <a:pt x="6878" y="8894"/>
                    <a:pt x="6698" y="11392"/>
                  </a:cubicBezTo>
                  <a:cubicBezTo>
                    <a:pt x="6518" y="13891"/>
                    <a:pt x="6638" y="14858"/>
                    <a:pt x="6878" y="15906"/>
                  </a:cubicBezTo>
                  <a:cubicBezTo>
                    <a:pt x="7118" y="16954"/>
                    <a:pt x="7478" y="18082"/>
                    <a:pt x="7718" y="18243"/>
                  </a:cubicBezTo>
                  <a:cubicBezTo>
                    <a:pt x="7958" y="18404"/>
                    <a:pt x="8078" y="17598"/>
                    <a:pt x="7838" y="16470"/>
                  </a:cubicBezTo>
                  <a:cubicBezTo>
                    <a:pt x="7598" y="15342"/>
                    <a:pt x="6998" y="13891"/>
                    <a:pt x="6398" y="12924"/>
                  </a:cubicBezTo>
                  <a:cubicBezTo>
                    <a:pt x="5798" y="11957"/>
                    <a:pt x="5198" y="11473"/>
                    <a:pt x="5198" y="11312"/>
                  </a:cubicBezTo>
                  <a:cubicBezTo>
                    <a:pt x="5198" y="11151"/>
                    <a:pt x="5798" y="11312"/>
                    <a:pt x="7118" y="11312"/>
                  </a:cubicBezTo>
                  <a:cubicBezTo>
                    <a:pt x="8438" y="11312"/>
                    <a:pt x="10478" y="11151"/>
                    <a:pt x="11738" y="10828"/>
                  </a:cubicBezTo>
                  <a:cubicBezTo>
                    <a:pt x="12998" y="10506"/>
                    <a:pt x="13478" y="10022"/>
                    <a:pt x="13358" y="9700"/>
                  </a:cubicBezTo>
                  <a:cubicBezTo>
                    <a:pt x="13238" y="9377"/>
                    <a:pt x="12518" y="9216"/>
                    <a:pt x="11918" y="9377"/>
                  </a:cubicBezTo>
                  <a:cubicBezTo>
                    <a:pt x="11318" y="9539"/>
                    <a:pt x="10838" y="10022"/>
                    <a:pt x="10478" y="10828"/>
                  </a:cubicBezTo>
                  <a:cubicBezTo>
                    <a:pt x="10118" y="11634"/>
                    <a:pt x="9878" y="12763"/>
                    <a:pt x="9758" y="13730"/>
                  </a:cubicBezTo>
                  <a:cubicBezTo>
                    <a:pt x="9638" y="14697"/>
                    <a:pt x="9638" y="15503"/>
                    <a:pt x="9878" y="16148"/>
                  </a:cubicBezTo>
                  <a:cubicBezTo>
                    <a:pt x="10118" y="16792"/>
                    <a:pt x="10598" y="17276"/>
                    <a:pt x="11138" y="17518"/>
                  </a:cubicBezTo>
                  <a:cubicBezTo>
                    <a:pt x="11678" y="17760"/>
                    <a:pt x="12278" y="17760"/>
                    <a:pt x="12938" y="17034"/>
                  </a:cubicBezTo>
                  <a:cubicBezTo>
                    <a:pt x="13598" y="16309"/>
                    <a:pt x="14318" y="14858"/>
                    <a:pt x="14798" y="13407"/>
                  </a:cubicBezTo>
                  <a:cubicBezTo>
                    <a:pt x="15278" y="11957"/>
                    <a:pt x="15518" y="10506"/>
                    <a:pt x="15878" y="10183"/>
                  </a:cubicBezTo>
                  <a:cubicBezTo>
                    <a:pt x="16238" y="9861"/>
                    <a:pt x="16718" y="10667"/>
                    <a:pt x="17078" y="12037"/>
                  </a:cubicBezTo>
                  <a:cubicBezTo>
                    <a:pt x="17438" y="13407"/>
                    <a:pt x="17678" y="15342"/>
                    <a:pt x="17798" y="16792"/>
                  </a:cubicBezTo>
                  <a:cubicBezTo>
                    <a:pt x="17918" y="18243"/>
                    <a:pt x="17918" y="19210"/>
                    <a:pt x="17678" y="20016"/>
                  </a:cubicBezTo>
                  <a:cubicBezTo>
                    <a:pt x="17438" y="20822"/>
                    <a:pt x="16958" y="21467"/>
                    <a:pt x="16718" y="21225"/>
                  </a:cubicBezTo>
                  <a:cubicBezTo>
                    <a:pt x="16478" y="20983"/>
                    <a:pt x="16478" y="19855"/>
                    <a:pt x="17018" y="18082"/>
                  </a:cubicBezTo>
                  <a:cubicBezTo>
                    <a:pt x="17558" y="16309"/>
                    <a:pt x="18638" y="13891"/>
                    <a:pt x="19478" y="12601"/>
                  </a:cubicBezTo>
                  <a:cubicBezTo>
                    <a:pt x="20318" y="11312"/>
                    <a:pt x="20918" y="11151"/>
                    <a:pt x="21518" y="109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11286843" y="1489922"/>
              <a:ext cx="228750" cy="381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75" fill="norm" stroke="1" extrusionOk="0">
                  <a:moveTo>
                    <a:pt x="11402" y="12384"/>
                  </a:moveTo>
                  <a:cubicBezTo>
                    <a:pt x="10202" y="12240"/>
                    <a:pt x="9002" y="12096"/>
                    <a:pt x="7082" y="13032"/>
                  </a:cubicBezTo>
                  <a:cubicBezTo>
                    <a:pt x="5162" y="13968"/>
                    <a:pt x="2522" y="15984"/>
                    <a:pt x="1202" y="17352"/>
                  </a:cubicBezTo>
                  <a:cubicBezTo>
                    <a:pt x="-118" y="18720"/>
                    <a:pt x="-118" y="19440"/>
                    <a:pt x="122" y="20160"/>
                  </a:cubicBezTo>
                  <a:cubicBezTo>
                    <a:pt x="362" y="20880"/>
                    <a:pt x="842" y="21600"/>
                    <a:pt x="2402" y="21456"/>
                  </a:cubicBezTo>
                  <a:cubicBezTo>
                    <a:pt x="3962" y="21312"/>
                    <a:pt x="6602" y="20304"/>
                    <a:pt x="9002" y="17136"/>
                  </a:cubicBezTo>
                  <a:cubicBezTo>
                    <a:pt x="11402" y="13968"/>
                    <a:pt x="13562" y="8640"/>
                    <a:pt x="14642" y="5616"/>
                  </a:cubicBezTo>
                  <a:cubicBezTo>
                    <a:pt x="15722" y="2592"/>
                    <a:pt x="15722" y="1872"/>
                    <a:pt x="15362" y="1224"/>
                  </a:cubicBezTo>
                  <a:cubicBezTo>
                    <a:pt x="15002" y="576"/>
                    <a:pt x="14282" y="0"/>
                    <a:pt x="13442" y="0"/>
                  </a:cubicBezTo>
                  <a:cubicBezTo>
                    <a:pt x="12602" y="0"/>
                    <a:pt x="11642" y="576"/>
                    <a:pt x="10922" y="2448"/>
                  </a:cubicBezTo>
                  <a:cubicBezTo>
                    <a:pt x="10202" y="4320"/>
                    <a:pt x="9722" y="7488"/>
                    <a:pt x="9842" y="9864"/>
                  </a:cubicBezTo>
                  <a:cubicBezTo>
                    <a:pt x="9962" y="12240"/>
                    <a:pt x="10682" y="13824"/>
                    <a:pt x="11522" y="14832"/>
                  </a:cubicBezTo>
                  <a:cubicBezTo>
                    <a:pt x="12362" y="15840"/>
                    <a:pt x="13322" y="16272"/>
                    <a:pt x="14402" y="16488"/>
                  </a:cubicBezTo>
                  <a:cubicBezTo>
                    <a:pt x="15482" y="16704"/>
                    <a:pt x="16682" y="16704"/>
                    <a:pt x="17402" y="17064"/>
                  </a:cubicBezTo>
                  <a:cubicBezTo>
                    <a:pt x="18122" y="17424"/>
                    <a:pt x="18362" y="18144"/>
                    <a:pt x="18722" y="18144"/>
                  </a:cubicBezTo>
                  <a:cubicBezTo>
                    <a:pt x="19082" y="18144"/>
                    <a:pt x="19562" y="17424"/>
                    <a:pt x="20042" y="15840"/>
                  </a:cubicBezTo>
                  <a:cubicBezTo>
                    <a:pt x="20522" y="14256"/>
                    <a:pt x="21002" y="11808"/>
                    <a:pt x="21122" y="10224"/>
                  </a:cubicBezTo>
                  <a:cubicBezTo>
                    <a:pt x="21242" y="8640"/>
                    <a:pt x="21002" y="7920"/>
                    <a:pt x="21002" y="7992"/>
                  </a:cubicBezTo>
                  <a:cubicBezTo>
                    <a:pt x="21002" y="8064"/>
                    <a:pt x="21242" y="8928"/>
                    <a:pt x="21482" y="979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11538593" y="1676482"/>
              <a:ext cx="99670" cy="158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21600" y="5486"/>
                  </a:moveTo>
                  <a:cubicBezTo>
                    <a:pt x="19938" y="4114"/>
                    <a:pt x="18277" y="2743"/>
                    <a:pt x="16062" y="1714"/>
                  </a:cubicBezTo>
                  <a:cubicBezTo>
                    <a:pt x="13846" y="686"/>
                    <a:pt x="11077" y="0"/>
                    <a:pt x="8308" y="0"/>
                  </a:cubicBezTo>
                  <a:cubicBezTo>
                    <a:pt x="5538" y="0"/>
                    <a:pt x="2769" y="686"/>
                    <a:pt x="3323" y="2914"/>
                  </a:cubicBezTo>
                  <a:cubicBezTo>
                    <a:pt x="3877" y="5143"/>
                    <a:pt x="7754" y="8914"/>
                    <a:pt x="10800" y="11486"/>
                  </a:cubicBezTo>
                  <a:cubicBezTo>
                    <a:pt x="13846" y="14057"/>
                    <a:pt x="16062" y="15429"/>
                    <a:pt x="17723" y="16971"/>
                  </a:cubicBezTo>
                  <a:cubicBezTo>
                    <a:pt x="19385" y="18514"/>
                    <a:pt x="20492" y="20229"/>
                    <a:pt x="19108" y="20914"/>
                  </a:cubicBezTo>
                  <a:cubicBezTo>
                    <a:pt x="17723" y="21600"/>
                    <a:pt x="13846" y="21257"/>
                    <a:pt x="10246" y="19371"/>
                  </a:cubicBezTo>
                  <a:cubicBezTo>
                    <a:pt x="6646" y="17486"/>
                    <a:pt x="3323" y="14057"/>
                    <a:pt x="1662" y="11143"/>
                  </a:cubicBezTo>
                  <a:cubicBezTo>
                    <a:pt x="0" y="8229"/>
                    <a:pt x="0" y="5829"/>
                    <a:pt x="0" y="342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11630614" y="1518034"/>
              <a:ext cx="237654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8959" y="0"/>
                  </a:moveTo>
                  <a:cubicBezTo>
                    <a:pt x="10338" y="0"/>
                    <a:pt x="11717" y="0"/>
                    <a:pt x="12291" y="615"/>
                  </a:cubicBezTo>
                  <a:cubicBezTo>
                    <a:pt x="12866" y="1229"/>
                    <a:pt x="12636" y="2459"/>
                    <a:pt x="11717" y="4654"/>
                  </a:cubicBezTo>
                  <a:cubicBezTo>
                    <a:pt x="10798" y="6849"/>
                    <a:pt x="9189" y="10010"/>
                    <a:pt x="8270" y="12644"/>
                  </a:cubicBezTo>
                  <a:cubicBezTo>
                    <a:pt x="7351" y="15278"/>
                    <a:pt x="7121" y="17385"/>
                    <a:pt x="7351" y="18966"/>
                  </a:cubicBezTo>
                  <a:cubicBezTo>
                    <a:pt x="7581" y="20546"/>
                    <a:pt x="8270" y="21600"/>
                    <a:pt x="8730" y="21600"/>
                  </a:cubicBezTo>
                  <a:cubicBezTo>
                    <a:pt x="9189" y="21600"/>
                    <a:pt x="9419" y="20546"/>
                    <a:pt x="8845" y="19317"/>
                  </a:cubicBezTo>
                  <a:cubicBezTo>
                    <a:pt x="8270" y="18088"/>
                    <a:pt x="6891" y="16683"/>
                    <a:pt x="5398" y="15366"/>
                  </a:cubicBezTo>
                  <a:cubicBezTo>
                    <a:pt x="3904" y="14049"/>
                    <a:pt x="2296" y="12820"/>
                    <a:pt x="1262" y="11766"/>
                  </a:cubicBezTo>
                  <a:cubicBezTo>
                    <a:pt x="228" y="10712"/>
                    <a:pt x="-232" y="9834"/>
                    <a:pt x="113" y="9220"/>
                  </a:cubicBezTo>
                  <a:cubicBezTo>
                    <a:pt x="457" y="8605"/>
                    <a:pt x="1606" y="8254"/>
                    <a:pt x="2640" y="8341"/>
                  </a:cubicBezTo>
                  <a:cubicBezTo>
                    <a:pt x="3674" y="8429"/>
                    <a:pt x="4594" y="8956"/>
                    <a:pt x="6547" y="10449"/>
                  </a:cubicBezTo>
                  <a:cubicBezTo>
                    <a:pt x="8500" y="11941"/>
                    <a:pt x="11487" y="14400"/>
                    <a:pt x="12981" y="16068"/>
                  </a:cubicBezTo>
                  <a:cubicBezTo>
                    <a:pt x="14474" y="17737"/>
                    <a:pt x="14474" y="18615"/>
                    <a:pt x="14245" y="18615"/>
                  </a:cubicBezTo>
                  <a:cubicBezTo>
                    <a:pt x="14015" y="18615"/>
                    <a:pt x="13555" y="17737"/>
                    <a:pt x="13325" y="16771"/>
                  </a:cubicBezTo>
                  <a:cubicBezTo>
                    <a:pt x="13096" y="15805"/>
                    <a:pt x="13096" y="14751"/>
                    <a:pt x="14474" y="13610"/>
                  </a:cubicBezTo>
                  <a:cubicBezTo>
                    <a:pt x="15853" y="12468"/>
                    <a:pt x="18611" y="11239"/>
                    <a:pt x="21368" y="100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11855652" y="1617703"/>
              <a:ext cx="120585" cy="160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190" fill="norm" stroke="1" extrusionOk="0">
                  <a:moveTo>
                    <a:pt x="16723" y="7087"/>
                  </a:moveTo>
                  <a:cubicBezTo>
                    <a:pt x="10992" y="9450"/>
                    <a:pt x="5262" y="11813"/>
                    <a:pt x="2396" y="14006"/>
                  </a:cubicBezTo>
                  <a:cubicBezTo>
                    <a:pt x="-469" y="16200"/>
                    <a:pt x="-469" y="18225"/>
                    <a:pt x="853" y="19575"/>
                  </a:cubicBezTo>
                  <a:cubicBezTo>
                    <a:pt x="2176" y="20925"/>
                    <a:pt x="4821" y="21600"/>
                    <a:pt x="8127" y="20925"/>
                  </a:cubicBezTo>
                  <a:cubicBezTo>
                    <a:pt x="11433" y="20250"/>
                    <a:pt x="15400" y="18225"/>
                    <a:pt x="17825" y="15019"/>
                  </a:cubicBezTo>
                  <a:cubicBezTo>
                    <a:pt x="20249" y="11813"/>
                    <a:pt x="21131" y="7425"/>
                    <a:pt x="20690" y="4725"/>
                  </a:cubicBezTo>
                  <a:cubicBezTo>
                    <a:pt x="20249" y="2025"/>
                    <a:pt x="18486" y="1013"/>
                    <a:pt x="1672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2540699" y="2546018"/>
              <a:ext cx="265365" cy="37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005" fill="norm" stroke="1" extrusionOk="0">
                  <a:moveTo>
                    <a:pt x="11486" y="7212"/>
                  </a:moveTo>
                  <a:cubicBezTo>
                    <a:pt x="11486" y="5081"/>
                    <a:pt x="11486" y="2949"/>
                    <a:pt x="10869" y="1812"/>
                  </a:cubicBezTo>
                  <a:cubicBezTo>
                    <a:pt x="10251" y="676"/>
                    <a:pt x="9017" y="534"/>
                    <a:pt x="7783" y="1244"/>
                  </a:cubicBezTo>
                  <a:cubicBezTo>
                    <a:pt x="6549" y="1955"/>
                    <a:pt x="5314" y="3518"/>
                    <a:pt x="3977" y="6502"/>
                  </a:cubicBezTo>
                  <a:cubicBezTo>
                    <a:pt x="2640" y="9486"/>
                    <a:pt x="1200" y="13891"/>
                    <a:pt x="480" y="16520"/>
                  </a:cubicBezTo>
                  <a:cubicBezTo>
                    <a:pt x="-240" y="19149"/>
                    <a:pt x="-240" y="20002"/>
                    <a:pt x="1097" y="20570"/>
                  </a:cubicBezTo>
                  <a:cubicBezTo>
                    <a:pt x="2434" y="21139"/>
                    <a:pt x="5109" y="21423"/>
                    <a:pt x="8194" y="19647"/>
                  </a:cubicBezTo>
                  <a:cubicBezTo>
                    <a:pt x="11280" y="17870"/>
                    <a:pt x="14777" y="14034"/>
                    <a:pt x="16526" y="10836"/>
                  </a:cubicBezTo>
                  <a:cubicBezTo>
                    <a:pt x="18274" y="7639"/>
                    <a:pt x="18274" y="5081"/>
                    <a:pt x="17349" y="3234"/>
                  </a:cubicBezTo>
                  <a:cubicBezTo>
                    <a:pt x="16423" y="1386"/>
                    <a:pt x="14571" y="249"/>
                    <a:pt x="12309" y="36"/>
                  </a:cubicBezTo>
                  <a:cubicBezTo>
                    <a:pt x="10046" y="-177"/>
                    <a:pt x="7371" y="534"/>
                    <a:pt x="6549" y="2665"/>
                  </a:cubicBezTo>
                  <a:cubicBezTo>
                    <a:pt x="5726" y="4797"/>
                    <a:pt x="6754" y="8349"/>
                    <a:pt x="8914" y="11120"/>
                  </a:cubicBezTo>
                  <a:cubicBezTo>
                    <a:pt x="11074" y="13891"/>
                    <a:pt x="14366" y="15881"/>
                    <a:pt x="16629" y="16805"/>
                  </a:cubicBezTo>
                  <a:cubicBezTo>
                    <a:pt x="18891" y="17728"/>
                    <a:pt x="20126" y="17586"/>
                    <a:pt x="21360" y="17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2821396" y="2564180"/>
              <a:ext cx="132133" cy="471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43" fill="norm" stroke="1" extrusionOk="0">
                  <a:moveTo>
                    <a:pt x="0" y="540"/>
                  </a:moveTo>
                  <a:cubicBezTo>
                    <a:pt x="1630" y="191"/>
                    <a:pt x="3260" y="-157"/>
                    <a:pt x="5298" y="75"/>
                  </a:cubicBezTo>
                  <a:cubicBezTo>
                    <a:pt x="7336" y="308"/>
                    <a:pt x="9781" y="1120"/>
                    <a:pt x="13042" y="2978"/>
                  </a:cubicBezTo>
                  <a:cubicBezTo>
                    <a:pt x="16302" y="4837"/>
                    <a:pt x="20377" y="7740"/>
                    <a:pt x="20989" y="10527"/>
                  </a:cubicBezTo>
                  <a:cubicBezTo>
                    <a:pt x="21600" y="13314"/>
                    <a:pt x="18747" y="15985"/>
                    <a:pt x="14672" y="17785"/>
                  </a:cubicBezTo>
                  <a:cubicBezTo>
                    <a:pt x="10596" y="19585"/>
                    <a:pt x="5298" y="20514"/>
                    <a:pt x="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2420160" y="2662143"/>
              <a:ext cx="186566" cy="41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8" h="21246" fill="norm" stroke="1" extrusionOk="0">
                  <a:moveTo>
                    <a:pt x="20748" y="2675"/>
                  </a:moveTo>
                  <a:cubicBezTo>
                    <a:pt x="20464" y="2017"/>
                    <a:pt x="20180" y="1358"/>
                    <a:pt x="18616" y="766"/>
                  </a:cubicBezTo>
                  <a:cubicBezTo>
                    <a:pt x="17053" y="173"/>
                    <a:pt x="14211" y="-354"/>
                    <a:pt x="11227" y="305"/>
                  </a:cubicBezTo>
                  <a:cubicBezTo>
                    <a:pt x="8243" y="963"/>
                    <a:pt x="5116" y="2807"/>
                    <a:pt x="2843" y="5375"/>
                  </a:cubicBezTo>
                  <a:cubicBezTo>
                    <a:pt x="569" y="7944"/>
                    <a:pt x="-852" y="11236"/>
                    <a:pt x="569" y="14002"/>
                  </a:cubicBezTo>
                  <a:cubicBezTo>
                    <a:pt x="1990" y="16768"/>
                    <a:pt x="6253" y="19007"/>
                    <a:pt x="10090" y="20126"/>
                  </a:cubicBezTo>
                  <a:cubicBezTo>
                    <a:pt x="13927" y="21246"/>
                    <a:pt x="17337" y="21246"/>
                    <a:pt x="20748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3090837" y="2691060"/>
              <a:ext cx="189433" cy="225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89" fill="norm" stroke="1" extrusionOk="0">
                  <a:moveTo>
                    <a:pt x="3332" y="5097"/>
                  </a:moveTo>
                  <a:cubicBezTo>
                    <a:pt x="2180" y="7524"/>
                    <a:pt x="1028" y="9951"/>
                    <a:pt x="452" y="12256"/>
                  </a:cubicBezTo>
                  <a:cubicBezTo>
                    <a:pt x="-124" y="14562"/>
                    <a:pt x="-124" y="16746"/>
                    <a:pt x="308" y="18324"/>
                  </a:cubicBezTo>
                  <a:cubicBezTo>
                    <a:pt x="740" y="19901"/>
                    <a:pt x="1604" y="20872"/>
                    <a:pt x="3188" y="20751"/>
                  </a:cubicBezTo>
                  <a:cubicBezTo>
                    <a:pt x="4772" y="20629"/>
                    <a:pt x="7076" y="19416"/>
                    <a:pt x="8516" y="18202"/>
                  </a:cubicBezTo>
                  <a:cubicBezTo>
                    <a:pt x="9956" y="16989"/>
                    <a:pt x="10532" y="15775"/>
                    <a:pt x="10964" y="15897"/>
                  </a:cubicBezTo>
                  <a:cubicBezTo>
                    <a:pt x="11396" y="16018"/>
                    <a:pt x="11684" y="17474"/>
                    <a:pt x="12260" y="18688"/>
                  </a:cubicBezTo>
                  <a:cubicBezTo>
                    <a:pt x="12836" y="19901"/>
                    <a:pt x="13700" y="20872"/>
                    <a:pt x="14852" y="21236"/>
                  </a:cubicBezTo>
                  <a:cubicBezTo>
                    <a:pt x="16004" y="21600"/>
                    <a:pt x="17444" y="21357"/>
                    <a:pt x="18740" y="20022"/>
                  </a:cubicBezTo>
                  <a:cubicBezTo>
                    <a:pt x="20036" y="18688"/>
                    <a:pt x="21188" y="16261"/>
                    <a:pt x="21332" y="12742"/>
                  </a:cubicBezTo>
                  <a:cubicBezTo>
                    <a:pt x="21476" y="9222"/>
                    <a:pt x="20612" y="4611"/>
                    <a:pt x="197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3335952" y="2691060"/>
              <a:ext cx="129460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2396" y="0"/>
                  </a:moveTo>
                  <a:cubicBezTo>
                    <a:pt x="2396" y="4725"/>
                    <a:pt x="2396" y="9450"/>
                    <a:pt x="2396" y="12375"/>
                  </a:cubicBezTo>
                  <a:cubicBezTo>
                    <a:pt x="2396" y="15300"/>
                    <a:pt x="2396" y="16425"/>
                    <a:pt x="1973" y="17887"/>
                  </a:cubicBezTo>
                  <a:cubicBezTo>
                    <a:pt x="1549" y="19350"/>
                    <a:pt x="702" y="21150"/>
                    <a:pt x="279" y="21375"/>
                  </a:cubicBezTo>
                  <a:cubicBezTo>
                    <a:pt x="-145" y="21600"/>
                    <a:pt x="-145" y="20250"/>
                    <a:pt x="702" y="18450"/>
                  </a:cubicBezTo>
                  <a:cubicBezTo>
                    <a:pt x="1549" y="16650"/>
                    <a:pt x="3243" y="14400"/>
                    <a:pt x="5573" y="12713"/>
                  </a:cubicBezTo>
                  <a:cubicBezTo>
                    <a:pt x="7902" y="11025"/>
                    <a:pt x="10867" y="9900"/>
                    <a:pt x="12773" y="9900"/>
                  </a:cubicBezTo>
                  <a:cubicBezTo>
                    <a:pt x="14679" y="9900"/>
                    <a:pt x="15526" y="11025"/>
                    <a:pt x="16796" y="13162"/>
                  </a:cubicBezTo>
                  <a:cubicBezTo>
                    <a:pt x="18067" y="15300"/>
                    <a:pt x="19761" y="18450"/>
                    <a:pt x="214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3471604" y="2537723"/>
              <a:ext cx="277481" cy="381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07" fill="norm" stroke="1" extrusionOk="0">
                  <a:moveTo>
                    <a:pt x="3087" y="20736"/>
                  </a:moveTo>
                  <a:cubicBezTo>
                    <a:pt x="3681" y="19152"/>
                    <a:pt x="4276" y="17568"/>
                    <a:pt x="4276" y="16488"/>
                  </a:cubicBezTo>
                  <a:cubicBezTo>
                    <a:pt x="4276" y="15408"/>
                    <a:pt x="3681" y="14832"/>
                    <a:pt x="2988" y="14832"/>
                  </a:cubicBezTo>
                  <a:cubicBezTo>
                    <a:pt x="2294" y="14832"/>
                    <a:pt x="1501" y="15408"/>
                    <a:pt x="907" y="16200"/>
                  </a:cubicBezTo>
                  <a:cubicBezTo>
                    <a:pt x="312" y="16992"/>
                    <a:pt x="-84" y="18000"/>
                    <a:pt x="15" y="18792"/>
                  </a:cubicBezTo>
                  <a:cubicBezTo>
                    <a:pt x="114" y="19584"/>
                    <a:pt x="709" y="20160"/>
                    <a:pt x="1501" y="20232"/>
                  </a:cubicBezTo>
                  <a:cubicBezTo>
                    <a:pt x="2294" y="20304"/>
                    <a:pt x="3285" y="19872"/>
                    <a:pt x="4375" y="19728"/>
                  </a:cubicBezTo>
                  <a:cubicBezTo>
                    <a:pt x="5465" y="19584"/>
                    <a:pt x="6654" y="19728"/>
                    <a:pt x="8140" y="18936"/>
                  </a:cubicBezTo>
                  <a:cubicBezTo>
                    <a:pt x="9626" y="18144"/>
                    <a:pt x="11410" y="16416"/>
                    <a:pt x="13292" y="13392"/>
                  </a:cubicBezTo>
                  <a:cubicBezTo>
                    <a:pt x="15175" y="10368"/>
                    <a:pt x="17156" y="6048"/>
                    <a:pt x="18246" y="3456"/>
                  </a:cubicBezTo>
                  <a:cubicBezTo>
                    <a:pt x="19336" y="864"/>
                    <a:pt x="19534" y="0"/>
                    <a:pt x="19336" y="0"/>
                  </a:cubicBezTo>
                  <a:cubicBezTo>
                    <a:pt x="19138" y="0"/>
                    <a:pt x="18544" y="864"/>
                    <a:pt x="17751" y="2736"/>
                  </a:cubicBezTo>
                  <a:cubicBezTo>
                    <a:pt x="16958" y="4608"/>
                    <a:pt x="15967" y="7488"/>
                    <a:pt x="15670" y="10512"/>
                  </a:cubicBezTo>
                  <a:cubicBezTo>
                    <a:pt x="15373" y="13536"/>
                    <a:pt x="15769" y="16704"/>
                    <a:pt x="16265" y="18576"/>
                  </a:cubicBezTo>
                  <a:cubicBezTo>
                    <a:pt x="16760" y="20448"/>
                    <a:pt x="17355" y="21024"/>
                    <a:pt x="18147" y="21312"/>
                  </a:cubicBezTo>
                  <a:cubicBezTo>
                    <a:pt x="18940" y="21600"/>
                    <a:pt x="19931" y="21600"/>
                    <a:pt x="20525" y="21096"/>
                  </a:cubicBezTo>
                  <a:cubicBezTo>
                    <a:pt x="21120" y="20592"/>
                    <a:pt x="21318" y="19584"/>
                    <a:pt x="21516" y="18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3617458" y="2729394"/>
              <a:ext cx="12396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600" fill="norm" stroke="1" extrusionOk="0">
                  <a:moveTo>
                    <a:pt x="7994" y="21600"/>
                  </a:moveTo>
                  <a:cubicBezTo>
                    <a:pt x="4538" y="21600"/>
                    <a:pt x="1082" y="21600"/>
                    <a:pt x="218" y="20250"/>
                  </a:cubicBezTo>
                  <a:cubicBezTo>
                    <a:pt x="-646" y="18900"/>
                    <a:pt x="1082" y="16200"/>
                    <a:pt x="4970" y="12600"/>
                  </a:cubicBezTo>
                  <a:cubicBezTo>
                    <a:pt x="8858" y="9000"/>
                    <a:pt x="14906" y="4500"/>
                    <a:pt x="209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4455749" y="2637831"/>
              <a:ext cx="44686" cy="22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210" fill="norm" stroke="1" extrusionOk="0">
                  <a:moveTo>
                    <a:pt x="10182" y="9217"/>
                  </a:moveTo>
                  <a:cubicBezTo>
                    <a:pt x="11382" y="12302"/>
                    <a:pt x="12582" y="15388"/>
                    <a:pt x="13182" y="17643"/>
                  </a:cubicBezTo>
                  <a:cubicBezTo>
                    <a:pt x="13782" y="19898"/>
                    <a:pt x="13782" y="21322"/>
                    <a:pt x="13182" y="21203"/>
                  </a:cubicBezTo>
                  <a:cubicBezTo>
                    <a:pt x="12582" y="21085"/>
                    <a:pt x="11382" y="19423"/>
                    <a:pt x="8982" y="16219"/>
                  </a:cubicBezTo>
                  <a:cubicBezTo>
                    <a:pt x="6582" y="13014"/>
                    <a:pt x="2982" y="8267"/>
                    <a:pt x="1182" y="5181"/>
                  </a:cubicBezTo>
                  <a:cubicBezTo>
                    <a:pt x="-618" y="2096"/>
                    <a:pt x="-618" y="671"/>
                    <a:pt x="2982" y="197"/>
                  </a:cubicBezTo>
                  <a:cubicBezTo>
                    <a:pt x="6582" y="-278"/>
                    <a:pt x="13782" y="197"/>
                    <a:pt x="20982" y="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4530437" y="2658916"/>
              <a:ext cx="158930" cy="193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480" fill="norm" stroke="1" extrusionOk="0">
                  <a:moveTo>
                    <a:pt x="16287" y="1017"/>
                  </a:moveTo>
                  <a:cubicBezTo>
                    <a:pt x="12575" y="448"/>
                    <a:pt x="8862" y="-120"/>
                    <a:pt x="6331" y="22"/>
                  </a:cubicBezTo>
                  <a:cubicBezTo>
                    <a:pt x="3800" y="164"/>
                    <a:pt x="2450" y="1017"/>
                    <a:pt x="1438" y="2154"/>
                  </a:cubicBezTo>
                  <a:cubicBezTo>
                    <a:pt x="425" y="3291"/>
                    <a:pt x="-250" y="4712"/>
                    <a:pt x="87" y="5848"/>
                  </a:cubicBezTo>
                  <a:cubicBezTo>
                    <a:pt x="425" y="6985"/>
                    <a:pt x="1775" y="7838"/>
                    <a:pt x="4644" y="8975"/>
                  </a:cubicBezTo>
                  <a:cubicBezTo>
                    <a:pt x="7512" y="10112"/>
                    <a:pt x="11900" y="11533"/>
                    <a:pt x="14937" y="12669"/>
                  </a:cubicBezTo>
                  <a:cubicBezTo>
                    <a:pt x="17975" y="13806"/>
                    <a:pt x="19662" y="14659"/>
                    <a:pt x="20506" y="15796"/>
                  </a:cubicBezTo>
                  <a:cubicBezTo>
                    <a:pt x="21350" y="16933"/>
                    <a:pt x="21350" y="18354"/>
                    <a:pt x="18313" y="19348"/>
                  </a:cubicBezTo>
                  <a:cubicBezTo>
                    <a:pt x="15275" y="20343"/>
                    <a:pt x="9200" y="20912"/>
                    <a:pt x="3125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5451122" y="2622059"/>
              <a:ext cx="23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5241562" y="2479663"/>
              <a:ext cx="608237" cy="407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5264" y="4629"/>
                  </a:moveTo>
                  <a:cubicBezTo>
                    <a:pt x="5445" y="3962"/>
                    <a:pt x="5627" y="3296"/>
                    <a:pt x="5808" y="2362"/>
                  </a:cubicBezTo>
                  <a:cubicBezTo>
                    <a:pt x="5990" y="1429"/>
                    <a:pt x="6171" y="229"/>
                    <a:pt x="6171" y="29"/>
                  </a:cubicBezTo>
                  <a:cubicBezTo>
                    <a:pt x="6171" y="-171"/>
                    <a:pt x="5990" y="629"/>
                    <a:pt x="5582" y="3296"/>
                  </a:cubicBezTo>
                  <a:cubicBezTo>
                    <a:pt x="5173" y="5962"/>
                    <a:pt x="4538" y="10496"/>
                    <a:pt x="4175" y="13229"/>
                  </a:cubicBezTo>
                  <a:cubicBezTo>
                    <a:pt x="3812" y="15962"/>
                    <a:pt x="3721" y="16896"/>
                    <a:pt x="3766" y="17696"/>
                  </a:cubicBezTo>
                  <a:cubicBezTo>
                    <a:pt x="3812" y="18496"/>
                    <a:pt x="3993" y="19162"/>
                    <a:pt x="4129" y="19162"/>
                  </a:cubicBezTo>
                  <a:cubicBezTo>
                    <a:pt x="4266" y="19162"/>
                    <a:pt x="4356" y="18496"/>
                    <a:pt x="4084" y="17629"/>
                  </a:cubicBezTo>
                  <a:cubicBezTo>
                    <a:pt x="3812" y="16762"/>
                    <a:pt x="3176" y="15696"/>
                    <a:pt x="2587" y="15029"/>
                  </a:cubicBezTo>
                  <a:cubicBezTo>
                    <a:pt x="1997" y="14362"/>
                    <a:pt x="1452" y="14096"/>
                    <a:pt x="953" y="13962"/>
                  </a:cubicBezTo>
                  <a:cubicBezTo>
                    <a:pt x="454" y="13829"/>
                    <a:pt x="0" y="13829"/>
                    <a:pt x="0" y="13762"/>
                  </a:cubicBezTo>
                  <a:cubicBezTo>
                    <a:pt x="0" y="13696"/>
                    <a:pt x="454" y="13562"/>
                    <a:pt x="1906" y="12296"/>
                  </a:cubicBezTo>
                  <a:cubicBezTo>
                    <a:pt x="3358" y="11029"/>
                    <a:pt x="5808" y="8629"/>
                    <a:pt x="7306" y="6896"/>
                  </a:cubicBezTo>
                  <a:cubicBezTo>
                    <a:pt x="8803" y="5162"/>
                    <a:pt x="9348" y="4096"/>
                    <a:pt x="9756" y="3229"/>
                  </a:cubicBezTo>
                  <a:cubicBezTo>
                    <a:pt x="10165" y="2362"/>
                    <a:pt x="10437" y="1696"/>
                    <a:pt x="10482" y="1762"/>
                  </a:cubicBezTo>
                  <a:cubicBezTo>
                    <a:pt x="10528" y="1829"/>
                    <a:pt x="10346" y="2629"/>
                    <a:pt x="9983" y="4829"/>
                  </a:cubicBezTo>
                  <a:cubicBezTo>
                    <a:pt x="9620" y="7029"/>
                    <a:pt x="9076" y="10629"/>
                    <a:pt x="8758" y="13229"/>
                  </a:cubicBezTo>
                  <a:cubicBezTo>
                    <a:pt x="8440" y="15829"/>
                    <a:pt x="8350" y="17429"/>
                    <a:pt x="8168" y="18696"/>
                  </a:cubicBezTo>
                  <a:cubicBezTo>
                    <a:pt x="7987" y="19962"/>
                    <a:pt x="7714" y="20896"/>
                    <a:pt x="7624" y="20829"/>
                  </a:cubicBezTo>
                  <a:cubicBezTo>
                    <a:pt x="7533" y="20762"/>
                    <a:pt x="7624" y="19696"/>
                    <a:pt x="7941" y="18429"/>
                  </a:cubicBezTo>
                  <a:cubicBezTo>
                    <a:pt x="8259" y="17162"/>
                    <a:pt x="8803" y="15696"/>
                    <a:pt x="9303" y="14829"/>
                  </a:cubicBezTo>
                  <a:cubicBezTo>
                    <a:pt x="9802" y="13962"/>
                    <a:pt x="10255" y="13696"/>
                    <a:pt x="10573" y="13962"/>
                  </a:cubicBezTo>
                  <a:cubicBezTo>
                    <a:pt x="10891" y="14229"/>
                    <a:pt x="11072" y="15029"/>
                    <a:pt x="11208" y="15762"/>
                  </a:cubicBezTo>
                  <a:cubicBezTo>
                    <a:pt x="11345" y="16496"/>
                    <a:pt x="11435" y="17162"/>
                    <a:pt x="11526" y="18096"/>
                  </a:cubicBezTo>
                  <a:cubicBezTo>
                    <a:pt x="11617" y="19029"/>
                    <a:pt x="11708" y="20229"/>
                    <a:pt x="11980" y="20829"/>
                  </a:cubicBezTo>
                  <a:cubicBezTo>
                    <a:pt x="12252" y="21429"/>
                    <a:pt x="12706" y="21429"/>
                    <a:pt x="13296" y="20629"/>
                  </a:cubicBezTo>
                  <a:cubicBezTo>
                    <a:pt x="13886" y="19829"/>
                    <a:pt x="14612" y="18229"/>
                    <a:pt x="15111" y="17096"/>
                  </a:cubicBezTo>
                  <a:cubicBezTo>
                    <a:pt x="15610" y="15962"/>
                    <a:pt x="15882" y="15296"/>
                    <a:pt x="16064" y="14629"/>
                  </a:cubicBezTo>
                  <a:cubicBezTo>
                    <a:pt x="16245" y="13962"/>
                    <a:pt x="16336" y="13296"/>
                    <a:pt x="16155" y="13096"/>
                  </a:cubicBezTo>
                  <a:cubicBezTo>
                    <a:pt x="15973" y="12896"/>
                    <a:pt x="15519" y="13162"/>
                    <a:pt x="15156" y="13562"/>
                  </a:cubicBezTo>
                  <a:cubicBezTo>
                    <a:pt x="14793" y="13962"/>
                    <a:pt x="14521" y="14496"/>
                    <a:pt x="14340" y="15229"/>
                  </a:cubicBezTo>
                  <a:cubicBezTo>
                    <a:pt x="14158" y="15962"/>
                    <a:pt x="14067" y="16896"/>
                    <a:pt x="14839" y="17496"/>
                  </a:cubicBezTo>
                  <a:cubicBezTo>
                    <a:pt x="15610" y="18096"/>
                    <a:pt x="17244" y="18362"/>
                    <a:pt x="18514" y="18229"/>
                  </a:cubicBezTo>
                  <a:cubicBezTo>
                    <a:pt x="19785" y="18096"/>
                    <a:pt x="20692" y="17562"/>
                    <a:pt x="21600" y="17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6360921" y="2614382"/>
              <a:ext cx="137040" cy="48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36" fill="norm" stroke="1" extrusionOk="0">
                  <a:moveTo>
                    <a:pt x="2800" y="7723"/>
                  </a:moveTo>
                  <a:cubicBezTo>
                    <a:pt x="2400" y="11305"/>
                    <a:pt x="2000" y="14886"/>
                    <a:pt x="1800" y="16956"/>
                  </a:cubicBezTo>
                  <a:cubicBezTo>
                    <a:pt x="1600" y="19027"/>
                    <a:pt x="1600" y="19586"/>
                    <a:pt x="1600" y="20202"/>
                  </a:cubicBezTo>
                  <a:cubicBezTo>
                    <a:pt x="1600" y="20817"/>
                    <a:pt x="1600" y="21489"/>
                    <a:pt x="1200" y="21433"/>
                  </a:cubicBezTo>
                  <a:cubicBezTo>
                    <a:pt x="800" y="21377"/>
                    <a:pt x="0" y="20594"/>
                    <a:pt x="0" y="18299"/>
                  </a:cubicBezTo>
                  <a:cubicBezTo>
                    <a:pt x="0" y="16005"/>
                    <a:pt x="800" y="12200"/>
                    <a:pt x="2400" y="9122"/>
                  </a:cubicBezTo>
                  <a:cubicBezTo>
                    <a:pt x="4000" y="6044"/>
                    <a:pt x="6400" y="3694"/>
                    <a:pt x="8600" y="2239"/>
                  </a:cubicBezTo>
                  <a:cubicBezTo>
                    <a:pt x="10800" y="784"/>
                    <a:pt x="12800" y="225"/>
                    <a:pt x="14800" y="57"/>
                  </a:cubicBezTo>
                  <a:cubicBezTo>
                    <a:pt x="16800" y="-111"/>
                    <a:pt x="18800" y="113"/>
                    <a:pt x="20000" y="505"/>
                  </a:cubicBezTo>
                  <a:cubicBezTo>
                    <a:pt x="21200" y="896"/>
                    <a:pt x="21600" y="1456"/>
                    <a:pt x="21400" y="2575"/>
                  </a:cubicBezTo>
                  <a:cubicBezTo>
                    <a:pt x="21200" y="3694"/>
                    <a:pt x="20400" y="5373"/>
                    <a:pt x="18800" y="6492"/>
                  </a:cubicBezTo>
                  <a:cubicBezTo>
                    <a:pt x="17200" y="7611"/>
                    <a:pt x="14800" y="8171"/>
                    <a:pt x="12600" y="8451"/>
                  </a:cubicBezTo>
                  <a:cubicBezTo>
                    <a:pt x="10400" y="8730"/>
                    <a:pt x="8400" y="8730"/>
                    <a:pt x="7800" y="8451"/>
                  </a:cubicBezTo>
                  <a:cubicBezTo>
                    <a:pt x="7200" y="8171"/>
                    <a:pt x="8000" y="7611"/>
                    <a:pt x="8800" y="70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6506941" y="2622059"/>
              <a:ext cx="124876" cy="15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216" fill="norm" stroke="1" extrusionOk="0">
                  <a:moveTo>
                    <a:pt x="21109" y="0"/>
                  </a:moveTo>
                  <a:cubicBezTo>
                    <a:pt x="16357" y="1394"/>
                    <a:pt x="11605" y="2787"/>
                    <a:pt x="7933" y="5574"/>
                  </a:cubicBezTo>
                  <a:cubicBezTo>
                    <a:pt x="4261" y="8361"/>
                    <a:pt x="1669" y="12542"/>
                    <a:pt x="589" y="15503"/>
                  </a:cubicBezTo>
                  <a:cubicBezTo>
                    <a:pt x="-491" y="18465"/>
                    <a:pt x="-59" y="20206"/>
                    <a:pt x="1669" y="20903"/>
                  </a:cubicBezTo>
                  <a:cubicBezTo>
                    <a:pt x="3397" y="21600"/>
                    <a:pt x="6421" y="21252"/>
                    <a:pt x="9877" y="18639"/>
                  </a:cubicBezTo>
                  <a:cubicBezTo>
                    <a:pt x="13333" y="16026"/>
                    <a:pt x="17221" y="11148"/>
                    <a:pt x="21109" y="6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6661844" y="2630864"/>
              <a:ext cx="83835" cy="184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0" h="21342" fill="norm" stroke="1" extrusionOk="0">
                  <a:moveTo>
                    <a:pt x="11595" y="2531"/>
                  </a:moveTo>
                  <a:cubicBezTo>
                    <a:pt x="9689" y="1347"/>
                    <a:pt x="7783" y="164"/>
                    <a:pt x="5559" y="16"/>
                  </a:cubicBezTo>
                  <a:cubicBezTo>
                    <a:pt x="3336" y="-132"/>
                    <a:pt x="795" y="756"/>
                    <a:pt x="159" y="1939"/>
                  </a:cubicBezTo>
                  <a:cubicBezTo>
                    <a:pt x="-476" y="3123"/>
                    <a:pt x="795" y="4602"/>
                    <a:pt x="3971" y="6821"/>
                  </a:cubicBezTo>
                  <a:cubicBezTo>
                    <a:pt x="7148" y="9041"/>
                    <a:pt x="12230" y="12000"/>
                    <a:pt x="15724" y="14219"/>
                  </a:cubicBezTo>
                  <a:cubicBezTo>
                    <a:pt x="19218" y="16438"/>
                    <a:pt x="21124" y="17917"/>
                    <a:pt x="20806" y="19101"/>
                  </a:cubicBezTo>
                  <a:cubicBezTo>
                    <a:pt x="20489" y="20284"/>
                    <a:pt x="17947" y="21172"/>
                    <a:pt x="15089" y="21320"/>
                  </a:cubicBezTo>
                  <a:cubicBezTo>
                    <a:pt x="12230" y="21468"/>
                    <a:pt x="9053" y="20876"/>
                    <a:pt x="7147" y="18953"/>
                  </a:cubicBezTo>
                  <a:cubicBezTo>
                    <a:pt x="5242" y="17030"/>
                    <a:pt x="4606" y="13775"/>
                    <a:pt x="3971" y="1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6769819" y="2430388"/>
              <a:ext cx="498345" cy="40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4985" y="0"/>
                  </a:moveTo>
                  <a:cubicBezTo>
                    <a:pt x="3877" y="4755"/>
                    <a:pt x="2769" y="9509"/>
                    <a:pt x="2215" y="12634"/>
                  </a:cubicBezTo>
                  <a:cubicBezTo>
                    <a:pt x="1662" y="15758"/>
                    <a:pt x="1662" y="17253"/>
                    <a:pt x="1662" y="18340"/>
                  </a:cubicBezTo>
                  <a:cubicBezTo>
                    <a:pt x="1662" y="19426"/>
                    <a:pt x="1662" y="20106"/>
                    <a:pt x="1883" y="20649"/>
                  </a:cubicBezTo>
                  <a:cubicBezTo>
                    <a:pt x="2105" y="21192"/>
                    <a:pt x="2548" y="21600"/>
                    <a:pt x="2880" y="21464"/>
                  </a:cubicBezTo>
                  <a:cubicBezTo>
                    <a:pt x="3212" y="21328"/>
                    <a:pt x="3434" y="20649"/>
                    <a:pt x="3378" y="19562"/>
                  </a:cubicBezTo>
                  <a:cubicBezTo>
                    <a:pt x="3323" y="18475"/>
                    <a:pt x="2991" y="16981"/>
                    <a:pt x="2603" y="15962"/>
                  </a:cubicBezTo>
                  <a:cubicBezTo>
                    <a:pt x="2215" y="14943"/>
                    <a:pt x="1772" y="14400"/>
                    <a:pt x="1218" y="13992"/>
                  </a:cubicBezTo>
                  <a:cubicBezTo>
                    <a:pt x="665" y="13585"/>
                    <a:pt x="0" y="13313"/>
                    <a:pt x="0" y="13313"/>
                  </a:cubicBezTo>
                  <a:cubicBezTo>
                    <a:pt x="0" y="13313"/>
                    <a:pt x="665" y="13585"/>
                    <a:pt x="1994" y="13517"/>
                  </a:cubicBezTo>
                  <a:cubicBezTo>
                    <a:pt x="3323" y="13449"/>
                    <a:pt x="5317" y="13042"/>
                    <a:pt x="6591" y="12702"/>
                  </a:cubicBezTo>
                  <a:cubicBezTo>
                    <a:pt x="7865" y="12362"/>
                    <a:pt x="8418" y="12091"/>
                    <a:pt x="8917" y="11751"/>
                  </a:cubicBezTo>
                  <a:cubicBezTo>
                    <a:pt x="9415" y="11411"/>
                    <a:pt x="9858" y="11004"/>
                    <a:pt x="10025" y="10460"/>
                  </a:cubicBezTo>
                  <a:cubicBezTo>
                    <a:pt x="10191" y="9917"/>
                    <a:pt x="10080" y="9238"/>
                    <a:pt x="9748" y="8966"/>
                  </a:cubicBezTo>
                  <a:cubicBezTo>
                    <a:pt x="9415" y="8694"/>
                    <a:pt x="8862" y="8830"/>
                    <a:pt x="8086" y="9306"/>
                  </a:cubicBezTo>
                  <a:cubicBezTo>
                    <a:pt x="7311" y="9781"/>
                    <a:pt x="6314" y="10596"/>
                    <a:pt x="5705" y="11887"/>
                  </a:cubicBezTo>
                  <a:cubicBezTo>
                    <a:pt x="5095" y="13177"/>
                    <a:pt x="4874" y="14943"/>
                    <a:pt x="4874" y="16166"/>
                  </a:cubicBezTo>
                  <a:cubicBezTo>
                    <a:pt x="4874" y="17389"/>
                    <a:pt x="5095" y="18068"/>
                    <a:pt x="5483" y="18543"/>
                  </a:cubicBezTo>
                  <a:cubicBezTo>
                    <a:pt x="5871" y="19019"/>
                    <a:pt x="6425" y="19291"/>
                    <a:pt x="7255" y="19155"/>
                  </a:cubicBezTo>
                  <a:cubicBezTo>
                    <a:pt x="8086" y="19019"/>
                    <a:pt x="9194" y="18475"/>
                    <a:pt x="10025" y="17525"/>
                  </a:cubicBezTo>
                  <a:cubicBezTo>
                    <a:pt x="10855" y="16574"/>
                    <a:pt x="11409" y="15215"/>
                    <a:pt x="11797" y="13925"/>
                  </a:cubicBezTo>
                  <a:cubicBezTo>
                    <a:pt x="12185" y="12634"/>
                    <a:pt x="12406" y="11411"/>
                    <a:pt x="12738" y="11072"/>
                  </a:cubicBezTo>
                  <a:cubicBezTo>
                    <a:pt x="13071" y="10732"/>
                    <a:pt x="13514" y="11275"/>
                    <a:pt x="13902" y="11887"/>
                  </a:cubicBezTo>
                  <a:cubicBezTo>
                    <a:pt x="14289" y="12498"/>
                    <a:pt x="14622" y="13177"/>
                    <a:pt x="14898" y="13857"/>
                  </a:cubicBezTo>
                  <a:cubicBezTo>
                    <a:pt x="15175" y="14536"/>
                    <a:pt x="15397" y="15215"/>
                    <a:pt x="15508" y="15894"/>
                  </a:cubicBezTo>
                  <a:cubicBezTo>
                    <a:pt x="15618" y="16574"/>
                    <a:pt x="15618" y="17253"/>
                    <a:pt x="15397" y="17796"/>
                  </a:cubicBezTo>
                  <a:cubicBezTo>
                    <a:pt x="15175" y="18340"/>
                    <a:pt x="14732" y="18747"/>
                    <a:pt x="14511" y="18543"/>
                  </a:cubicBezTo>
                  <a:cubicBezTo>
                    <a:pt x="14289" y="18340"/>
                    <a:pt x="14289" y="17525"/>
                    <a:pt x="14511" y="16370"/>
                  </a:cubicBezTo>
                  <a:cubicBezTo>
                    <a:pt x="14732" y="15215"/>
                    <a:pt x="15175" y="13721"/>
                    <a:pt x="15563" y="12702"/>
                  </a:cubicBezTo>
                  <a:cubicBezTo>
                    <a:pt x="15951" y="11683"/>
                    <a:pt x="16283" y="11140"/>
                    <a:pt x="16726" y="10868"/>
                  </a:cubicBezTo>
                  <a:cubicBezTo>
                    <a:pt x="17169" y="10596"/>
                    <a:pt x="17723" y="10596"/>
                    <a:pt x="18055" y="10936"/>
                  </a:cubicBezTo>
                  <a:cubicBezTo>
                    <a:pt x="18388" y="11275"/>
                    <a:pt x="18498" y="11955"/>
                    <a:pt x="18554" y="12634"/>
                  </a:cubicBezTo>
                  <a:cubicBezTo>
                    <a:pt x="18609" y="13313"/>
                    <a:pt x="18609" y="13992"/>
                    <a:pt x="18609" y="14740"/>
                  </a:cubicBezTo>
                  <a:cubicBezTo>
                    <a:pt x="18609" y="15487"/>
                    <a:pt x="18609" y="16302"/>
                    <a:pt x="18720" y="16370"/>
                  </a:cubicBezTo>
                  <a:cubicBezTo>
                    <a:pt x="18831" y="16438"/>
                    <a:pt x="19052" y="15758"/>
                    <a:pt x="19551" y="14196"/>
                  </a:cubicBezTo>
                  <a:cubicBezTo>
                    <a:pt x="20049" y="12634"/>
                    <a:pt x="20825" y="10189"/>
                    <a:pt x="21600" y="7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7259051" y="2560724"/>
              <a:ext cx="285120" cy="218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43" fill="norm" stroke="1" extrusionOk="0">
                  <a:moveTo>
                    <a:pt x="8137" y="6028"/>
                  </a:moveTo>
                  <a:cubicBezTo>
                    <a:pt x="7181" y="6028"/>
                    <a:pt x="6225" y="6028"/>
                    <a:pt x="4792" y="7912"/>
                  </a:cubicBezTo>
                  <a:cubicBezTo>
                    <a:pt x="3358" y="9795"/>
                    <a:pt x="1446" y="13563"/>
                    <a:pt x="586" y="16074"/>
                  </a:cubicBezTo>
                  <a:cubicBezTo>
                    <a:pt x="-274" y="18586"/>
                    <a:pt x="-83" y="19842"/>
                    <a:pt x="491" y="20595"/>
                  </a:cubicBezTo>
                  <a:cubicBezTo>
                    <a:pt x="1064" y="21349"/>
                    <a:pt x="2020" y="21600"/>
                    <a:pt x="2976" y="21349"/>
                  </a:cubicBezTo>
                  <a:cubicBezTo>
                    <a:pt x="3931" y="21098"/>
                    <a:pt x="4887" y="20344"/>
                    <a:pt x="5652" y="17958"/>
                  </a:cubicBezTo>
                  <a:cubicBezTo>
                    <a:pt x="6416" y="15572"/>
                    <a:pt x="6990" y="11553"/>
                    <a:pt x="7372" y="8665"/>
                  </a:cubicBezTo>
                  <a:cubicBezTo>
                    <a:pt x="7754" y="5777"/>
                    <a:pt x="7945" y="4019"/>
                    <a:pt x="8519" y="3893"/>
                  </a:cubicBezTo>
                  <a:cubicBezTo>
                    <a:pt x="9092" y="3767"/>
                    <a:pt x="10048" y="5274"/>
                    <a:pt x="11386" y="7786"/>
                  </a:cubicBezTo>
                  <a:cubicBezTo>
                    <a:pt x="12724" y="10298"/>
                    <a:pt x="14445" y="13814"/>
                    <a:pt x="15305" y="16200"/>
                  </a:cubicBezTo>
                  <a:cubicBezTo>
                    <a:pt x="16165" y="18586"/>
                    <a:pt x="16165" y="19842"/>
                    <a:pt x="15687" y="20344"/>
                  </a:cubicBezTo>
                  <a:cubicBezTo>
                    <a:pt x="15209" y="20847"/>
                    <a:pt x="14253" y="20595"/>
                    <a:pt x="13680" y="19716"/>
                  </a:cubicBezTo>
                  <a:cubicBezTo>
                    <a:pt x="13107" y="18837"/>
                    <a:pt x="12915" y="17330"/>
                    <a:pt x="13584" y="14316"/>
                  </a:cubicBezTo>
                  <a:cubicBezTo>
                    <a:pt x="14253" y="11302"/>
                    <a:pt x="15783" y="6781"/>
                    <a:pt x="17216" y="4144"/>
                  </a:cubicBezTo>
                  <a:cubicBezTo>
                    <a:pt x="18650" y="1507"/>
                    <a:pt x="19988" y="753"/>
                    <a:pt x="213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7960010" y="2351690"/>
              <a:ext cx="320177" cy="466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93" fill="norm" stroke="1" extrusionOk="0">
                  <a:moveTo>
                    <a:pt x="11191" y="14804"/>
                  </a:moveTo>
                  <a:cubicBezTo>
                    <a:pt x="11363" y="14220"/>
                    <a:pt x="11534" y="13636"/>
                    <a:pt x="11706" y="12994"/>
                  </a:cubicBezTo>
                  <a:cubicBezTo>
                    <a:pt x="11877" y="12352"/>
                    <a:pt x="12048" y="11651"/>
                    <a:pt x="11534" y="11301"/>
                  </a:cubicBezTo>
                  <a:cubicBezTo>
                    <a:pt x="11020" y="10951"/>
                    <a:pt x="9820" y="10951"/>
                    <a:pt x="8020" y="12002"/>
                  </a:cubicBezTo>
                  <a:cubicBezTo>
                    <a:pt x="6220" y="13053"/>
                    <a:pt x="3820" y="15154"/>
                    <a:pt x="2363" y="16555"/>
                  </a:cubicBezTo>
                  <a:cubicBezTo>
                    <a:pt x="906" y="17956"/>
                    <a:pt x="391" y="18657"/>
                    <a:pt x="134" y="19416"/>
                  </a:cubicBezTo>
                  <a:cubicBezTo>
                    <a:pt x="-123" y="20175"/>
                    <a:pt x="-123" y="20992"/>
                    <a:pt x="1163" y="21225"/>
                  </a:cubicBezTo>
                  <a:cubicBezTo>
                    <a:pt x="2448" y="21459"/>
                    <a:pt x="5020" y="21109"/>
                    <a:pt x="7334" y="19824"/>
                  </a:cubicBezTo>
                  <a:cubicBezTo>
                    <a:pt x="9648" y="18540"/>
                    <a:pt x="11706" y="16322"/>
                    <a:pt x="13163" y="13520"/>
                  </a:cubicBezTo>
                  <a:cubicBezTo>
                    <a:pt x="14620" y="10717"/>
                    <a:pt x="15477" y="7331"/>
                    <a:pt x="15906" y="5288"/>
                  </a:cubicBezTo>
                  <a:cubicBezTo>
                    <a:pt x="16334" y="3245"/>
                    <a:pt x="16334" y="2544"/>
                    <a:pt x="16248" y="1785"/>
                  </a:cubicBezTo>
                  <a:cubicBezTo>
                    <a:pt x="16163" y="1027"/>
                    <a:pt x="15991" y="209"/>
                    <a:pt x="15563" y="34"/>
                  </a:cubicBezTo>
                  <a:cubicBezTo>
                    <a:pt x="15134" y="-141"/>
                    <a:pt x="14448" y="326"/>
                    <a:pt x="13934" y="2077"/>
                  </a:cubicBezTo>
                  <a:cubicBezTo>
                    <a:pt x="13420" y="3829"/>
                    <a:pt x="13077" y="6864"/>
                    <a:pt x="13163" y="9491"/>
                  </a:cubicBezTo>
                  <a:cubicBezTo>
                    <a:pt x="13248" y="12118"/>
                    <a:pt x="13763" y="14337"/>
                    <a:pt x="14191" y="15738"/>
                  </a:cubicBezTo>
                  <a:cubicBezTo>
                    <a:pt x="14620" y="17139"/>
                    <a:pt x="14963" y="17723"/>
                    <a:pt x="15477" y="17781"/>
                  </a:cubicBezTo>
                  <a:cubicBezTo>
                    <a:pt x="15991" y="17840"/>
                    <a:pt x="16677" y="17373"/>
                    <a:pt x="17277" y="16789"/>
                  </a:cubicBezTo>
                  <a:cubicBezTo>
                    <a:pt x="17877" y="16205"/>
                    <a:pt x="18391" y="15504"/>
                    <a:pt x="18820" y="14804"/>
                  </a:cubicBezTo>
                  <a:cubicBezTo>
                    <a:pt x="19248" y="14103"/>
                    <a:pt x="19591" y="13403"/>
                    <a:pt x="19763" y="13403"/>
                  </a:cubicBezTo>
                  <a:cubicBezTo>
                    <a:pt x="19934" y="13403"/>
                    <a:pt x="19934" y="14103"/>
                    <a:pt x="19848" y="14745"/>
                  </a:cubicBezTo>
                  <a:cubicBezTo>
                    <a:pt x="19763" y="15388"/>
                    <a:pt x="19591" y="15971"/>
                    <a:pt x="19763" y="15971"/>
                  </a:cubicBezTo>
                  <a:cubicBezTo>
                    <a:pt x="19934" y="15971"/>
                    <a:pt x="20448" y="15388"/>
                    <a:pt x="20791" y="13870"/>
                  </a:cubicBezTo>
                  <a:cubicBezTo>
                    <a:pt x="21134" y="12352"/>
                    <a:pt x="21306" y="9900"/>
                    <a:pt x="21477" y="7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8323795" y="2531195"/>
              <a:ext cx="116133" cy="188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9" h="21275" fill="norm" stroke="1" extrusionOk="0">
                  <a:moveTo>
                    <a:pt x="19321" y="2464"/>
                  </a:moveTo>
                  <a:cubicBezTo>
                    <a:pt x="14821" y="1312"/>
                    <a:pt x="10321" y="160"/>
                    <a:pt x="6946" y="16"/>
                  </a:cubicBezTo>
                  <a:cubicBezTo>
                    <a:pt x="3571" y="-128"/>
                    <a:pt x="1321" y="736"/>
                    <a:pt x="421" y="1888"/>
                  </a:cubicBezTo>
                  <a:cubicBezTo>
                    <a:pt x="-479" y="3040"/>
                    <a:pt x="-29" y="4480"/>
                    <a:pt x="2671" y="6352"/>
                  </a:cubicBezTo>
                  <a:cubicBezTo>
                    <a:pt x="5371" y="8224"/>
                    <a:pt x="10321" y="10528"/>
                    <a:pt x="13471" y="12256"/>
                  </a:cubicBezTo>
                  <a:cubicBezTo>
                    <a:pt x="16621" y="13984"/>
                    <a:pt x="17971" y="15136"/>
                    <a:pt x="19096" y="16576"/>
                  </a:cubicBezTo>
                  <a:cubicBezTo>
                    <a:pt x="20221" y="18016"/>
                    <a:pt x="21121" y="19744"/>
                    <a:pt x="19771" y="20608"/>
                  </a:cubicBezTo>
                  <a:cubicBezTo>
                    <a:pt x="18421" y="21472"/>
                    <a:pt x="14821" y="21472"/>
                    <a:pt x="12571" y="20752"/>
                  </a:cubicBezTo>
                  <a:cubicBezTo>
                    <a:pt x="10321" y="20032"/>
                    <a:pt x="9421" y="18592"/>
                    <a:pt x="9196" y="16144"/>
                  </a:cubicBezTo>
                  <a:cubicBezTo>
                    <a:pt x="8971" y="13696"/>
                    <a:pt x="9421" y="10240"/>
                    <a:pt x="9871" y="6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8546452" y="2353719"/>
              <a:ext cx="63410" cy="32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352" fill="norm" stroke="1" extrusionOk="0">
                  <a:moveTo>
                    <a:pt x="15628" y="0"/>
                  </a:moveTo>
                  <a:cubicBezTo>
                    <a:pt x="9813" y="4388"/>
                    <a:pt x="3998" y="8775"/>
                    <a:pt x="1505" y="11813"/>
                  </a:cubicBezTo>
                  <a:cubicBezTo>
                    <a:pt x="-987" y="14850"/>
                    <a:pt x="-156" y="16538"/>
                    <a:pt x="2336" y="18056"/>
                  </a:cubicBezTo>
                  <a:cubicBezTo>
                    <a:pt x="4828" y="19575"/>
                    <a:pt x="8982" y="20925"/>
                    <a:pt x="12305" y="21263"/>
                  </a:cubicBezTo>
                  <a:cubicBezTo>
                    <a:pt x="15628" y="21600"/>
                    <a:pt x="18121" y="20925"/>
                    <a:pt x="20613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8472443" y="2505755"/>
              <a:ext cx="313756" cy="17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899" fill="norm" stroke="1" extrusionOk="0">
                  <a:moveTo>
                    <a:pt x="1528" y="2892"/>
                  </a:moveTo>
                  <a:cubicBezTo>
                    <a:pt x="657" y="1980"/>
                    <a:pt x="-214" y="1067"/>
                    <a:pt x="47" y="459"/>
                  </a:cubicBezTo>
                  <a:cubicBezTo>
                    <a:pt x="309" y="-150"/>
                    <a:pt x="1702" y="-454"/>
                    <a:pt x="3880" y="1523"/>
                  </a:cubicBezTo>
                  <a:cubicBezTo>
                    <a:pt x="6057" y="3501"/>
                    <a:pt x="9018" y="7760"/>
                    <a:pt x="10847" y="10802"/>
                  </a:cubicBezTo>
                  <a:cubicBezTo>
                    <a:pt x="12676" y="13845"/>
                    <a:pt x="13373" y="15670"/>
                    <a:pt x="13721" y="17343"/>
                  </a:cubicBezTo>
                  <a:cubicBezTo>
                    <a:pt x="14070" y="19016"/>
                    <a:pt x="14070" y="20538"/>
                    <a:pt x="13634" y="20842"/>
                  </a:cubicBezTo>
                  <a:cubicBezTo>
                    <a:pt x="13199" y="21146"/>
                    <a:pt x="12328" y="20233"/>
                    <a:pt x="12154" y="17952"/>
                  </a:cubicBezTo>
                  <a:cubicBezTo>
                    <a:pt x="11980" y="15670"/>
                    <a:pt x="12502" y="12019"/>
                    <a:pt x="13634" y="8977"/>
                  </a:cubicBezTo>
                  <a:cubicBezTo>
                    <a:pt x="14767" y="5935"/>
                    <a:pt x="16509" y="3501"/>
                    <a:pt x="17902" y="2436"/>
                  </a:cubicBezTo>
                  <a:cubicBezTo>
                    <a:pt x="19296" y="1371"/>
                    <a:pt x="20341" y="1676"/>
                    <a:pt x="21386" y="1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8750419" y="2568391"/>
              <a:ext cx="158790" cy="105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0761" fill="norm" stroke="1" extrusionOk="0">
                  <a:moveTo>
                    <a:pt x="11813" y="6028"/>
                  </a:moveTo>
                  <a:cubicBezTo>
                    <a:pt x="8775" y="5526"/>
                    <a:pt x="5737" y="5023"/>
                    <a:pt x="3544" y="5526"/>
                  </a:cubicBezTo>
                  <a:cubicBezTo>
                    <a:pt x="1350" y="6028"/>
                    <a:pt x="0" y="7535"/>
                    <a:pt x="0" y="10549"/>
                  </a:cubicBezTo>
                  <a:cubicBezTo>
                    <a:pt x="0" y="13563"/>
                    <a:pt x="1350" y="18084"/>
                    <a:pt x="3881" y="19842"/>
                  </a:cubicBezTo>
                  <a:cubicBezTo>
                    <a:pt x="6412" y="21600"/>
                    <a:pt x="10125" y="20595"/>
                    <a:pt x="13162" y="18837"/>
                  </a:cubicBezTo>
                  <a:cubicBezTo>
                    <a:pt x="16200" y="17079"/>
                    <a:pt x="18562" y="14567"/>
                    <a:pt x="19912" y="11554"/>
                  </a:cubicBezTo>
                  <a:cubicBezTo>
                    <a:pt x="21262" y="8540"/>
                    <a:pt x="21600" y="5023"/>
                    <a:pt x="19237" y="3014"/>
                  </a:cubicBezTo>
                  <a:cubicBezTo>
                    <a:pt x="16875" y="1005"/>
                    <a:pt x="11812" y="502"/>
                    <a:pt x="67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9740399" y="2301269"/>
              <a:ext cx="418164" cy="755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496" fill="norm" stroke="1" extrusionOk="0">
                  <a:moveTo>
                    <a:pt x="13565" y="8256"/>
                  </a:moveTo>
                  <a:cubicBezTo>
                    <a:pt x="11602" y="7601"/>
                    <a:pt x="9638" y="6947"/>
                    <a:pt x="8067" y="6729"/>
                  </a:cubicBezTo>
                  <a:cubicBezTo>
                    <a:pt x="6496" y="6510"/>
                    <a:pt x="5318" y="6729"/>
                    <a:pt x="4009" y="7310"/>
                  </a:cubicBezTo>
                  <a:cubicBezTo>
                    <a:pt x="2700" y="7892"/>
                    <a:pt x="1260" y="8838"/>
                    <a:pt x="540" y="9638"/>
                  </a:cubicBezTo>
                  <a:cubicBezTo>
                    <a:pt x="-180" y="10438"/>
                    <a:pt x="-180" y="11092"/>
                    <a:pt x="540" y="11456"/>
                  </a:cubicBezTo>
                  <a:cubicBezTo>
                    <a:pt x="1260" y="11820"/>
                    <a:pt x="2700" y="11892"/>
                    <a:pt x="4402" y="11310"/>
                  </a:cubicBezTo>
                  <a:cubicBezTo>
                    <a:pt x="6104" y="10729"/>
                    <a:pt x="8067" y="9492"/>
                    <a:pt x="9180" y="7856"/>
                  </a:cubicBezTo>
                  <a:cubicBezTo>
                    <a:pt x="10293" y="6220"/>
                    <a:pt x="10555" y="4183"/>
                    <a:pt x="10685" y="2983"/>
                  </a:cubicBezTo>
                  <a:cubicBezTo>
                    <a:pt x="10816" y="1783"/>
                    <a:pt x="10816" y="1420"/>
                    <a:pt x="10882" y="1056"/>
                  </a:cubicBezTo>
                  <a:cubicBezTo>
                    <a:pt x="10947" y="692"/>
                    <a:pt x="11078" y="329"/>
                    <a:pt x="11798" y="147"/>
                  </a:cubicBezTo>
                  <a:cubicBezTo>
                    <a:pt x="12518" y="-35"/>
                    <a:pt x="13827" y="-35"/>
                    <a:pt x="14809" y="74"/>
                  </a:cubicBezTo>
                  <a:cubicBezTo>
                    <a:pt x="15791" y="183"/>
                    <a:pt x="16445" y="401"/>
                    <a:pt x="17035" y="620"/>
                  </a:cubicBezTo>
                  <a:cubicBezTo>
                    <a:pt x="17624" y="838"/>
                    <a:pt x="18147" y="1056"/>
                    <a:pt x="18082" y="1492"/>
                  </a:cubicBezTo>
                  <a:cubicBezTo>
                    <a:pt x="18016" y="1929"/>
                    <a:pt x="17362" y="2583"/>
                    <a:pt x="15856" y="3929"/>
                  </a:cubicBezTo>
                  <a:cubicBezTo>
                    <a:pt x="14351" y="5274"/>
                    <a:pt x="11995" y="7310"/>
                    <a:pt x="9900" y="9420"/>
                  </a:cubicBezTo>
                  <a:cubicBezTo>
                    <a:pt x="7805" y="11529"/>
                    <a:pt x="5973" y="13710"/>
                    <a:pt x="4925" y="15601"/>
                  </a:cubicBezTo>
                  <a:cubicBezTo>
                    <a:pt x="3878" y="17492"/>
                    <a:pt x="3616" y="19092"/>
                    <a:pt x="3682" y="20038"/>
                  </a:cubicBezTo>
                  <a:cubicBezTo>
                    <a:pt x="3747" y="20983"/>
                    <a:pt x="4140" y="21274"/>
                    <a:pt x="4795" y="21420"/>
                  </a:cubicBezTo>
                  <a:cubicBezTo>
                    <a:pt x="5449" y="21565"/>
                    <a:pt x="6365" y="21565"/>
                    <a:pt x="7871" y="20838"/>
                  </a:cubicBezTo>
                  <a:cubicBezTo>
                    <a:pt x="9376" y="20110"/>
                    <a:pt x="11471" y="18656"/>
                    <a:pt x="12649" y="17710"/>
                  </a:cubicBezTo>
                  <a:cubicBezTo>
                    <a:pt x="13827" y="16765"/>
                    <a:pt x="14089" y="16329"/>
                    <a:pt x="14155" y="15929"/>
                  </a:cubicBezTo>
                  <a:cubicBezTo>
                    <a:pt x="14220" y="15529"/>
                    <a:pt x="14089" y="15165"/>
                    <a:pt x="13631" y="14583"/>
                  </a:cubicBezTo>
                  <a:cubicBezTo>
                    <a:pt x="13173" y="14001"/>
                    <a:pt x="12387" y="13201"/>
                    <a:pt x="12125" y="12583"/>
                  </a:cubicBezTo>
                  <a:cubicBezTo>
                    <a:pt x="11864" y="11965"/>
                    <a:pt x="12125" y="11529"/>
                    <a:pt x="13762" y="11238"/>
                  </a:cubicBezTo>
                  <a:cubicBezTo>
                    <a:pt x="15398" y="10947"/>
                    <a:pt x="18409" y="10801"/>
                    <a:pt x="21420" y="10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10595529" y="2557189"/>
              <a:ext cx="212276" cy="42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034" fill="norm" stroke="1" extrusionOk="0">
                  <a:moveTo>
                    <a:pt x="3018" y="8133"/>
                  </a:moveTo>
                  <a:cubicBezTo>
                    <a:pt x="2265" y="10911"/>
                    <a:pt x="1511" y="13690"/>
                    <a:pt x="883" y="16343"/>
                  </a:cubicBezTo>
                  <a:cubicBezTo>
                    <a:pt x="255" y="18996"/>
                    <a:pt x="-247" y="21522"/>
                    <a:pt x="130" y="20954"/>
                  </a:cubicBezTo>
                  <a:cubicBezTo>
                    <a:pt x="506" y="20385"/>
                    <a:pt x="1762" y="16722"/>
                    <a:pt x="3772" y="12996"/>
                  </a:cubicBezTo>
                  <a:cubicBezTo>
                    <a:pt x="5781" y="9269"/>
                    <a:pt x="8544" y="5480"/>
                    <a:pt x="10302" y="3333"/>
                  </a:cubicBezTo>
                  <a:cubicBezTo>
                    <a:pt x="12060" y="1185"/>
                    <a:pt x="12813" y="680"/>
                    <a:pt x="13818" y="364"/>
                  </a:cubicBezTo>
                  <a:cubicBezTo>
                    <a:pt x="14823" y="48"/>
                    <a:pt x="16079" y="-78"/>
                    <a:pt x="17209" y="48"/>
                  </a:cubicBezTo>
                  <a:cubicBezTo>
                    <a:pt x="18339" y="175"/>
                    <a:pt x="19344" y="554"/>
                    <a:pt x="20097" y="1690"/>
                  </a:cubicBezTo>
                  <a:cubicBezTo>
                    <a:pt x="20851" y="2827"/>
                    <a:pt x="21353" y="4722"/>
                    <a:pt x="20097" y="6301"/>
                  </a:cubicBezTo>
                  <a:cubicBezTo>
                    <a:pt x="18841" y="7880"/>
                    <a:pt x="15827" y="9143"/>
                    <a:pt x="12813" y="9396"/>
                  </a:cubicBezTo>
                  <a:cubicBezTo>
                    <a:pt x="9800" y="9648"/>
                    <a:pt x="6786" y="8890"/>
                    <a:pt x="3772" y="8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0940579" y="2304685"/>
              <a:ext cx="126938" cy="371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334" fill="norm" stroke="1" extrusionOk="0">
                  <a:moveTo>
                    <a:pt x="1246" y="4583"/>
                  </a:moveTo>
                  <a:cubicBezTo>
                    <a:pt x="4569" y="2967"/>
                    <a:pt x="7892" y="1350"/>
                    <a:pt x="10592" y="542"/>
                  </a:cubicBezTo>
                  <a:cubicBezTo>
                    <a:pt x="13292" y="-266"/>
                    <a:pt x="15369" y="-266"/>
                    <a:pt x="17446" y="1203"/>
                  </a:cubicBezTo>
                  <a:cubicBezTo>
                    <a:pt x="19523" y="2673"/>
                    <a:pt x="21600" y="5612"/>
                    <a:pt x="20146" y="8403"/>
                  </a:cubicBezTo>
                  <a:cubicBezTo>
                    <a:pt x="18692" y="11195"/>
                    <a:pt x="13708" y="13840"/>
                    <a:pt x="9762" y="15971"/>
                  </a:cubicBezTo>
                  <a:cubicBezTo>
                    <a:pt x="5815" y="18101"/>
                    <a:pt x="2908" y="19718"/>
                    <a:pt x="0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0948246" y="2783062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337340" y="3404076"/>
              <a:ext cx="927687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7673"/>
                  </a:moveTo>
                  <a:cubicBezTo>
                    <a:pt x="232" y="17673"/>
                    <a:pt x="464" y="17673"/>
                    <a:pt x="699" y="17018"/>
                  </a:cubicBezTo>
                  <a:cubicBezTo>
                    <a:pt x="934" y="16364"/>
                    <a:pt x="1172" y="15055"/>
                    <a:pt x="1419" y="13855"/>
                  </a:cubicBezTo>
                  <a:cubicBezTo>
                    <a:pt x="1666" y="12655"/>
                    <a:pt x="1922" y="11564"/>
                    <a:pt x="2154" y="10691"/>
                  </a:cubicBezTo>
                  <a:cubicBezTo>
                    <a:pt x="2386" y="9818"/>
                    <a:pt x="2594" y="9164"/>
                    <a:pt x="2809" y="8618"/>
                  </a:cubicBezTo>
                  <a:cubicBezTo>
                    <a:pt x="3023" y="8073"/>
                    <a:pt x="3243" y="7636"/>
                    <a:pt x="3484" y="6982"/>
                  </a:cubicBezTo>
                  <a:cubicBezTo>
                    <a:pt x="3725" y="6327"/>
                    <a:pt x="3987" y="5455"/>
                    <a:pt x="4252" y="4691"/>
                  </a:cubicBezTo>
                  <a:cubicBezTo>
                    <a:pt x="4516" y="3927"/>
                    <a:pt x="4784" y="3273"/>
                    <a:pt x="5013" y="2836"/>
                  </a:cubicBezTo>
                  <a:cubicBezTo>
                    <a:pt x="5242" y="2400"/>
                    <a:pt x="5433" y="2182"/>
                    <a:pt x="5623" y="1964"/>
                  </a:cubicBezTo>
                  <a:cubicBezTo>
                    <a:pt x="5814" y="1745"/>
                    <a:pt x="6004" y="1527"/>
                    <a:pt x="6194" y="1418"/>
                  </a:cubicBezTo>
                  <a:cubicBezTo>
                    <a:pt x="6385" y="1309"/>
                    <a:pt x="6575" y="1309"/>
                    <a:pt x="6780" y="1309"/>
                  </a:cubicBezTo>
                  <a:cubicBezTo>
                    <a:pt x="6986" y="1309"/>
                    <a:pt x="7206" y="1309"/>
                    <a:pt x="7414" y="1200"/>
                  </a:cubicBezTo>
                  <a:cubicBezTo>
                    <a:pt x="7622" y="1091"/>
                    <a:pt x="7819" y="873"/>
                    <a:pt x="8036" y="764"/>
                  </a:cubicBezTo>
                  <a:cubicBezTo>
                    <a:pt x="8253" y="655"/>
                    <a:pt x="8491" y="655"/>
                    <a:pt x="8726" y="545"/>
                  </a:cubicBezTo>
                  <a:cubicBezTo>
                    <a:pt x="8961" y="436"/>
                    <a:pt x="9193" y="218"/>
                    <a:pt x="9431" y="109"/>
                  </a:cubicBezTo>
                  <a:cubicBezTo>
                    <a:pt x="9669" y="0"/>
                    <a:pt x="9913" y="0"/>
                    <a:pt x="10154" y="0"/>
                  </a:cubicBezTo>
                  <a:cubicBezTo>
                    <a:pt x="10395" y="0"/>
                    <a:pt x="10633" y="0"/>
                    <a:pt x="10880" y="0"/>
                  </a:cubicBezTo>
                  <a:cubicBezTo>
                    <a:pt x="11127" y="0"/>
                    <a:pt x="11383" y="0"/>
                    <a:pt x="11633" y="109"/>
                  </a:cubicBezTo>
                  <a:cubicBezTo>
                    <a:pt x="11883" y="218"/>
                    <a:pt x="12127" y="436"/>
                    <a:pt x="12374" y="764"/>
                  </a:cubicBezTo>
                  <a:cubicBezTo>
                    <a:pt x="12621" y="1091"/>
                    <a:pt x="12871" y="1527"/>
                    <a:pt x="13115" y="1964"/>
                  </a:cubicBezTo>
                  <a:cubicBezTo>
                    <a:pt x="13359" y="2400"/>
                    <a:pt x="13597" y="2836"/>
                    <a:pt x="13844" y="3273"/>
                  </a:cubicBezTo>
                  <a:cubicBezTo>
                    <a:pt x="14091" y="3709"/>
                    <a:pt x="14346" y="4145"/>
                    <a:pt x="14587" y="4691"/>
                  </a:cubicBezTo>
                  <a:cubicBezTo>
                    <a:pt x="14828" y="5236"/>
                    <a:pt x="15055" y="5891"/>
                    <a:pt x="15281" y="6436"/>
                  </a:cubicBezTo>
                  <a:cubicBezTo>
                    <a:pt x="15507" y="6982"/>
                    <a:pt x="15733" y="7418"/>
                    <a:pt x="15944" y="7964"/>
                  </a:cubicBezTo>
                  <a:cubicBezTo>
                    <a:pt x="16155" y="8509"/>
                    <a:pt x="16352" y="9164"/>
                    <a:pt x="16560" y="9709"/>
                  </a:cubicBezTo>
                  <a:cubicBezTo>
                    <a:pt x="16768" y="10255"/>
                    <a:pt x="16988" y="10691"/>
                    <a:pt x="17194" y="11127"/>
                  </a:cubicBezTo>
                  <a:cubicBezTo>
                    <a:pt x="17399" y="11564"/>
                    <a:pt x="17589" y="12000"/>
                    <a:pt x="17774" y="12436"/>
                  </a:cubicBezTo>
                  <a:cubicBezTo>
                    <a:pt x="17958" y="12873"/>
                    <a:pt x="18137" y="13309"/>
                    <a:pt x="18315" y="13636"/>
                  </a:cubicBezTo>
                  <a:cubicBezTo>
                    <a:pt x="18494" y="13964"/>
                    <a:pt x="18672" y="14182"/>
                    <a:pt x="18890" y="14509"/>
                  </a:cubicBezTo>
                  <a:cubicBezTo>
                    <a:pt x="19107" y="14836"/>
                    <a:pt x="19363" y="15273"/>
                    <a:pt x="19607" y="15709"/>
                  </a:cubicBezTo>
                  <a:cubicBezTo>
                    <a:pt x="19851" y="16145"/>
                    <a:pt x="20083" y="16582"/>
                    <a:pt x="20347" y="17127"/>
                  </a:cubicBezTo>
                  <a:cubicBezTo>
                    <a:pt x="20612" y="17673"/>
                    <a:pt x="20910" y="18327"/>
                    <a:pt x="21124" y="19091"/>
                  </a:cubicBezTo>
                  <a:cubicBezTo>
                    <a:pt x="21338" y="19855"/>
                    <a:pt x="21469" y="207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490192" y="3867513"/>
              <a:ext cx="182211" cy="3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1" h="21337" fill="norm" stroke="1" extrusionOk="0">
                  <a:moveTo>
                    <a:pt x="15818" y="5769"/>
                  </a:moveTo>
                  <a:cubicBezTo>
                    <a:pt x="14358" y="3778"/>
                    <a:pt x="12899" y="1786"/>
                    <a:pt x="11294" y="791"/>
                  </a:cubicBezTo>
                  <a:cubicBezTo>
                    <a:pt x="9688" y="-205"/>
                    <a:pt x="7937" y="-205"/>
                    <a:pt x="6040" y="484"/>
                  </a:cubicBezTo>
                  <a:cubicBezTo>
                    <a:pt x="4142" y="1174"/>
                    <a:pt x="2099" y="2552"/>
                    <a:pt x="931" y="4008"/>
                  </a:cubicBezTo>
                  <a:cubicBezTo>
                    <a:pt x="-236" y="5463"/>
                    <a:pt x="-528" y="6995"/>
                    <a:pt x="1369" y="8450"/>
                  </a:cubicBezTo>
                  <a:cubicBezTo>
                    <a:pt x="3267" y="9906"/>
                    <a:pt x="7353" y="11284"/>
                    <a:pt x="11002" y="12740"/>
                  </a:cubicBezTo>
                  <a:cubicBezTo>
                    <a:pt x="14650" y="14195"/>
                    <a:pt x="17861" y="15727"/>
                    <a:pt x="19467" y="16952"/>
                  </a:cubicBezTo>
                  <a:cubicBezTo>
                    <a:pt x="21072" y="18178"/>
                    <a:pt x="21072" y="19097"/>
                    <a:pt x="20342" y="19786"/>
                  </a:cubicBezTo>
                  <a:cubicBezTo>
                    <a:pt x="19613" y="20476"/>
                    <a:pt x="18153" y="20935"/>
                    <a:pt x="16694" y="21165"/>
                  </a:cubicBezTo>
                  <a:cubicBezTo>
                    <a:pt x="15234" y="21395"/>
                    <a:pt x="13775" y="21395"/>
                    <a:pt x="12461" y="21165"/>
                  </a:cubicBezTo>
                  <a:cubicBezTo>
                    <a:pt x="11148" y="20935"/>
                    <a:pt x="9980" y="20476"/>
                    <a:pt x="10418" y="19863"/>
                  </a:cubicBezTo>
                  <a:cubicBezTo>
                    <a:pt x="10856" y="19250"/>
                    <a:pt x="12899" y="18484"/>
                    <a:pt x="14942" y="17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714236" y="4055758"/>
              <a:ext cx="101005" cy="15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273" fill="norm" stroke="1" extrusionOk="0">
                  <a:moveTo>
                    <a:pt x="17562" y="3086"/>
                  </a:moveTo>
                  <a:cubicBezTo>
                    <a:pt x="12702" y="5143"/>
                    <a:pt x="7842" y="7200"/>
                    <a:pt x="4872" y="9257"/>
                  </a:cubicBezTo>
                  <a:cubicBezTo>
                    <a:pt x="1902" y="11314"/>
                    <a:pt x="822" y="13371"/>
                    <a:pt x="282" y="15429"/>
                  </a:cubicBezTo>
                  <a:cubicBezTo>
                    <a:pt x="-258" y="17486"/>
                    <a:pt x="-258" y="19543"/>
                    <a:pt x="2442" y="20571"/>
                  </a:cubicBezTo>
                  <a:cubicBezTo>
                    <a:pt x="5142" y="21600"/>
                    <a:pt x="10542" y="21600"/>
                    <a:pt x="14592" y="19886"/>
                  </a:cubicBezTo>
                  <a:cubicBezTo>
                    <a:pt x="18642" y="18171"/>
                    <a:pt x="21342" y="14743"/>
                    <a:pt x="21342" y="11143"/>
                  </a:cubicBezTo>
                  <a:cubicBezTo>
                    <a:pt x="21342" y="7543"/>
                    <a:pt x="18642" y="3771"/>
                    <a:pt x="1594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882200" y="3867354"/>
              <a:ext cx="45488" cy="351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203" fill="norm" stroke="1" extrusionOk="0">
                  <a:moveTo>
                    <a:pt x="3359" y="3043"/>
                  </a:moveTo>
                  <a:cubicBezTo>
                    <a:pt x="2159" y="1654"/>
                    <a:pt x="959" y="266"/>
                    <a:pt x="359" y="34"/>
                  </a:cubicBezTo>
                  <a:cubicBezTo>
                    <a:pt x="-241" y="-197"/>
                    <a:pt x="-241" y="729"/>
                    <a:pt x="1559" y="3352"/>
                  </a:cubicBezTo>
                  <a:cubicBezTo>
                    <a:pt x="3359" y="5974"/>
                    <a:pt x="6959" y="10294"/>
                    <a:pt x="9359" y="12994"/>
                  </a:cubicBezTo>
                  <a:cubicBezTo>
                    <a:pt x="11759" y="15694"/>
                    <a:pt x="12959" y="16774"/>
                    <a:pt x="14159" y="18086"/>
                  </a:cubicBezTo>
                  <a:cubicBezTo>
                    <a:pt x="15359" y="19397"/>
                    <a:pt x="16559" y="20940"/>
                    <a:pt x="17759" y="21172"/>
                  </a:cubicBezTo>
                  <a:cubicBezTo>
                    <a:pt x="18959" y="21403"/>
                    <a:pt x="20159" y="20323"/>
                    <a:pt x="21359" y="19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989022" y="3864087"/>
              <a:ext cx="13800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" y="4000"/>
                    <a:pt x="800" y="8000"/>
                    <a:pt x="1200" y="11000"/>
                  </a:cubicBezTo>
                  <a:cubicBezTo>
                    <a:pt x="1600" y="14000"/>
                    <a:pt x="2000" y="16000"/>
                    <a:pt x="2600" y="16000"/>
                  </a:cubicBezTo>
                  <a:cubicBezTo>
                    <a:pt x="3200" y="16000"/>
                    <a:pt x="4000" y="14000"/>
                    <a:pt x="4800" y="11600"/>
                  </a:cubicBezTo>
                  <a:cubicBezTo>
                    <a:pt x="5600" y="9200"/>
                    <a:pt x="6400" y="6400"/>
                    <a:pt x="7800" y="4600"/>
                  </a:cubicBezTo>
                  <a:cubicBezTo>
                    <a:pt x="9200" y="2800"/>
                    <a:pt x="11200" y="2000"/>
                    <a:pt x="13600" y="5000"/>
                  </a:cubicBezTo>
                  <a:cubicBezTo>
                    <a:pt x="16000" y="8000"/>
                    <a:pt x="18800" y="14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613347" y="4316430"/>
              <a:ext cx="36800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50" y="16457"/>
                    <a:pt x="11700" y="11314"/>
                    <a:pt x="15300" y="7714"/>
                  </a:cubicBezTo>
                  <a:cubicBezTo>
                    <a:pt x="18900" y="4114"/>
                    <a:pt x="2025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848463" y="4331764"/>
              <a:ext cx="217228" cy="5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4066" y="16200"/>
                  </a:moveTo>
                  <a:cubicBezTo>
                    <a:pt x="2033" y="18360"/>
                    <a:pt x="0" y="20520"/>
                    <a:pt x="0" y="21060"/>
                  </a:cubicBezTo>
                  <a:cubicBezTo>
                    <a:pt x="0" y="21600"/>
                    <a:pt x="2033" y="20520"/>
                    <a:pt x="5972" y="16740"/>
                  </a:cubicBezTo>
                  <a:cubicBezTo>
                    <a:pt x="9911" y="12960"/>
                    <a:pt x="15755" y="6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1372364" y="4002090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1403031" y="4178427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2767071" y="3973299"/>
              <a:ext cx="177641" cy="49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65" fill="norm" stroke="1" extrusionOk="0">
                  <a:moveTo>
                    <a:pt x="2777" y="9939"/>
                  </a:moveTo>
                  <a:cubicBezTo>
                    <a:pt x="3077" y="13056"/>
                    <a:pt x="3377" y="16174"/>
                    <a:pt x="3677" y="18289"/>
                  </a:cubicBezTo>
                  <a:cubicBezTo>
                    <a:pt x="3977" y="20405"/>
                    <a:pt x="4277" y="21518"/>
                    <a:pt x="4127" y="21462"/>
                  </a:cubicBezTo>
                  <a:cubicBezTo>
                    <a:pt x="3977" y="21407"/>
                    <a:pt x="3377" y="20182"/>
                    <a:pt x="2477" y="17677"/>
                  </a:cubicBezTo>
                  <a:cubicBezTo>
                    <a:pt x="1577" y="15172"/>
                    <a:pt x="377" y="11386"/>
                    <a:pt x="77" y="8491"/>
                  </a:cubicBezTo>
                  <a:cubicBezTo>
                    <a:pt x="-223" y="5596"/>
                    <a:pt x="377" y="3592"/>
                    <a:pt x="1427" y="2312"/>
                  </a:cubicBezTo>
                  <a:cubicBezTo>
                    <a:pt x="2477" y="1031"/>
                    <a:pt x="3977" y="475"/>
                    <a:pt x="5627" y="196"/>
                  </a:cubicBezTo>
                  <a:cubicBezTo>
                    <a:pt x="7277" y="-82"/>
                    <a:pt x="9077" y="-82"/>
                    <a:pt x="11327" y="308"/>
                  </a:cubicBezTo>
                  <a:cubicBezTo>
                    <a:pt x="13577" y="697"/>
                    <a:pt x="16277" y="1477"/>
                    <a:pt x="18227" y="2646"/>
                  </a:cubicBezTo>
                  <a:cubicBezTo>
                    <a:pt x="20177" y="3815"/>
                    <a:pt x="21377" y="5374"/>
                    <a:pt x="20627" y="6821"/>
                  </a:cubicBezTo>
                  <a:cubicBezTo>
                    <a:pt x="19877" y="8269"/>
                    <a:pt x="17177" y="9605"/>
                    <a:pt x="14927" y="10328"/>
                  </a:cubicBezTo>
                  <a:cubicBezTo>
                    <a:pt x="12677" y="11052"/>
                    <a:pt x="10877" y="11163"/>
                    <a:pt x="9077" y="11163"/>
                  </a:cubicBezTo>
                  <a:cubicBezTo>
                    <a:pt x="7277" y="11163"/>
                    <a:pt x="5477" y="11052"/>
                    <a:pt x="5177" y="10607"/>
                  </a:cubicBezTo>
                  <a:cubicBezTo>
                    <a:pt x="4877" y="10161"/>
                    <a:pt x="6077" y="9382"/>
                    <a:pt x="7277" y="8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3049927" y="3999746"/>
              <a:ext cx="137733" cy="169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114" fill="norm" stroke="1" extrusionOk="0">
                  <a:moveTo>
                    <a:pt x="9652" y="5056"/>
                  </a:moveTo>
                  <a:cubicBezTo>
                    <a:pt x="10045" y="3468"/>
                    <a:pt x="10438" y="1880"/>
                    <a:pt x="9652" y="927"/>
                  </a:cubicBezTo>
                  <a:cubicBezTo>
                    <a:pt x="8867" y="-26"/>
                    <a:pt x="6903" y="-344"/>
                    <a:pt x="5332" y="450"/>
                  </a:cubicBezTo>
                  <a:cubicBezTo>
                    <a:pt x="3761" y="1244"/>
                    <a:pt x="2583" y="3150"/>
                    <a:pt x="1601" y="6327"/>
                  </a:cubicBezTo>
                  <a:cubicBezTo>
                    <a:pt x="619" y="9503"/>
                    <a:pt x="-166" y="13950"/>
                    <a:pt x="30" y="16809"/>
                  </a:cubicBezTo>
                  <a:cubicBezTo>
                    <a:pt x="227" y="19668"/>
                    <a:pt x="1405" y="20938"/>
                    <a:pt x="3958" y="21097"/>
                  </a:cubicBezTo>
                  <a:cubicBezTo>
                    <a:pt x="6510" y="21256"/>
                    <a:pt x="10438" y="20303"/>
                    <a:pt x="13579" y="18080"/>
                  </a:cubicBezTo>
                  <a:cubicBezTo>
                    <a:pt x="16721" y="15856"/>
                    <a:pt x="19078" y="12362"/>
                    <a:pt x="20256" y="9503"/>
                  </a:cubicBezTo>
                  <a:cubicBezTo>
                    <a:pt x="21434" y="6644"/>
                    <a:pt x="21434" y="4421"/>
                    <a:pt x="20452" y="3150"/>
                  </a:cubicBezTo>
                  <a:cubicBezTo>
                    <a:pt x="19470" y="1880"/>
                    <a:pt x="17507" y="1562"/>
                    <a:pt x="15543" y="12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3270789" y="3965180"/>
              <a:ext cx="103249" cy="162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412" fill="norm" stroke="1" extrusionOk="0">
                  <a:moveTo>
                    <a:pt x="16022" y="3862"/>
                  </a:moveTo>
                  <a:cubicBezTo>
                    <a:pt x="14479" y="2512"/>
                    <a:pt x="12936" y="1162"/>
                    <a:pt x="10879" y="487"/>
                  </a:cubicBezTo>
                  <a:cubicBezTo>
                    <a:pt x="8822" y="-188"/>
                    <a:pt x="6251" y="-188"/>
                    <a:pt x="3936" y="656"/>
                  </a:cubicBezTo>
                  <a:cubicBezTo>
                    <a:pt x="1622" y="1499"/>
                    <a:pt x="-435" y="3187"/>
                    <a:pt x="79" y="4874"/>
                  </a:cubicBezTo>
                  <a:cubicBezTo>
                    <a:pt x="594" y="6562"/>
                    <a:pt x="3679" y="8250"/>
                    <a:pt x="6765" y="9768"/>
                  </a:cubicBezTo>
                  <a:cubicBezTo>
                    <a:pt x="9851" y="11287"/>
                    <a:pt x="12936" y="12637"/>
                    <a:pt x="15508" y="13987"/>
                  </a:cubicBezTo>
                  <a:cubicBezTo>
                    <a:pt x="18079" y="15337"/>
                    <a:pt x="20136" y="16687"/>
                    <a:pt x="20651" y="18206"/>
                  </a:cubicBezTo>
                  <a:cubicBezTo>
                    <a:pt x="21165" y="19725"/>
                    <a:pt x="20136" y="21412"/>
                    <a:pt x="17051" y="21412"/>
                  </a:cubicBezTo>
                  <a:cubicBezTo>
                    <a:pt x="13965" y="21412"/>
                    <a:pt x="8822" y="19725"/>
                    <a:pt x="3679" y="18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3497394" y="3768143"/>
              <a:ext cx="98354" cy="359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405" fill="norm" stroke="1" extrusionOk="0">
                  <a:moveTo>
                    <a:pt x="19654" y="1147"/>
                  </a:moveTo>
                  <a:cubicBezTo>
                    <a:pt x="17992" y="538"/>
                    <a:pt x="16330" y="-70"/>
                    <a:pt x="14669" y="6"/>
                  </a:cubicBezTo>
                  <a:cubicBezTo>
                    <a:pt x="13007" y="82"/>
                    <a:pt x="11346" y="843"/>
                    <a:pt x="8853" y="3276"/>
                  </a:cubicBezTo>
                  <a:cubicBezTo>
                    <a:pt x="6361" y="5710"/>
                    <a:pt x="3038" y="9817"/>
                    <a:pt x="1377" y="12860"/>
                  </a:cubicBezTo>
                  <a:cubicBezTo>
                    <a:pt x="-285" y="15902"/>
                    <a:pt x="-285" y="17879"/>
                    <a:pt x="546" y="19172"/>
                  </a:cubicBezTo>
                  <a:cubicBezTo>
                    <a:pt x="1377" y="20465"/>
                    <a:pt x="3038" y="21074"/>
                    <a:pt x="5530" y="21302"/>
                  </a:cubicBezTo>
                  <a:cubicBezTo>
                    <a:pt x="8023" y="21530"/>
                    <a:pt x="11346" y="21378"/>
                    <a:pt x="14115" y="20845"/>
                  </a:cubicBezTo>
                  <a:cubicBezTo>
                    <a:pt x="16884" y="20313"/>
                    <a:pt x="19100" y="19400"/>
                    <a:pt x="21315" y="18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3473078" y="3848753"/>
              <a:ext cx="467678" cy="24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12960"/>
                  </a:moveTo>
                  <a:cubicBezTo>
                    <a:pt x="2479" y="12505"/>
                    <a:pt x="4957" y="12051"/>
                    <a:pt x="6492" y="11482"/>
                  </a:cubicBezTo>
                  <a:cubicBezTo>
                    <a:pt x="8026" y="10914"/>
                    <a:pt x="8616" y="10232"/>
                    <a:pt x="9089" y="9436"/>
                  </a:cubicBezTo>
                  <a:cubicBezTo>
                    <a:pt x="9561" y="8640"/>
                    <a:pt x="9915" y="7731"/>
                    <a:pt x="9797" y="7276"/>
                  </a:cubicBezTo>
                  <a:cubicBezTo>
                    <a:pt x="9679" y="6821"/>
                    <a:pt x="9089" y="6821"/>
                    <a:pt x="8380" y="7617"/>
                  </a:cubicBezTo>
                  <a:cubicBezTo>
                    <a:pt x="7672" y="8413"/>
                    <a:pt x="6846" y="10004"/>
                    <a:pt x="6374" y="11937"/>
                  </a:cubicBezTo>
                  <a:cubicBezTo>
                    <a:pt x="5902" y="13869"/>
                    <a:pt x="5784" y="16143"/>
                    <a:pt x="5961" y="17735"/>
                  </a:cubicBezTo>
                  <a:cubicBezTo>
                    <a:pt x="6138" y="19326"/>
                    <a:pt x="6610" y="20236"/>
                    <a:pt x="7672" y="20236"/>
                  </a:cubicBezTo>
                  <a:cubicBezTo>
                    <a:pt x="8734" y="20236"/>
                    <a:pt x="10387" y="19326"/>
                    <a:pt x="11449" y="17848"/>
                  </a:cubicBezTo>
                  <a:cubicBezTo>
                    <a:pt x="12511" y="16371"/>
                    <a:pt x="12984" y="14324"/>
                    <a:pt x="13220" y="12278"/>
                  </a:cubicBezTo>
                  <a:cubicBezTo>
                    <a:pt x="13456" y="10232"/>
                    <a:pt x="13456" y="8185"/>
                    <a:pt x="13692" y="7617"/>
                  </a:cubicBezTo>
                  <a:cubicBezTo>
                    <a:pt x="13928" y="7048"/>
                    <a:pt x="14400" y="7958"/>
                    <a:pt x="14990" y="9549"/>
                  </a:cubicBezTo>
                  <a:cubicBezTo>
                    <a:pt x="15580" y="11141"/>
                    <a:pt x="16289" y="13415"/>
                    <a:pt x="16643" y="15234"/>
                  </a:cubicBezTo>
                  <a:cubicBezTo>
                    <a:pt x="16997" y="17053"/>
                    <a:pt x="16997" y="18417"/>
                    <a:pt x="16820" y="19554"/>
                  </a:cubicBezTo>
                  <a:cubicBezTo>
                    <a:pt x="16643" y="20691"/>
                    <a:pt x="16289" y="21600"/>
                    <a:pt x="16052" y="21373"/>
                  </a:cubicBezTo>
                  <a:cubicBezTo>
                    <a:pt x="15816" y="21145"/>
                    <a:pt x="15698" y="19781"/>
                    <a:pt x="15816" y="18076"/>
                  </a:cubicBezTo>
                  <a:cubicBezTo>
                    <a:pt x="15934" y="16371"/>
                    <a:pt x="16289" y="14324"/>
                    <a:pt x="16702" y="12733"/>
                  </a:cubicBezTo>
                  <a:cubicBezTo>
                    <a:pt x="17115" y="11141"/>
                    <a:pt x="17587" y="10004"/>
                    <a:pt x="18118" y="9436"/>
                  </a:cubicBezTo>
                  <a:cubicBezTo>
                    <a:pt x="18649" y="8867"/>
                    <a:pt x="19239" y="8867"/>
                    <a:pt x="19593" y="9549"/>
                  </a:cubicBezTo>
                  <a:cubicBezTo>
                    <a:pt x="19948" y="10232"/>
                    <a:pt x="20066" y="11596"/>
                    <a:pt x="20184" y="13074"/>
                  </a:cubicBezTo>
                  <a:cubicBezTo>
                    <a:pt x="20302" y="14552"/>
                    <a:pt x="20420" y="16143"/>
                    <a:pt x="20479" y="16371"/>
                  </a:cubicBezTo>
                  <a:cubicBezTo>
                    <a:pt x="20538" y="16598"/>
                    <a:pt x="20538" y="15461"/>
                    <a:pt x="20538" y="12960"/>
                  </a:cubicBezTo>
                  <a:cubicBezTo>
                    <a:pt x="20538" y="10459"/>
                    <a:pt x="20538" y="6594"/>
                    <a:pt x="20715" y="4206"/>
                  </a:cubicBezTo>
                  <a:cubicBezTo>
                    <a:pt x="20892" y="1819"/>
                    <a:pt x="21246" y="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3973615" y="3887087"/>
              <a:ext cx="312149" cy="18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368" fill="norm" stroke="1" extrusionOk="0">
                  <a:moveTo>
                    <a:pt x="5117" y="2592"/>
                  </a:moveTo>
                  <a:cubicBezTo>
                    <a:pt x="3361" y="6624"/>
                    <a:pt x="1605" y="10656"/>
                    <a:pt x="727" y="13392"/>
                  </a:cubicBezTo>
                  <a:cubicBezTo>
                    <a:pt x="-151" y="16128"/>
                    <a:pt x="-151" y="17568"/>
                    <a:pt x="288" y="18720"/>
                  </a:cubicBezTo>
                  <a:cubicBezTo>
                    <a:pt x="727" y="19872"/>
                    <a:pt x="1605" y="20736"/>
                    <a:pt x="2834" y="20448"/>
                  </a:cubicBezTo>
                  <a:cubicBezTo>
                    <a:pt x="4064" y="20160"/>
                    <a:pt x="5644" y="18720"/>
                    <a:pt x="6434" y="16560"/>
                  </a:cubicBezTo>
                  <a:cubicBezTo>
                    <a:pt x="7225" y="14400"/>
                    <a:pt x="7225" y="11520"/>
                    <a:pt x="6698" y="9360"/>
                  </a:cubicBezTo>
                  <a:cubicBezTo>
                    <a:pt x="6171" y="7200"/>
                    <a:pt x="5117" y="5760"/>
                    <a:pt x="5029" y="4752"/>
                  </a:cubicBezTo>
                  <a:cubicBezTo>
                    <a:pt x="4942" y="3744"/>
                    <a:pt x="5820" y="3168"/>
                    <a:pt x="6698" y="2880"/>
                  </a:cubicBezTo>
                  <a:cubicBezTo>
                    <a:pt x="7576" y="2592"/>
                    <a:pt x="8454" y="2592"/>
                    <a:pt x="9683" y="3168"/>
                  </a:cubicBezTo>
                  <a:cubicBezTo>
                    <a:pt x="10912" y="3744"/>
                    <a:pt x="12493" y="4896"/>
                    <a:pt x="13722" y="7056"/>
                  </a:cubicBezTo>
                  <a:cubicBezTo>
                    <a:pt x="14951" y="9216"/>
                    <a:pt x="15829" y="12384"/>
                    <a:pt x="16181" y="14688"/>
                  </a:cubicBezTo>
                  <a:cubicBezTo>
                    <a:pt x="16532" y="16992"/>
                    <a:pt x="16356" y="18432"/>
                    <a:pt x="15917" y="19584"/>
                  </a:cubicBezTo>
                  <a:cubicBezTo>
                    <a:pt x="15478" y="20736"/>
                    <a:pt x="14776" y="21600"/>
                    <a:pt x="14249" y="21312"/>
                  </a:cubicBezTo>
                  <a:cubicBezTo>
                    <a:pt x="13722" y="21024"/>
                    <a:pt x="13371" y="19584"/>
                    <a:pt x="13195" y="16992"/>
                  </a:cubicBezTo>
                  <a:cubicBezTo>
                    <a:pt x="13020" y="14400"/>
                    <a:pt x="13020" y="10656"/>
                    <a:pt x="14425" y="7632"/>
                  </a:cubicBezTo>
                  <a:cubicBezTo>
                    <a:pt x="15829" y="4608"/>
                    <a:pt x="18639" y="2304"/>
                    <a:pt x="214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4781685" y="3795085"/>
              <a:ext cx="401099" cy="301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89" fill="norm" stroke="1" extrusionOk="0">
                  <a:moveTo>
                    <a:pt x="15304" y="0"/>
                  </a:moveTo>
                  <a:cubicBezTo>
                    <a:pt x="15851" y="545"/>
                    <a:pt x="16398" y="1089"/>
                    <a:pt x="16466" y="2813"/>
                  </a:cubicBezTo>
                  <a:cubicBezTo>
                    <a:pt x="16534" y="4538"/>
                    <a:pt x="16124" y="7442"/>
                    <a:pt x="14689" y="10709"/>
                  </a:cubicBezTo>
                  <a:cubicBezTo>
                    <a:pt x="13253" y="13976"/>
                    <a:pt x="10793" y="17607"/>
                    <a:pt x="8469" y="19513"/>
                  </a:cubicBezTo>
                  <a:cubicBezTo>
                    <a:pt x="6145" y="21418"/>
                    <a:pt x="3957" y="21600"/>
                    <a:pt x="2590" y="21237"/>
                  </a:cubicBezTo>
                  <a:cubicBezTo>
                    <a:pt x="1223" y="20874"/>
                    <a:pt x="676" y="19966"/>
                    <a:pt x="334" y="18968"/>
                  </a:cubicBezTo>
                  <a:cubicBezTo>
                    <a:pt x="-7" y="17970"/>
                    <a:pt x="-144" y="16881"/>
                    <a:pt x="198" y="15882"/>
                  </a:cubicBezTo>
                  <a:cubicBezTo>
                    <a:pt x="540" y="14884"/>
                    <a:pt x="1360" y="13976"/>
                    <a:pt x="3342" y="13341"/>
                  </a:cubicBezTo>
                  <a:cubicBezTo>
                    <a:pt x="5324" y="12706"/>
                    <a:pt x="8469" y="12343"/>
                    <a:pt x="11681" y="13523"/>
                  </a:cubicBezTo>
                  <a:cubicBezTo>
                    <a:pt x="14894" y="14703"/>
                    <a:pt x="18175" y="17425"/>
                    <a:pt x="21456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5619793" y="3735224"/>
              <a:ext cx="30668" cy="381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8" fill="norm" stroke="1" extrusionOk="0">
                  <a:moveTo>
                    <a:pt x="21600" y="761"/>
                  </a:moveTo>
                  <a:cubicBezTo>
                    <a:pt x="21600" y="59"/>
                    <a:pt x="21600" y="-642"/>
                    <a:pt x="18000" y="1041"/>
                  </a:cubicBezTo>
                  <a:cubicBezTo>
                    <a:pt x="14400" y="2724"/>
                    <a:pt x="7200" y="6792"/>
                    <a:pt x="3600" y="10509"/>
                  </a:cubicBezTo>
                  <a:cubicBezTo>
                    <a:pt x="0" y="14226"/>
                    <a:pt x="0" y="17592"/>
                    <a:pt x="0" y="20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5704128" y="3994423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5696461" y="3864087"/>
              <a:ext cx="23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5835341" y="3749084"/>
              <a:ext cx="52792" cy="36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7" h="21279" fill="norm" stroke="1" extrusionOk="0">
                  <a:moveTo>
                    <a:pt x="11990" y="0"/>
                  </a:moveTo>
                  <a:cubicBezTo>
                    <a:pt x="7876" y="2811"/>
                    <a:pt x="3761" y="5622"/>
                    <a:pt x="1704" y="8507"/>
                  </a:cubicBezTo>
                  <a:cubicBezTo>
                    <a:pt x="-353" y="11392"/>
                    <a:pt x="-353" y="14351"/>
                    <a:pt x="676" y="16644"/>
                  </a:cubicBezTo>
                  <a:cubicBezTo>
                    <a:pt x="1704" y="18937"/>
                    <a:pt x="3761" y="20564"/>
                    <a:pt x="6333" y="21082"/>
                  </a:cubicBezTo>
                  <a:cubicBezTo>
                    <a:pt x="8904" y="21600"/>
                    <a:pt x="11990" y="21008"/>
                    <a:pt x="14561" y="20342"/>
                  </a:cubicBezTo>
                  <a:cubicBezTo>
                    <a:pt x="17133" y="19677"/>
                    <a:pt x="19190" y="18937"/>
                    <a:pt x="21247" y="18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5855507" y="3895893"/>
              <a:ext cx="101628" cy="174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321" fill="norm" stroke="1" extrusionOk="0">
                  <a:moveTo>
                    <a:pt x="14628" y="7373"/>
                  </a:moveTo>
                  <a:cubicBezTo>
                    <a:pt x="15155" y="5495"/>
                    <a:pt x="15682" y="3617"/>
                    <a:pt x="14891" y="2208"/>
                  </a:cubicBezTo>
                  <a:cubicBezTo>
                    <a:pt x="14101" y="799"/>
                    <a:pt x="11994" y="-140"/>
                    <a:pt x="9887" y="17"/>
                  </a:cubicBezTo>
                  <a:cubicBezTo>
                    <a:pt x="7779" y="173"/>
                    <a:pt x="5672" y="1425"/>
                    <a:pt x="4091" y="3617"/>
                  </a:cubicBezTo>
                  <a:cubicBezTo>
                    <a:pt x="2511" y="5808"/>
                    <a:pt x="1457" y="8938"/>
                    <a:pt x="667" y="11599"/>
                  </a:cubicBezTo>
                  <a:cubicBezTo>
                    <a:pt x="-123" y="14260"/>
                    <a:pt x="-650" y="16451"/>
                    <a:pt x="1721" y="18173"/>
                  </a:cubicBezTo>
                  <a:cubicBezTo>
                    <a:pt x="4091" y="19895"/>
                    <a:pt x="9360" y="21147"/>
                    <a:pt x="13048" y="21303"/>
                  </a:cubicBezTo>
                  <a:cubicBezTo>
                    <a:pt x="16735" y="21460"/>
                    <a:pt x="18843" y="20521"/>
                    <a:pt x="20950" y="19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5992498" y="3904946"/>
              <a:ext cx="148641" cy="177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160" fill="norm" stroke="1" extrusionOk="0">
                  <a:moveTo>
                    <a:pt x="4818" y="7913"/>
                  </a:moveTo>
                  <a:cubicBezTo>
                    <a:pt x="6649" y="7305"/>
                    <a:pt x="8479" y="6696"/>
                    <a:pt x="9944" y="5327"/>
                  </a:cubicBezTo>
                  <a:cubicBezTo>
                    <a:pt x="11408" y="3958"/>
                    <a:pt x="12507" y="1829"/>
                    <a:pt x="12140" y="764"/>
                  </a:cubicBezTo>
                  <a:cubicBezTo>
                    <a:pt x="11774" y="-301"/>
                    <a:pt x="9944" y="-301"/>
                    <a:pt x="7747" y="1068"/>
                  </a:cubicBezTo>
                  <a:cubicBezTo>
                    <a:pt x="5551" y="2437"/>
                    <a:pt x="2988" y="5175"/>
                    <a:pt x="1524" y="8369"/>
                  </a:cubicBezTo>
                  <a:cubicBezTo>
                    <a:pt x="59" y="11564"/>
                    <a:pt x="-307" y="15215"/>
                    <a:pt x="242" y="17648"/>
                  </a:cubicBezTo>
                  <a:cubicBezTo>
                    <a:pt x="791" y="20082"/>
                    <a:pt x="2256" y="21299"/>
                    <a:pt x="5917" y="21147"/>
                  </a:cubicBezTo>
                  <a:cubicBezTo>
                    <a:pt x="9578" y="20995"/>
                    <a:pt x="15435" y="19474"/>
                    <a:pt x="21293" y="17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6228967" y="3741417"/>
              <a:ext cx="4250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1134" y="0"/>
                  </a:moveTo>
                  <a:cubicBezTo>
                    <a:pt x="16052" y="480"/>
                    <a:pt x="10969" y="960"/>
                    <a:pt x="7158" y="2960"/>
                  </a:cubicBezTo>
                  <a:cubicBezTo>
                    <a:pt x="3346" y="4960"/>
                    <a:pt x="805" y="8480"/>
                    <a:pt x="169" y="11840"/>
                  </a:cubicBezTo>
                  <a:cubicBezTo>
                    <a:pt x="-466" y="15200"/>
                    <a:pt x="805" y="18400"/>
                    <a:pt x="2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6271474" y="3818086"/>
              <a:ext cx="69003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709"/>
                  </a:moveTo>
                  <a:cubicBezTo>
                    <a:pt x="800" y="16800"/>
                    <a:pt x="1600" y="17891"/>
                    <a:pt x="2800" y="19091"/>
                  </a:cubicBezTo>
                  <a:cubicBezTo>
                    <a:pt x="4000" y="20291"/>
                    <a:pt x="5600" y="21600"/>
                    <a:pt x="7600" y="21600"/>
                  </a:cubicBezTo>
                  <a:cubicBezTo>
                    <a:pt x="9600" y="21600"/>
                    <a:pt x="12000" y="20291"/>
                    <a:pt x="14400" y="16473"/>
                  </a:cubicBezTo>
                  <a:cubicBezTo>
                    <a:pt x="16800" y="12655"/>
                    <a:pt x="19200" y="6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6382324" y="3787418"/>
              <a:ext cx="370945" cy="30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10" fill="norm" stroke="1" extrusionOk="0">
                  <a:moveTo>
                    <a:pt x="2904" y="0"/>
                  </a:moveTo>
                  <a:cubicBezTo>
                    <a:pt x="2164" y="5040"/>
                    <a:pt x="1424" y="10080"/>
                    <a:pt x="1055" y="13050"/>
                  </a:cubicBezTo>
                  <a:cubicBezTo>
                    <a:pt x="685" y="16020"/>
                    <a:pt x="685" y="16920"/>
                    <a:pt x="537" y="18000"/>
                  </a:cubicBezTo>
                  <a:cubicBezTo>
                    <a:pt x="389" y="19080"/>
                    <a:pt x="93" y="20340"/>
                    <a:pt x="19" y="20430"/>
                  </a:cubicBezTo>
                  <a:cubicBezTo>
                    <a:pt x="-55" y="20520"/>
                    <a:pt x="93" y="19440"/>
                    <a:pt x="463" y="17820"/>
                  </a:cubicBezTo>
                  <a:cubicBezTo>
                    <a:pt x="833" y="16200"/>
                    <a:pt x="1424" y="14040"/>
                    <a:pt x="1942" y="12600"/>
                  </a:cubicBezTo>
                  <a:cubicBezTo>
                    <a:pt x="2460" y="11160"/>
                    <a:pt x="2904" y="10440"/>
                    <a:pt x="3348" y="10440"/>
                  </a:cubicBezTo>
                  <a:cubicBezTo>
                    <a:pt x="3792" y="10440"/>
                    <a:pt x="4235" y="11160"/>
                    <a:pt x="4457" y="11970"/>
                  </a:cubicBezTo>
                  <a:cubicBezTo>
                    <a:pt x="4679" y="12780"/>
                    <a:pt x="4679" y="13680"/>
                    <a:pt x="4827" y="14580"/>
                  </a:cubicBezTo>
                  <a:cubicBezTo>
                    <a:pt x="4975" y="15480"/>
                    <a:pt x="5271" y="16380"/>
                    <a:pt x="5789" y="16830"/>
                  </a:cubicBezTo>
                  <a:cubicBezTo>
                    <a:pt x="6307" y="17280"/>
                    <a:pt x="7046" y="17280"/>
                    <a:pt x="8156" y="17010"/>
                  </a:cubicBezTo>
                  <a:cubicBezTo>
                    <a:pt x="9266" y="16740"/>
                    <a:pt x="10745" y="16200"/>
                    <a:pt x="11781" y="15660"/>
                  </a:cubicBezTo>
                  <a:cubicBezTo>
                    <a:pt x="12816" y="15120"/>
                    <a:pt x="13408" y="14580"/>
                    <a:pt x="13778" y="13860"/>
                  </a:cubicBezTo>
                  <a:cubicBezTo>
                    <a:pt x="14148" y="13140"/>
                    <a:pt x="14296" y="12240"/>
                    <a:pt x="14000" y="11790"/>
                  </a:cubicBezTo>
                  <a:cubicBezTo>
                    <a:pt x="13704" y="11340"/>
                    <a:pt x="12964" y="11340"/>
                    <a:pt x="12224" y="11790"/>
                  </a:cubicBezTo>
                  <a:cubicBezTo>
                    <a:pt x="11485" y="12240"/>
                    <a:pt x="10745" y="13140"/>
                    <a:pt x="10227" y="14040"/>
                  </a:cubicBezTo>
                  <a:cubicBezTo>
                    <a:pt x="9709" y="14940"/>
                    <a:pt x="9414" y="15840"/>
                    <a:pt x="9266" y="16740"/>
                  </a:cubicBezTo>
                  <a:cubicBezTo>
                    <a:pt x="9118" y="17640"/>
                    <a:pt x="9118" y="18540"/>
                    <a:pt x="9487" y="19170"/>
                  </a:cubicBezTo>
                  <a:cubicBezTo>
                    <a:pt x="9857" y="19800"/>
                    <a:pt x="10597" y="20160"/>
                    <a:pt x="11337" y="20070"/>
                  </a:cubicBezTo>
                  <a:cubicBezTo>
                    <a:pt x="12077" y="19980"/>
                    <a:pt x="12816" y="19440"/>
                    <a:pt x="13408" y="18810"/>
                  </a:cubicBezTo>
                  <a:cubicBezTo>
                    <a:pt x="14000" y="18180"/>
                    <a:pt x="14444" y="17460"/>
                    <a:pt x="14740" y="16560"/>
                  </a:cubicBezTo>
                  <a:cubicBezTo>
                    <a:pt x="15035" y="15660"/>
                    <a:pt x="15183" y="14580"/>
                    <a:pt x="15035" y="13680"/>
                  </a:cubicBezTo>
                  <a:cubicBezTo>
                    <a:pt x="14887" y="12780"/>
                    <a:pt x="14444" y="12060"/>
                    <a:pt x="14444" y="12060"/>
                  </a:cubicBezTo>
                  <a:cubicBezTo>
                    <a:pt x="14444" y="12060"/>
                    <a:pt x="14887" y="12780"/>
                    <a:pt x="15479" y="13230"/>
                  </a:cubicBezTo>
                  <a:cubicBezTo>
                    <a:pt x="16071" y="13680"/>
                    <a:pt x="16811" y="13860"/>
                    <a:pt x="16885" y="14220"/>
                  </a:cubicBezTo>
                  <a:cubicBezTo>
                    <a:pt x="16959" y="14580"/>
                    <a:pt x="16367" y="15120"/>
                    <a:pt x="15997" y="16020"/>
                  </a:cubicBezTo>
                  <a:cubicBezTo>
                    <a:pt x="15627" y="16920"/>
                    <a:pt x="15479" y="18180"/>
                    <a:pt x="15775" y="19170"/>
                  </a:cubicBezTo>
                  <a:cubicBezTo>
                    <a:pt x="16071" y="20160"/>
                    <a:pt x="16811" y="20880"/>
                    <a:pt x="17624" y="21240"/>
                  </a:cubicBezTo>
                  <a:cubicBezTo>
                    <a:pt x="18438" y="21600"/>
                    <a:pt x="19326" y="21600"/>
                    <a:pt x="19992" y="21240"/>
                  </a:cubicBezTo>
                  <a:cubicBezTo>
                    <a:pt x="20657" y="20880"/>
                    <a:pt x="21101" y="20160"/>
                    <a:pt x="21323" y="19350"/>
                  </a:cubicBezTo>
                  <a:cubicBezTo>
                    <a:pt x="21545" y="18540"/>
                    <a:pt x="21545" y="17640"/>
                    <a:pt x="21175" y="16560"/>
                  </a:cubicBezTo>
                  <a:cubicBezTo>
                    <a:pt x="20805" y="15480"/>
                    <a:pt x="20066" y="14220"/>
                    <a:pt x="19992" y="13860"/>
                  </a:cubicBezTo>
                  <a:cubicBezTo>
                    <a:pt x="19918" y="13500"/>
                    <a:pt x="20509" y="14040"/>
                    <a:pt x="21101" y="1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6771243" y="3774629"/>
              <a:ext cx="174914" cy="347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27" fill="norm" stroke="1" extrusionOk="0">
                  <a:moveTo>
                    <a:pt x="11096" y="14763"/>
                  </a:moveTo>
                  <a:cubicBezTo>
                    <a:pt x="10156" y="14142"/>
                    <a:pt x="9217" y="13520"/>
                    <a:pt x="7965" y="13443"/>
                  </a:cubicBezTo>
                  <a:cubicBezTo>
                    <a:pt x="6713" y="13365"/>
                    <a:pt x="5148" y="13831"/>
                    <a:pt x="3739" y="14841"/>
                  </a:cubicBezTo>
                  <a:cubicBezTo>
                    <a:pt x="2330" y="15851"/>
                    <a:pt x="1078" y="17405"/>
                    <a:pt x="452" y="18571"/>
                  </a:cubicBezTo>
                  <a:cubicBezTo>
                    <a:pt x="-174" y="19736"/>
                    <a:pt x="-174" y="20513"/>
                    <a:pt x="609" y="20902"/>
                  </a:cubicBezTo>
                  <a:cubicBezTo>
                    <a:pt x="1391" y="21290"/>
                    <a:pt x="2956" y="21290"/>
                    <a:pt x="5461" y="19969"/>
                  </a:cubicBezTo>
                  <a:cubicBezTo>
                    <a:pt x="7965" y="18648"/>
                    <a:pt x="11409" y="16007"/>
                    <a:pt x="13913" y="12899"/>
                  </a:cubicBezTo>
                  <a:cubicBezTo>
                    <a:pt x="16417" y="9791"/>
                    <a:pt x="17983" y="6217"/>
                    <a:pt x="18765" y="4041"/>
                  </a:cubicBezTo>
                  <a:cubicBezTo>
                    <a:pt x="19548" y="1866"/>
                    <a:pt x="19548" y="1089"/>
                    <a:pt x="18765" y="545"/>
                  </a:cubicBezTo>
                  <a:cubicBezTo>
                    <a:pt x="17983" y="1"/>
                    <a:pt x="16417" y="-310"/>
                    <a:pt x="14696" y="467"/>
                  </a:cubicBezTo>
                  <a:cubicBezTo>
                    <a:pt x="12974" y="1244"/>
                    <a:pt x="11096" y="3109"/>
                    <a:pt x="11096" y="5673"/>
                  </a:cubicBezTo>
                  <a:cubicBezTo>
                    <a:pt x="11096" y="8237"/>
                    <a:pt x="12974" y="11500"/>
                    <a:pt x="15009" y="13365"/>
                  </a:cubicBezTo>
                  <a:cubicBezTo>
                    <a:pt x="17043" y="15230"/>
                    <a:pt x="19235" y="15696"/>
                    <a:pt x="21426" y="16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7490502" y="3942520"/>
              <a:ext cx="230006" cy="174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8" fill="norm" stroke="1" extrusionOk="0">
                  <a:moveTo>
                    <a:pt x="0" y="712"/>
                  </a:moveTo>
                  <a:cubicBezTo>
                    <a:pt x="1200" y="95"/>
                    <a:pt x="2400" y="-522"/>
                    <a:pt x="3960" y="712"/>
                  </a:cubicBezTo>
                  <a:cubicBezTo>
                    <a:pt x="5520" y="1947"/>
                    <a:pt x="7440" y="5032"/>
                    <a:pt x="9720" y="8427"/>
                  </a:cubicBezTo>
                  <a:cubicBezTo>
                    <a:pt x="12000" y="11821"/>
                    <a:pt x="14640" y="15524"/>
                    <a:pt x="16680" y="17684"/>
                  </a:cubicBezTo>
                  <a:cubicBezTo>
                    <a:pt x="18720" y="19844"/>
                    <a:pt x="20160" y="20461"/>
                    <a:pt x="21600" y="21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7574837" y="3923335"/>
              <a:ext cx="138004" cy="262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21600" y="169"/>
                  </a:moveTo>
                  <a:cubicBezTo>
                    <a:pt x="19600" y="-38"/>
                    <a:pt x="17600" y="-246"/>
                    <a:pt x="15200" y="792"/>
                  </a:cubicBezTo>
                  <a:cubicBezTo>
                    <a:pt x="12800" y="1831"/>
                    <a:pt x="10000" y="4116"/>
                    <a:pt x="7400" y="7750"/>
                  </a:cubicBezTo>
                  <a:cubicBezTo>
                    <a:pt x="4800" y="11385"/>
                    <a:pt x="2400" y="16369"/>
                    <a:pt x="0" y="2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8152405" y="3947764"/>
              <a:ext cx="160721" cy="559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81" fill="norm" stroke="1" extrusionOk="0">
                  <a:moveTo>
                    <a:pt x="8640" y="7683"/>
                  </a:moveTo>
                  <a:cubicBezTo>
                    <a:pt x="6979" y="9942"/>
                    <a:pt x="5317" y="12200"/>
                    <a:pt x="4320" y="14311"/>
                  </a:cubicBezTo>
                  <a:cubicBezTo>
                    <a:pt x="3323" y="16422"/>
                    <a:pt x="2991" y="18385"/>
                    <a:pt x="2492" y="19662"/>
                  </a:cubicBezTo>
                  <a:cubicBezTo>
                    <a:pt x="1994" y="20938"/>
                    <a:pt x="1329" y="21527"/>
                    <a:pt x="831" y="21478"/>
                  </a:cubicBezTo>
                  <a:cubicBezTo>
                    <a:pt x="332" y="21429"/>
                    <a:pt x="0" y="20742"/>
                    <a:pt x="0" y="18778"/>
                  </a:cubicBezTo>
                  <a:cubicBezTo>
                    <a:pt x="0" y="16814"/>
                    <a:pt x="332" y="13574"/>
                    <a:pt x="1495" y="10629"/>
                  </a:cubicBezTo>
                  <a:cubicBezTo>
                    <a:pt x="2658" y="7683"/>
                    <a:pt x="4652" y="5032"/>
                    <a:pt x="6148" y="3462"/>
                  </a:cubicBezTo>
                  <a:cubicBezTo>
                    <a:pt x="7643" y="1891"/>
                    <a:pt x="8640" y="1400"/>
                    <a:pt x="9969" y="958"/>
                  </a:cubicBezTo>
                  <a:cubicBezTo>
                    <a:pt x="11298" y="516"/>
                    <a:pt x="12960" y="123"/>
                    <a:pt x="14622" y="25"/>
                  </a:cubicBezTo>
                  <a:cubicBezTo>
                    <a:pt x="16283" y="-73"/>
                    <a:pt x="17945" y="123"/>
                    <a:pt x="19274" y="467"/>
                  </a:cubicBezTo>
                  <a:cubicBezTo>
                    <a:pt x="20603" y="811"/>
                    <a:pt x="21600" y="1302"/>
                    <a:pt x="20271" y="2529"/>
                  </a:cubicBezTo>
                  <a:cubicBezTo>
                    <a:pt x="18942" y="3756"/>
                    <a:pt x="15286" y="5720"/>
                    <a:pt x="12628" y="6702"/>
                  </a:cubicBezTo>
                  <a:cubicBezTo>
                    <a:pt x="9969" y="7683"/>
                    <a:pt x="8308" y="7683"/>
                    <a:pt x="6646" y="7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8356855" y="3940755"/>
              <a:ext cx="299008" cy="220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7" fill="norm" stroke="1" extrusionOk="0">
                  <a:moveTo>
                    <a:pt x="0" y="5214"/>
                  </a:moveTo>
                  <a:cubicBezTo>
                    <a:pt x="923" y="4717"/>
                    <a:pt x="1846" y="4221"/>
                    <a:pt x="3138" y="4717"/>
                  </a:cubicBezTo>
                  <a:cubicBezTo>
                    <a:pt x="4431" y="5214"/>
                    <a:pt x="6092" y="6703"/>
                    <a:pt x="6831" y="9434"/>
                  </a:cubicBezTo>
                  <a:cubicBezTo>
                    <a:pt x="7569" y="12166"/>
                    <a:pt x="7385" y="16138"/>
                    <a:pt x="6923" y="18497"/>
                  </a:cubicBezTo>
                  <a:cubicBezTo>
                    <a:pt x="6462" y="20855"/>
                    <a:pt x="5723" y="21600"/>
                    <a:pt x="5262" y="21352"/>
                  </a:cubicBezTo>
                  <a:cubicBezTo>
                    <a:pt x="4800" y="21103"/>
                    <a:pt x="4615" y="19862"/>
                    <a:pt x="5077" y="17379"/>
                  </a:cubicBezTo>
                  <a:cubicBezTo>
                    <a:pt x="5538" y="14897"/>
                    <a:pt x="6646" y="11172"/>
                    <a:pt x="7662" y="8814"/>
                  </a:cubicBezTo>
                  <a:cubicBezTo>
                    <a:pt x="8677" y="6455"/>
                    <a:pt x="9600" y="5462"/>
                    <a:pt x="10892" y="5338"/>
                  </a:cubicBezTo>
                  <a:cubicBezTo>
                    <a:pt x="12185" y="5214"/>
                    <a:pt x="13846" y="5959"/>
                    <a:pt x="14769" y="6952"/>
                  </a:cubicBezTo>
                  <a:cubicBezTo>
                    <a:pt x="15692" y="7945"/>
                    <a:pt x="15877" y="9186"/>
                    <a:pt x="15969" y="11793"/>
                  </a:cubicBezTo>
                  <a:cubicBezTo>
                    <a:pt x="16062" y="14400"/>
                    <a:pt x="16062" y="18372"/>
                    <a:pt x="16154" y="19738"/>
                  </a:cubicBezTo>
                  <a:cubicBezTo>
                    <a:pt x="16246" y="21103"/>
                    <a:pt x="16431" y="19862"/>
                    <a:pt x="16800" y="17255"/>
                  </a:cubicBezTo>
                  <a:cubicBezTo>
                    <a:pt x="17169" y="14648"/>
                    <a:pt x="17723" y="10676"/>
                    <a:pt x="18554" y="7572"/>
                  </a:cubicBezTo>
                  <a:cubicBezTo>
                    <a:pt x="19385" y="4469"/>
                    <a:pt x="20492" y="22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8657281" y="3917754"/>
              <a:ext cx="374256" cy="234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79" fill="norm" stroke="1" extrusionOk="0">
                  <a:moveTo>
                    <a:pt x="5173" y="6271"/>
                  </a:moveTo>
                  <a:cubicBezTo>
                    <a:pt x="4443" y="6271"/>
                    <a:pt x="3714" y="6271"/>
                    <a:pt x="2765" y="7316"/>
                  </a:cubicBezTo>
                  <a:cubicBezTo>
                    <a:pt x="1816" y="8361"/>
                    <a:pt x="649" y="10452"/>
                    <a:pt x="211" y="12658"/>
                  </a:cubicBezTo>
                  <a:cubicBezTo>
                    <a:pt x="-227" y="14865"/>
                    <a:pt x="65" y="17187"/>
                    <a:pt x="649" y="18465"/>
                  </a:cubicBezTo>
                  <a:cubicBezTo>
                    <a:pt x="1232" y="19742"/>
                    <a:pt x="2108" y="19974"/>
                    <a:pt x="3203" y="19394"/>
                  </a:cubicBezTo>
                  <a:cubicBezTo>
                    <a:pt x="4297" y="18813"/>
                    <a:pt x="5611" y="17419"/>
                    <a:pt x="6268" y="16026"/>
                  </a:cubicBezTo>
                  <a:cubicBezTo>
                    <a:pt x="6924" y="14632"/>
                    <a:pt x="6924" y="13239"/>
                    <a:pt x="6705" y="11729"/>
                  </a:cubicBezTo>
                  <a:cubicBezTo>
                    <a:pt x="6487" y="10219"/>
                    <a:pt x="6049" y="8594"/>
                    <a:pt x="6195" y="7548"/>
                  </a:cubicBezTo>
                  <a:cubicBezTo>
                    <a:pt x="6341" y="6503"/>
                    <a:pt x="7070" y="6039"/>
                    <a:pt x="7873" y="5690"/>
                  </a:cubicBezTo>
                  <a:cubicBezTo>
                    <a:pt x="8676" y="5342"/>
                    <a:pt x="9551" y="5110"/>
                    <a:pt x="10208" y="5458"/>
                  </a:cubicBezTo>
                  <a:cubicBezTo>
                    <a:pt x="10865" y="5806"/>
                    <a:pt x="11303" y="6735"/>
                    <a:pt x="11814" y="8245"/>
                  </a:cubicBezTo>
                  <a:cubicBezTo>
                    <a:pt x="12324" y="9755"/>
                    <a:pt x="12908" y="11845"/>
                    <a:pt x="13273" y="13935"/>
                  </a:cubicBezTo>
                  <a:cubicBezTo>
                    <a:pt x="13638" y="16026"/>
                    <a:pt x="13784" y="18116"/>
                    <a:pt x="13565" y="19510"/>
                  </a:cubicBezTo>
                  <a:cubicBezTo>
                    <a:pt x="13346" y="20903"/>
                    <a:pt x="12762" y="21600"/>
                    <a:pt x="12470" y="21135"/>
                  </a:cubicBezTo>
                  <a:cubicBezTo>
                    <a:pt x="12178" y="20671"/>
                    <a:pt x="12178" y="19045"/>
                    <a:pt x="12762" y="16258"/>
                  </a:cubicBezTo>
                  <a:cubicBezTo>
                    <a:pt x="13346" y="13471"/>
                    <a:pt x="14514" y="9523"/>
                    <a:pt x="16046" y="6619"/>
                  </a:cubicBezTo>
                  <a:cubicBezTo>
                    <a:pt x="17578" y="3716"/>
                    <a:pt x="19476" y="1858"/>
                    <a:pt x="213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2867069" y="4749430"/>
              <a:ext cx="84665" cy="528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356" fill="norm" stroke="1" extrusionOk="0">
                  <a:moveTo>
                    <a:pt x="21046" y="3573"/>
                  </a:moveTo>
                  <a:cubicBezTo>
                    <a:pt x="21046" y="3056"/>
                    <a:pt x="21046" y="2539"/>
                    <a:pt x="20093" y="1919"/>
                  </a:cubicBezTo>
                  <a:cubicBezTo>
                    <a:pt x="19140" y="1299"/>
                    <a:pt x="17234" y="575"/>
                    <a:pt x="14693" y="214"/>
                  </a:cubicBezTo>
                  <a:cubicBezTo>
                    <a:pt x="12152" y="-148"/>
                    <a:pt x="8975" y="-148"/>
                    <a:pt x="5799" y="989"/>
                  </a:cubicBezTo>
                  <a:cubicBezTo>
                    <a:pt x="2622" y="2126"/>
                    <a:pt x="-554" y="4399"/>
                    <a:pt x="81" y="7138"/>
                  </a:cubicBezTo>
                  <a:cubicBezTo>
                    <a:pt x="717" y="9877"/>
                    <a:pt x="5164" y="13081"/>
                    <a:pt x="8340" y="15251"/>
                  </a:cubicBezTo>
                  <a:cubicBezTo>
                    <a:pt x="11517" y="17421"/>
                    <a:pt x="13422" y="18558"/>
                    <a:pt x="14058" y="19437"/>
                  </a:cubicBezTo>
                  <a:cubicBezTo>
                    <a:pt x="14693" y="20315"/>
                    <a:pt x="14058" y="20935"/>
                    <a:pt x="11517" y="21194"/>
                  </a:cubicBezTo>
                  <a:cubicBezTo>
                    <a:pt x="8975" y="21452"/>
                    <a:pt x="4528" y="21349"/>
                    <a:pt x="81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2752395" y="5037113"/>
              <a:ext cx="26067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2965" y="13680"/>
                  </a:cubicBezTo>
                  <a:cubicBezTo>
                    <a:pt x="5929" y="10560"/>
                    <a:pt x="11859" y="6720"/>
                    <a:pt x="15459" y="4320"/>
                  </a:cubicBezTo>
                  <a:cubicBezTo>
                    <a:pt x="19059" y="1920"/>
                    <a:pt x="20329" y="9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3137805" y="4784248"/>
              <a:ext cx="189604" cy="50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84" fill="norm" stroke="1" extrusionOk="0">
                  <a:moveTo>
                    <a:pt x="15319" y="1303"/>
                  </a:moveTo>
                  <a:cubicBezTo>
                    <a:pt x="14455" y="758"/>
                    <a:pt x="13591" y="212"/>
                    <a:pt x="12439" y="49"/>
                  </a:cubicBezTo>
                  <a:cubicBezTo>
                    <a:pt x="11287" y="-115"/>
                    <a:pt x="9847" y="103"/>
                    <a:pt x="7975" y="1194"/>
                  </a:cubicBezTo>
                  <a:cubicBezTo>
                    <a:pt x="6103" y="2285"/>
                    <a:pt x="3799" y="4249"/>
                    <a:pt x="2215" y="6812"/>
                  </a:cubicBezTo>
                  <a:cubicBezTo>
                    <a:pt x="631" y="9376"/>
                    <a:pt x="-233" y="12540"/>
                    <a:pt x="55" y="15049"/>
                  </a:cubicBezTo>
                  <a:cubicBezTo>
                    <a:pt x="343" y="17558"/>
                    <a:pt x="1783" y="19412"/>
                    <a:pt x="4951" y="20394"/>
                  </a:cubicBezTo>
                  <a:cubicBezTo>
                    <a:pt x="8119" y="21376"/>
                    <a:pt x="13015" y="21485"/>
                    <a:pt x="16039" y="21321"/>
                  </a:cubicBezTo>
                  <a:cubicBezTo>
                    <a:pt x="19063" y="21158"/>
                    <a:pt x="20215" y="20721"/>
                    <a:pt x="21367" y="20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3384595" y="4900534"/>
              <a:ext cx="142759" cy="47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28" fill="norm" stroke="1" extrusionOk="0">
                  <a:moveTo>
                    <a:pt x="1752" y="6554"/>
                  </a:moveTo>
                  <a:cubicBezTo>
                    <a:pt x="1752" y="9690"/>
                    <a:pt x="1752" y="12825"/>
                    <a:pt x="1941" y="14974"/>
                  </a:cubicBezTo>
                  <a:cubicBezTo>
                    <a:pt x="2131" y="17122"/>
                    <a:pt x="2510" y="18283"/>
                    <a:pt x="2889" y="19387"/>
                  </a:cubicBezTo>
                  <a:cubicBezTo>
                    <a:pt x="3268" y="20490"/>
                    <a:pt x="3646" y="21535"/>
                    <a:pt x="3457" y="21419"/>
                  </a:cubicBezTo>
                  <a:cubicBezTo>
                    <a:pt x="3268" y="21303"/>
                    <a:pt x="2510" y="20025"/>
                    <a:pt x="1752" y="17412"/>
                  </a:cubicBezTo>
                  <a:cubicBezTo>
                    <a:pt x="994" y="14800"/>
                    <a:pt x="236" y="10851"/>
                    <a:pt x="46" y="8006"/>
                  </a:cubicBezTo>
                  <a:cubicBezTo>
                    <a:pt x="-143" y="5161"/>
                    <a:pt x="236" y="3419"/>
                    <a:pt x="1373" y="2258"/>
                  </a:cubicBezTo>
                  <a:cubicBezTo>
                    <a:pt x="2510" y="1096"/>
                    <a:pt x="4404" y="516"/>
                    <a:pt x="6489" y="225"/>
                  </a:cubicBezTo>
                  <a:cubicBezTo>
                    <a:pt x="8573" y="-65"/>
                    <a:pt x="10846" y="-65"/>
                    <a:pt x="12741" y="167"/>
                  </a:cubicBezTo>
                  <a:cubicBezTo>
                    <a:pt x="14636" y="400"/>
                    <a:pt x="16152" y="864"/>
                    <a:pt x="17668" y="1793"/>
                  </a:cubicBezTo>
                  <a:cubicBezTo>
                    <a:pt x="19183" y="2722"/>
                    <a:pt x="20699" y="4116"/>
                    <a:pt x="21078" y="5103"/>
                  </a:cubicBezTo>
                  <a:cubicBezTo>
                    <a:pt x="21457" y="6090"/>
                    <a:pt x="20699" y="6670"/>
                    <a:pt x="17668" y="7309"/>
                  </a:cubicBezTo>
                  <a:cubicBezTo>
                    <a:pt x="14636" y="7948"/>
                    <a:pt x="9331" y="8645"/>
                    <a:pt x="5731" y="9051"/>
                  </a:cubicBezTo>
                  <a:cubicBezTo>
                    <a:pt x="2131" y="9458"/>
                    <a:pt x="236" y="9574"/>
                    <a:pt x="236" y="9516"/>
                  </a:cubicBezTo>
                  <a:cubicBezTo>
                    <a:pt x="236" y="9458"/>
                    <a:pt x="2131" y="9225"/>
                    <a:pt x="4025" y="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3680082" y="4738106"/>
              <a:ext cx="46002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3663"/>
                    <a:pt x="4800" y="7326"/>
                    <a:pt x="8400" y="10926"/>
                  </a:cubicBezTo>
                  <a:cubicBezTo>
                    <a:pt x="12000" y="14526"/>
                    <a:pt x="16800" y="180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3836913" y="4891443"/>
              <a:ext cx="11841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6000"/>
                    <a:pt x="-1585" y="12000"/>
                    <a:pt x="575" y="15600"/>
                  </a:cubicBezTo>
                  <a:cubicBezTo>
                    <a:pt x="2735" y="19200"/>
                    <a:pt x="11375" y="2040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3841086" y="4787411"/>
              <a:ext cx="121531" cy="336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91" fill="norm" stroke="1" extrusionOk="0">
                  <a:moveTo>
                    <a:pt x="0" y="11313"/>
                  </a:moveTo>
                  <a:cubicBezTo>
                    <a:pt x="0" y="8593"/>
                    <a:pt x="0" y="5873"/>
                    <a:pt x="225" y="4033"/>
                  </a:cubicBezTo>
                  <a:cubicBezTo>
                    <a:pt x="450" y="2193"/>
                    <a:pt x="900" y="1233"/>
                    <a:pt x="2250" y="593"/>
                  </a:cubicBezTo>
                  <a:cubicBezTo>
                    <a:pt x="3600" y="-47"/>
                    <a:pt x="5850" y="-367"/>
                    <a:pt x="8775" y="673"/>
                  </a:cubicBezTo>
                  <a:cubicBezTo>
                    <a:pt x="11700" y="1713"/>
                    <a:pt x="15300" y="4113"/>
                    <a:pt x="17775" y="7473"/>
                  </a:cubicBezTo>
                  <a:cubicBezTo>
                    <a:pt x="20250" y="10833"/>
                    <a:pt x="21600" y="15153"/>
                    <a:pt x="21375" y="17633"/>
                  </a:cubicBezTo>
                  <a:cubicBezTo>
                    <a:pt x="21150" y="20113"/>
                    <a:pt x="19350" y="20753"/>
                    <a:pt x="16200" y="20993"/>
                  </a:cubicBezTo>
                  <a:cubicBezTo>
                    <a:pt x="13050" y="21233"/>
                    <a:pt x="8550" y="21073"/>
                    <a:pt x="6300" y="20033"/>
                  </a:cubicBezTo>
                  <a:cubicBezTo>
                    <a:pt x="4050" y="18993"/>
                    <a:pt x="4050" y="17073"/>
                    <a:pt x="4725" y="15473"/>
                  </a:cubicBezTo>
                  <a:cubicBezTo>
                    <a:pt x="5400" y="13873"/>
                    <a:pt x="6750" y="12593"/>
                    <a:pt x="8100" y="1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4040424" y="4702328"/>
              <a:ext cx="131095" cy="467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470" fill="norm" stroke="1" extrusionOk="0">
                  <a:moveTo>
                    <a:pt x="1223" y="939"/>
                  </a:moveTo>
                  <a:cubicBezTo>
                    <a:pt x="2445" y="470"/>
                    <a:pt x="3668" y="0"/>
                    <a:pt x="5094" y="0"/>
                  </a:cubicBezTo>
                  <a:cubicBezTo>
                    <a:pt x="6521" y="0"/>
                    <a:pt x="8151" y="470"/>
                    <a:pt x="11004" y="2348"/>
                  </a:cubicBezTo>
                  <a:cubicBezTo>
                    <a:pt x="13857" y="4226"/>
                    <a:pt x="17932" y="7513"/>
                    <a:pt x="19766" y="10448"/>
                  </a:cubicBezTo>
                  <a:cubicBezTo>
                    <a:pt x="21600" y="13383"/>
                    <a:pt x="21192" y="15965"/>
                    <a:pt x="18747" y="17785"/>
                  </a:cubicBezTo>
                  <a:cubicBezTo>
                    <a:pt x="16302" y="19604"/>
                    <a:pt x="11819" y="20661"/>
                    <a:pt x="8355" y="21130"/>
                  </a:cubicBezTo>
                  <a:cubicBezTo>
                    <a:pt x="4891" y="21600"/>
                    <a:pt x="2445" y="21483"/>
                    <a:pt x="0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4858504" y="4804308"/>
              <a:ext cx="324280" cy="271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17" fill="norm" stroke="1" extrusionOk="0">
                  <a:moveTo>
                    <a:pt x="16349" y="2643"/>
                  </a:moveTo>
                  <a:cubicBezTo>
                    <a:pt x="17024" y="1230"/>
                    <a:pt x="17699" y="-183"/>
                    <a:pt x="18037" y="19"/>
                  </a:cubicBezTo>
                  <a:cubicBezTo>
                    <a:pt x="18375" y="221"/>
                    <a:pt x="18375" y="2038"/>
                    <a:pt x="17784" y="4763"/>
                  </a:cubicBezTo>
                  <a:cubicBezTo>
                    <a:pt x="17193" y="7488"/>
                    <a:pt x="16012" y="11122"/>
                    <a:pt x="14156" y="13948"/>
                  </a:cubicBezTo>
                  <a:cubicBezTo>
                    <a:pt x="12299" y="16774"/>
                    <a:pt x="9768" y="18793"/>
                    <a:pt x="7743" y="19802"/>
                  </a:cubicBezTo>
                  <a:cubicBezTo>
                    <a:pt x="5718" y="20811"/>
                    <a:pt x="4199" y="20811"/>
                    <a:pt x="2934" y="19701"/>
                  </a:cubicBezTo>
                  <a:cubicBezTo>
                    <a:pt x="1668" y="18591"/>
                    <a:pt x="656" y="16370"/>
                    <a:pt x="234" y="14755"/>
                  </a:cubicBezTo>
                  <a:cubicBezTo>
                    <a:pt x="-188" y="13140"/>
                    <a:pt x="-19" y="12131"/>
                    <a:pt x="571" y="11324"/>
                  </a:cubicBezTo>
                  <a:cubicBezTo>
                    <a:pt x="1162" y="10516"/>
                    <a:pt x="2175" y="9910"/>
                    <a:pt x="4115" y="9810"/>
                  </a:cubicBezTo>
                  <a:cubicBezTo>
                    <a:pt x="6056" y="9709"/>
                    <a:pt x="8924" y="10112"/>
                    <a:pt x="11203" y="11424"/>
                  </a:cubicBezTo>
                  <a:cubicBezTo>
                    <a:pt x="13481" y="12737"/>
                    <a:pt x="15168" y="14957"/>
                    <a:pt x="16181" y="16673"/>
                  </a:cubicBezTo>
                  <a:cubicBezTo>
                    <a:pt x="17193" y="18389"/>
                    <a:pt x="17531" y="19600"/>
                    <a:pt x="18290" y="20307"/>
                  </a:cubicBezTo>
                  <a:cubicBezTo>
                    <a:pt x="19049" y="21013"/>
                    <a:pt x="20231" y="21215"/>
                    <a:pt x="21412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5758933" y="4842886"/>
              <a:ext cx="67255" cy="286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433" fill="norm" stroke="1" extrusionOk="0">
                  <a:moveTo>
                    <a:pt x="18844" y="1911"/>
                  </a:moveTo>
                  <a:cubicBezTo>
                    <a:pt x="19644" y="956"/>
                    <a:pt x="20444" y="0"/>
                    <a:pt x="20844" y="0"/>
                  </a:cubicBezTo>
                  <a:cubicBezTo>
                    <a:pt x="21244" y="0"/>
                    <a:pt x="21244" y="956"/>
                    <a:pt x="19244" y="3441"/>
                  </a:cubicBezTo>
                  <a:cubicBezTo>
                    <a:pt x="17244" y="5926"/>
                    <a:pt x="13244" y="9940"/>
                    <a:pt x="10444" y="12712"/>
                  </a:cubicBezTo>
                  <a:cubicBezTo>
                    <a:pt x="7644" y="15483"/>
                    <a:pt x="6044" y="17012"/>
                    <a:pt x="4044" y="18446"/>
                  </a:cubicBezTo>
                  <a:cubicBezTo>
                    <a:pt x="2044" y="19880"/>
                    <a:pt x="-356" y="21218"/>
                    <a:pt x="44" y="21409"/>
                  </a:cubicBezTo>
                  <a:cubicBezTo>
                    <a:pt x="444" y="21600"/>
                    <a:pt x="3644" y="20644"/>
                    <a:pt x="6444" y="19688"/>
                  </a:cubicBezTo>
                  <a:cubicBezTo>
                    <a:pt x="9244" y="18733"/>
                    <a:pt x="11644" y="17777"/>
                    <a:pt x="14044" y="16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5911133" y="4844078"/>
              <a:ext cx="22227" cy="30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515" fill="norm" stroke="1" extrusionOk="0">
                  <a:moveTo>
                    <a:pt x="0" y="2295"/>
                  </a:moveTo>
                  <a:cubicBezTo>
                    <a:pt x="7200" y="1196"/>
                    <a:pt x="14400" y="98"/>
                    <a:pt x="18000" y="7"/>
                  </a:cubicBezTo>
                  <a:cubicBezTo>
                    <a:pt x="21600" y="-85"/>
                    <a:pt x="21600" y="830"/>
                    <a:pt x="19200" y="3576"/>
                  </a:cubicBezTo>
                  <a:cubicBezTo>
                    <a:pt x="16800" y="6322"/>
                    <a:pt x="12000" y="10898"/>
                    <a:pt x="8400" y="14193"/>
                  </a:cubicBezTo>
                  <a:cubicBezTo>
                    <a:pt x="4800" y="17488"/>
                    <a:pt x="2400" y="19501"/>
                    <a:pt x="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5673461" y="4837775"/>
              <a:ext cx="39101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41" y="15300"/>
                    <a:pt x="9882" y="9000"/>
                    <a:pt x="13482" y="5400"/>
                  </a:cubicBezTo>
                  <a:cubicBezTo>
                    <a:pt x="17082" y="1800"/>
                    <a:pt x="19341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5734796" y="5335415"/>
              <a:ext cx="23001" cy="9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0" fill="norm" stroke="1" extrusionOk="0">
                  <a:moveTo>
                    <a:pt x="0" y="3567"/>
                  </a:moveTo>
                  <a:cubicBezTo>
                    <a:pt x="7200" y="1294"/>
                    <a:pt x="14400" y="-980"/>
                    <a:pt x="18000" y="441"/>
                  </a:cubicBezTo>
                  <a:cubicBezTo>
                    <a:pt x="21600" y="1862"/>
                    <a:pt x="21600" y="6978"/>
                    <a:pt x="21600" y="10957"/>
                  </a:cubicBezTo>
                  <a:cubicBezTo>
                    <a:pt x="21600" y="14936"/>
                    <a:pt x="21600" y="17778"/>
                    <a:pt x="21600" y="20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5757796" y="5251785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5842131" y="5328453"/>
              <a:ext cx="613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5849798" y="5374454"/>
              <a:ext cx="107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6026135" y="5320786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5811464" y="4661508"/>
              <a:ext cx="99670" cy="15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3323" y="7426"/>
                  </a:moveTo>
                  <a:cubicBezTo>
                    <a:pt x="3323" y="5656"/>
                    <a:pt x="3323" y="3885"/>
                    <a:pt x="3046" y="4062"/>
                  </a:cubicBezTo>
                  <a:cubicBezTo>
                    <a:pt x="2769" y="4239"/>
                    <a:pt x="2215" y="6364"/>
                    <a:pt x="1938" y="8311"/>
                  </a:cubicBezTo>
                  <a:cubicBezTo>
                    <a:pt x="1662" y="10259"/>
                    <a:pt x="1662" y="12029"/>
                    <a:pt x="1385" y="14154"/>
                  </a:cubicBezTo>
                  <a:cubicBezTo>
                    <a:pt x="1108" y="16279"/>
                    <a:pt x="554" y="18757"/>
                    <a:pt x="277" y="18934"/>
                  </a:cubicBezTo>
                  <a:cubicBezTo>
                    <a:pt x="0" y="19111"/>
                    <a:pt x="0" y="16987"/>
                    <a:pt x="0" y="14154"/>
                  </a:cubicBezTo>
                  <a:cubicBezTo>
                    <a:pt x="0" y="11321"/>
                    <a:pt x="0" y="7780"/>
                    <a:pt x="831" y="5125"/>
                  </a:cubicBezTo>
                  <a:cubicBezTo>
                    <a:pt x="1662" y="2469"/>
                    <a:pt x="3323" y="698"/>
                    <a:pt x="5538" y="167"/>
                  </a:cubicBezTo>
                  <a:cubicBezTo>
                    <a:pt x="7754" y="-364"/>
                    <a:pt x="10523" y="344"/>
                    <a:pt x="12738" y="2646"/>
                  </a:cubicBezTo>
                  <a:cubicBezTo>
                    <a:pt x="14954" y="4947"/>
                    <a:pt x="16615" y="8843"/>
                    <a:pt x="18000" y="12206"/>
                  </a:cubicBezTo>
                  <a:cubicBezTo>
                    <a:pt x="19385" y="15570"/>
                    <a:pt x="20492" y="18403"/>
                    <a:pt x="2160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6297030" y="4779510"/>
              <a:ext cx="89448" cy="39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21600" y="2742"/>
                  </a:moveTo>
                  <a:cubicBezTo>
                    <a:pt x="20983" y="1772"/>
                    <a:pt x="20366" y="803"/>
                    <a:pt x="18514" y="319"/>
                  </a:cubicBezTo>
                  <a:cubicBezTo>
                    <a:pt x="16663" y="-166"/>
                    <a:pt x="13577" y="-166"/>
                    <a:pt x="10491" y="803"/>
                  </a:cubicBezTo>
                  <a:cubicBezTo>
                    <a:pt x="7406" y="1772"/>
                    <a:pt x="4320" y="3711"/>
                    <a:pt x="2469" y="6065"/>
                  </a:cubicBezTo>
                  <a:cubicBezTo>
                    <a:pt x="617" y="8419"/>
                    <a:pt x="0" y="11188"/>
                    <a:pt x="0" y="13819"/>
                  </a:cubicBezTo>
                  <a:cubicBezTo>
                    <a:pt x="0" y="16449"/>
                    <a:pt x="617" y="18942"/>
                    <a:pt x="1234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6225473" y="4975778"/>
              <a:ext cx="23767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5508"/>
                    <a:pt x="11613" y="9415"/>
                    <a:pt x="15213" y="5815"/>
                  </a:cubicBezTo>
                  <a:cubicBezTo>
                    <a:pt x="18813" y="2215"/>
                    <a:pt x="20206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6526598" y="4803875"/>
              <a:ext cx="143553" cy="28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160" fill="norm" stroke="1" extrusionOk="0">
                  <a:moveTo>
                    <a:pt x="11981" y="240"/>
                  </a:moveTo>
                  <a:cubicBezTo>
                    <a:pt x="10119" y="50"/>
                    <a:pt x="8257" y="-139"/>
                    <a:pt x="6767" y="145"/>
                  </a:cubicBezTo>
                  <a:cubicBezTo>
                    <a:pt x="5278" y="429"/>
                    <a:pt x="4160" y="1187"/>
                    <a:pt x="2671" y="4029"/>
                  </a:cubicBezTo>
                  <a:cubicBezTo>
                    <a:pt x="1181" y="6872"/>
                    <a:pt x="-681" y="11798"/>
                    <a:pt x="250" y="15114"/>
                  </a:cubicBezTo>
                  <a:cubicBezTo>
                    <a:pt x="1181" y="18429"/>
                    <a:pt x="4905" y="20135"/>
                    <a:pt x="8816" y="20798"/>
                  </a:cubicBezTo>
                  <a:cubicBezTo>
                    <a:pt x="12726" y="21461"/>
                    <a:pt x="16822" y="21082"/>
                    <a:pt x="20919" y="20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6693150" y="4873554"/>
              <a:ext cx="138005" cy="23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374"/>
                  </a:moveTo>
                  <a:cubicBezTo>
                    <a:pt x="0" y="1187"/>
                    <a:pt x="0" y="0"/>
                    <a:pt x="1200" y="0"/>
                  </a:cubicBezTo>
                  <a:cubicBezTo>
                    <a:pt x="2400" y="0"/>
                    <a:pt x="4800" y="1187"/>
                    <a:pt x="8400" y="4985"/>
                  </a:cubicBezTo>
                  <a:cubicBezTo>
                    <a:pt x="12000" y="8782"/>
                    <a:pt x="16800" y="151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6721262" y="4865711"/>
              <a:ext cx="109893" cy="29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427" fill="norm" stroke="1" extrusionOk="0">
                  <a:moveTo>
                    <a:pt x="21109" y="199"/>
                  </a:moveTo>
                  <a:cubicBezTo>
                    <a:pt x="18654" y="13"/>
                    <a:pt x="16200" y="-173"/>
                    <a:pt x="14236" y="293"/>
                  </a:cubicBezTo>
                  <a:cubicBezTo>
                    <a:pt x="12273" y="758"/>
                    <a:pt x="10800" y="1875"/>
                    <a:pt x="8345" y="4668"/>
                  </a:cubicBezTo>
                  <a:cubicBezTo>
                    <a:pt x="5891" y="7461"/>
                    <a:pt x="2454" y="11930"/>
                    <a:pt x="982" y="15003"/>
                  </a:cubicBezTo>
                  <a:cubicBezTo>
                    <a:pt x="-491" y="18075"/>
                    <a:pt x="0" y="19751"/>
                    <a:pt x="491" y="21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6877155" y="5083114"/>
              <a:ext cx="1" cy="107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6882266" y="4959765"/>
              <a:ext cx="47971" cy="16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2" h="17664" fill="norm" stroke="1" extrusionOk="0">
                  <a:moveTo>
                    <a:pt x="10800" y="16918"/>
                  </a:moveTo>
                  <a:cubicBezTo>
                    <a:pt x="5400" y="14218"/>
                    <a:pt x="0" y="11518"/>
                    <a:pt x="0" y="12868"/>
                  </a:cubicBezTo>
                  <a:cubicBezTo>
                    <a:pt x="0" y="14218"/>
                    <a:pt x="5400" y="19618"/>
                    <a:pt x="10800" y="16918"/>
                  </a:cubicBezTo>
                  <a:cubicBezTo>
                    <a:pt x="16200" y="14218"/>
                    <a:pt x="21600" y="3418"/>
                    <a:pt x="19980" y="718"/>
                  </a:cubicBezTo>
                  <a:cubicBezTo>
                    <a:pt x="18360" y="-1982"/>
                    <a:pt x="9720" y="3418"/>
                    <a:pt x="1080" y="8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7049843" y="4730439"/>
              <a:ext cx="18984" cy="65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5" h="21562" fill="norm" stroke="1" extrusionOk="0">
                  <a:moveTo>
                    <a:pt x="3855" y="0"/>
                  </a:moveTo>
                  <a:cubicBezTo>
                    <a:pt x="3855" y="3362"/>
                    <a:pt x="3855" y="6724"/>
                    <a:pt x="3855" y="9875"/>
                  </a:cubicBezTo>
                  <a:cubicBezTo>
                    <a:pt x="3855" y="13027"/>
                    <a:pt x="3855" y="15969"/>
                    <a:pt x="3855" y="17734"/>
                  </a:cubicBezTo>
                  <a:cubicBezTo>
                    <a:pt x="3855" y="19499"/>
                    <a:pt x="3855" y="20087"/>
                    <a:pt x="2505" y="20591"/>
                  </a:cubicBezTo>
                  <a:cubicBezTo>
                    <a:pt x="1155" y="21096"/>
                    <a:pt x="-1545" y="21516"/>
                    <a:pt x="1155" y="21558"/>
                  </a:cubicBezTo>
                  <a:cubicBezTo>
                    <a:pt x="3855" y="21600"/>
                    <a:pt x="11955" y="21264"/>
                    <a:pt x="20055" y="20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7192009" y="4874122"/>
              <a:ext cx="105685" cy="37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20" fill="norm" stroke="1" extrusionOk="0">
                  <a:moveTo>
                    <a:pt x="4526" y="7608"/>
                  </a:moveTo>
                  <a:cubicBezTo>
                    <a:pt x="4011" y="10840"/>
                    <a:pt x="3497" y="14073"/>
                    <a:pt x="2983" y="16130"/>
                  </a:cubicBezTo>
                  <a:cubicBezTo>
                    <a:pt x="2468" y="18187"/>
                    <a:pt x="1954" y="19069"/>
                    <a:pt x="1697" y="19877"/>
                  </a:cubicBezTo>
                  <a:cubicBezTo>
                    <a:pt x="1440" y="20685"/>
                    <a:pt x="1440" y="21420"/>
                    <a:pt x="1183" y="21420"/>
                  </a:cubicBezTo>
                  <a:cubicBezTo>
                    <a:pt x="926" y="21420"/>
                    <a:pt x="411" y="20685"/>
                    <a:pt x="154" y="17820"/>
                  </a:cubicBezTo>
                  <a:cubicBezTo>
                    <a:pt x="-103" y="14955"/>
                    <a:pt x="-103" y="9959"/>
                    <a:pt x="668" y="6653"/>
                  </a:cubicBezTo>
                  <a:cubicBezTo>
                    <a:pt x="1440" y="3347"/>
                    <a:pt x="2983" y="1730"/>
                    <a:pt x="5040" y="849"/>
                  </a:cubicBezTo>
                  <a:cubicBezTo>
                    <a:pt x="7097" y="-33"/>
                    <a:pt x="9668" y="-180"/>
                    <a:pt x="11983" y="187"/>
                  </a:cubicBezTo>
                  <a:cubicBezTo>
                    <a:pt x="14297" y="555"/>
                    <a:pt x="16354" y="1436"/>
                    <a:pt x="18154" y="2759"/>
                  </a:cubicBezTo>
                  <a:cubicBezTo>
                    <a:pt x="19954" y="4081"/>
                    <a:pt x="21497" y="5844"/>
                    <a:pt x="21240" y="6947"/>
                  </a:cubicBezTo>
                  <a:cubicBezTo>
                    <a:pt x="20983" y="8049"/>
                    <a:pt x="18926" y="8489"/>
                    <a:pt x="16097" y="8783"/>
                  </a:cubicBezTo>
                  <a:cubicBezTo>
                    <a:pt x="13268" y="9077"/>
                    <a:pt x="9668" y="9224"/>
                    <a:pt x="7354" y="8857"/>
                  </a:cubicBezTo>
                  <a:cubicBezTo>
                    <a:pt x="5040" y="8489"/>
                    <a:pt x="4011" y="7608"/>
                    <a:pt x="2983" y="67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7360165" y="4780493"/>
              <a:ext cx="112448" cy="432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180"/>
                  </a:moveTo>
                  <a:cubicBezTo>
                    <a:pt x="2455" y="53"/>
                    <a:pt x="4909" y="-74"/>
                    <a:pt x="7364" y="53"/>
                  </a:cubicBezTo>
                  <a:cubicBezTo>
                    <a:pt x="9818" y="180"/>
                    <a:pt x="12273" y="561"/>
                    <a:pt x="15218" y="2213"/>
                  </a:cubicBezTo>
                  <a:cubicBezTo>
                    <a:pt x="18164" y="3865"/>
                    <a:pt x="21600" y="6787"/>
                    <a:pt x="21600" y="9710"/>
                  </a:cubicBezTo>
                  <a:cubicBezTo>
                    <a:pt x="21600" y="12632"/>
                    <a:pt x="18164" y="15554"/>
                    <a:pt x="14482" y="17524"/>
                  </a:cubicBezTo>
                  <a:cubicBezTo>
                    <a:pt x="10800" y="19493"/>
                    <a:pt x="6873" y="20510"/>
                    <a:pt x="2946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5501905" y="4633326"/>
              <a:ext cx="340227" cy="753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8887" y="1245"/>
                  </a:moveTo>
                  <a:cubicBezTo>
                    <a:pt x="8726" y="879"/>
                    <a:pt x="8564" y="513"/>
                    <a:pt x="8081" y="293"/>
                  </a:cubicBezTo>
                  <a:cubicBezTo>
                    <a:pt x="7597" y="73"/>
                    <a:pt x="6791" y="0"/>
                    <a:pt x="5905" y="0"/>
                  </a:cubicBezTo>
                  <a:cubicBezTo>
                    <a:pt x="5018" y="0"/>
                    <a:pt x="4051" y="73"/>
                    <a:pt x="3326" y="549"/>
                  </a:cubicBezTo>
                  <a:cubicBezTo>
                    <a:pt x="2600" y="1025"/>
                    <a:pt x="2117" y="1904"/>
                    <a:pt x="2600" y="2892"/>
                  </a:cubicBezTo>
                  <a:cubicBezTo>
                    <a:pt x="3084" y="3881"/>
                    <a:pt x="4535" y="4979"/>
                    <a:pt x="5744" y="6260"/>
                  </a:cubicBezTo>
                  <a:cubicBezTo>
                    <a:pt x="6953" y="7542"/>
                    <a:pt x="7920" y="9006"/>
                    <a:pt x="7759" y="10068"/>
                  </a:cubicBezTo>
                  <a:cubicBezTo>
                    <a:pt x="7597" y="11129"/>
                    <a:pt x="6308" y="11788"/>
                    <a:pt x="5260" y="12191"/>
                  </a:cubicBezTo>
                  <a:cubicBezTo>
                    <a:pt x="4212" y="12594"/>
                    <a:pt x="3406" y="12740"/>
                    <a:pt x="2681" y="12704"/>
                  </a:cubicBezTo>
                  <a:cubicBezTo>
                    <a:pt x="1956" y="12667"/>
                    <a:pt x="1311" y="12447"/>
                    <a:pt x="988" y="12155"/>
                  </a:cubicBezTo>
                  <a:cubicBezTo>
                    <a:pt x="666" y="11862"/>
                    <a:pt x="666" y="11496"/>
                    <a:pt x="1069" y="11276"/>
                  </a:cubicBezTo>
                  <a:cubicBezTo>
                    <a:pt x="1472" y="11056"/>
                    <a:pt x="2278" y="10983"/>
                    <a:pt x="3084" y="10946"/>
                  </a:cubicBezTo>
                  <a:cubicBezTo>
                    <a:pt x="3890" y="10910"/>
                    <a:pt x="4696" y="10910"/>
                    <a:pt x="5341" y="11166"/>
                  </a:cubicBezTo>
                  <a:cubicBezTo>
                    <a:pt x="5985" y="11422"/>
                    <a:pt x="6469" y="11935"/>
                    <a:pt x="6388" y="12814"/>
                  </a:cubicBezTo>
                  <a:cubicBezTo>
                    <a:pt x="6308" y="13692"/>
                    <a:pt x="5663" y="14937"/>
                    <a:pt x="4535" y="16108"/>
                  </a:cubicBezTo>
                  <a:cubicBezTo>
                    <a:pt x="3406" y="17280"/>
                    <a:pt x="1794" y="18378"/>
                    <a:pt x="908" y="19147"/>
                  </a:cubicBezTo>
                  <a:cubicBezTo>
                    <a:pt x="21" y="19916"/>
                    <a:pt x="-140" y="20355"/>
                    <a:pt x="102" y="20685"/>
                  </a:cubicBezTo>
                  <a:cubicBezTo>
                    <a:pt x="344" y="21014"/>
                    <a:pt x="988" y="21234"/>
                    <a:pt x="3648" y="21380"/>
                  </a:cubicBezTo>
                  <a:cubicBezTo>
                    <a:pt x="6308" y="21527"/>
                    <a:pt x="10982" y="21600"/>
                    <a:pt x="14287" y="21600"/>
                  </a:cubicBezTo>
                  <a:cubicBezTo>
                    <a:pt x="17591" y="21600"/>
                    <a:pt x="19526" y="21527"/>
                    <a:pt x="2146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7574837" y="4626422"/>
              <a:ext cx="134279" cy="73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69" fill="norm" stroke="1" extrusionOk="0">
                  <a:moveTo>
                    <a:pt x="0" y="1478"/>
                  </a:moveTo>
                  <a:cubicBezTo>
                    <a:pt x="1630" y="953"/>
                    <a:pt x="3260" y="428"/>
                    <a:pt x="5094" y="166"/>
                  </a:cubicBezTo>
                  <a:cubicBezTo>
                    <a:pt x="6928" y="-97"/>
                    <a:pt x="8966" y="-97"/>
                    <a:pt x="11819" y="540"/>
                  </a:cubicBezTo>
                  <a:cubicBezTo>
                    <a:pt x="14672" y="1178"/>
                    <a:pt x="18340" y="2453"/>
                    <a:pt x="18543" y="3615"/>
                  </a:cubicBezTo>
                  <a:cubicBezTo>
                    <a:pt x="18747" y="4778"/>
                    <a:pt x="15487" y="5828"/>
                    <a:pt x="12634" y="6503"/>
                  </a:cubicBezTo>
                  <a:cubicBezTo>
                    <a:pt x="9781" y="7178"/>
                    <a:pt x="7336" y="7478"/>
                    <a:pt x="6317" y="7815"/>
                  </a:cubicBezTo>
                  <a:cubicBezTo>
                    <a:pt x="5298" y="8153"/>
                    <a:pt x="5706" y="8528"/>
                    <a:pt x="7743" y="9278"/>
                  </a:cubicBezTo>
                  <a:cubicBezTo>
                    <a:pt x="9781" y="10028"/>
                    <a:pt x="13449" y="11153"/>
                    <a:pt x="16302" y="12540"/>
                  </a:cubicBezTo>
                  <a:cubicBezTo>
                    <a:pt x="19155" y="13928"/>
                    <a:pt x="21192" y="15578"/>
                    <a:pt x="21396" y="17041"/>
                  </a:cubicBezTo>
                  <a:cubicBezTo>
                    <a:pt x="21600" y="18503"/>
                    <a:pt x="19970" y="19778"/>
                    <a:pt x="18136" y="20528"/>
                  </a:cubicBezTo>
                  <a:cubicBezTo>
                    <a:pt x="16302" y="21278"/>
                    <a:pt x="14264" y="21503"/>
                    <a:pt x="11208" y="21465"/>
                  </a:cubicBezTo>
                  <a:cubicBezTo>
                    <a:pt x="8151" y="21428"/>
                    <a:pt x="4075" y="21128"/>
                    <a:pt x="2038" y="20528"/>
                  </a:cubicBezTo>
                  <a:cubicBezTo>
                    <a:pt x="0" y="19928"/>
                    <a:pt x="0" y="19028"/>
                    <a:pt x="0" y="18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7896844" y="4968112"/>
              <a:ext cx="184006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7920984" y="5014113"/>
              <a:ext cx="14453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21431" y="0"/>
                  </a:moveTo>
                  <a:cubicBezTo>
                    <a:pt x="17263" y="3360"/>
                    <a:pt x="13094" y="6720"/>
                    <a:pt x="9873" y="9600"/>
                  </a:cubicBezTo>
                  <a:cubicBezTo>
                    <a:pt x="6652" y="12480"/>
                    <a:pt x="4378" y="14880"/>
                    <a:pt x="2673" y="16680"/>
                  </a:cubicBezTo>
                  <a:cubicBezTo>
                    <a:pt x="968" y="18480"/>
                    <a:pt x="-169" y="19680"/>
                    <a:pt x="20" y="20400"/>
                  </a:cubicBezTo>
                  <a:cubicBezTo>
                    <a:pt x="210" y="21120"/>
                    <a:pt x="1726" y="21360"/>
                    <a:pt x="32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8324711" y="4725207"/>
              <a:ext cx="177814" cy="488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93" fill="norm" stroke="1" extrusionOk="0">
                  <a:moveTo>
                    <a:pt x="21470" y="3268"/>
                  </a:moveTo>
                  <a:cubicBezTo>
                    <a:pt x="21470" y="2705"/>
                    <a:pt x="21470" y="2143"/>
                    <a:pt x="21007" y="1580"/>
                  </a:cubicBezTo>
                  <a:cubicBezTo>
                    <a:pt x="20544" y="1018"/>
                    <a:pt x="19619" y="455"/>
                    <a:pt x="17613" y="174"/>
                  </a:cubicBezTo>
                  <a:cubicBezTo>
                    <a:pt x="15607" y="-107"/>
                    <a:pt x="12521" y="-107"/>
                    <a:pt x="9744" y="624"/>
                  </a:cubicBezTo>
                  <a:cubicBezTo>
                    <a:pt x="6967" y="1355"/>
                    <a:pt x="4499" y="2818"/>
                    <a:pt x="2801" y="5068"/>
                  </a:cubicBezTo>
                  <a:cubicBezTo>
                    <a:pt x="1104" y="7318"/>
                    <a:pt x="179" y="10355"/>
                    <a:pt x="24" y="13224"/>
                  </a:cubicBezTo>
                  <a:cubicBezTo>
                    <a:pt x="-130" y="16093"/>
                    <a:pt x="487" y="18793"/>
                    <a:pt x="110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8234185" y="4952778"/>
              <a:ext cx="27600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365"/>
                    <a:pt x="3600" y="13129"/>
                    <a:pt x="7200" y="9529"/>
                  </a:cubicBezTo>
                  <a:cubicBezTo>
                    <a:pt x="10800" y="5929"/>
                    <a:pt x="16200" y="29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8520060" y="4847998"/>
              <a:ext cx="120469" cy="373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72" fill="norm" stroke="1" extrusionOk="0">
                  <a:moveTo>
                    <a:pt x="21212" y="1176"/>
                  </a:moveTo>
                  <a:cubicBezTo>
                    <a:pt x="19862" y="588"/>
                    <a:pt x="18512" y="0"/>
                    <a:pt x="16712" y="0"/>
                  </a:cubicBezTo>
                  <a:cubicBezTo>
                    <a:pt x="14912" y="0"/>
                    <a:pt x="12662" y="588"/>
                    <a:pt x="9737" y="2571"/>
                  </a:cubicBezTo>
                  <a:cubicBezTo>
                    <a:pt x="6812" y="4555"/>
                    <a:pt x="3212" y="7935"/>
                    <a:pt x="1412" y="10947"/>
                  </a:cubicBezTo>
                  <a:cubicBezTo>
                    <a:pt x="-388" y="13959"/>
                    <a:pt x="-388" y="16604"/>
                    <a:pt x="962" y="18441"/>
                  </a:cubicBezTo>
                  <a:cubicBezTo>
                    <a:pt x="2312" y="20278"/>
                    <a:pt x="5012" y="21306"/>
                    <a:pt x="8612" y="21453"/>
                  </a:cubicBezTo>
                  <a:cubicBezTo>
                    <a:pt x="12212" y="21600"/>
                    <a:pt x="16712" y="20865"/>
                    <a:pt x="21212" y="20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8656181" y="4915585"/>
              <a:ext cx="156959" cy="428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31" fill="norm" stroke="1" extrusionOk="0">
                  <a:moveTo>
                    <a:pt x="7272" y="6461"/>
                  </a:moveTo>
                  <a:cubicBezTo>
                    <a:pt x="5182" y="8762"/>
                    <a:pt x="3092" y="11063"/>
                    <a:pt x="1872" y="13235"/>
                  </a:cubicBezTo>
                  <a:cubicBezTo>
                    <a:pt x="653" y="15408"/>
                    <a:pt x="304" y="17453"/>
                    <a:pt x="130" y="18923"/>
                  </a:cubicBezTo>
                  <a:cubicBezTo>
                    <a:pt x="-44" y="20393"/>
                    <a:pt x="-44" y="21287"/>
                    <a:pt x="130" y="21415"/>
                  </a:cubicBezTo>
                  <a:cubicBezTo>
                    <a:pt x="304" y="21543"/>
                    <a:pt x="653" y="20904"/>
                    <a:pt x="1698" y="18412"/>
                  </a:cubicBezTo>
                  <a:cubicBezTo>
                    <a:pt x="2743" y="15919"/>
                    <a:pt x="4485" y="11574"/>
                    <a:pt x="5879" y="8379"/>
                  </a:cubicBezTo>
                  <a:cubicBezTo>
                    <a:pt x="7272" y="5183"/>
                    <a:pt x="8317" y="3138"/>
                    <a:pt x="9362" y="1860"/>
                  </a:cubicBezTo>
                  <a:cubicBezTo>
                    <a:pt x="10408" y="582"/>
                    <a:pt x="11453" y="71"/>
                    <a:pt x="12846" y="7"/>
                  </a:cubicBezTo>
                  <a:cubicBezTo>
                    <a:pt x="14240" y="-57"/>
                    <a:pt x="15982" y="326"/>
                    <a:pt x="17724" y="1221"/>
                  </a:cubicBezTo>
                  <a:cubicBezTo>
                    <a:pt x="19466" y="2116"/>
                    <a:pt x="21208" y="3522"/>
                    <a:pt x="21382" y="5119"/>
                  </a:cubicBezTo>
                  <a:cubicBezTo>
                    <a:pt x="21556" y="6717"/>
                    <a:pt x="20162" y="8506"/>
                    <a:pt x="17724" y="9401"/>
                  </a:cubicBezTo>
                  <a:cubicBezTo>
                    <a:pt x="15285" y="10296"/>
                    <a:pt x="11801" y="10296"/>
                    <a:pt x="8317" y="10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8824532" y="4768774"/>
              <a:ext cx="131750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600" fill="norm" stroke="1" extrusionOk="0">
                  <a:moveTo>
                    <a:pt x="8400" y="0"/>
                  </a:moveTo>
                  <a:cubicBezTo>
                    <a:pt x="13200" y="2234"/>
                    <a:pt x="18000" y="4469"/>
                    <a:pt x="19800" y="7014"/>
                  </a:cubicBezTo>
                  <a:cubicBezTo>
                    <a:pt x="21600" y="9559"/>
                    <a:pt x="20400" y="12414"/>
                    <a:pt x="16600" y="14897"/>
                  </a:cubicBezTo>
                  <a:cubicBezTo>
                    <a:pt x="12800" y="17379"/>
                    <a:pt x="6400" y="194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8372188" y="5359120"/>
              <a:ext cx="50601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9" y="20571"/>
                    <a:pt x="5018" y="19543"/>
                    <a:pt x="8073" y="16457"/>
                  </a:cubicBezTo>
                  <a:cubicBezTo>
                    <a:pt x="11127" y="13371"/>
                    <a:pt x="14727" y="8229"/>
                    <a:pt x="17073" y="5143"/>
                  </a:cubicBezTo>
                  <a:cubicBezTo>
                    <a:pt x="19418" y="2057"/>
                    <a:pt x="20509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8492302" y="5412788"/>
              <a:ext cx="431900" cy="5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0" fill="norm" stroke="1" extrusionOk="0">
                  <a:moveTo>
                    <a:pt x="1278" y="16904"/>
                  </a:moveTo>
                  <a:cubicBezTo>
                    <a:pt x="639" y="17843"/>
                    <a:pt x="0" y="18783"/>
                    <a:pt x="0" y="19722"/>
                  </a:cubicBezTo>
                  <a:cubicBezTo>
                    <a:pt x="0" y="20661"/>
                    <a:pt x="639" y="21600"/>
                    <a:pt x="2556" y="20191"/>
                  </a:cubicBezTo>
                  <a:cubicBezTo>
                    <a:pt x="4473" y="18783"/>
                    <a:pt x="7669" y="15026"/>
                    <a:pt x="11056" y="11270"/>
                  </a:cubicBezTo>
                  <a:cubicBezTo>
                    <a:pt x="14443" y="7513"/>
                    <a:pt x="18021" y="37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9161873" y="5535458"/>
              <a:ext cx="92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9138872" y="5612126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9437879" y="5451122"/>
              <a:ext cx="766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9836555" y="5497124"/>
              <a:ext cx="61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10097227" y="5443456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10020559" y="565046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10365567" y="5460844"/>
              <a:ext cx="165114" cy="53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85" fill="norm" stroke="1" extrusionOk="0">
                  <a:moveTo>
                    <a:pt x="982" y="7865"/>
                  </a:moveTo>
                  <a:cubicBezTo>
                    <a:pt x="982" y="11126"/>
                    <a:pt x="982" y="14386"/>
                    <a:pt x="982" y="16271"/>
                  </a:cubicBezTo>
                  <a:cubicBezTo>
                    <a:pt x="982" y="18156"/>
                    <a:pt x="982" y="18665"/>
                    <a:pt x="818" y="19429"/>
                  </a:cubicBezTo>
                  <a:cubicBezTo>
                    <a:pt x="655" y="20193"/>
                    <a:pt x="327" y="21212"/>
                    <a:pt x="164" y="21365"/>
                  </a:cubicBezTo>
                  <a:cubicBezTo>
                    <a:pt x="0" y="21518"/>
                    <a:pt x="0" y="20805"/>
                    <a:pt x="0" y="18818"/>
                  </a:cubicBezTo>
                  <a:cubicBezTo>
                    <a:pt x="0" y="16831"/>
                    <a:pt x="0" y="13571"/>
                    <a:pt x="1145" y="10412"/>
                  </a:cubicBezTo>
                  <a:cubicBezTo>
                    <a:pt x="2291" y="7254"/>
                    <a:pt x="4582" y="4197"/>
                    <a:pt x="6382" y="2465"/>
                  </a:cubicBezTo>
                  <a:cubicBezTo>
                    <a:pt x="8182" y="733"/>
                    <a:pt x="9491" y="326"/>
                    <a:pt x="10964" y="122"/>
                  </a:cubicBezTo>
                  <a:cubicBezTo>
                    <a:pt x="12436" y="-82"/>
                    <a:pt x="14073" y="-82"/>
                    <a:pt x="16036" y="529"/>
                  </a:cubicBezTo>
                  <a:cubicBezTo>
                    <a:pt x="18000" y="1141"/>
                    <a:pt x="20291" y="2363"/>
                    <a:pt x="20945" y="3739"/>
                  </a:cubicBezTo>
                  <a:cubicBezTo>
                    <a:pt x="21600" y="5114"/>
                    <a:pt x="20618" y="6643"/>
                    <a:pt x="18327" y="7814"/>
                  </a:cubicBezTo>
                  <a:cubicBezTo>
                    <a:pt x="16036" y="8986"/>
                    <a:pt x="12436" y="9801"/>
                    <a:pt x="8836" y="106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10604713" y="5543125"/>
              <a:ext cx="228532" cy="1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600" fill="norm" stroke="1" extrusionOk="0">
                  <a:moveTo>
                    <a:pt x="4182" y="4136"/>
                  </a:moveTo>
                  <a:cubicBezTo>
                    <a:pt x="4182" y="8732"/>
                    <a:pt x="4182" y="13328"/>
                    <a:pt x="3822" y="16545"/>
                  </a:cubicBezTo>
                  <a:cubicBezTo>
                    <a:pt x="3462" y="19762"/>
                    <a:pt x="2742" y="21600"/>
                    <a:pt x="2022" y="21600"/>
                  </a:cubicBezTo>
                  <a:cubicBezTo>
                    <a:pt x="1302" y="21600"/>
                    <a:pt x="582" y="19762"/>
                    <a:pt x="222" y="17694"/>
                  </a:cubicBezTo>
                  <a:cubicBezTo>
                    <a:pt x="-138" y="15626"/>
                    <a:pt x="-138" y="13328"/>
                    <a:pt x="822" y="11030"/>
                  </a:cubicBezTo>
                  <a:cubicBezTo>
                    <a:pt x="1782" y="8732"/>
                    <a:pt x="3702" y="6434"/>
                    <a:pt x="5622" y="6894"/>
                  </a:cubicBezTo>
                  <a:cubicBezTo>
                    <a:pt x="7542" y="7353"/>
                    <a:pt x="9462" y="10570"/>
                    <a:pt x="11262" y="13098"/>
                  </a:cubicBezTo>
                  <a:cubicBezTo>
                    <a:pt x="13062" y="15626"/>
                    <a:pt x="14742" y="17464"/>
                    <a:pt x="16062" y="17464"/>
                  </a:cubicBezTo>
                  <a:cubicBezTo>
                    <a:pt x="17382" y="17464"/>
                    <a:pt x="18342" y="15626"/>
                    <a:pt x="19182" y="12408"/>
                  </a:cubicBezTo>
                  <a:cubicBezTo>
                    <a:pt x="20022" y="9191"/>
                    <a:pt x="20742" y="4596"/>
                    <a:pt x="2146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10974761" y="5425836"/>
              <a:ext cx="156881" cy="267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56" fill="norm" stroke="1" extrusionOk="0">
                  <a:moveTo>
                    <a:pt x="4746" y="786"/>
                  </a:moveTo>
                  <a:cubicBezTo>
                    <a:pt x="3353" y="1392"/>
                    <a:pt x="1959" y="1998"/>
                    <a:pt x="1088" y="4925"/>
                  </a:cubicBezTo>
                  <a:cubicBezTo>
                    <a:pt x="217" y="7852"/>
                    <a:pt x="-131" y="13100"/>
                    <a:pt x="43" y="16229"/>
                  </a:cubicBezTo>
                  <a:cubicBezTo>
                    <a:pt x="217" y="19358"/>
                    <a:pt x="914" y="20368"/>
                    <a:pt x="2134" y="20872"/>
                  </a:cubicBezTo>
                  <a:cubicBezTo>
                    <a:pt x="3353" y="21377"/>
                    <a:pt x="5095" y="21377"/>
                    <a:pt x="8230" y="19459"/>
                  </a:cubicBezTo>
                  <a:cubicBezTo>
                    <a:pt x="11366" y="17541"/>
                    <a:pt x="15895" y="13706"/>
                    <a:pt x="18334" y="10981"/>
                  </a:cubicBezTo>
                  <a:cubicBezTo>
                    <a:pt x="20772" y="8255"/>
                    <a:pt x="21121" y="6641"/>
                    <a:pt x="21295" y="4925"/>
                  </a:cubicBezTo>
                  <a:cubicBezTo>
                    <a:pt x="21469" y="3209"/>
                    <a:pt x="21469" y="1392"/>
                    <a:pt x="20598" y="584"/>
                  </a:cubicBezTo>
                  <a:cubicBezTo>
                    <a:pt x="19727" y="-223"/>
                    <a:pt x="17985" y="-21"/>
                    <a:pt x="16243" y="1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1142473" y="5556313"/>
              <a:ext cx="92486" cy="13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7" h="21127" fill="norm" stroke="1" extrusionOk="0">
                  <a:moveTo>
                    <a:pt x="1167" y="5233"/>
                  </a:moveTo>
                  <a:cubicBezTo>
                    <a:pt x="1167" y="7270"/>
                    <a:pt x="1167" y="9308"/>
                    <a:pt x="876" y="11346"/>
                  </a:cubicBezTo>
                  <a:cubicBezTo>
                    <a:pt x="584" y="13384"/>
                    <a:pt x="0" y="15421"/>
                    <a:pt x="0" y="15218"/>
                  </a:cubicBezTo>
                  <a:cubicBezTo>
                    <a:pt x="0" y="15014"/>
                    <a:pt x="584" y="12569"/>
                    <a:pt x="2627" y="9716"/>
                  </a:cubicBezTo>
                  <a:cubicBezTo>
                    <a:pt x="4670" y="6863"/>
                    <a:pt x="8173" y="3602"/>
                    <a:pt x="11384" y="1769"/>
                  </a:cubicBezTo>
                  <a:cubicBezTo>
                    <a:pt x="14595" y="-65"/>
                    <a:pt x="17514" y="-473"/>
                    <a:pt x="19265" y="546"/>
                  </a:cubicBezTo>
                  <a:cubicBezTo>
                    <a:pt x="21016" y="1565"/>
                    <a:pt x="21600" y="4010"/>
                    <a:pt x="20724" y="7678"/>
                  </a:cubicBezTo>
                  <a:cubicBezTo>
                    <a:pt x="19849" y="11346"/>
                    <a:pt x="17513" y="16236"/>
                    <a:pt x="15178" y="211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1300921" y="5443456"/>
              <a:ext cx="84336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14"/>
                  </a:moveTo>
                  <a:cubicBezTo>
                    <a:pt x="655" y="20057"/>
                    <a:pt x="1309" y="21600"/>
                    <a:pt x="2618" y="21600"/>
                  </a:cubicBezTo>
                  <a:cubicBezTo>
                    <a:pt x="3927" y="21600"/>
                    <a:pt x="5891" y="20057"/>
                    <a:pt x="7200" y="16817"/>
                  </a:cubicBezTo>
                  <a:cubicBezTo>
                    <a:pt x="8509" y="13577"/>
                    <a:pt x="9164" y="8640"/>
                    <a:pt x="11455" y="5554"/>
                  </a:cubicBezTo>
                  <a:cubicBezTo>
                    <a:pt x="13745" y="2469"/>
                    <a:pt x="17673" y="12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1415923" y="5353111"/>
              <a:ext cx="106899" cy="297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80" fill="norm" stroke="1" extrusionOk="0">
                  <a:moveTo>
                    <a:pt x="19591" y="3757"/>
                  </a:moveTo>
                  <a:cubicBezTo>
                    <a:pt x="20595" y="2465"/>
                    <a:pt x="21600" y="1172"/>
                    <a:pt x="20595" y="526"/>
                  </a:cubicBezTo>
                  <a:cubicBezTo>
                    <a:pt x="19591" y="-120"/>
                    <a:pt x="16577" y="-120"/>
                    <a:pt x="14065" y="249"/>
                  </a:cubicBezTo>
                  <a:cubicBezTo>
                    <a:pt x="11554" y="618"/>
                    <a:pt x="9544" y="1357"/>
                    <a:pt x="8037" y="4588"/>
                  </a:cubicBezTo>
                  <a:cubicBezTo>
                    <a:pt x="6530" y="7818"/>
                    <a:pt x="5526" y="13542"/>
                    <a:pt x="4270" y="16772"/>
                  </a:cubicBezTo>
                  <a:cubicBezTo>
                    <a:pt x="3014" y="20003"/>
                    <a:pt x="1507" y="20742"/>
                    <a:pt x="0" y="214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11406325" y="5474123"/>
              <a:ext cx="13226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308" y="21600"/>
                  </a:moveTo>
                  <a:cubicBezTo>
                    <a:pt x="-99" y="18171"/>
                    <a:pt x="-507" y="14743"/>
                    <a:pt x="1938" y="11314"/>
                  </a:cubicBezTo>
                  <a:cubicBezTo>
                    <a:pt x="4384" y="7886"/>
                    <a:pt x="9682" y="4457"/>
                    <a:pt x="13350" y="2571"/>
                  </a:cubicBezTo>
                  <a:cubicBezTo>
                    <a:pt x="17018" y="686"/>
                    <a:pt x="19055" y="343"/>
                    <a:pt x="2109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1548359" y="5407509"/>
              <a:ext cx="174239" cy="25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812" fill="norm" stroke="1" extrusionOk="0">
                  <a:moveTo>
                    <a:pt x="18526" y="437"/>
                  </a:moveTo>
                  <a:cubicBezTo>
                    <a:pt x="16647" y="14"/>
                    <a:pt x="14769" y="-410"/>
                    <a:pt x="12265" y="755"/>
                  </a:cubicBezTo>
                  <a:cubicBezTo>
                    <a:pt x="9760" y="1919"/>
                    <a:pt x="6630" y="4672"/>
                    <a:pt x="4282" y="8061"/>
                  </a:cubicBezTo>
                  <a:cubicBezTo>
                    <a:pt x="1934" y="11449"/>
                    <a:pt x="369" y="15472"/>
                    <a:pt x="56" y="17908"/>
                  </a:cubicBezTo>
                  <a:cubicBezTo>
                    <a:pt x="-257" y="20343"/>
                    <a:pt x="682" y="21190"/>
                    <a:pt x="4439" y="20661"/>
                  </a:cubicBezTo>
                  <a:cubicBezTo>
                    <a:pt x="8195" y="20131"/>
                    <a:pt x="14769" y="18225"/>
                    <a:pt x="21343" y="163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1700698" y="5497124"/>
              <a:ext cx="92991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600" fill="norm" stroke="1" extrusionOk="0">
                  <a:moveTo>
                    <a:pt x="18513" y="6943"/>
                  </a:moveTo>
                  <a:cubicBezTo>
                    <a:pt x="19081" y="5014"/>
                    <a:pt x="19650" y="3086"/>
                    <a:pt x="17660" y="1929"/>
                  </a:cubicBezTo>
                  <a:cubicBezTo>
                    <a:pt x="15671" y="771"/>
                    <a:pt x="11123" y="386"/>
                    <a:pt x="7713" y="1350"/>
                  </a:cubicBezTo>
                  <a:cubicBezTo>
                    <a:pt x="4302" y="2314"/>
                    <a:pt x="2029" y="4629"/>
                    <a:pt x="892" y="7714"/>
                  </a:cubicBezTo>
                  <a:cubicBezTo>
                    <a:pt x="-245" y="10800"/>
                    <a:pt x="-245" y="14657"/>
                    <a:pt x="608" y="17357"/>
                  </a:cubicBezTo>
                  <a:cubicBezTo>
                    <a:pt x="1460" y="20057"/>
                    <a:pt x="3165" y="21600"/>
                    <a:pt x="6576" y="21600"/>
                  </a:cubicBezTo>
                  <a:cubicBezTo>
                    <a:pt x="9987" y="21600"/>
                    <a:pt x="15102" y="20057"/>
                    <a:pt x="17944" y="18129"/>
                  </a:cubicBezTo>
                  <a:cubicBezTo>
                    <a:pt x="20787" y="16200"/>
                    <a:pt x="21355" y="13886"/>
                    <a:pt x="19934" y="10800"/>
                  </a:cubicBezTo>
                  <a:cubicBezTo>
                    <a:pt x="18513" y="7714"/>
                    <a:pt x="15102" y="3857"/>
                    <a:pt x="1169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1791599" y="5658127"/>
              <a:ext cx="7666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1937269" y="5558458"/>
              <a:ext cx="23001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1983270" y="5427442"/>
              <a:ext cx="118377" cy="307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469" fill="norm" stroke="1" extrusionOk="0">
                  <a:moveTo>
                    <a:pt x="9651" y="583"/>
                  </a:moveTo>
                  <a:cubicBezTo>
                    <a:pt x="12408" y="226"/>
                    <a:pt x="15166" y="-131"/>
                    <a:pt x="17234" y="48"/>
                  </a:cubicBezTo>
                  <a:cubicBezTo>
                    <a:pt x="19302" y="226"/>
                    <a:pt x="20681" y="940"/>
                    <a:pt x="21140" y="3171"/>
                  </a:cubicBezTo>
                  <a:cubicBezTo>
                    <a:pt x="21600" y="5403"/>
                    <a:pt x="21140" y="9152"/>
                    <a:pt x="17464" y="12454"/>
                  </a:cubicBezTo>
                  <a:cubicBezTo>
                    <a:pt x="13787" y="15757"/>
                    <a:pt x="6894" y="18613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893709" y="6187139"/>
              <a:ext cx="42934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57" y="14400"/>
                    <a:pt x="5914" y="7200"/>
                    <a:pt x="9514" y="3600"/>
                  </a:cubicBezTo>
                  <a:cubicBezTo>
                    <a:pt x="13114" y="0"/>
                    <a:pt x="173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916709" y="6286808"/>
              <a:ext cx="32200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400"/>
                    <a:pt x="7200" y="13200"/>
                    <a:pt x="10800" y="9600"/>
                  </a:cubicBezTo>
                  <a:cubicBezTo>
                    <a:pt x="14400" y="6000"/>
                    <a:pt x="1800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5" name="Line"/>
            <p:cNvSpPr/>
            <p:nvPr/>
          </p:nvSpPr>
          <p:spPr>
            <a:xfrm>
              <a:off x="2231050" y="6095137"/>
              <a:ext cx="13785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600" fill="norm" stroke="1" extrusionOk="0">
                  <a:moveTo>
                    <a:pt x="0" y="0"/>
                  </a:moveTo>
                  <a:cubicBezTo>
                    <a:pt x="6442" y="1851"/>
                    <a:pt x="12884" y="3703"/>
                    <a:pt x="16674" y="5760"/>
                  </a:cubicBezTo>
                  <a:cubicBezTo>
                    <a:pt x="20463" y="7817"/>
                    <a:pt x="21600" y="10080"/>
                    <a:pt x="19137" y="12754"/>
                  </a:cubicBezTo>
                  <a:cubicBezTo>
                    <a:pt x="16674" y="15429"/>
                    <a:pt x="10611" y="18514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6" name="Line"/>
            <p:cNvSpPr/>
            <p:nvPr/>
          </p:nvSpPr>
          <p:spPr>
            <a:xfrm>
              <a:off x="2990067" y="6031459"/>
              <a:ext cx="122670" cy="431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21600" y="2022"/>
                  </a:moveTo>
                  <a:cubicBezTo>
                    <a:pt x="20700" y="1387"/>
                    <a:pt x="19800" y="751"/>
                    <a:pt x="17775" y="370"/>
                  </a:cubicBezTo>
                  <a:cubicBezTo>
                    <a:pt x="15750" y="-11"/>
                    <a:pt x="12600" y="-138"/>
                    <a:pt x="10125" y="180"/>
                  </a:cubicBezTo>
                  <a:cubicBezTo>
                    <a:pt x="7650" y="497"/>
                    <a:pt x="5850" y="1260"/>
                    <a:pt x="4500" y="3166"/>
                  </a:cubicBezTo>
                  <a:cubicBezTo>
                    <a:pt x="3150" y="5071"/>
                    <a:pt x="2250" y="8121"/>
                    <a:pt x="2250" y="11107"/>
                  </a:cubicBezTo>
                  <a:cubicBezTo>
                    <a:pt x="2250" y="14093"/>
                    <a:pt x="3150" y="17015"/>
                    <a:pt x="2925" y="18730"/>
                  </a:cubicBezTo>
                  <a:cubicBezTo>
                    <a:pt x="2700" y="20446"/>
                    <a:pt x="1350" y="20954"/>
                    <a:pt x="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7" name="Line"/>
            <p:cNvSpPr/>
            <p:nvPr/>
          </p:nvSpPr>
          <p:spPr>
            <a:xfrm>
              <a:off x="2918333" y="6225473"/>
              <a:ext cx="25573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600" fill="norm" stroke="1" extrusionOk="0">
                  <a:moveTo>
                    <a:pt x="229" y="21600"/>
                  </a:moveTo>
                  <a:cubicBezTo>
                    <a:pt x="15" y="19059"/>
                    <a:pt x="-199" y="16518"/>
                    <a:pt x="336" y="14612"/>
                  </a:cubicBezTo>
                  <a:cubicBezTo>
                    <a:pt x="870" y="12706"/>
                    <a:pt x="2153" y="11435"/>
                    <a:pt x="5789" y="9106"/>
                  </a:cubicBezTo>
                  <a:cubicBezTo>
                    <a:pt x="9425" y="6776"/>
                    <a:pt x="15413" y="3388"/>
                    <a:pt x="2140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3181754" y="6078296"/>
              <a:ext cx="176322" cy="323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362" fill="norm" stroke="1" extrusionOk="0">
                  <a:moveTo>
                    <a:pt x="20990" y="99"/>
                  </a:moveTo>
                  <a:cubicBezTo>
                    <a:pt x="17035" y="-69"/>
                    <a:pt x="13080" y="-238"/>
                    <a:pt x="9429" y="1534"/>
                  </a:cubicBezTo>
                  <a:cubicBezTo>
                    <a:pt x="5779" y="3306"/>
                    <a:pt x="2432" y="7018"/>
                    <a:pt x="911" y="9971"/>
                  </a:cubicBezTo>
                  <a:cubicBezTo>
                    <a:pt x="-610" y="12925"/>
                    <a:pt x="-306" y="15118"/>
                    <a:pt x="2432" y="16890"/>
                  </a:cubicBezTo>
                  <a:cubicBezTo>
                    <a:pt x="5170" y="18662"/>
                    <a:pt x="10342" y="20012"/>
                    <a:pt x="15514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3351285" y="6201808"/>
              <a:ext cx="117685" cy="430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505" fill="norm" stroke="1" extrusionOk="0">
                  <a:moveTo>
                    <a:pt x="5357" y="5401"/>
                  </a:moveTo>
                  <a:cubicBezTo>
                    <a:pt x="3519" y="8085"/>
                    <a:pt x="1680" y="10769"/>
                    <a:pt x="761" y="13197"/>
                  </a:cubicBezTo>
                  <a:cubicBezTo>
                    <a:pt x="-158" y="15626"/>
                    <a:pt x="-158" y="17798"/>
                    <a:pt x="302" y="19268"/>
                  </a:cubicBezTo>
                  <a:cubicBezTo>
                    <a:pt x="761" y="20738"/>
                    <a:pt x="1680" y="21505"/>
                    <a:pt x="2370" y="21505"/>
                  </a:cubicBezTo>
                  <a:cubicBezTo>
                    <a:pt x="3059" y="21505"/>
                    <a:pt x="3519" y="20738"/>
                    <a:pt x="3519" y="18565"/>
                  </a:cubicBezTo>
                  <a:cubicBezTo>
                    <a:pt x="3519" y="16393"/>
                    <a:pt x="3059" y="12814"/>
                    <a:pt x="3289" y="9810"/>
                  </a:cubicBezTo>
                  <a:cubicBezTo>
                    <a:pt x="3519" y="6807"/>
                    <a:pt x="4438" y="4378"/>
                    <a:pt x="5587" y="2909"/>
                  </a:cubicBezTo>
                  <a:cubicBezTo>
                    <a:pt x="6736" y="1439"/>
                    <a:pt x="8114" y="927"/>
                    <a:pt x="9953" y="544"/>
                  </a:cubicBezTo>
                  <a:cubicBezTo>
                    <a:pt x="11791" y="161"/>
                    <a:pt x="14089" y="-95"/>
                    <a:pt x="15927" y="33"/>
                  </a:cubicBezTo>
                  <a:cubicBezTo>
                    <a:pt x="17765" y="161"/>
                    <a:pt x="19144" y="672"/>
                    <a:pt x="20063" y="1758"/>
                  </a:cubicBezTo>
                  <a:cubicBezTo>
                    <a:pt x="20982" y="2845"/>
                    <a:pt x="21442" y="4506"/>
                    <a:pt x="20982" y="5593"/>
                  </a:cubicBezTo>
                  <a:cubicBezTo>
                    <a:pt x="20523" y="6679"/>
                    <a:pt x="19144" y="7190"/>
                    <a:pt x="16846" y="7574"/>
                  </a:cubicBezTo>
                  <a:cubicBezTo>
                    <a:pt x="14548" y="7957"/>
                    <a:pt x="11331" y="8213"/>
                    <a:pt x="9033" y="8085"/>
                  </a:cubicBezTo>
                  <a:cubicBezTo>
                    <a:pt x="6736" y="7957"/>
                    <a:pt x="5357" y="7446"/>
                    <a:pt x="3978" y="6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3621303" y="6033585"/>
              <a:ext cx="28113" cy="43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21600" y="1894"/>
                  </a:moveTo>
                  <a:cubicBezTo>
                    <a:pt x="17673" y="890"/>
                    <a:pt x="13745" y="-115"/>
                    <a:pt x="10800" y="11"/>
                  </a:cubicBezTo>
                  <a:cubicBezTo>
                    <a:pt x="7854" y="136"/>
                    <a:pt x="5891" y="1392"/>
                    <a:pt x="3927" y="3904"/>
                  </a:cubicBezTo>
                  <a:cubicBezTo>
                    <a:pt x="1964" y="6415"/>
                    <a:pt x="0" y="10183"/>
                    <a:pt x="0" y="13322"/>
                  </a:cubicBezTo>
                  <a:cubicBezTo>
                    <a:pt x="0" y="16462"/>
                    <a:pt x="1964" y="18973"/>
                    <a:pt x="3927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3741357" y="6114284"/>
              <a:ext cx="123365" cy="302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5" h="20980" fill="norm" stroke="1" extrusionOk="0">
                  <a:moveTo>
                    <a:pt x="2552" y="2923"/>
                  </a:moveTo>
                  <a:cubicBezTo>
                    <a:pt x="2552" y="7703"/>
                    <a:pt x="2552" y="12484"/>
                    <a:pt x="2552" y="15316"/>
                  </a:cubicBezTo>
                  <a:cubicBezTo>
                    <a:pt x="2552" y="18149"/>
                    <a:pt x="2552" y="19034"/>
                    <a:pt x="2552" y="19034"/>
                  </a:cubicBezTo>
                  <a:cubicBezTo>
                    <a:pt x="2552" y="19034"/>
                    <a:pt x="2552" y="18149"/>
                    <a:pt x="2552" y="15316"/>
                  </a:cubicBezTo>
                  <a:cubicBezTo>
                    <a:pt x="2552" y="12484"/>
                    <a:pt x="2552" y="7703"/>
                    <a:pt x="2975" y="4870"/>
                  </a:cubicBezTo>
                  <a:cubicBezTo>
                    <a:pt x="3399" y="2038"/>
                    <a:pt x="4246" y="1152"/>
                    <a:pt x="5728" y="533"/>
                  </a:cubicBezTo>
                  <a:cubicBezTo>
                    <a:pt x="7211" y="-87"/>
                    <a:pt x="9328" y="-441"/>
                    <a:pt x="12293" y="1064"/>
                  </a:cubicBezTo>
                  <a:cubicBezTo>
                    <a:pt x="15258" y="2569"/>
                    <a:pt x="19069" y="5933"/>
                    <a:pt x="20128" y="8854"/>
                  </a:cubicBezTo>
                  <a:cubicBezTo>
                    <a:pt x="21187" y="11775"/>
                    <a:pt x="19493" y="14254"/>
                    <a:pt x="16528" y="16113"/>
                  </a:cubicBezTo>
                  <a:cubicBezTo>
                    <a:pt x="13563" y="17972"/>
                    <a:pt x="9328" y="19211"/>
                    <a:pt x="6152" y="20008"/>
                  </a:cubicBezTo>
                  <a:cubicBezTo>
                    <a:pt x="2975" y="20805"/>
                    <a:pt x="858" y="21159"/>
                    <a:pt x="222" y="20893"/>
                  </a:cubicBezTo>
                  <a:cubicBezTo>
                    <a:pt x="-413" y="20628"/>
                    <a:pt x="434" y="19743"/>
                    <a:pt x="1281" y="18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3910088" y="6016537"/>
              <a:ext cx="135728" cy="438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45" fill="norm" stroke="1" extrusionOk="0">
                  <a:moveTo>
                    <a:pt x="1200" y="95"/>
                  </a:moveTo>
                  <a:cubicBezTo>
                    <a:pt x="3200" y="-30"/>
                    <a:pt x="5200" y="-155"/>
                    <a:pt x="7800" y="594"/>
                  </a:cubicBezTo>
                  <a:cubicBezTo>
                    <a:pt x="10400" y="1343"/>
                    <a:pt x="13600" y="2966"/>
                    <a:pt x="16400" y="5151"/>
                  </a:cubicBezTo>
                  <a:cubicBezTo>
                    <a:pt x="19200" y="7336"/>
                    <a:pt x="21600" y="10083"/>
                    <a:pt x="21200" y="12518"/>
                  </a:cubicBezTo>
                  <a:cubicBezTo>
                    <a:pt x="20800" y="14953"/>
                    <a:pt x="17600" y="17075"/>
                    <a:pt x="13600" y="18511"/>
                  </a:cubicBezTo>
                  <a:cubicBezTo>
                    <a:pt x="9600" y="19947"/>
                    <a:pt x="4800" y="20696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4324893" y="6114195"/>
              <a:ext cx="328879" cy="311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389" fill="norm" stroke="1" extrusionOk="0">
                  <a:moveTo>
                    <a:pt x="18534" y="1325"/>
                  </a:moveTo>
                  <a:cubicBezTo>
                    <a:pt x="19204" y="622"/>
                    <a:pt x="19874" y="-80"/>
                    <a:pt x="20125" y="8"/>
                  </a:cubicBezTo>
                  <a:cubicBezTo>
                    <a:pt x="20376" y="96"/>
                    <a:pt x="20208" y="974"/>
                    <a:pt x="19204" y="3344"/>
                  </a:cubicBezTo>
                  <a:cubicBezTo>
                    <a:pt x="18199" y="5715"/>
                    <a:pt x="16357" y="9579"/>
                    <a:pt x="14515" y="12564"/>
                  </a:cubicBezTo>
                  <a:cubicBezTo>
                    <a:pt x="12674" y="15549"/>
                    <a:pt x="10832" y="17657"/>
                    <a:pt x="8906" y="19061"/>
                  </a:cubicBezTo>
                  <a:cubicBezTo>
                    <a:pt x="6981" y="20466"/>
                    <a:pt x="4971" y="21169"/>
                    <a:pt x="3548" y="21344"/>
                  </a:cubicBezTo>
                  <a:cubicBezTo>
                    <a:pt x="2125" y="21520"/>
                    <a:pt x="1288" y="21169"/>
                    <a:pt x="785" y="20466"/>
                  </a:cubicBezTo>
                  <a:cubicBezTo>
                    <a:pt x="283" y="19764"/>
                    <a:pt x="115" y="18710"/>
                    <a:pt x="32" y="17657"/>
                  </a:cubicBezTo>
                  <a:cubicBezTo>
                    <a:pt x="-52" y="16603"/>
                    <a:pt x="-52" y="15549"/>
                    <a:pt x="1120" y="14408"/>
                  </a:cubicBezTo>
                  <a:cubicBezTo>
                    <a:pt x="2292" y="13266"/>
                    <a:pt x="4636" y="12037"/>
                    <a:pt x="7232" y="11861"/>
                  </a:cubicBezTo>
                  <a:cubicBezTo>
                    <a:pt x="9827" y="11686"/>
                    <a:pt x="12674" y="12564"/>
                    <a:pt x="15102" y="14320"/>
                  </a:cubicBezTo>
                  <a:cubicBezTo>
                    <a:pt x="17529" y="16076"/>
                    <a:pt x="19539" y="18710"/>
                    <a:pt x="21548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5148602" y="6187139"/>
              <a:ext cx="103183" cy="318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521" fill="norm" stroke="1" extrusionOk="0">
                  <a:moveTo>
                    <a:pt x="21271" y="0"/>
                  </a:moveTo>
                  <a:cubicBezTo>
                    <a:pt x="17056" y="3974"/>
                    <a:pt x="12842" y="7949"/>
                    <a:pt x="9417" y="11232"/>
                  </a:cubicBezTo>
                  <a:cubicBezTo>
                    <a:pt x="5993" y="14515"/>
                    <a:pt x="3359" y="17107"/>
                    <a:pt x="1778" y="18835"/>
                  </a:cubicBezTo>
                  <a:cubicBezTo>
                    <a:pt x="198" y="20563"/>
                    <a:pt x="-329" y="21427"/>
                    <a:pt x="198" y="21514"/>
                  </a:cubicBezTo>
                  <a:cubicBezTo>
                    <a:pt x="725" y="21600"/>
                    <a:pt x="2305" y="20909"/>
                    <a:pt x="3886" y="20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5313119" y="6211343"/>
              <a:ext cx="59678" cy="274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506" fill="norm" stroke="1" extrusionOk="0">
                  <a:moveTo>
                    <a:pt x="10800" y="2306"/>
                  </a:moveTo>
                  <a:cubicBezTo>
                    <a:pt x="14400" y="1106"/>
                    <a:pt x="18000" y="-94"/>
                    <a:pt x="19800" y="6"/>
                  </a:cubicBezTo>
                  <a:cubicBezTo>
                    <a:pt x="21600" y="106"/>
                    <a:pt x="21600" y="1506"/>
                    <a:pt x="18450" y="4906"/>
                  </a:cubicBezTo>
                  <a:cubicBezTo>
                    <a:pt x="15300" y="8306"/>
                    <a:pt x="9000" y="13706"/>
                    <a:pt x="5400" y="16806"/>
                  </a:cubicBezTo>
                  <a:cubicBezTo>
                    <a:pt x="1800" y="19906"/>
                    <a:pt x="900" y="20706"/>
                    <a:pt x="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5039927" y="6210079"/>
              <a:ext cx="518532" cy="69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0847" fill="norm" stroke="1" extrusionOk="0">
                  <a:moveTo>
                    <a:pt x="518" y="20847"/>
                  </a:moveTo>
                  <a:cubicBezTo>
                    <a:pt x="201" y="16218"/>
                    <a:pt x="-117" y="11590"/>
                    <a:pt x="42" y="8504"/>
                  </a:cubicBezTo>
                  <a:cubicBezTo>
                    <a:pt x="201" y="5418"/>
                    <a:pt x="836" y="3876"/>
                    <a:pt x="2689" y="2333"/>
                  </a:cubicBezTo>
                  <a:cubicBezTo>
                    <a:pt x="4542" y="790"/>
                    <a:pt x="7612" y="-753"/>
                    <a:pt x="10948" y="404"/>
                  </a:cubicBezTo>
                  <a:cubicBezTo>
                    <a:pt x="14283" y="1561"/>
                    <a:pt x="17883" y="5418"/>
                    <a:pt x="21483" y="9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5052447" y="6647149"/>
              <a:ext cx="7668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5075447" y="6562814"/>
              <a:ext cx="3833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5129115" y="6670150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5136782" y="6708485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5386555" y="6616482"/>
              <a:ext cx="26234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082"/>
                    <a:pt x="4448" y="10165"/>
                    <a:pt x="1502" y="13765"/>
                  </a:cubicBezTo>
                  <a:cubicBezTo>
                    <a:pt x="-1443" y="17365"/>
                    <a:pt x="521" y="19482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5260062" y="5945346"/>
              <a:ext cx="124615" cy="157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124" fill="norm" stroke="1" extrusionOk="0">
                  <a:moveTo>
                    <a:pt x="3785" y="7753"/>
                  </a:moveTo>
                  <a:cubicBezTo>
                    <a:pt x="2921" y="9467"/>
                    <a:pt x="2057" y="11181"/>
                    <a:pt x="1409" y="13238"/>
                  </a:cubicBezTo>
                  <a:cubicBezTo>
                    <a:pt x="761" y="15295"/>
                    <a:pt x="329" y="17695"/>
                    <a:pt x="113" y="17524"/>
                  </a:cubicBezTo>
                  <a:cubicBezTo>
                    <a:pt x="-103" y="17353"/>
                    <a:pt x="-103" y="14610"/>
                    <a:pt x="977" y="11524"/>
                  </a:cubicBezTo>
                  <a:cubicBezTo>
                    <a:pt x="2057" y="8438"/>
                    <a:pt x="4217" y="5010"/>
                    <a:pt x="6377" y="2781"/>
                  </a:cubicBezTo>
                  <a:cubicBezTo>
                    <a:pt x="8537" y="553"/>
                    <a:pt x="10697" y="-476"/>
                    <a:pt x="13289" y="210"/>
                  </a:cubicBezTo>
                  <a:cubicBezTo>
                    <a:pt x="15881" y="895"/>
                    <a:pt x="18905" y="3295"/>
                    <a:pt x="20201" y="7067"/>
                  </a:cubicBezTo>
                  <a:cubicBezTo>
                    <a:pt x="21497" y="10838"/>
                    <a:pt x="21065" y="15981"/>
                    <a:pt x="20633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5681128" y="6162050"/>
              <a:ext cx="102456" cy="423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447" fill="norm" stroke="1" extrusionOk="0">
                  <a:moveTo>
                    <a:pt x="15805" y="3598"/>
                  </a:moveTo>
                  <a:cubicBezTo>
                    <a:pt x="17385" y="3081"/>
                    <a:pt x="18966" y="2563"/>
                    <a:pt x="20020" y="1916"/>
                  </a:cubicBezTo>
                  <a:cubicBezTo>
                    <a:pt x="21073" y="1270"/>
                    <a:pt x="21600" y="494"/>
                    <a:pt x="20546" y="170"/>
                  </a:cubicBezTo>
                  <a:cubicBezTo>
                    <a:pt x="19493" y="-153"/>
                    <a:pt x="16859" y="-24"/>
                    <a:pt x="13698" y="623"/>
                  </a:cubicBezTo>
                  <a:cubicBezTo>
                    <a:pt x="10537" y="1270"/>
                    <a:pt x="6849" y="2434"/>
                    <a:pt x="4478" y="4697"/>
                  </a:cubicBezTo>
                  <a:cubicBezTo>
                    <a:pt x="2107" y="6961"/>
                    <a:pt x="1054" y="10324"/>
                    <a:pt x="527" y="13299"/>
                  </a:cubicBezTo>
                  <a:cubicBezTo>
                    <a:pt x="0" y="16273"/>
                    <a:pt x="0" y="18860"/>
                    <a:pt x="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5596792" y="6378810"/>
              <a:ext cx="30667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6560"/>
                    <a:pt x="3600" y="11520"/>
                    <a:pt x="7200" y="7920"/>
                  </a:cubicBezTo>
                  <a:cubicBezTo>
                    <a:pt x="10800" y="4320"/>
                    <a:pt x="162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5897237" y="6197834"/>
              <a:ext cx="159567" cy="341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4" h="21410" fill="norm" stroke="1" extrusionOk="0">
                  <a:moveTo>
                    <a:pt x="19452" y="4130"/>
                  </a:moveTo>
                  <a:cubicBezTo>
                    <a:pt x="18798" y="2690"/>
                    <a:pt x="18143" y="1250"/>
                    <a:pt x="16998" y="530"/>
                  </a:cubicBezTo>
                  <a:cubicBezTo>
                    <a:pt x="15852" y="-190"/>
                    <a:pt x="14216" y="-190"/>
                    <a:pt x="11761" y="610"/>
                  </a:cubicBezTo>
                  <a:cubicBezTo>
                    <a:pt x="9307" y="1410"/>
                    <a:pt x="6034" y="3010"/>
                    <a:pt x="3416" y="5810"/>
                  </a:cubicBezTo>
                  <a:cubicBezTo>
                    <a:pt x="798" y="8610"/>
                    <a:pt x="-1166" y="12610"/>
                    <a:pt x="798" y="15410"/>
                  </a:cubicBezTo>
                  <a:cubicBezTo>
                    <a:pt x="2761" y="18210"/>
                    <a:pt x="8652" y="19810"/>
                    <a:pt x="12579" y="20610"/>
                  </a:cubicBezTo>
                  <a:cubicBezTo>
                    <a:pt x="16507" y="21410"/>
                    <a:pt x="18470" y="21410"/>
                    <a:pt x="20434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6133471" y="6231774"/>
              <a:ext cx="207006" cy="308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1702"/>
                  </a:moveTo>
                  <a:cubicBezTo>
                    <a:pt x="0" y="810"/>
                    <a:pt x="0" y="-83"/>
                    <a:pt x="533" y="6"/>
                  </a:cubicBezTo>
                  <a:cubicBezTo>
                    <a:pt x="1067" y="96"/>
                    <a:pt x="2133" y="1167"/>
                    <a:pt x="4533" y="3487"/>
                  </a:cubicBezTo>
                  <a:cubicBezTo>
                    <a:pt x="6933" y="5808"/>
                    <a:pt x="10667" y="9378"/>
                    <a:pt x="13733" y="12591"/>
                  </a:cubicBezTo>
                  <a:cubicBezTo>
                    <a:pt x="16800" y="15805"/>
                    <a:pt x="19200" y="18661"/>
                    <a:pt x="21600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6187139" y="6223372"/>
              <a:ext cx="168672" cy="362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21600" y="1030"/>
                  </a:moveTo>
                  <a:cubicBezTo>
                    <a:pt x="20618" y="426"/>
                    <a:pt x="19636" y="-178"/>
                    <a:pt x="18491" y="49"/>
                  </a:cubicBezTo>
                  <a:cubicBezTo>
                    <a:pt x="17345" y="275"/>
                    <a:pt x="16036" y="1333"/>
                    <a:pt x="13582" y="3900"/>
                  </a:cubicBezTo>
                  <a:cubicBezTo>
                    <a:pt x="11127" y="6468"/>
                    <a:pt x="7527" y="10546"/>
                    <a:pt x="5073" y="13719"/>
                  </a:cubicBezTo>
                  <a:cubicBezTo>
                    <a:pt x="2618" y="16891"/>
                    <a:pt x="1309" y="19156"/>
                    <a:pt x="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6413530" y="6524480"/>
              <a:ext cx="1894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506"/>
                    <a:pt x="-1582" y="11012"/>
                    <a:pt x="1118" y="14612"/>
                  </a:cubicBezTo>
                  <a:cubicBezTo>
                    <a:pt x="3818" y="18212"/>
                    <a:pt x="11918" y="19906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6438785" y="6363476"/>
              <a:ext cx="33388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36" h="20825" fill="norm" stroke="1" extrusionOk="0">
                  <a:moveTo>
                    <a:pt x="8818" y="5400"/>
                  </a:moveTo>
                  <a:cubicBezTo>
                    <a:pt x="3418" y="10800"/>
                    <a:pt x="-1982" y="16200"/>
                    <a:pt x="718" y="18900"/>
                  </a:cubicBezTo>
                  <a:cubicBezTo>
                    <a:pt x="3418" y="21600"/>
                    <a:pt x="14218" y="21600"/>
                    <a:pt x="16918" y="18000"/>
                  </a:cubicBezTo>
                  <a:cubicBezTo>
                    <a:pt x="19618" y="14400"/>
                    <a:pt x="14218" y="7200"/>
                    <a:pt x="88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6586383" y="6087470"/>
              <a:ext cx="37767" cy="741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540" fill="norm" stroke="1" extrusionOk="0">
                  <a:moveTo>
                    <a:pt x="21280" y="0"/>
                  </a:moveTo>
                  <a:cubicBezTo>
                    <a:pt x="16960" y="1262"/>
                    <a:pt x="12640" y="2524"/>
                    <a:pt x="9760" y="4751"/>
                  </a:cubicBezTo>
                  <a:cubicBezTo>
                    <a:pt x="6880" y="6977"/>
                    <a:pt x="5440" y="10169"/>
                    <a:pt x="4000" y="12990"/>
                  </a:cubicBezTo>
                  <a:cubicBezTo>
                    <a:pt x="2560" y="15810"/>
                    <a:pt x="1120" y="18260"/>
                    <a:pt x="400" y="19670"/>
                  </a:cubicBezTo>
                  <a:cubicBezTo>
                    <a:pt x="-320" y="21080"/>
                    <a:pt x="-320" y="21452"/>
                    <a:pt x="2560" y="21526"/>
                  </a:cubicBezTo>
                  <a:cubicBezTo>
                    <a:pt x="5440" y="21600"/>
                    <a:pt x="11200" y="21377"/>
                    <a:pt x="16960" y="2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6708484" y="6363476"/>
              <a:ext cx="23001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00"/>
                    <a:pt x="7200" y="10000"/>
                    <a:pt x="4800" y="13100"/>
                  </a:cubicBezTo>
                  <a:cubicBezTo>
                    <a:pt x="2400" y="16200"/>
                    <a:pt x="4800" y="17400"/>
                    <a:pt x="6000" y="18500"/>
                  </a:cubicBezTo>
                  <a:cubicBezTo>
                    <a:pt x="7200" y="19600"/>
                    <a:pt x="7200" y="20600"/>
                    <a:pt x="6000" y="21100"/>
                  </a:cubicBezTo>
                  <a:cubicBezTo>
                    <a:pt x="4800" y="21600"/>
                    <a:pt x="24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6716151" y="6289981"/>
              <a:ext cx="102620" cy="19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0768" fill="norm" stroke="1" extrusionOk="0">
                  <a:moveTo>
                    <a:pt x="0" y="7669"/>
                  </a:moveTo>
                  <a:cubicBezTo>
                    <a:pt x="2107" y="5269"/>
                    <a:pt x="4215" y="2869"/>
                    <a:pt x="6585" y="1402"/>
                  </a:cubicBezTo>
                  <a:cubicBezTo>
                    <a:pt x="8956" y="-65"/>
                    <a:pt x="11590" y="-598"/>
                    <a:pt x="14488" y="869"/>
                  </a:cubicBezTo>
                  <a:cubicBezTo>
                    <a:pt x="17385" y="2335"/>
                    <a:pt x="20546" y="5802"/>
                    <a:pt x="21073" y="9135"/>
                  </a:cubicBezTo>
                  <a:cubicBezTo>
                    <a:pt x="21600" y="12469"/>
                    <a:pt x="19493" y="15669"/>
                    <a:pt x="16859" y="17535"/>
                  </a:cubicBezTo>
                  <a:cubicBezTo>
                    <a:pt x="14224" y="19402"/>
                    <a:pt x="11063" y="19935"/>
                    <a:pt x="8166" y="20335"/>
                  </a:cubicBezTo>
                  <a:cubicBezTo>
                    <a:pt x="5268" y="20735"/>
                    <a:pt x="2634" y="21002"/>
                    <a:pt x="1317" y="20469"/>
                  </a:cubicBezTo>
                  <a:cubicBezTo>
                    <a:pt x="0" y="19935"/>
                    <a:pt x="0" y="18602"/>
                    <a:pt x="0" y="17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6892489" y="6133471"/>
              <a:ext cx="159238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5063" y="0"/>
                  </a:moveTo>
                  <a:cubicBezTo>
                    <a:pt x="8775" y="775"/>
                    <a:pt x="12488" y="1551"/>
                    <a:pt x="15694" y="3268"/>
                  </a:cubicBezTo>
                  <a:cubicBezTo>
                    <a:pt x="18900" y="4985"/>
                    <a:pt x="21600" y="7643"/>
                    <a:pt x="20925" y="10412"/>
                  </a:cubicBezTo>
                  <a:cubicBezTo>
                    <a:pt x="20250" y="13182"/>
                    <a:pt x="16200" y="16062"/>
                    <a:pt x="12150" y="17945"/>
                  </a:cubicBezTo>
                  <a:cubicBezTo>
                    <a:pt x="8100" y="19828"/>
                    <a:pt x="4050" y="207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5282452" y="6822015"/>
              <a:ext cx="1280363" cy="78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21305"/>
                  </a:moveTo>
                  <a:cubicBezTo>
                    <a:pt x="1595" y="19911"/>
                    <a:pt x="3190" y="18518"/>
                    <a:pt x="4743" y="15731"/>
                  </a:cubicBezTo>
                  <a:cubicBezTo>
                    <a:pt x="6295" y="12944"/>
                    <a:pt x="7804" y="8763"/>
                    <a:pt x="9420" y="5628"/>
                  </a:cubicBezTo>
                  <a:cubicBezTo>
                    <a:pt x="11037" y="2492"/>
                    <a:pt x="12762" y="402"/>
                    <a:pt x="14357" y="53"/>
                  </a:cubicBezTo>
                  <a:cubicBezTo>
                    <a:pt x="15952" y="-295"/>
                    <a:pt x="17418" y="1099"/>
                    <a:pt x="18604" y="3537"/>
                  </a:cubicBezTo>
                  <a:cubicBezTo>
                    <a:pt x="19789" y="5976"/>
                    <a:pt x="20695" y="9460"/>
                    <a:pt x="21600" y="12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5619793" y="6957317"/>
              <a:ext cx="1081025" cy="7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1634" y="17603"/>
                    <a:pt x="3268" y="13879"/>
                    <a:pt x="5030" y="10899"/>
                  </a:cubicBezTo>
                  <a:cubicBezTo>
                    <a:pt x="6791" y="7920"/>
                    <a:pt x="8681" y="5686"/>
                    <a:pt x="10621" y="3824"/>
                  </a:cubicBezTo>
                  <a:cubicBezTo>
                    <a:pt x="12562" y="1962"/>
                    <a:pt x="14553" y="472"/>
                    <a:pt x="16391" y="99"/>
                  </a:cubicBezTo>
                  <a:cubicBezTo>
                    <a:pt x="18230" y="-273"/>
                    <a:pt x="19915" y="472"/>
                    <a:pt x="21600" y="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7398500" y="6907822"/>
              <a:ext cx="184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7352498" y="7007491"/>
              <a:ext cx="207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8119183" y="6739152"/>
              <a:ext cx="92003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8226518" y="6777486"/>
              <a:ext cx="1533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6000"/>
                    <a:pt x="7200" y="12000"/>
                    <a:pt x="3600" y="15600"/>
                  </a:cubicBezTo>
                  <a:cubicBezTo>
                    <a:pt x="0" y="19200"/>
                    <a:pt x="0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8019453" y="6726373"/>
              <a:ext cx="406404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408" y="21600"/>
                  </a:moveTo>
                  <a:cubicBezTo>
                    <a:pt x="138" y="18189"/>
                    <a:pt x="-132" y="14779"/>
                    <a:pt x="70" y="11937"/>
                  </a:cubicBezTo>
                  <a:cubicBezTo>
                    <a:pt x="273" y="9095"/>
                    <a:pt x="948" y="6821"/>
                    <a:pt x="3310" y="4547"/>
                  </a:cubicBezTo>
                  <a:cubicBezTo>
                    <a:pt x="5673" y="2274"/>
                    <a:pt x="9723" y="0"/>
                    <a:pt x="13030" y="0"/>
                  </a:cubicBezTo>
                  <a:cubicBezTo>
                    <a:pt x="16338" y="0"/>
                    <a:pt x="18903" y="2274"/>
                    <a:pt x="21468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8019514" y="7122493"/>
              <a:ext cx="1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8004180" y="704582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8065515" y="7153160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8042515" y="7214495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8287853" y="7137827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8104362" y="6486146"/>
              <a:ext cx="12215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610" y="0"/>
                  </a:moveTo>
                  <a:cubicBezTo>
                    <a:pt x="2160" y="3600"/>
                    <a:pt x="1710" y="7200"/>
                    <a:pt x="1260" y="9900"/>
                  </a:cubicBezTo>
                  <a:cubicBezTo>
                    <a:pt x="810" y="12600"/>
                    <a:pt x="360" y="14400"/>
                    <a:pt x="135" y="14220"/>
                  </a:cubicBezTo>
                  <a:cubicBezTo>
                    <a:pt x="-90" y="14040"/>
                    <a:pt x="-90" y="11880"/>
                    <a:pt x="585" y="9540"/>
                  </a:cubicBezTo>
                  <a:cubicBezTo>
                    <a:pt x="1260" y="7200"/>
                    <a:pt x="2610" y="4680"/>
                    <a:pt x="4410" y="2880"/>
                  </a:cubicBezTo>
                  <a:cubicBezTo>
                    <a:pt x="6210" y="1080"/>
                    <a:pt x="8460" y="0"/>
                    <a:pt x="11385" y="2160"/>
                  </a:cubicBezTo>
                  <a:cubicBezTo>
                    <a:pt x="14310" y="4320"/>
                    <a:pt x="17910" y="9720"/>
                    <a:pt x="19710" y="13500"/>
                  </a:cubicBezTo>
                  <a:cubicBezTo>
                    <a:pt x="21510" y="17280"/>
                    <a:pt x="21510" y="19440"/>
                    <a:pt x="215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9477615" y="3618748"/>
              <a:ext cx="301933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600" fill="norm" stroke="1" extrusionOk="0">
                  <a:moveTo>
                    <a:pt x="155" y="15120"/>
                  </a:moveTo>
                  <a:cubicBezTo>
                    <a:pt x="63" y="15840"/>
                    <a:pt x="-28" y="16560"/>
                    <a:pt x="9" y="16920"/>
                  </a:cubicBezTo>
                  <a:cubicBezTo>
                    <a:pt x="45" y="17280"/>
                    <a:pt x="209" y="17280"/>
                    <a:pt x="620" y="16560"/>
                  </a:cubicBezTo>
                  <a:cubicBezTo>
                    <a:pt x="1031" y="15840"/>
                    <a:pt x="1688" y="14400"/>
                    <a:pt x="2382" y="13320"/>
                  </a:cubicBezTo>
                  <a:cubicBezTo>
                    <a:pt x="3076" y="12240"/>
                    <a:pt x="3806" y="11520"/>
                    <a:pt x="4491" y="11160"/>
                  </a:cubicBezTo>
                  <a:cubicBezTo>
                    <a:pt x="5176" y="10800"/>
                    <a:pt x="5815" y="10800"/>
                    <a:pt x="6454" y="10080"/>
                  </a:cubicBezTo>
                  <a:cubicBezTo>
                    <a:pt x="7093" y="9360"/>
                    <a:pt x="7732" y="7920"/>
                    <a:pt x="8408" y="6120"/>
                  </a:cubicBezTo>
                  <a:cubicBezTo>
                    <a:pt x="9083" y="4320"/>
                    <a:pt x="9795" y="2160"/>
                    <a:pt x="10507" y="1080"/>
                  </a:cubicBezTo>
                  <a:cubicBezTo>
                    <a:pt x="11219" y="0"/>
                    <a:pt x="11931" y="0"/>
                    <a:pt x="12634" y="0"/>
                  </a:cubicBezTo>
                  <a:cubicBezTo>
                    <a:pt x="13337" y="0"/>
                    <a:pt x="14031" y="0"/>
                    <a:pt x="14752" y="360"/>
                  </a:cubicBezTo>
                  <a:cubicBezTo>
                    <a:pt x="15474" y="720"/>
                    <a:pt x="16222" y="1440"/>
                    <a:pt x="16934" y="2520"/>
                  </a:cubicBezTo>
                  <a:cubicBezTo>
                    <a:pt x="17646" y="3600"/>
                    <a:pt x="18322" y="5040"/>
                    <a:pt x="19034" y="7560"/>
                  </a:cubicBezTo>
                  <a:cubicBezTo>
                    <a:pt x="19746" y="10080"/>
                    <a:pt x="20495" y="13680"/>
                    <a:pt x="20924" y="16200"/>
                  </a:cubicBezTo>
                  <a:cubicBezTo>
                    <a:pt x="21353" y="18720"/>
                    <a:pt x="21462" y="20160"/>
                    <a:pt x="215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0021436" y="3703022"/>
              <a:ext cx="2667184" cy="155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28" fill="norm" stroke="1" extrusionOk="0">
                  <a:moveTo>
                    <a:pt x="800" y="107"/>
                  </a:moveTo>
                  <a:cubicBezTo>
                    <a:pt x="696" y="36"/>
                    <a:pt x="593" y="-35"/>
                    <a:pt x="541" y="18"/>
                  </a:cubicBezTo>
                  <a:cubicBezTo>
                    <a:pt x="490" y="71"/>
                    <a:pt x="490" y="249"/>
                    <a:pt x="490" y="1100"/>
                  </a:cubicBezTo>
                  <a:cubicBezTo>
                    <a:pt x="490" y="1951"/>
                    <a:pt x="490" y="3476"/>
                    <a:pt x="490" y="4984"/>
                  </a:cubicBezTo>
                  <a:cubicBezTo>
                    <a:pt x="490" y="6491"/>
                    <a:pt x="490" y="7981"/>
                    <a:pt x="479" y="9364"/>
                  </a:cubicBezTo>
                  <a:cubicBezTo>
                    <a:pt x="469" y="10747"/>
                    <a:pt x="448" y="12024"/>
                    <a:pt x="407" y="13301"/>
                  </a:cubicBezTo>
                  <a:cubicBezTo>
                    <a:pt x="365" y="14578"/>
                    <a:pt x="303" y="15855"/>
                    <a:pt x="231" y="17061"/>
                  </a:cubicBezTo>
                  <a:cubicBezTo>
                    <a:pt x="159" y="18266"/>
                    <a:pt x="76" y="19401"/>
                    <a:pt x="34" y="20058"/>
                  </a:cubicBezTo>
                  <a:cubicBezTo>
                    <a:pt x="-7" y="20714"/>
                    <a:pt x="-7" y="20891"/>
                    <a:pt x="14" y="21068"/>
                  </a:cubicBezTo>
                  <a:cubicBezTo>
                    <a:pt x="34" y="21246"/>
                    <a:pt x="76" y="21423"/>
                    <a:pt x="148" y="21494"/>
                  </a:cubicBezTo>
                  <a:cubicBezTo>
                    <a:pt x="221" y="21565"/>
                    <a:pt x="324" y="21530"/>
                    <a:pt x="655" y="21334"/>
                  </a:cubicBezTo>
                  <a:cubicBezTo>
                    <a:pt x="986" y="21139"/>
                    <a:pt x="1545" y="20785"/>
                    <a:pt x="2207" y="20519"/>
                  </a:cubicBezTo>
                  <a:cubicBezTo>
                    <a:pt x="2869" y="20253"/>
                    <a:pt x="3634" y="20075"/>
                    <a:pt x="4400" y="19916"/>
                  </a:cubicBezTo>
                  <a:cubicBezTo>
                    <a:pt x="5165" y="19756"/>
                    <a:pt x="5931" y="19614"/>
                    <a:pt x="6748" y="19508"/>
                  </a:cubicBezTo>
                  <a:cubicBezTo>
                    <a:pt x="7565" y="19401"/>
                    <a:pt x="8434" y="19331"/>
                    <a:pt x="9303" y="19277"/>
                  </a:cubicBezTo>
                  <a:cubicBezTo>
                    <a:pt x="10172" y="19224"/>
                    <a:pt x="11041" y="19189"/>
                    <a:pt x="11890" y="19153"/>
                  </a:cubicBezTo>
                  <a:cubicBezTo>
                    <a:pt x="12738" y="19118"/>
                    <a:pt x="13565" y="19082"/>
                    <a:pt x="14372" y="19082"/>
                  </a:cubicBezTo>
                  <a:cubicBezTo>
                    <a:pt x="15179" y="19082"/>
                    <a:pt x="15965" y="19118"/>
                    <a:pt x="16669" y="19171"/>
                  </a:cubicBezTo>
                  <a:cubicBezTo>
                    <a:pt x="17372" y="19224"/>
                    <a:pt x="17993" y="19295"/>
                    <a:pt x="18624" y="19313"/>
                  </a:cubicBezTo>
                  <a:cubicBezTo>
                    <a:pt x="19255" y="19331"/>
                    <a:pt x="19896" y="19295"/>
                    <a:pt x="20393" y="19171"/>
                  </a:cubicBezTo>
                  <a:cubicBezTo>
                    <a:pt x="20890" y="19047"/>
                    <a:pt x="21241" y="18834"/>
                    <a:pt x="21593" y="18621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0242897" y="4008390"/>
              <a:ext cx="74615" cy="34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526" fill="norm" stroke="1" extrusionOk="0">
                  <a:moveTo>
                    <a:pt x="17280" y="3420"/>
                  </a:moveTo>
                  <a:cubicBezTo>
                    <a:pt x="19440" y="2785"/>
                    <a:pt x="21600" y="2150"/>
                    <a:pt x="20880" y="1435"/>
                  </a:cubicBezTo>
                  <a:cubicBezTo>
                    <a:pt x="20160" y="720"/>
                    <a:pt x="16560" y="-74"/>
                    <a:pt x="13680" y="5"/>
                  </a:cubicBezTo>
                  <a:cubicBezTo>
                    <a:pt x="10800" y="85"/>
                    <a:pt x="8640" y="1038"/>
                    <a:pt x="7200" y="3182"/>
                  </a:cubicBezTo>
                  <a:cubicBezTo>
                    <a:pt x="5760" y="5326"/>
                    <a:pt x="5040" y="8661"/>
                    <a:pt x="5040" y="11600"/>
                  </a:cubicBezTo>
                  <a:cubicBezTo>
                    <a:pt x="5040" y="14538"/>
                    <a:pt x="5760" y="17079"/>
                    <a:pt x="5040" y="18667"/>
                  </a:cubicBezTo>
                  <a:cubicBezTo>
                    <a:pt x="4320" y="20255"/>
                    <a:pt x="2160" y="20891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0173895" y="4201427"/>
              <a:ext cx="15333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560"/>
                    <a:pt x="10800" y="11520"/>
                    <a:pt x="14400" y="7920"/>
                  </a:cubicBezTo>
                  <a:cubicBezTo>
                    <a:pt x="18000" y="4320"/>
                    <a:pt x="198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0396208" y="4048091"/>
              <a:ext cx="130364" cy="259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275" fill="norm" stroke="1" extrusionOk="0">
                  <a:moveTo>
                    <a:pt x="13712" y="0"/>
                  </a:moveTo>
                  <a:cubicBezTo>
                    <a:pt x="11220" y="0"/>
                    <a:pt x="8727" y="0"/>
                    <a:pt x="6651" y="1363"/>
                  </a:cubicBezTo>
                  <a:cubicBezTo>
                    <a:pt x="4574" y="2726"/>
                    <a:pt x="2912" y="5452"/>
                    <a:pt x="1666" y="8284"/>
                  </a:cubicBezTo>
                  <a:cubicBezTo>
                    <a:pt x="420" y="11115"/>
                    <a:pt x="-411" y="14050"/>
                    <a:pt x="212" y="16462"/>
                  </a:cubicBezTo>
                  <a:cubicBezTo>
                    <a:pt x="835" y="18874"/>
                    <a:pt x="2912" y="20761"/>
                    <a:pt x="6651" y="21181"/>
                  </a:cubicBezTo>
                  <a:cubicBezTo>
                    <a:pt x="10389" y="21600"/>
                    <a:pt x="15789" y="20551"/>
                    <a:pt x="21189" y="195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0526571" y="4109426"/>
              <a:ext cx="12267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0576072" y="4086425"/>
              <a:ext cx="96169" cy="2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19" fill="norm" stroke="1" extrusionOk="0">
                  <a:moveTo>
                    <a:pt x="21390" y="0"/>
                  </a:moveTo>
                  <a:cubicBezTo>
                    <a:pt x="15706" y="5133"/>
                    <a:pt x="10022" y="10265"/>
                    <a:pt x="6611" y="13366"/>
                  </a:cubicBezTo>
                  <a:cubicBezTo>
                    <a:pt x="3201" y="16467"/>
                    <a:pt x="2064" y="17537"/>
                    <a:pt x="1211" y="18606"/>
                  </a:cubicBezTo>
                  <a:cubicBezTo>
                    <a:pt x="358" y="19675"/>
                    <a:pt x="-210" y="20745"/>
                    <a:pt x="74" y="21172"/>
                  </a:cubicBezTo>
                  <a:cubicBezTo>
                    <a:pt x="358" y="21600"/>
                    <a:pt x="1495" y="21386"/>
                    <a:pt x="2632" y="2117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10710574" y="4293430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10711712" y="4163093"/>
              <a:ext cx="21864" cy="5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19981" fill="norm" stroke="1" extrusionOk="0">
                  <a:moveTo>
                    <a:pt x="13332" y="14087"/>
                  </a:moveTo>
                  <a:cubicBezTo>
                    <a:pt x="6132" y="17843"/>
                    <a:pt x="-1068" y="21600"/>
                    <a:pt x="132" y="19252"/>
                  </a:cubicBezTo>
                  <a:cubicBezTo>
                    <a:pt x="1332" y="16904"/>
                    <a:pt x="10932" y="8452"/>
                    <a:pt x="20532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10787243" y="4048091"/>
              <a:ext cx="80817" cy="33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82" fill="norm" stroke="1" extrusionOk="0">
                  <a:moveTo>
                    <a:pt x="0" y="0"/>
                  </a:moveTo>
                  <a:cubicBezTo>
                    <a:pt x="3375" y="0"/>
                    <a:pt x="6750" y="0"/>
                    <a:pt x="10125" y="1319"/>
                  </a:cubicBezTo>
                  <a:cubicBezTo>
                    <a:pt x="13500" y="2638"/>
                    <a:pt x="16875" y="5276"/>
                    <a:pt x="18900" y="8327"/>
                  </a:cubicBezTo>
                  <a:cubicBezTo>
                    <a:pt x="20925" y="11377"/>
                    <a:pt x="21600" y="14840"/>
                    <a:pt x="21262" y="17066"/>
                  </a:cubicBezTo>
                  <a:cubicBezTo>
                    <a:pt x="20925" y="19292"/>
                    <a:pt x="19575" y="20281"/>
                    <a:pt x="17212" y="20858"/>
                  </a:cubicBezTo>
                  <a:cubicBezTo>
                    <a:pt x="14850" y="21435"/>
                    <a:pt x="11475" y="21600"/>
                    <a:pt x="9450" y="21023"/>
                  </a:cubicBezTo>
                  <a:cubicBezTo>
                    <a:pt x="7425" y="20446"/>
                    <a:pt x="6750" y="19127"/>
                    <a:pt x="6075" y="178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10963580" y="4170760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10940579" y="4262762"/>
              <a:ext cx="138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1339255" y="4073387"/>
              <a:ext cx="143508" cy="40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2" h="21280" fill="norm" stroke="1" extrusionOk="0">
                  <a:moveTo>
                    <a:pt x="0" y="6359"/>
                  </a:moveTo>
                  <a:cubicBezTo>
                    <a:pt x="745" y="9329"/>
                    <a:pt x="1490" y="12299"/>
                    <a:pt x="1862" y="14459"/>
                  </a:cubicBezTo>
                  <a:cubicBezTo>
                    <a:pt x="2235" y="16619"/>
                    <a:pt x="2235" y="17969"/>
                    <a:pt x="2235" y="19117"/>
                  </a:cubicBezTo>
                  <a:cubicBezTo>
                    <a:pt x="2235" y="20264"/>
                    <a:pt x="2235" y="21209"/>
                    <a:pt x="2421" y="21277"/>
                  </a:cubicBezTo>
                  <a:cubicBezTo>
                    <a:pt x="2607" y="21344"/>
                    <a:pt x="2979" y="20534"/>
                    <a:pt x="3538" y="18307"/>
                  </a:cubicBezTo>
                  <a:cubicBezTo>
                    <a:pt x="4097" y="16079"/>
                    <a:pt x="4841" y="12434"/>
                    <a:pt x="5772" y="9532"/>
                  </a:cubicBezTo>
                  <a:cubicBezTo>
                    <a:pt x="6703" y="6629"/>
                    <a:pt x="7821" y="4469"/>
                    <a:pt x="8938" y="3051"/>
                  </a:cubicBezTo>
                  <a:cubicBezTo>
                    <a:pt x="10055" y="1634"/>
                    <a:pt x="11172" y="959"/>
                    <a:pt x="13034" y="486"/>
                  </a:cubicBezTo>
                  <a:cubicBezTo>
                    <a:pt x="14897" y="14"/>
                    <a:pt x="17503" y="-256"/>
                    <a:pt x="19179" y="352"/>
                  </a:cubicBezTo>
                  <a:cubicBezTo>
                    <a:pt x="20855" y="959"/>
                    <a:pt x="21600" y="2444"/>
                    <a:pt x="20110" y="3929"/>
                  </a:cubicBezTo>
                  <a:cubicBezTo>
                    <a:pt x="18621" y="5414"/>
                    <a:pt x="14897" y="6899"/>
                    <a:pt x="12103" y="7641"/>
                  </a:cubicBezTo>
                  <a:cubicBezTo>
                    <a:pt x="9310" y="8384"/>
                    <a:pt x="7448" y="8384"/>
                    <a:pt x="6145" y="8046"/>
                  </a:cubicBezTo>
                  <a:cubicBezTo>
                    <a:pt x="4841" y="7709"/>
                    <a:pt x="4097" y="7034"/>
                    <a:pt x="4283" y="6359"/>
                  </a:cubicBezTo>
                  <a:cubicBezTo>
                    <a:pt x="4469" y="5684"/>
                    <a:pt x="5586" y="5009"/>
                    <a:pt x="6703" y="4334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1423590" y="3887087"/>
              <a:ext cx="130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11432399" y="3848753"/>
              <a:ext cx="98528" cy="19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436" fill="norm" stroke="1" extrusionOk="0">
                  <a:moveTo>
                    <a:pt x="21353" y="0"/>
                  </a:moveTo>
                  <a:cubicBezTo>
                    <a:pt x="15261" y="4769"/>
                    <a:pt x="9168" y="9538"/>
                    <a:pt x="5291" y="12764"/>
                  </a:cubicBezTo>
                  <a:cubicBezTo>
                    <a:pt x="1415" y="15990"/>
                    <a:pt x="-247" y="17673"/>
                    <a:pt x="30" y="18935"/>
                  </a:cubicBezTo>
                  <a:cubicBezTo>
                    <a:pt x="307" y="20197"/>
                    <a:pt x="2522" y="21039"/>
                    <a:pt x="4461" y="21319"/>
                  </a:cubicBezTo>
                  <a:cubicBezTo>
                    <a:pt x="6399" y="21600"/>
                    <a:pt x="8061" y="21319"/>
                    <a:pt x="9722" y="2103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11584594" y="4002090"/>
              <a:ext cx="766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11608446" y="3901770"/>
              <a:ext cx="31919" cy="54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984" h="20868" fill="norm" stroke="1" extrusionOk="0">
                  <a:moveTo>
                    <a:pt x="8160" y="9086"/>
                  </a:moveTo>
                  <a:cubicBezTo>
                    <a:pt x="13920" y="5159"/>
                    <a:pt x="19680" y="1232"/>
                    <a:pt x="17520" y="250"/>
                  </a:cubicBezTo>
                  <a:cubicBezTo>
                    <a:pt x="15360" y="-732"/>
                    <a:pt x="5280" y="1232"/>
                    <a:pt x="1680" y="5159"/>
                  </a:cubicBezTo>
                  <a:cubicBezTo>
                    <a:pt x="-1920" y="9086"/>
                    <a:pt x="960" y="14977"/>
                    <a:pt x="3840" y="2086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11671581" y="4080837"/>
              <a:ext cx="127686" cy="173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198" fill="norm" stroke="1" extrusionOk="0">
                  <a:moveTo>
                    <a:pt x="16079" y="3502"/>
                  </a:moveTo>
                  <a:cubicBezTo>
                    <a:pt x="15232" y="1936"/>
                    <a:pt x="14384" y="371"/>
                    <a:pt x="13114" y="58"/>
                  </a:cubicBezTo>
                  <a:cubicBezTo>
                    <a:pt x="11843" y="-255"/>
                    <a:pt x="10149" y="684"/>
                    <a:pt x="7820" y="3032"/>
                  </a:cubicBezTo>
                  <a:cubicBezTo>
                    <a:pt x="5490" y="5380"/>
                    <a:pt x="2526" y="9136"/>
                    <a:pt x="1043" y="11797"/>
                  </a:cubicBezTo>
                  <a:cubicBezTo>
                    <a:pt x="-439" y="14458"/>
                    <a:pt x="-439" y="16023"/>
                    <a:pt x="1679" y="17745"/>
                  </a:cubicBezTo>
                  <a:cubicBezTo>
                    <a:pt x="3796" y="19467"/>
                    <a:pt x="8032" y="21345"/>
                    <a:pt x="11632" y="21188"/>
                  </a:cubicBezTo>
                  <a:cubicBezTo>
                    <a:pt x="15232" y="21032"/>
                    <a:pt x="18196" y="18841"/>
                    <a:pt x="21161" y="1664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11851457" y="4101759"/>
              <a:ext cx="1681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635"/>
                    <a:pt x="1783" y="11270"/>
                    <a:pt x="240" y="14870"/>
                  </a:cubicBezTo>
                  <a:cubicBezTo>
                    <a:pt x="-1303" y="18470"/>
                    <a:pt x="4868" y="20035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11914268" y="4178427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12068215" y="4107068"/>
              <a:ext cx="94888" cy="303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06" fill="norm" stroke="1" extrusionOk="0">
                  <a:moveTo>
                    <a:pt x="4980" y="5566"/>
                  </a:moveTo>
                  <a:cubicBezTo>
                    <a:pt x="3843" y="10246"/>
                    <a:pt x="2706" y="14926"/>
                    <a:pt x="2138" y="17716"/>
                  </a:cubicBezTo>
                  <a:cubicBezTo>
                    <a:pt x="1569" y="20506"/>
                    <a:pt x="1569" y="21406"/>
                    <a:pt x="1285" y="21406"/>
                  </a:cubicBezTo>
                  <a:cubicBezTo>
                    <a:pt x="1001" y="21406"/>
                    <a:pt x="432" y="20506"/>
                    <a:pt x="148" y="17896"/>
                  </a:cubicBezTo>
                  <a:cubicBezTo>
                    <a:pt x="-136" y="15286"/>
                    <a:pt x="-136" y="10966"/>
                    <a:pt x="1285" y="7726"/>
                  </a:cubicBezTo>
                  <a:cubicBezTo>
                    <a:pt x="2706" y="4486"/>
                    <a:pt x="5548" y="2326"/>
                    <a:pt x="8390" y="1156"/>
                  </a:cubicBezTo>
                  <a:cubicBezTo>
                    <a:pt x="11232" y="-14"/>
                    <a:pt x="14075" y="-194"/>
                    <a:pt x="16348" y="166"/>
                  </a:cubicBezTo>
                  <a:cubicBezTo>
                    <a:pt x="18622" y="526"/>
                    <a:pt x="20327" y="1426"/>
                    <a:pt x="20896" y="2956"/>
                  </a:cubicBezTo>
                  <a:cubicBezTo>
                    <a:pt x="21464" y="4486"/>
                    <a:pt x="20896" y="6646"/>
                    <a:pt x="18906" y="7996"/>
                  </a:cubicBezTo>
                  <a:cubicBezTo>
                    <a:pt x="16917" y="9346"/>
                    <a:pt x="13506" y="9886"/>
                    <a:pt x="10948" y="9796"/>
                  </a:cubicBezTo>
                  <a:cubicBezTo>
                    <a:pt x="8390" y="9706"/>
                    <a:pt x="6685" y="8986"/>
                    <a:pt x="4980" y="8266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12182608" y="4055758"/>
              <a:ext cx="9083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9" h="21600" fill="norm" stroke="1" extrusionOk="0">
                  <a:moveTo>
                    <a:pt x="0" y="0"/>
                  </a:moveTo>
                  <a:cubicBezTo>
                    <a:pt x="3503" y="0"/>
                    <a:pt x="7005" y="0"/>
                    <a:pt x="10800" y="1867"/>
                  </a:cubicBezTo>
                  <a:cubicBezTo>
                    <a:pt x="14595" y="3733"/>
                    <a:pt x="18681" y="7467"/>
                    <a:pt x="20141" y="10667"/>
                  </a:cubicBezTo>
                  <a:cubicBezTo>
                    <a:pt x="21600" y="13867"/>
                    <a:pt x="20432" y="16533"/>
                    <a:pt x="16638" y="18267"/>
                  </a:cubicBezTo>
                  <a:cubicBezTo>
                    <a:pt x="12843" y="20000"/>
                    <a:pt x="6422" y="20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12201435" y="3902421"/>
              <a:ext cx="1184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6" y="0"/>
                  </a:moveTo>
                  <a:cubicBezTo>
                    <a:pt x="2735" y="4950"/>
                    <a:pt x="-1585" y="9900"/>
                    <a:pt x="575" y="13500"/>
                  </a:cubicBezTo>
                  <a:cubicBezTo>
                    <a:pt x="2735" y="17100"/>
                    <a:pt x="11375" y="19350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12243943" y="3994423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12401332" y="3979089"/>
              <a:ext cx="18949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10800"/>
                    <a:pt x="-1582" y="21600"/>
                    <a:pt x="1118" y="21600"/>
                  </a:cubicBezTo>
                  <a:cubicBezTo>
                    <a:pt x="3818" y="21600"/>
                    <a:pt x="11918" y="10800"/>
                    <a:pt x="20018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12397279" y="3887087"/>
              <a:ext cx="145671" cy="20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0"/>
                  </a:moveTo>
                  <a:cubicBezTo>
                    <a:pt x="4547" y="4424"/>
                    <a:pt x="9095" y="8848"/>
                    <a:pt x="12316" y="11841"/>
                  </a:cubicBezTo>
                  <a:cubicBezTo>
                    <a:pt x="15537" y="14834"/>
                    <a:pt x="17432" y="16395"/>
                    <a:pt x="18758" y="17827"/>
                  </a:cubicBezTo>
                  <a:cubicBezTo>
                    <a:pt x="20084" y="19258"/>
                    <a:pt x="20842" y="20559"/>
                    <a:pt x="21221" y="21080"/>
                  </a:cubicBezTo>
                  <a:cubicBezTo>
                    <a:pt x="21600" y="21600"/>
                    <a:pt x="21600" y="21340"/>
                    <a:pt x="21600" y="2108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12443280" y="3902421"/>
              <a:ext cx="10733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12588950" y="4063425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12616665" y="3971423"/>
              <a:ext cx="23140" cy="2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80" h="21600" fill="norm" stroke="1" extrusionOk="0">
                  <a:moveTo>
                    <a:pt x="14051" y="19440"/>
                  </a:moveTo>
                  <a:cubicBezTo>
                    <a:pt x="6196" y="12960"/>
                    <a:pt x="-1658" y="6480"/>
                    <a:pt x="306" y="8640"/>
                  </a:cubicBezTo>
                  <a:cubicBezTo>
                    <a:pt x="2269" y="10800"/>
                    <a:pt x="14051" y="21600"/>
                    <a:pt x="16997" y="21600"/>
                  </a:cubicBezTo>
                  <a:cubicBezTo>
                    <a:pt x="19942" y="21600"/>
                    <a:pt x="14051" y="10800"/>
                    <a:pt x="8160" y="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8617966" y="6824911"/>
              <a:ext cx="150343" cy="3889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347" fill="norm" stroke="1" extrusionOk="0">
                  <a:moveTo>
                    <a:pt x="1035" y="4551"/>
                  </a:moveTo>
                  <a:cubicBezTo>
                    <a:pt x="1767" y="6795"/>
                    <a:pt x="2500" y="9039"/>
                    <a:pt x="2500" y="11423"/>
                  </a:cubicBezTo>
                  <a:cubicBezTo>
                    <a:pt x="2500" y="13808"/>
                    <a:pt x="1767" y="16332"/>
                    <a:pt x="1218" y="18156"/>
                  </a:cubicBezTo>
                  <a:cubicBezTo>
                    <a:pt x="669" y="19979"/>
                    <a:pt x="303" y="21101"/>
                    <a:pt x="120" y="21312"/>
                  </a:cubicBezTo>
                  <a:cubicBezTo>
                    <a:pt x="-63" y="21522"/>
                    <a:pt x="-63" y="20821"/>
                    <a:pt x="303" y="18577"/>
                  </a:cubicBezTo>
                  <a:cubicBezTo>
                    <a:pt x="669" y="16332"/>
                    <a:pt x="1401" y="12545"/>
                    <a:pt x="2500" y="9530"/>
                  </a:cubicBezTo>
                  <a:cubicBezTo>
                    <a:pt x="3598" y="6514"/>
                    <a:pt x="5062" y="4270"/>
                    <a:pt x="6527" y="2797"/>
                  </a:cubicBezTo>
                  <a:cubicBezTo>
                    <a:pt x="7991" y="1325"/>
                    <a:pt x="9456" y="623"/>
                    <a:pt x="11286" y="273"/>
                  </a:cubicBezTo>
                  <a:cubicBezTo>
                    <a:pt x="13117" y="-78"/>
                    <a:pt x="15313" y="-78"/>
                    <a:pt x="16961" y="203"/>
                  </a:cubicBezTo>
                  <a:cubicBezTo>
                    <a:pt x="18608" y="483"/>
                    <a:pt x="19706" y="1044"/>
                    <a:pt x="20439" y="1745"/>
                  </a:cubicBezTo>
                  <a:cubicBezTo>
                    <a:pt x="21171" y="2447"/>
                    <a:pt x="21537" y="3288"/>
                    <a:pt x="21537" y="4060"/>
                  </a:cubicBezTo>
                  <a:cubicBezTo>
                    <a:pt x="21537" y="4831"/>
                    <a:pt x="21171" y="5532"/>
                    <a:pt x="18425" y="6234"/>
                  </a:cubicBezTo>
                  <a:cubicBezTo>
                    <a:pt x="15679" y="6935"/>
                    <a:pt x="10554" y="7636"/>
                    <a:pt x="7076" y="7847"/>
                  </a:cubicBezTo>
                  <a:cubicBezTo>
                    <a:pt x="3598" y="8057"/>
                    <a:pt x="1768" y="7777"/>
                    <a:pt x="1584" y="7426"/>
                  </a:cubicBezTo>
                  <a:cubicBezTo>
                    <a:pt x="1401" y="7075"/>
                    <a:pt x="2866" y="6654"/>
                    <a:pt x="4330" y="6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8778531" y="6647149"/>
              <a:ext cx="84336" cy="13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0"/>
                  </a:moveTo>
                  <a:cubicBezTo>
                    <a:pt x="2618" y="1200"/>
                    <a:pt x="5236" y="2400"/>
                    <a:pt x="7527" y="5000"/>
                  </a:cubicBezTo>
                  <a:cubicBezTo>
                    <a:pt x="9818" y="7600"/>
                    <a:pt x="11782" y="11600"/>
                    <a:pt x="13418" y="15000"/>
                  </a:cubicBezTo>
                  <a:cubicBezTo>
                    <a:pt x="15055" y="18400"/>
                    <a:pt x="16364" y="21200"/>
                    <a:pt x="17673" y="21400"/>
                  </a:cubicBezTo>
                  <a:cubicBezTo>
                    <a:pt x="18982" y="21600"/>
                    <a:pt x="20291" y="19200"/>
                    <a:pt x="21600" y="16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8795919" y="6639483"/>
              <a:ext cx="11294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5934" y="2817"/>
                    <a:pt x="10654" y="5635"/>
                    <a:pt x="6814" y="8609"/>
                  </a:cubicBezTo>
                  <a:cubicBezTo>
                    <a:pt x="2974" y="11583"/>
                    <a:pt x="574" y="14713"/>
                    <a:pt x="94" y="16904"/>
                  </a:cubicBezTo>
                  <a:cubicBezTo>
                    <a:pt x="-386" y="19096"/>
                    <a:pt x="1054" y="20348"/>
                    <a:pt x="24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8954868" y="6746819"/>
              <a:ext cx="15335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8993202" y="6662483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9190504" y="6815820"/>
              <a:ext cx="109373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1543"/>
                  </a:moveTo>
                  <a:cubicBezTo>
                    <a:pt x="19045" y="771"/>
                    <a:pt x="17082" y="0"/>
                    <a:pt x="14873" y="0"/>
                  </a:cubicBezTo>
                  <a:cubicBezTo>
                    <a:pt x="12664" y="0"/>
                    <a:pt x="10209" y="771"/>
                    <a:pt x="7509" y="3471"/>
                  </a:cubicBezTo>
                  <a:cubicBezTo>
                    <a:pt x="4809" y="6171"/>
                    <a:pt x="1864" y="10800"/>
                    <a:pt x="636" y="13757"/>
                  </a:cubicBezTo>
                  <a:cubicBezTo>
                    <a:pt x="-591" y="16714"/>
                    <a:pt x="-100" y="18000"/>
                    <a:pt x="2600" y="19029"/>
                  </a:cubicBezTo>
                  <a:cubicBezTo>
                    <a:pt x="5300" y="20057"/>
                    <a:pt x="10209" y="20829"/>
                    <a:pt x="15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9368878" y="6892488"/>
              <a:ext cx="766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9414879" y="6946156"/>
              <a:ext cx="168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9621883" y="6852682"/>
              <a:ext cx="93960" cy="333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30" fill="norm" stroke="1" extrusionOk="0">
                  <a:moveTo>
                    <a:pt x="3411" y="5041"/>
                  </a:moveTo>
                  <a:cubicBezTo>
                    <a:pt x="2274" y="9988"/>
                    <a:pt x="1137" y="14935"/>
                    <a:pt x="568" y="17820"/>
                  </a:cubicBezTo>
                  <a:cubicBezTo>
                    <a:pt x="0" y="20706"/>
                    <a:pt x="0" y="21530"/>
                    <a:pt x="0" y="21530"/>
                  </a:cubicBezTo>
                  <a:cubicBezTo>
                    <a:pt x="0" y="21530"/>
                    <a:pt x="0" y="20706"/>
                    <a:pt x="284" y="17490"/>
                  </a:cubicBezTo>
                  <a:cubicBezTo>
                    <a:pt x="568" y="14275"/>
                    <a:pt x="1137" y="8669"/>
                    <a:pt x="1989" y="5454"/>
                  </a:cubicBezTo>
                  <a:cubicBezTo>
                    <a:pt x="2842" y="2238"/>
                    <a:pt x="3979" y="1414"/>
                    <a:pt x="5968" y="837"/>
                  </a:cubicBezTo>
                  <a:cubicBezTo>
                    <a:pt x="7958" y="260"/>
                    <a:pt x="10800" y="-70"/>
                    <a:pt x="13358" y="12"/>
                  </a:cubicBezTo>
                  <a:cubicBezTo>
                    <a:pt x="15916" y="95"/>
                    <a:pt x="18189" y="590"/>
                    <a:pt x="19611" y="1579"/>
                  </a:cubicBezTo>
                  <a:cubicBezTo>
                    <a:pt x="21032" y="2568"/>
                    <a:pt x="21600" y="4052"/>
                    <a:pt x="19611" y="5124"/>
                  </a:cubicBezTo>
                  <a:cubicBezTo>
                    <a:pt x="17621" y="6196"/>
                    <a:pt x="13074" y="6855"/>
                    <a:pt x="8526" y="7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9736886" y="6808153"/>
              <a:ext cx="102329" cy="182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66" fill="norm" stroke="1" extrusionOk="0">
                  <a:moveTo>
                    <a:pt x="0" y="0"/>
                  </a:moveTo>
                  <a:cubicBezTo>
                    <a:pt x="4741" y="1200"/>
                    <a:pt x="9483" y="2400"/>
                    <a:pt x="13171" y="4800"/>
                  </a:cubicBezTo>
                  <a:cubicBezTo>
                    <a:pt x="16859" y="7200"/>
                    <a:pt x="19493" y="10800"/>
                    <a:pt x="20546" y="13350"/>
                  </a:cubicBezTo>
                  <a:cubicBezTo>
                    <a:pt x="21600" y="15900"/>
                    <a:pt x="21073" y="17400"/>
                    <a:pt x="19493" y="18750"/>
                  </a:cubicBezTo>
                  <a:cubicBezTo>
                    <a:pt x="17912" y="20100"/>
                    <a:pt x="15278" y="21300"/>
                    <a:pt x="12907" y="21450"/>
                  </a:cubicBezTo>
                  <a:cubicBezTo>
                    <a:pt x="10537" y="21600"/>
                    <a:pt x="8429" y="20700"/>
                    <a:pt x="6322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9844222" y="6654816"/>
              <a:ext cx="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9867222" y="6700818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4400"/>
                    <a:pt x="8100" y="7200"/>
                    <a:pt x="11700" y="3600"/>
                  </a:cubicBezTo>
                  <a:cubicBezTo>
                    <a:pt x="15300" y="0"/>
                    <a:pt x="184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9997558" y="6668063"/>
              <a:ext cx="130338" cy="78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551"/>
                  </a:moveTo>
                  <a:cubicBezTo>
                    <a:pt x="2118" y="-124"/>
                    <a:pt x="4235" y="-799"/>
                    <a:pt x="7835" y="2576"/>
                  </a:cubicBezTo>
                  <a:cubicBezTo>
                    <a:pt x="11435" y="5951"/>
                    <a:pt x="16518" y="13376"/>
                    <a:pt x="2160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10081894" y="6624149"/>
              <a:ext cx="61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10173895" y="6716151"/>
              <a:ext cx="1533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10219896" y="663181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10319565" y="6617907"/>
              <a:ext cx="152360" cy="565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546" fill="norm" stroke="1" extrusionOk="0">
                  <a:moveTo>
                    <a:pt x="10623" y="1114"/>
                  </a:moveTo>
                  <a:cubicBezTo>
                    <a:pt x="12039" y="724"/>
                    <a:pt x="13456" y="335"/>
                    <a:pt x="15049" y="141"/>
                  </a:cubicBezTo>
                  <a:cubicBezTo>
                    <a:pt x="16643" y="-54"/>
                    <a:pt x="18413" y="-54"/>
                    <a:pt x="19652" y="189"/>
                  </a:cubicBezTo>
                  <a:cubicBezTo>
                    <a:pt x="20892" y="432"/>
                    <a:pt x="21600" y="919"/>
                    <a:pt x="20715" y="1989"/>
                  </a:cubicBezTo>
                  <a:cubicBezTo>
                    <a:pt x="19830" y="3060"/>
                    <a:pt x="17351" y="4714"/>
                    <a:pt x="15580" y="5735"/>
                  </a:cubicBezTo>
                  <a:cubicBezTo>
                    <a:pt x="13810" y="6757"/>
                    <a:pt x="12748" y="7146"/>
                    <a:pt x="11685" y="7535"/>
                  </a:cubicBezTo>
                  <a:cubicBezTo>
                    <a:pt x="10623" y="7924"/>
                    <a:pt x="9561" y="8314"/>
                    <a:pt x="9561" y="8751"/>
                  </a:cubicBezTo>
                  <a:cubicBezTo>
                    <a:pt x="9561" y="9189"/>
                    <a:pt x="10623" y="9676"/>
                    <a:pt x="11862" y="10843"/>
                  </a:cubicBezTo>
                  <a:cubicBezTo>
                    <a:pt x="13102" y="12011"/>
                    <a:pt x="14518" y="13860"/>
                    <a:pt x="14695" y="15416"/>
                  </a:cubicBezTo>
                  <a:cubicBezTo>
                    <a:pt x="14872" y="16973"/>
                    <a:pt x="13810" y="18238"/>
                    <a:pt x="12039" y="19211"/>
                  </a:cubicBezTo>
                  <a:cubicBezTo>
                    <a:pt x="10269" y="20184"/>
                    <a:pt x="7790" y="20865"/>
                    <a:pt x="5666" y="21205"/>
                  </a:cubicBezTo>
                  <a:cubicBezTo>
                    <a:pt x="3541" y="21546"/>
                    <a:pt x="1770" y="21546"/>
                    <a:pt x="0" y="21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8466288" y="6608157"/>
              <a:ext cx="135907" cy="62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534" fill="norm" stroke="1" extrusionOk="0">
                  <a:moveTo>
                    <a:pt x="21272" y="1616"/>
                  </a:moveTo>
                  <a:cubicBezTo>
                    <a:pt x="21272" y="1173"/>
                    <a:pt x="21272" y="731"/>
                    <a:pt x="20072" y="421"/>
                  </a:cubicBezTo>
                  <a:cubicBezTo>
                    <a:pt x="18872" y="111"/>
                    <a:pt x="16472" y="-66"/>
                    <a:pt x="14472" y="23"/>
                  </a:cubicBezTo>
                  <a:cubicBezTo>
                    <a:pt x="12472" y="111"/>
                    <a:pt x="10872" y="465"/>
                    <a:pt x="9672" y="1439"/>
                  </a:cubicBezTo>
                  <a:cubicBezTo>
                    <a:pt x="8472" y="2413"/>
                    <a:pt x="7672" y="4006"/>
                    <a:pt x="8472" y="5201"/>
                  </a:cubicBezTo>
                  <a:cubicBezTo>
                    <a:pt x="9272" y="6396"/>
                    <a:pt x="11672" y="7193"/>
                    <a:pt x="12672" y="8034"/>
                  </a:cubicBezTo>
                  <a:cubicBezTo>
                    <a:pt x="13672" y="8875"/>
                    <a:pt x="13272" y="9760"/>
                    <a:pt x="11872" y="11177"/>
                  </a:cubicBezTo>
                  <a:cubicBezTo>
                    <a:pt x="10472" y="12593"/>
                    <a:pt x="8072" y="14541"/>
                    <a:pt x="5872" y="16001"/>
                  </a:cubicBezTo>
                  <a:cubicBezTo>
                    <a:pt x="3672" y="17462"/>
                    <a:pt x="1672" y="18436"/>
                    <a:pt x="672" y="19144"/>
                  </a:cubicBezTo>
                  <a:cubicBezTo>
                    <a:pt x="-328" y="19852"/>
                    <a:pt x="-328" y="20295"/>
                    <a:pt x="1472" y="20649"/>
                  </a:cubicBezTo>
                  <a:cubicBezTo>
                    <a:pt x="3272" y="21003"/>
                    <a:pt x="6872" y="21268"/>
                    <a:pt x="10472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7298830" y="8027181"/>
              <a:ext cx="20700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7275830" y="8172850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8103849" y="7992389"/>
              <a:ext cx="172782" cy="430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0924" fill="norm" stroke="1" extrusionOk="0">
                  <a:moveTo>
                    <a:pt x="2817" y="11000"/>
                  </a:moveTo>
                  <a:cubicBezTo>
                    <a:pt x="2817" y="14352"/>
                    <a:pt x="2817" y="17704"/>
                    <a:pt x="2661" y="19504"/>
                  </a:cubicBezTo>
                  <a:cubicBezTo>
                    <a:pt x="2504" y="21304"/>
                    <a:pt x="2191" y="21552"/>
                    <a:pt x="1722" y="19318"/>
                  </a:cubicBezTo>
                  <a:cubicBezTo>
                    <a:pt x="1252" y="17083"/>
                    <a:pt x="626" y="12366"/>
                    <a:pt x="783" y="9200"/>
                  </a:cubicBezTo>
                  <a:cubicBezTo>
                    <a:pt x="939" y="6035"/>
                    <a:pt x="1878" y="4421"/>
                    <a:pt x="2974" y="3242"/>
                  </a:cubicBezTo>
                  <a:cubicBezTo>
                    <a:pt x="4070" y="2062"/>
                    <a:pt x="5322" y="1318"/>
                    <a:pt x="6730" y="821"/>
                  </a:cubicBezTo>
                  <a:cubicBezTo>
                    <a:pt x="8139" y="324"/>
                    <a:pt x="9704" y="76"/>
                    <a:pt x="11270" y="14"/>
                  </a:cubicBezTo>
                  <a:cubicBezTo>
                    <a:pt x="12835" y="-48"/>
                    <a:pt x="14400" y="76"/>
                    <a:pt x="16278" y="759"/>
                  </a:cubicBezTo>
                  <a:cubicBezTo>
                    <a:pt x="18156" y="1442"/>
                    <a:pt x="20348" y="2683"/>
                    <a:pt x="20974" y="4049"/>
                  </a:cubicBezTo>
                  <a:cubicBezTo>
                    <a:pt x="21600" y="5414"/>
                    <a:pt x="20661" y="6904"/>
                    <a:pt x="18470" y="7959"/>
                  </a:cubicBezTo>
                  <a:cubicBezTo>
                    <a:pt x="16278" y="9014"/>
                    <a:pt x="12835" y="9635"/>
                    <a:pt x="9548" y="9821"/>
                  </a:cubicBezTo>
                  <a:cubicBezTo>
                    <a:pt x="6261" y="10007"/>
                    <a:pt x="3130" y="9759"/>
                    <a:pt x="0" y="9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8283911" y="7758841"/>
              <a:ext cx="126612" cy="180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86" fill="norm" stroke="1" extrusionOk="0">
                  <a:moveTo>
                    <a:pt x="21402" y="0"/>
                  </a:moveTo>
                  <a:cubicBezTo>
                    <a:pt x="17082" y="2434"/>
                    <a:pt x="12762" y="4868"/>
                    <a:pt x="9738" y="6997"/>
                  </a:cubicBezTo>
                  <a:cubicBezTo>
                    <a:pt x="6714" y="9127"/>
                    <a:pt x="4986" y="10952"/>
                    <a:pt x="5202" y="11865"/>
                  </a:cubicBezTo>
                  <a:cubicBezTo>
                    <a:pt x="5418" y="12777"/>
                    <a:pt x="7578" y="12777"/>
                    <a:pt x="9738" y="12777"/>
                  </a:cubicBezTo>
                  <a:cubicBezTo>
                    <a:pt x="11898" y="12777"/>
                    <a:pt x="14058" y="12777"/>
                    <a:pt x="14058" y="13234"/>
                  </a:cubicBezTo>
                  <a:cubicBezTo>
                    <a:pt x="14058" y="13690"/>
                    <a:pt x="11898" y="14603"/>
                    <a:pt x="9738" y="15363"/>
                  </a:cubicBezTo>
                  <a:cubicBezTo>
                    <a:pt x="7578" y="16124"/>
                    <a:pt x="5418" y="16732"/>
                    <a:pt x="3474" y="17645"/>
                  </a:cubicBezTo>
                  <a:cubicBezTo>
                    <a:pt x="1530" y="18558"/>
                    <a:pt x="-198" y="19775"/>
                    <a:pt x="18" y="20535"/>
                  </a:cubicBezTo>
                  <a:cubicBezTo>
                    <a:pt x="234" y="21296"/>
                    <a:pt x="2394" y="21600"/>
                    <a:pt x="5634" y="21448"/>
                  </a:cubicBezTo>
                  <a:cubicBezTo>
                    <a:pt x="8874" y="21296"/>
                    <a:pt x="13194" y="20687"/>
                    <a:pt x="17514" y="20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8464190" y="7766508"/>
              <a:ext cx="138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8548525" y="7728173"/>
              <a:ext cx="8433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3724"/>
                    <a:pt x="8509" y="7448"/>
                    <a:pt x="4909" y="11048"/>
                  </a:cubicBezTo>
                  <a:cubicBezTo>
                    <a:pt x="1309" y="14648"/>
                    <a:pt x="655" y="18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8663529" y="7858510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8701863" y="777417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8890970" y="7883503"/>
              <a:ext cx="155901" cy="278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234" fill="norm" stroke="1" extrusionOk="0">
                  <a:moveTo>
                    <a:pt x="16801" y="2767"/>
                  </a:moveTo>
                  <a:cubicBezTo>
                    <a:pt x="16115" y="1794"/>
                    <a:pt x="15429" y="821"/>
                    <a:pt x="14229" y="334"/>
                  </a:cubicBezTo>
                  <a:cubicBezTo>
                    <a:pt x="13029" y="-152"/>
                    <a:pt x="11315" y="-152"/>
                    <a:pt x="9086" y="626"/>
                  </a:cubicBezTo>
                  <a:cubicBezTo>
                    <a:pt x="6858" y="1405"/>
                    <a:pt x="4115" y="2962"/>
                    <a:pt x="2229" y="6075"/>
                  </a:cubicBezTo>
                  <a:cubicBezTo>
                    <a:pt x="344" y="9189"/>
                    <a:pt x="-685" y="13859"/>
                    <a:pt x="515" y="16778"/>
                  </a:cubicBezTo>
                  <a:cubicBezTo>
                    <a:pt x="1715" y="19697"/>
                    <a:pt x="5144" y="20864"/>
                    <a:pt x="8915" y="21156"/>
                  </a:cubicBezTo>
                  <a:cubicBezTo>
                    <a:pt x="12686" y="21448"/>
                    <a:pt x="16801" y="20864"/>
                    <a:pt x="20915" y="20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9146539" y="7942846"/>
              <a:ext cx="38335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092"/>
                    <a:pt x="5760" y="12185"/>
                    <a:pt x="9360" y="15785"/>
                  </a:cubicBezTo>
                  <a:cubicBezTo>
                    <a:pt x="12960" y="19385"/>
                    <a:pt x="17280" y="204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9276876" y="8011847"/>
              <a:ext cx="199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5840"/>
                    <a:pt x="2215" y="10080"/>
                    <a:pt x="5815" y="6480"/>
                  </a:cubicBezTo>
                  <a:cubicBezTo>
                    <a:pt x="9415" y="2880"/>
                    <a:pt x="15508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9510374" y="7905612"/>
              <a:ext cx="151211" cy="428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33" fill="norm" stroke="1" extrusionOk="0">
                  <a:moveTo>
                    <a:pt x="7068" y="4163"/>
                  </a:moveTo>
                  <a:cubicBezTo>
                    <a:pt x="5628" y="5441"/>
                    <a:pt x="4188" y="6719"/>
                    <a:pt x="3288" y="9275"/>
                  </a:cubicBezTo>
                  <a:cubicBezTo>
                    <a:pt x="2388" y="11831"/>
                    <a:pt x="2028" y="15666"/>
                    <a:pt x="1848" y="18030"/>
                  </a:cubicBezTo>
                  <a:cubicBezTo>
                    <a:pt x="1668" y="20395"/>
                    <a:pt x="1668" y="21289"/>
                    <a:pt x="1488" y="21417"/>
                  </a:cubicBezTo>
                  <a:cubicBezTo>
                    <a:pt x="1308" y="21545"/>
                    <a:pt x="948" y="20906"/>
                    <a:pt x="588" y="18605"/>
                  </a:cubicBezTo>
                  <a:cubicBezTo>
                    <a:pt x="228" y="16305"/>
                    <a:pt x="-132" y="12343"/>
                    <a:pt x="48" y="9467"/>
                  </a:cubicBezTo>
                  <a:cubicBezTo>
                    <a:pt x="228" y="6591"/>
                    <a:pt x="948" y="4802"/>
                    <a:pt x="1488" y="3588"/>
                  </a:cubicBezTo>
                  <a:cubicBezTo>
                    <a:pt x="2028" y="2373"/>
                    <a:pt x="2388" y="1734"/>
                    <a:pt x="3468" y="1223"/>
                  </a:cubicBezTo>
                  <a:cubicBezTo>
                    <a:pt x="4548" y="712"/>
                    <a:pt x="6348" y="328"/>
                    <a:pt x="8148" y="137"/>
                  </a:cubicBezTo>
                  <a:cubicBezTo>
                    <a:pt x="9948" y="-55"/>
                    <a:pt x="11748" y="-55"/>
                    <a:pt x="13188" y="201"/>
                  </a:cubicBezTo>
                  <a:cubicBezTo>
                    <a:pt x="14628" y="456"/>
                    <a:pt x="15708" y="968"/>
                    <a:pt x="17328" y="2182"/>
                  </a:cubicBezTo>
                  <a:cubicBezTo>
                    <a:pt x="18948" y="3396"/>
                    <a:pt x="21108" y="5313"/>
                    <a:pt x="21288" y="6847"/>
                  </a:cubicBezTo>
                  <a:cubicBezTo>
                    <a:pt x="21468" y="8381"/>
                    <a:pt x="19668" y="9531"/>
                    <a:pt x="17868" y="10170"/>
                  </a:cubicBezTo>
                  <a:cubicBezTo>
                    <a:pt x="16068" y="10809"/>
                    <a:pt x="14268" y="10937"/>
                    <a:pt x="11928" y="10553"/>
                  </a:cubicBezTo>
                  <a:cubicBezTo>
                    <a:pt x="9588" y="10170"/>
                    <a:pt x="6708" y="9275"/>
                    <a:pt x="3828" y="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9713885" y="7866177"/>
              <a:ext cx="11916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5" h="21600" fill="norm" stroke="1" extrusionOk="0">
                  <a:moveTo>
                    <a:pt x="1322" y="0"/>
                  </a:moveTo>
                  <a:cubicBezTo>
                    <a:pt x="6612" y="232"/>
                    <a:pt x="11902" y="465"/>
                    <a:pt x="15649" y="2439"/>
                  </a:cubicBezTo>
                  <a:cubicBezTo>
                    <a:pt x="19396" y="4413"/>
                    <a:pt x="21600" y="8129"/>
                    <a:pt x="20057" y="11613"/>
                  </a:cubicBezTo>
                  <a:cubicBezTo>
                    <a:pt x="18514" y="15097"/>
                    <a:pt x="13224" y="18348"/>
                    <a:pt x="9257" y="19974"/>
                  </a:cubicBezTo>
                  <a:cubicBezTo>
                    <a:pt x="5290" y="21600"/>
                    <a:pt x="2645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9867222" y="7690535"/>
              <a:ext cx="115004" cy="138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0" fill="norm" stroke="1" extrusionOk="0">
                  <a:moveTo>
                    <a:pt x="0" y="5680"/>
                  </a:moveTo>
                  <a:cubicBezTo>
                    <a:pt x="0" y="9538"/>
                    <a:pt x="0" y="13395"/>
                    <a:pt x="0" y="16288"/>
                  </a:cubicBezTo>
                  <a:cubicBezTo>
                    <a:pt x="0" y="19180"/>
                    <a:pt x="0" y="21109"/>
                    <a:pt x="240" y="20916"/>
                  </a:cubicBezTo>
                  <a:cubicBezTo>
                    <a:pt x="480" y="20723"/>
                    <a:pt x="960" y="18409"/>
                    <a:pt x="2640" y="14745"/>
                  </a:cubicBezTo>
                  <a:cubicBezTo>
                    <a:pt x="4320" y="11080"/>
                    <a:pt x="7200" y="6066"/>
                    <a:pt x="9840" y="3173"/>
                  </a:cubicBezTo>
                  <a:cubicBezTo>
                    <a:pt x="12480" y="280"/>
                    <a:pt x="14880" y="-491"/>
                    <a:pt x="16560" y="280"/>
                  </a:cubicBezTo>
                  <a:cubicBezTo>
                    <a:pt x="18240" y="1052"/>
                    <a:pt x="19200" y="3366"/>
                    <a:pt x="19920" y="6645"/>
                  </a:cubicBezTo>
                  <a:cubicBezTo>
                    <a:pt x="20640" y="9923"/>
                    <a:pt x="21120" y="14166"/>
                    <a:pt x="21600" y="18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0035893" y="7758841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10267299" y="7634695"/>
              <a:ext cx="144270" cy="17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3" h="21337" fill="norm" stroke="1" extrusionOk="0">
                  <a:moveTo>
                    <a:pt x="21023" y="1104"/>
                  </a:moveTo>
                  <a:cubicBezTo>
                    <a:pt x="19161" y="487"/>
                    <a:pt x="17299" y="-130"/>
                    <a:pt x="15623" y="24"/>
                  </a:cubicBezTo>
                  <a:cubicBezTo>
                    <a:pt x="13947" y="179"/>
                    <a:pt x="12458" y="1104"/>
                    <a:pt x="10968" y="2030"/>
                  </a:cubicBezTo>
                  <a:cubicBezTo>
                    <a:pt x="9478" y="2956"/>
                    <a:pt x="7988" y="3881"/>
                    <a:pt x="7802" y="4961"/>
                  </a:cubicBezTo>
                  <a:cubicBezTo>
                    <a:pt x="7616" y="6041"/>
                    <a:pt x="8733" y="7276"/>
                    <a:pt x="10223" y="8201"/>
                  </a:cubicBezTo>
                  <a:cubicBezTo>
                    <a:pt x="11713" y="9127"/>
                    <a:pt x="13575" y="9744"/>
                    <a:pt x="13389" y="10824"/>
                  </a:cubicBezTo>
                  <a:cubicBezTo>
                    <a:pt x="13202" y="11904"/>
                    <a:pt x="10968" y="13447"/>
                    <a:pt x="8920" y="14681"/>
                  </a:cubicBezTo>
                  <a:cubicBezTo>
                    <a:pt x="6871" y="15916"/>
                    <a:pt x="5009" y="16841"/>
                    <a:pt x="3147" y="17921"/>
                  </a:cubicBezTo>
                  <a:cubicBezTo>
                    <a:pt x="1285" y="19001"/>
                    <a:pt x="-577" y="20236"/>
                    <a:pt x="168" y="20853"/>
                  </a:cubicBezTo>
                  <a:cubicBezTo>
                    <a:pt x="913" y="21470"/>
                    <a:pt x="4264" y="21470"/>
                    <a:pt x="8175" y="21007"/>
                  </a:cubicBezTo>
                  <a:cubicBezTo>
                    <a:pt x="12085" y="20544"/>
                    <a:pt x="16554" y="19619"/>
                    <a:pt x="21023" y="18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10495903" y="7674506"/>
              <a:ext cx="145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32" y="2057"/>
                    <a:pt x="6063" y="4114"/>
                    <a:pt x="9663" y="7714"/>
                  </a:cubicBezTo>
                  <a:cubicBezTo>
                    <a:pt x="13263" y="11314"/>
                    <a:pt x="17432" y="164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10534237" y="7659172"/>
              <a:ext cx="115004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10695241" y="7751174"/>
              <a:ext cx="2300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10748908" y="7659172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2752395" y="8571607"/>
              <a:ext cx="136011" cy="49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17" fill="norm" stroke="1" extrusionOk="0">
                  <a:moveTo>
                    <a:pt x="2400" y="2614"/>
                  </a:moveTo>
                  <a:cubicBezTo>
                    <a:pt x="2400" y="6869"/>
                    <a:pt x="2400" y="11123"/>
                    <a:pt x="2400" y="13578"/>
                  </a:cubicBezTo>
                  <a:cubicBezTo>
                    <a:pt x="2400" y="16032"/>
                    <a:pt x="2400" y="16687"/>
                    <a:pt x="2400" y="17887"/>
                  </a:cubicBezTo>
                  <a:cubicBezTo>
                    <a:pt x="2400" y="19087"/>
                    <a:pt x="2400" y="20832"/>
                    <a:pt x="2200" y="21160"/>
                  </a:cubicBezTo>
                  <a:cubicBezTo>
                    <a:pt x="2000" y="21487"/>
                    <a:pt x="1600" y="20396"/>
                    <a:pt x="1200" y="17778"/>
                  </a:cubicBezTo>
                  <a:cubicBezTo>
                    <a:pt x="800" y="15160"/>
                    <a:pt x="400" y="11014"/>
                    <a:pt x="1000" y="8014"/>
                  </a:cubicBezTo>
                  <a:cubicBezTo>
                    <a:pt x="1600" y="5014"/>
                    <a:pt x="3200" y="3160"/>
                    <a:pt x="4800" y="1960"/>
                  </a:cubicBezTo>
                  <a:cubicBezTo>
                    <a:pt x="6400" y="760"/>
                    <a:pt x="8000" y="214"/>
                    <a:pt x="9800" y="51"/>
                  </a:cubicBezTo>
                  <a:cubicBezTo>
                    <a:pt x="11600" y="-113"/>
                    <a:pt x="13600" y="105"/>
                    <a:pt x="15600" y="869"/>
                  </a:cubicBezTo>
                  <a:cubicBezTo>
                    <a:pt x="17600" y="1632"/>
                    <a:pt x="19600" y="2942"/>
                    <a:pt x="20600" y="4251"/>
                  </a:cubicBezTo>
                  <a:cubicBezTo>
                    <a:pt x="21600" y="5560"/>
                    <a:pt x="21600" y="6869"/>
                    <a:pt x="20000" y="7905"/>
                  </a:cubicBezTo>
                  <a:cubicBezTo>
                    <a:pt x="18400" y="8942"/>
                    <a:pt x="15200" y="9705"/>
                    <a:pt x="12200" y="10087"/>
                  </a:cubicBezTo>
                  <a:cubicBezTo>
                    <a:pt x="9200" y="10469"/>
                    <a:pt x="6400" y="10469"/>
                    <a:pt x="4400" y="10251"/>
                  </a:cubicBezTo>
                  <a:cubicBezTo>
                    <a:pt x="2400" y="10032"/>
                    <a:pt x="1200" y="9596"/>
                    <a:pt x="0" y="9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2964461" y="8671195"/>
              <a:ext cx="86942" cy="116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01" fill="norm" stroke="1" extrusionOk="0">
                  <a:moveTo>
                    <a:pt x="20995" y="0"/>
                  </a:moveTo>
                  <a:cubicBezTo>
                    <a:pt x="17909" y="0"/>
                    <a:pt x="14824" y="0"/>
                    <a:pt x="11429" y="2113"/>
                  </a:cubicBezTo>
                  <a:cubicBezTo>
                    <a:pt x="8035" y="4226"/>
                    <a:pt x="4332" y="8452"/>
                    <a:pt x="2172" y="11739"/>
                  </a:cubicBezTo>
                  <a:cubicBezTo>
                    <a:pt x="12" y="15026"/>
                    <a:pt x="-605" y="17374"/>
                    <a:pt x="629" y="19017"/>
                  </a:cubicBezTo>
                  <a:cubicBezTo>
                    <a:pt x="1864" y="20661"/>
                    <a:pt x="4949" y="21600"/>
                    <a:pt x="8035" y="21365"/>
                  </a:cubicBezTo>
                  <a:cubicBezTo>
                    <a:pt x="11121" y="21130"/>
                    <a:pt x="14206" y="19722"/>
                    <a:pt x="16366" y="17609"/>
                  </a:cubicBezTo>
                  <a:cubicBezTo>
                    <a:pt x="18526" y="15496"/>
                    <a:pt x="19761" y="12678"/>
                    <a:pt x="19452" y="9626"/>
                  </a:cubicBezTo>
                  <a:cubicBezTo>
                    <a:pt x="19144" y="6574"/>
                    <a:pt x="17292" y="3287"/>
                    <a:pt x="14515" y="2113"/>
                  </a:cubicBezTo>
                  <a:cubicBezTo>
                    <a:pt x="11738" y="939"/>
                    <a:pt x="8035" y="1878"/>
                    <a:pt x="4332" y="2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3105069" y="8636317"/>
              <a:ext cx="78572" cy="186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2" h="20978" fill="norm" stroke="1" extrusionOk="0">
                  <a:moveTo>
                    <a:pt x="18225" y="1339"/>
                  </a:moveTo>
                  <a:cubicBezTo>
                    <a:pt x="15525" y="475"/>
                    <a:pt x="12825" y="-389"/>
                    <a:pt x="10125" y="187"/>
                  </a:cubicBezTo>
                  <a:cubicBezTo>
                    <a:pt x="7425" y="763"/>
                    <a:pt x="4725" y="2779"/>
                    <a:pt x="4388" y="4363"/>
                  </a:cubicBezTo>
                  <a:cubicBezTo>
                    <a:pt x="4050" y="5947"/>
                    <a:pt x="6075" y="7099"/>
                    <a:pt x="9450" y="8827"/>
                  </a:cubicBezTo>
                  <a:cubicBezTo>
                    <a:pt x="12825" y="10555"/>
                    <a:pt x="17550" y="12859"/>
                    <a:pt x="19575" y="14731"/>
                  </a:cubicBezTo>
                  <a:cubicBezTo>
                    <a:pt x="21600" y="16603"/>
                    <a:pt x="20925" y="18043"/>
                    <a:pt x="18225" y="19195"/>
                  </a:cubicBezTo>
                  <a:cubicBezTo>
                    <a:pt x="15525" y="20347"/>
                    <a:pt x="10800" y="21211"/>
                    <a:pt x="7425" y="20923"/>
                  </a:cubicBezTo>
                  <a:cubicBezTo>
                    <a:pt x="4050" y="20635"/>
                    <a:pt x="2025" y="19195"/>
                    <a:pt x="1012" y="17611"/>
                  </a:cubicBezTo>
                  <a:cubicBezTo>
                    <a:pt x="0" y="16027"/>
                    <a:pt x="0" y="14299"/>
                    <a:pt x="0" y="12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3254929" y="8464191"/>
              <a:ext cx="72480" cy="32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35" fill="norm" stroke="1" extrusionOk="0">
                  <a:moveTo>
                    <a:pt x="12186" y="0"/>
                  </a:moveTo>
                  <a:cubicBezTo>
                    <a:pt x="9952" y="3038"/>
                    <a:pt x="7717" y="6075"/>
                    <a:pt x="5483" y="9113"/>
                  </a:cubicBezTo>
                  <a:cubicBezTo>
                    <a:pt x="3248" y="12150"/>
                    <a:pt x="1014" y="15188"/>
                    <a:pt x="269" y="17213"/>
                  </a:cubicBezTo>
                  <a:cubicBezTo>
                    <a:pt x="-476" y="19238"/>
                    <a:pt x="269" y="20250"/>
                    <a:pt x="3248" y="20841"/>
                  </a:cubicBezTo>
                  <a:cubicBezTo>
                    <a:pt x="6227" y="21431"/>
                    <a:pt x="11441" y="21600"/>
                    <a:pt x="14793" y="21262"/>
                  </a:cubicBezTo>
                  <a:cubicBezTo>
                    <a:pt x="18145" y="20925"/>
                    <a:pt x="19634" y="20081"/>
                    <a:pt x="21124" y="19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3198276" y="8609861"/>
              <a:ext cx="420473" cy="18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59" fill="norm" stroke="1" extrusionOk="0">
                  <a:moveTo>
                    <a:pt x="1902" y="5400"/>
                  </a:moveTo>
                  <a:cubicBezTo>
                    <a:pt x="985" y="5400"/>
                    <a:pt x="69" y="5400"/>
                    <a:pt x="3" y="5850"/>
                  </a:cubicBezTo>
                  <a:cubicBezTo>
                    <a:pt x="-62" y="6300"/>
                    <a:pt x="723" y="7200"/>
                    <a:pt x="2491" y="7500"/>
                  </a:cubicBezTo>
                  <a:cubicBezTo>
                    <a:pt x="4258" y="7800"/>
                    <a:pt x="7007" y="7500"/>
                    <a:pt x="8709" y="7050"/>
                  </a:cubicBezTo>
                  <a:cubicBezTo>
                    <a:pt x="10411" y="6600"/>
                    <a:pt x="11065" y="6000"/>
                    <a:pt x="11589" y="5100"/>
                  </a:cubicBezTo>
                  <a:cubicBezTo>
                    <a:pt x="12113" y="4200"/>
                    <a:pt x="12505" y="3000"/>
                    <a:pt x="12374" y="2400"/>
                  </a:cubicBezTo>
                  <a:cubicBezTo>
                    <a:pt x="12243" y="1800"/>
                    <a:pt x="11589" y="1800"/>
                    <a:pt x="10542" y="2400"/>
                  </a:cubicBezTo>
                  <a:cubicBezTo>
                    <a:pt x="9494" y="3000"/>
                    <a:pt x="8054" y="4200"/>
                    <a:pt x="7138" y="5700"/>
                  </a:cubicBezTo>
                  <a:cubicBezTo>
                    <a:pt x="6222" y="7200"/>
                    <a:pt x="5829" y="9000"/>
                    <a:pt x="5894" y="11250"/>
                  </a:cubicBezTo>
                  <a:cubicBezTo>
                    <a:pt x="5960" y="13500"/>
                    <a:pt x="6483" y="16200"/>
                    <a:pt x="7727" y="17250"/>
                  </a:cubicBezTo>
                  <a:cubicBezTo>
                    <a:pt x="8971" y="18300"/>
                    <a:pt x="10934" y="17700"/>
                    <a:pt x="12178" y="15900"/>
                  </a:cubicBezTo>
                  <a:cubicBezTo>
                    <a:pt x="13422" y="14100"/>
                    <a:pt x="13945" y="11100"/>
                    <a:pt x="14142" y="8700"/>
                  </a:cubicBezTo>
                  <a:cubicBezTo>
                    <a:pt x="14338" y="6300"/>
                    <a:pt x="14207" y="4500"/>
                    <a:pt x="14403" y="4200"/>
                  </a:cubicBezTo>
                  <a:cubicBezTo>
                    <a:pt x="14600" y="3900"/>
                    <a:pt x="15123" y="5100"/>
                    <a:pt x="15647" y="7200"/>
                  </a:cubicBezTo>
                  <a:cubicBezTo>
                    <a:pt x="16171" y="9300"/>
                    <a:pt x="16694" y="12300"/>
                    <a:pt x="16956" y="14550"/>
                  </a:cubicBezTo>
                  <a:cubicBezTo>
                    <a:pt x="17218" y="16800"/>
                    <a:pt x="17218" y="18300"/>
                    <a:pt x="16891" y="19500"/>
                  </a:cubicBezTo>
                  <a:cubicBezTo>
                    <a:pt x="16563" y="20700"/>
                    <a:pt x="15909" y="21600"/>
                    <a:pt x="15385" y="21300"/>
                  </a:cubicBezTo>
                  <a:cubicBezTo>
                    <a:pt x="14862" y="21000"/>
                    <a:pt x="14469" y="19500"/>
                    <a:pt x="14273" y="17700"/>
                  </a:cubicBezTo>
                  <a:cubicBezTo>
                    <a:pt x="14076" y="15900"/>
                    <a:pt x="14076" y="13800"/>
                    <a:pt x="14273" y="12150"/>
                  </a:cubicBezTo>
                  <a:cubicBezTo>
                    <a:pt x="14469" y="10500"/>
                    <a:pt x="14862" y="9300"/>
                    <a:pt x="15385" y="8100"/>
                  </a:cubicBezTo>
                  <a:cubicBezTo>
                    <a:pt x="15909" y="6900"/>
                    <a:pt x="16563" y="5700"/>
                    <a:pt x="17218" y="5100"/>
                  </a:cubicBezTo>
                  <a:cubicBezTo>
                    <a:pt x="17873" y="4500"/>
                    <a:pt x="18527" y="4500"/>
                    <a:pt x="18920" y="5250"/>
                  </a:cubicBezTo>
                  <a:cubicBezTo>
                    <a:pt x="19313" y="6000"/>
                    <a:pt x="19443" y="7500"/>
                    <a:pt x="19509" y="9750"/>
                  </a:cubicBezTo>
                  <a:cubicBezTo>
                    <a:pt x="19574" y="12000"/>
                    <a:pt x="19574" y="15000"/>
                    <a:pt x="19574" y="17400"/>
                  </a:cubicBezTo>
                  <a:cubicBezTo>
                    <a:pt x="19574" y="19800"/>
                    <a:pt x="19574" y="21600"/>
                    <a:pt x="19705" y="21450"/>
                  </a:cubicBezTo>
                  <a:cubicBezTo>
                    <a:pt x="19836" y="21300"/>
                    <a:pt x="20098" y="19200"/>
                    <a:pt x="20425" y="15300"/>
                  </a:cubicBezTo>
                  <a:cubicBezTo>
                    <a:pt x="20753" y="11400"/>
                    <a:pt x="21145" y="5700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3635679" y="8648195"/>
              <a:ext cx="128740" cy="14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230" fill="norm" stroke="1" extrusionOk="0">
                  <a:moveTo>
                    <a:pt x="21335" y="0"/>
                  </a:moveTo>
                  <a:cubicBezTo>
                    <a:pt x="16253" y="1543"/>
                    <a:pt x="11170" y="3086"/>
                    <a:pt x="7570" y="5593"/>
                  </a:cubicBezTo>
                  <a:cubicBezTo>
                    <a:pt x="3970" y="8100"/>
                    <a:pt x="1853" y="11571"/>
                    <a:pt x="794" y="14271"/>
                  </a:cubicBezTo>
                  <a:cubicBezTo>
                    <a:pt x="-265" y="16971"/>
                    <a:pt x="-265" y="18900"/>
                    <a:pt x="794" y="20057"/>
                  </a:cubicBezTo>
                  <a:cubicBezTo>
                    <a:pt x="1853" y="21214"/>
                    <a:pt x="3970" y="21600"/>
                    <a:pt x="6935" y="20829"/>
                  </a:cubicBezTo>
                  <a:cubicBezTo>
                    <a:pt x="9900" y="20057"/>
                    <a:pt x="13711" y="18129"/>
                    <a:pt x="16464" y="16200"/>
                  </a:cubicBezTo>
                  <a:cubicBezTo>
                    <a:pt x="19217" y="14271"/>
                    <a:pt x="20911" y="12343"/>
                    <a:pt x="20911" y="9836"/>
                  </a:cubicBezTo>
                  <a:cubicBezTo>
                    <a:pt x="20911" y="7329"/>
                    <a:pt x="19217" y="4243"/>
                    <a:pt x="17523" y="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3723351" y="8604628"/>
              <a:ext cx="171404" cy="190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912" fill="norm" stroke="1" extrusionOk="0">
                  <a:moveTo>
                    <a:pt x="339" y="4782"/>
                  </a:moveTo>
                  <a:cubicBezTo>
                    <a:pt x="22" y="3099"/>
                    <a:pt x="-296" y="1416"/>
                    <a:pt x="498" y="575"/>
                  </a:cubicBezTo>
                  <a:cubicBezTo>
                    <a:pt x="1292" y="-267"/>
                    <a:pt x="3198" y="-267"/>
                    <a:pt x="6057" y="1136"/>
                  </a:cubicBezTo>
                  <a:cubicBezTo>
                    <a:pt x="8916" y="2538"/>
                    <a:pt x="12728" y="5343"/>
                    <a:pt x="15269" y="8149"/>
                  </a:cubicBezTo>
                  <a:cubicBezTo>
                    <a:pt x="17810" y="10954"/>
                    <a:pt x="19080" y="13759"/>
                    <a:pt x="19716" y="15863"/>
                  </a:cubicBezTo>
                  <a:cubicBezTo>
                    <a:pt x="20351" y="17967"/>
                    <a:pt x="20351" y="19369"/>
                    <a:pt x="18922" y="20211"/>
                  </a:cubicBezTo>
                  <a:cubicBezTo>
                    <a:pt x="17492" y="21052"/>
                    <a:pt x="14633" y="21333"/>
                    <a:pt x="13045" y="19930"/>
                  </a:cubicBezTo>
                  <a:cubicBezTo>
                    <a:pt x="11457" y="18528"/>
                    <a:pt x="11139" y="15442"/>
                    <a:pt x="12728" y="12216"/>
                  </a:cubicBezTo>
                  <a:cubicBezTo>
                    <a:pt x="14316" y="8990"/>
                    <a:pt x="17810" y="5624"/>
                    <a:pt x="21304" y="2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4313094" y="8525525"/>
              <a:ext cx="409680" cy="301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437" fill="norm" stroke="1" extrusionOk="0">
                  <a:moveTo>
                    <a:pt x="14262" y="0"/>
                  </a:moveTo>
                  <a:cubicBezTo>
                    <a:pt x="12921" y="4719"/>
                    <a:pt x="11579" y="9439"/>
                    <a:pt x="10036" y="12978"/>
                  </a:cubicBezTo>
                  <a:cubicBezTo>
                    <a:pt x="8493" y="16518"/>
                    <a:pt x="6749" y="18877"/>
                    <a:pt x="5206" y="20148"/>
                  </a:cubicBezTo>
                  <a:cubicBezTo>
                    <a:pt x="3664" y="21418"/>
                    <a:pt x="2322" y="21600"/>
                    <a:pt x="1450" y="21328"/>
                  </a:cubicBezTo>
                  <a:cubicBezTo>
                    <a:pt x="578" y="21055"/>
                    <a:pt x="175" y="20329"/>
                    <a:pt x="41" y="18968"/>
                  </a:cubicBezTo>
                  <a:cubicBezTo>
                    <a:pt x="-93" y="17607"/>
                    <a:pt x="41" y="15610"/>
                    <a:pt x="1383" y="13886"/>
                  </a:cubicBezTo>
                  <a:cubicBezTo>
                    <a:pt x="2724" y="12161"/>
                    <a:pt x="5273" y="10709"/>
                    <a:pt x="7755" y="10709"/>
                  </a:cubicBezTo>
                  <a:cubicBezTo>
                    <a:pt x="10237" y="10709"/>
                    <a:pt x="12652" y="12161"/>
                    <a:pt x="14933" y="13795"/>
                  </a:cubicBezTo>
                  <a:cubicBezTo>
                    <a:pt x="17214" y="15429"/>
                    <a:pt x="19360" y="17244"/>
                    <a:pt x="21507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5133920" y="8477488"/>
              <a:ext cx="222320" cy="60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491" fill="norm" stroke="1" extrusionOk="0">
                  <a:moveTo>
                    <a:pt x="4640" y="7934"/>
                  </a:moveTo>
                  <a:cubicBezTo>
                    <a:pt x="4155" y="10194"/>
                    <a:pt x="3669" y="12453"/>
                    <a:pt x="3305" y="14442"/>
                  </a:cubicBezTo>
                  <a:cubicBezTo>
                    <a:pt x="2941" y="16430"/>
                    <a:pt x="2698" y="18147"/>
                    <a:pt x="2456" y="19412"/>
                  </a:cubicBezTo>
                  <a:cubicBezTo>
                    <a:pt x="2213" y="20678"/>
                    <a:pt x="1970" y="21491"/>
                    <a:pt x="1606" y="21491"/>
                  </a:cubicBezTo>
                  <a:cubicBezTo>
                    <a:pt x="1242" y="21491"/>
                    <a:pt x="757" y="20678"/>
                    <a:pt x="393" y="18599"/>
                  </a:cubicBezTo>
                  <a:cubicBezTo>
                    <a:pt x="29" y="16520"/>
                    <a:pt x="-214" y="13176"/>
                    <a:pt x="271" y="10329"/>
                  </a:cubicBezTo>
                  <a:cubicBezTo>
                    <a:pt x="757" y="7483"/>
                    <a:pt x="1970" y="5133"/>
                    <a:pt x="3184" y="3506"/>
                  </a:cubicBezTo>
                  <a:cubicBezTo>
                    <a:pt x="4397" y="1879"/>
                    <a:pt x="5611" y="976"/>
                    <a:pt x="6824" y="478"/>
                  </a:cubicBezTo>
                  <a:cubicBezTo>
                    <a:pt x="8038" y="-19"/>
                    <a:pt x="9251" y="-109"/>
                    <a:pt x="11071" y="117"/>
                  </a:cubicBezTo>
                  <a:cubicBezTo>
                    <a:pt x="12892" y="343"/>
                    <a:pt x="15319" y="885"/>
                    <a:pt x="17260" y="1608"/>
                  </a:cubicBezTo>
                  <a:cubicBezTo>
                    <a:pt x="19202" y="2331"/>
                    <a:pt x="20658" y="3235"/>
                    <a:pt x="21022" y="4184"/>
                  </a:cubicBezTo>
                  <a:cubicBezTo>
                    <a:pt x="21386" y="5133"/>
                    <a:pt x="20658" y="6127"/>
                    <a:pt x="18716" y="6805"/>
                  </a:cubicBezTo>
                  <a:cubicBezTo>
                    <a:pt x="16775" y="7483"/>
                    <a:pt x="13620" y="7844"/>
                    <a:pt x="10465" y="7889"/>
                  </a:cubicBezTo>
                  <a:cubicBezTo>
                    <a:pt x="7310" y="7935"/>
                    <a:pt x="4155" y="7663"/>
                    <a:pt x="999" y="7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5346707" y="8200799"/>
              <a:ext cx="150417" cy="21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152" fill="norm" stroke="1" extrusionOk="0">
                  <a:moveTo>
                    <a:pt x="10218" y="3320"/>
                  </a:moveTo>
                  <a:cubicBezTo>
                    <a:pt x="11280" y="2303"/>
                    <a:pt x="12343" y="1287"/>
                    <a:pt x="14113" y="651"/>
                  </a:cubicBezTo>
                  <a:cubicBezTo>
                    <a:pt x="15884" y="16"/>
                    <a:pt x="18362" y="-238"/>
                    <a:pt x="19248" y="270"/>
                  </a:cubicBezTo>
                  <a:cubicBezTo>
                    <a:pt x="20133" y="778"/>
                    <a:pt x="19425" y="2049"/>
                    <a:pt x="17300" y="3574"/>
                  </a:cubicBezTo>
                  <a:cubicBezTo>
                    <a:pt x="15175" y="5098"/>
                    <a:pt x="11634" y="6877"/>
                    <a:pt x="8802" y="8148"/>
                  </a:cubicBezTo>
                  <a:cubicBezTo>
                    <a:pt x="5969" y="9418"/>
                    <a:pt x="3844" y="10181"/>
                    <a:pt x="3667" y="10816"/>
                  </a:cubicBezTo>
                  <a:cubicBezTo>
                    <a:pt x="3490" y="11451"/>
                    <a:pt x="5261" y="11960"/>
                    <a:pt x="7031" y="12214"/>
                  </a:cubicBezTo>
                  <a:cubicBezTo>
                    <a:pt x="8802" y="12468"/>
                    <a:pt x="10572" y="12468"/>
                    <a:pt x="10926" y="13103"/>
                  </a:cubicBezTo>
                  <a:cubicBezTo>
                    <a:pt x="11280" y="13738"/>
                    <a:pt x="10218" y="15009"/>
                    <a:pt x="7739" y="16407"/>
                  </a:cubicBezTo>
                  <a:cubicBezTo>
                    <a:pt x="5261" y="17804"/>
                    <a:pt x="1366" y="19329"/>
                    <a:pt x="303" y="20218"/>
                  </a:cubicBezTo>
                  <a:cubicBezTo>
                    <a:pt x="-759" y="21108"/>
                    <a:pt x="1011" y="21362"/>
                    <a:pt x="4907" y="20981"/>
                  </a:cubicBezTo>
                  <a:cubicBezTo>
                    <a:pt x="8802" y="20600"/>
                    <a:pt x="14821" y="19583"/>
                    <a:pt x="20841" y="185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5543124" y="8234185"/>
              <a:ext cx="16867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91" y="5472"/>
                    <a:pt x="11782" y="10944"/>
                    <a:pt x="15055" y="14400"/>
                  </a:cubicBezTo>
                  <a:cubicBezTo>
                    <a:pt x="18327" y="17856"/>
                    <a:pt x="18982" y="19296"/>
                    <a:pt x="19636" y="20160"/>
                  </a:cubicBezTo>
                  <a:cubicBezTo>
                    <a:pt x="20291" y="21024"/>
                    <a:pt x="20945" y="2131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5612126" y="8234185"/>
              <a:ext cx="92003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3600"/>
                    <a:pt x="8400" y="7200"/>
                    <a:pt x="4800" y="10800"/>
                  </a:cubicBezTo>
                  <a:cubicBezTo>
                    <a:pt x="1200" y="14400"/>
                    <a:pt x="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5742462" y="8356854"/>
              <a:ext cx="15335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5765463" y="8280186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5888707" y="8462733"/>
              <a:ext cx="145096" cy="301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4" h="21437" fill="norm" stroke="1" extrusionOk="0">
                  <a:moveTo>
                    <a:pt x="18910" y="1193"/>
                  </a:moveTo>
                  <a:cubicBezTo>
                    <a:pt x="17420" y="648"/>
                    <a:pt x="15930" y="104"/>
                    <a:pt x="14254" y="13"/>
                  </a:cubicBezTo>
                  <a:cubicBezTo>
                    <a:pt x="12578" y="-78"/>
                    <a:pt x="10716" y="285"/>
                    <a:pt x="8482" y="2100"/>
                  </a:cubicBezTo>
                  <a:cubicBezTo>
                    <a:pt x="6247" y="3915"/>
                    <a:pt x="3641" y="7183"/>
                    <a:pt x="1965" y="10359"/>
                  </a:cubicBezTo>
                  <a:cubicBezTo>
                    <a:pt x="289" y="13535"/>
                    <a:pt x="-456" y="16621"/>
                    <a:pt x="289" y="18618"/>
                  </a:cubicBezTo>
                  <a:cubicBezTo>
                    <a:pt x="1034" y="20614"/>
                    <a:pt x="3268" y="21522"/>
                    <a:pt x="6992" y="21431"/>
                  </a:cubicBezTo>
                  <a:cubicBezTo>
                    <a:pt x="10716" y="21340"/>
                    <a:pt x="15930" y="20251"/>
                    <a:pt x="21144" y="19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6096734" y="8548526"/>
              <a:ext cx="36738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5959"/>
                    <a:pt x="6300" y="11917"/>
                    <a:pt x="2700" y="15517"/>
                  </a:cubicBezTo>
                  <a:cubicBezTo>
                    <a:pt x="-900" y="19117"/>
                    <a:pt x="-900" y="20359"/>
                    <a:pt x="2700" y="20979"/>
                  </a:cubicBezTo>
                  <a:cubicBezTo>
                    <a:pt x="6300" y="21600"/>
                    <a:pt x="13500" y="2160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6171805" y="8648195"/>
              <a:ext cx="11500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60" y="15600"/>
                    <a:pt x="1920" y="9600"/>
                    <a:pt x="5520" y="6000"/>
                  </a:cubicBezTo>
                  <a:cubicBezTo>
                    <a:pt x="9120" y="2400"/>
                    <a:pt x="1536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6317475" y="8527618"/>
              <a:ext cx="133290" cy="47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50" fill="norm" stroke="1" extrusionOk="0">
                  <a:moveTo>
                    <a:pt x="11004" y="4086"/>
                  </a:moveTo>
                  <a:cubicBezTo>
                    <a:pt x="9781" y="6873"/>
                    <a:pt x="8559" y="9660"/>
                    <a:pt x="7540" y="12273"/>
                  </a:cubicBezTo>
                  <a:cubicBezTo>
                    <a:pt x="6521" y="14886"/>
                    <a:pt x="5706" y="17324"/>
                    <a:pt x="5094" y="18950"/>
                  </a:cubicBezTo>
                  <a:cubicBezTo>
                    <a:pt x="4483" y="20576"/>
                    <a:pt x="4075" y="21389"/>
                    <a:pt x="3668" y="21447"/>
                  </a:cubicBezTo>
                  <a:cubicBezTo>
                    <a:pt x="3260" y="21505"/>
                    <a:pt x="2853" y="20808"/>
                    <a:pt x="2649" y="18660"/>
                  </a:cubicBezTo>
                  <a:cubicBezTo>
                    <a:pt x="2445" y="16511"/>
                    <a:pt x="2445" y="12911"/>
                    <a:pt x="3260" y="9776"/>
                  </a:cubicBezTo>
                  <a:cubicBezTo>
                    <a:pt x="4076" y="6640"/>
                    <a:pt x="5706" y="3970"/>
                    <a:pt x="7540" y="2344"/>
                  </a:cubicBezTo>
                  <a:cubicBezTo>
                    <a:pt x="9374" y="718"/>
                    <a:pt x="11411" y="137"/>
                    <a:pt x="13245" y="21"/>
                  </a:cubicBezTo>
                  <a:cubicBezTo>
                    <a:pt x="15079" y="-95"/>
                    <a:pt x="16709" y="253"/>
                    <a:pt x="18340" y="1473"/>
                  </a:cubicBezTo>
                  <a:cubicBezTo>
                    <a:pt x="19970" y="2692"/>
                    <a:pt x="21600" y="4782"/>
                    <a:pt x="21192" y="6350"/>
                  </a:cubicBezTo>
                  <a:cubicBezTo>
                    <a:pt x="20785" y="7918"/>
                    <a:pt x="18340" y="8963"/>
                    <a:pt x="15283" y="9660"/>
                  </a:cubicBezTo>
                  <a:cubicBezTo>
                    <a:pt x="12226" y="10357"/>
                    <a:pt x="8559" y="10705"/>
                    <a:pt x="5909" y="10705"/>
                  </a:cubicBezTo>
                  <a:cubicBezTo>
                    <a:pt x="3260" y="10705"/>
                    <a:pt x="1630" y="10357"/>
                    <a:pt x="0" y="10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6486146" y="8502525"/>
              <a:ext cx="109807" cy="296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4" h="21391" fill="norm" stroke="1" extrusionOk="0">
                  <a:moveTo>
                    <a:pt x="2880" y="0"/>
                  </a:moveTo>
                  <a:cubicBezTo>
                    <a:pt x="8160" y="923"/>
                    <a:pt x="13440" y="1846"/>
                    <a:pt x="16800" y="3877"/>
                  </a:cubicBezTo>
                  <a:cubicBezTo>
                    <a:pt x="20160" y="5908"/>
                    <a:pt x="21600" y="9046"/>
                    <a:pt x="19920" y="12000"/>
                  </a:cubicBezTo>
                  <a:cubicBezTo>
                    <a:pt x="18240" y="14954"/>
                    <a:pt x="13440" y="17723"/>
                    <a:pt x="9600" y="19385"/>
                  </a:cubicBezTo>
                  <a:cubicBezTo>
                    <a:pt x="5760" y="21046"/>
                    <a:pt x="2880" y="21600"/>
                    <a:pt x="1440" y="21323"/>
                  </a:cubicBezTo>
                  <a:cubicBezTo>
                    <a:pt x="0" y="21046"/>
                    <a:pt x="0" y="19938"/>
                    <a:pt x="0" y="18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6570481" y="8356854"/>
              <a:ext cx="76669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3789"/>
                    <a:pt x="2880" y="7579"/>
                    <a:pt x="2880" y="10990"/>
                  </a:cubicBezTo>
                  <a:cubicBezTo>
                    <a:pt x="2880" y="14400"/>
                    <a:pt x="1440" y="17432"/>
                    <a:pt x="720" y="17621"/>
                  </a:cubicBezTo>
                  <a:cubicBezTo>
                    <a:pt x="0" y="17811"/>
                    <a:pt x="0" y="15158"/>
                    <a:pt x="360" y="12884"/>
                  </a:cubicBezTo>
                  <a:cubicBezTo>
                    <a:pt x="720" y="10611"/>
                    <a:pt x="1440" y="8716"/>
                    <a:pt x="2880" y="6632"/>
                  </a:cubicBezTo>
                  <a:cubicBezTo>
                    <a:pt x="4320" y="4547"/>
                    <a:pt x="6480" y="2274"/>
                    <a:pt x="9000" y="1895"/>
                  </a:cubicBezTo>
                  <a:cubicBezTo>
                    <a:pt x="11520" y="1516"/>
                    <a:pt x="14400" y="3032"/>
                    <a:pt x="16560" y="6632"/>
                  </a:cubicBezTo>
                  <a:cubicBezTo>
                    <a:pt x="18720" y="10232"/>
                    <a:pt x="20160" y="159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6700817" y="8410522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6780315" y="8341521"/>
              <a:ext cx="150509" cy="160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524" fill="norm" stroke="1" extrusionOk="0">
                  <a:moveTo>
                    <a:pt x="21201" y="0"/>
                  </a:moveTo>
                  <a:cubicBezTo>
                    <a:pt x="17601" y="1029"/>
                    <a:pt x="14001" y="2057"/>
                    <a:pt x="11481" y="3086"/>
                  </a:cubicBezTo>
                  <a:cubicBezTo>
                    <a:pt x="8961" y="4114"/>
                    <a:pt x="7521" y="5143"/>
                    <a:pt x="6261" y="6686"/>
                  </a:cubicBezTo>
                  <a:cubicBezTo>
                    <a:pt x="5001" y="8229"/>
                    <a:pt x="3921" y="10286"/>
                    <a:pt x="4281" y="11314"/>
                  </a:cubicBezTo>
                  <a:cubicBezTo>
                    <a:pt x="4641" y="12343"/>
                    <a:pt x="6441" y="12343"/>
                    <a:pt x="8241" y="12343"/>
                  </a:cubicBezTo>
                  <a:cubicBezTo>
                    <a:pt x="10041" y="12343"/>
                    <a:pt x="11841" y="12343"/>
                    <a:pt x="11661" y="12857"/>
                  </a:cubicBezTo>
                  <a:cubicBezTo>
                    <a:pt x="11481" y="13371"/>
                    <a:pt x="9321" y="14400"/>
                    <a:pt x="7341" y="15257"/>
                  </a:cubicBezTo>
                  <a:cubicBezTo>
                    <a:pt x="5361" y="16114"/>
                    <a:pt x="3561" y="16800"/>
                    <a:pt x="2121" y="17829"/>
                  </a:cubicBezTo>
                  <a:cubicBezTo>
                    <a:pt x="681" y="18857"/>
                    <a:pt x="-399" y="20229"/>
                    <a:pt x="141" y="20914"/>
                  </a:cubicBezTo>
                  <a:cubicBezTo>
                    <a:pt x="681" y="21600"/>
                    <a:pt x="2841" y="21600"/>
                    <a:pt x="5901" y="21429"/>
                  </a:cubicBezTo>
                  <a:cubicBezTo>
                    <a:pt x="8961" y="21257"/>
                    <a:pt x="12921" y="20914"/>
                    <a:pt x="16881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6946156" y="8364521"/>
              <a:ext cx="84336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400"/>
                    <a:pt x="0" y="4800"/>
                    <a:pt x="3600" y="8400"/>
                  </a:cubicBezTo>
                  <a:cubicBezTo>
                    <a:pt x="7200" y="12000"/>
                    <a:pt x="14400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6953823" y="8333854"/>
              <a:ext cx="11500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40" y="1986"/>
                    <a:pt x="14880" y="3972"/>
                    <a:pt x="11280" y="7572"/>
                  </a:cubicBezTo>
                  <a:cubicBezTo>
                    <a:pt x="7680" y="11172"/>
                    <a:pt x="3840" y="163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7076492" y="8487191"/>
              <a:ext cx="2300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7160193" y="8387522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7" name="Drawing"/>
          <p:cNvGrpSpPr/>
          <p:nvPr/>
        </p:nvGrpSpPr>
        <p:grpSpPr>
          <a:xfrm>
            <a:off x="756953" y="235140"/>
            <a:ext cx="9991956" cy="6422233"/>
            <a:chOff x="0" y="0"/>
            <a:chExt cx="9991955" cy="6422231"/>
          </a:xfrm>
        </p:grpSpPr>
        <p:sp>
          <p:nvSpPr>
            <p:cNvPr id="1812" name="Line"/>
            <p:cNvSpPr/>
            <p:nvPr/>
          </p:nvSpPr>
          <p:spPr>
            <a:xfrm>
              <a:off x="1199232" y="779784"/>
              <a:ext cx="158159" cy="63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5" h="21501" fill="norm" stroke="1" extrusionOk="0">
                  <a:moveTo>
                    <a:pt x="6829" y="5106"/>
                  </a:moveTo>
                  <a:cubicBezTo>
                    <a:pt x="7494" y="7621"/>
                    <a:pt x="8159" y="10137"/>
                    <a:pt x="9156" y="12696"/>
                  </a:cubicBezTo>
                  <a:cubicBezTo>
                    <a:pt x="10153" y="15255"/>
                    <a:pt x="11482" y="17858"/>
                    <a:pt x="12146" y="19419"/>
                  </a:cubicBezTo>
                  <a:cubicBezTo>
                    <a:pt x="12811" y="20981"/>
                    <a:pt x="12811" y="21501"/>
                    <a:pt x="12479" y="21501"/>
                  </a:cubicBezTo>
                  <a:cubicBezTo>
                    <a:pt x="12146" y="21501"/>
                    <a:pt x="11482" y="20981"/>
                    <a:pt x="9820" y="19289"/>
                  </a:cubicBezTo>
                  <a:cubicBezTo>
                    <a:pt x="8159" y="17597"/>
                    <a:pt x="5500" y="14735"/>
                    <a:pt x="3506" y="12132"/>
                  </a:cubicBezTo>
                  <a:cubicBezTo>
                    <a:pt x="1513" y="9530"/>
                    <a:pt x="183" y="7188"/>
                    <a:pt x="17" y="5409"/>
                  </a:cubicBezTo>
                  <a:cubicBezTo>
                    <a:pt x="-149" y="3631"/>
                    <a:pt x="848" y="2417"/>
                    <a:pt x="3506" y="1549"/>
                  </a:cubicBezTo>
                  <a:cubicBezTo>
                    <a:pt x="6165" y="682"/>
                    <a:pt x="10485" y="161"/>
                    <a:pt x="13309" y="31"/>
                  </a:cubicBezTo>
                  <a:cubicBezTo>
                    <a:pt x="16134" y="-99"/>
                    <a:pt x="17463" y="161"/>
                    <a:pt x="18793" y="1029"/>
                  </a:cubicBezTo>
                  <a:cubicBezTo>
                    <a:pt x="20122" y="1896"/>
                    <a:pt x="21451" y="3371"/>
                    <a:pt x="19789" y="4629"/>
                  </a:cubicBezTo>
                  <a:cubicBezTo>
                    <a:pt x="18128" y="5887"/>
                    <a:pt x="13476" y="6928"/>
                    <a:pt x="10319" y="7491"/>
                  </a:cubicBezTo>
                  <a:cubicBezTo>
                    <a:pt x="7162" y="8055"/>
                    <a:pt x="5500" y="8142"/>
                    <a:pt x="5002" y="7968"/>
                  </a:cubicBezTo>
                  <a:cubicBezTo>
                    <a:pt x="4503" y="7795"/>
                    <a:pt x="5168" y="7361"/>
                    <a:pt x="5833" y="6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1491030" y="822883"/>
              <a:ext cx="103200" cy="156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8" h="21305" fill="norm" stroke="1" extrusionOk="0">
                  <a:moveTo>
                    <a:pt x="15107" y="0"/>
                  </a:moveTo>
                  <a:cubicBezTo>
                    <a:pt x="9964" y="4181"/>
                    <a:pt x="4821" y="8361"/>
                    <a:pt x="2249" y="11497"/>
                  </a:cubicBezTo>
                  <a:cubicBezTo>
                    <a:pt x="-322" y="14632"/>
                    <a:pt x="-322" y="16723"/>
                    <a:pt x="449" y="18465"/>
                  </a:cubicBezTo>
                  <a:cubicBezTo>
                    <a:pt x="1221" y="20206"/>
                    <a:pt x="2764" y="21600"/>
                    <a:pt x="6364" y="21252"/>
                  </a:cubicBezTo>
                  <a:cubicBezTo>
                    <a:pt x="9964" y="20903"/>
                    <a:pt x="15621" y="18813"/>
                    <a:pt x="18449" y="15329"/>
                  </a:cubicBezTo>
                  <a:cubicBezTo>
                    <a:pt x="21278" y="11845"/>
                    <a:pt x="21278" y="6968"/>
                    <a:pt x="19735" y="4355"/>
                  </a:cubicBezTo>
                  <a:cubicBezTo>
                    <a:pt x="18192" y="1742"/>
                    <a:pt x="15107" y="1394"/>
                    <a:pt x="12535" y="1742"/>
                  </a:cubicBezTo>
                  <a:cubicBezTo>
                    <a:pt x="9964" y="2090"/>
                    <a:pt x="7907" y="3135"/>
                    <a:pt x="5849" y="4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1656064" y="795029"/>
              <a:ext cx="94040" cy="195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6" h="21171" fill="norm" stroke="1" extrusionOk="0">
                  <a:moveTo>
                    <a:pt x="15800" y="1357"/>
                  </a:moveTo>
                  <a:cubicBezTo>
                    <a:pt x="13527" y="526"/>
                    <a:pt x="11253" y="-305"/>
                    <a:pt x="8411" y="110"/>
                  </a:cubicBezTo>
                  <a:cubicBezTo>
                    <a:pt x="5569" y="526"/>
                    <a:pt x="2158" y="2187"/>
                    <a:pt x="737" y="3849"/>
                  </a:cubicBezTo>
                  <a:cubicBezTo>
                    <a:pt x="-684" y="5510"/>
                    <a:pt x="-116" y="7172"/>
                    <a:pt x="3011" y="9110"/>
                  </a:cubicBezTo>
                  <a:cubicBezTo>
                    <a:pt x="6137" y="11049"/>
                    <a:pt x="11821" y="13264"/>
                    <a:pt x="15516" y="14926"/>
                  </a:cubicBezTo>
                  <a:cubicBezTo>
                    <a:pt x="19211" y="16587"/>
                    <a:pt x="20916" y="17695"/>
                    <a:pt x="20916" y="18803"/>
                  </a:cubicBezTo>
                  <a:cubicBezTo>
                    <a:pt x="20916" y="19910"/>
                    <a:pt x="19211" y="21018"/>
                    <a:pt x="16937" y="21157"/>
                  </a:cubicBezTo>
                  <a:cubicBezTo>
                    <a:pt x="14663" y="21295"/>
                    <a:pt x="11821" y="20464"/>
                    <a:pt x="10400" y="17695"/>
                  </a:cubicBezTo>
                  <a:cubicBezTo>
                    <a:pt x="8979" y="14926"/>
                    <a:pt x="8979" y="10218"/>
                    <a:pt x="8979" y="5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830499" y="628261"/>
              <a:ext cx="471617" cy="324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57" fill="norm" stroke="1" extrusionOk="0">
                  <a:moveTo>
                    <a:pt x="880" y="194"/>
                  </a:moveTo>
                  <a:cubicBezTo>
                    <a:pt x="1464" y="26"/>
                    <a:pt x="2048" y="-143"/>
                    <a:pt x="2340" y="195"/>
                  </a:cubicBezTo>
                  <a:cubicBezTo>
                    <a:pt x="2631" y="532"/>
                    <a:pt x="2631" y="1376"/>
                    <a:pt x="2573" y="3738"/>
                  </a:cubicBezTo>
                  <a:cubicBezTo>
                    <a:pt x="2515" y="6101"/>
                    <a:pt x="2398" y="9982"/>
                    <a:pt x="2398" y="12851"/>
                  </a:cubicBezTo>
                  <a:cubicBezTo>
                    <a:pt x="2398" y="15720"/>
                    <a:pt x="2515" y="17576"/>
                    <a:pt x="2690" y="19010"/>
                  </a:cubicBezTo>
                  <a:cubicBezTo>
                    <a:pt x="2865" y="20445"/>
                    <a:pt x="3098" y="21457"/>
                    <a:pt x="3274" y="21457"/>
                  </a:cubicBezTo>
                  <a:cubicBezTo>
                    <a:pt x="3449" y="21457"/>
                    <a:pt x="3565" y="20445"/>
                    <a:pt x="3449" y="19095"/>
                  </a:cubicBezTo>
                  <a:cubicBezTo>
                    <a:pt x="3332" y="17745"/>
                    <a:pt x="2982" y="16057"/>
                    <a:pt x="2573" y="14791"/>
                  </a:cubicBezTo>
                  <a:cubicBezTo>
                    <a:pt x="2164" y="13526"/>
                    <a:pt x="1697" y="12682"/>
                    <a:pt x="1172" y="12176"/>
                  </a:cubicBezTo>
                  <a:cubicBezTo>
                    <a:pt x="647" y="11670"/>
                    <a:pt x="63" y="11501"/>
                    <a:pt x="4" y="11670"/>
                  </a:cubicBezTo>
                  <a:cubicBezTo>
                    <a:pt x="-54" y="11838"/>
                    <a:pt x="413" y="12345"/>
                    <a:pt x="1697" y="12766"/>
                  </a:cubicBezTo>
                  <a:cubicBezTo>
                    <a:pt x="2982" y="13188"/>
                    <a:pt x="5083" y="13526"/>
                    <a:pt x="6426" y="13610"/>
                  </a:cubicBezTo>
                  <a:cubicBezTo>
                    <a:pt x="7769" y="13694"/>
                    <a:pt x="8352" y="13526"/>
                    <a:pt x="8878" y="13188"/>
                  </a:cubicBezTo>
                  <a:cubicBezTo>
                    <a:pt x="9403" y="12851"/>
                    <a:pt x="9870" y="12345"/>
                    <a:pt x="9812" y="11923"/>
                  </a:cubicBezTo>
                  <a:cubicBezTo>
                    <a:pt x="9754" y="11501"/>
                    <a:pt x="9170" y="11163"/>
                    <a:pt x="8586" y="11248"/>
                  </a:cubicBezTo>
                  <a:cubicBezTo>
                    <a:pt x="8002" y="11332"/>
                    <a:pt x="7418" y="11838"/>
                    <a:pt x="6893" y="12682"/>
                  </a:cubicBezTo>
                  <a:cubicBezTo>
                    <a:pt x="6368" y="13526"/>
                    <a:pt x="5901" y="14707"/>
                    <a:pt x="5901" y="15635"/>
                  </a:cubicBezTo>
                  <a:cubicBezTo>
                    <a:pt x="5901" y="16563"/>
                    <a:pt x="6368" y="17238"/>
                    <a:pt x="6893" y="17576"/>
                  </a:cubicBezTo>
                  <a:cubicBezTo>
                    <a:pt x="7418" y="17913"/>
                    <a:pt x="8002" y="17913"/>
                    <a:pt x="8586" y="17829"/>
                  </a:cubicBezTo>
                  <a:cubicBezTo>
                    <a:pt x="9170" y="17744"/>
                    <a:pt x="9754" y="17576"/>
                    <a:pt x="10279" y="17069"/>
                  </a:cubicBezTo>
                  <a:cubicBezTo>
                    <a:pt x="10804" y="16563"/>
                    <a:pt x="11271" y="15719"/>
                    <a:pt x="11680" y="14960"/>
                  </a:cubicBezTo>
                  <a:cubicBezTo>
                    <a:pt x="12089" y="14201"/>
                    <a:pt x="12439" y="13526"/>
                    <a:pt x="12848" y="13441"/>
                  </a:cubicBezTo>
                  <a:cubicBezTo>
                    <a:pt x="13256" y="13357"/>
                    <a:pt x="13723" y="13863"/>
                    <a:pt x="14015" y="14538"/>
                  </a:cubicBezTo>
                  <a:cubicBezTo>
                    <a:pt x="14307" y="15213"/>
                    <a:pt x="14424" y="16057"/>
                    <a:pt x="14482" y="15973"/>
                  </a:cubicBezTo>
                  <a:cubicBezTo>
                    <a:pt x="14541" y="15888"/>
                    <a:pt x="14541" y="14876"/>
                    <a:pt x="14716" y="14032"/>
                  </a:cubicBezTo>
                  <a:cubicBezTo>
                    <a:pt x="14891" y="13188"/>
                    <a:pt x="15241" y="12513"/>
                    <a:pt x="15767" y="12091"/>
                  </a:cubicBezTo>
                  <a:cubicBezTo>
                    <a:pt x="16292" y="11670"/>
                    <a:pt x="16992" y="11501"/>
                    <a:pt x="17518" y="11754"/>
                  </a:cubicBezTo>
                  <a:cubicBezTo>
                    <a:pt x="18043" y="12007"/>
                    <a:pt x="18394" y="12682"/>
                    <a:pt x="18744" y="13610"/>
                  </a:cubicBezTo>
                  <a:cubicBezTo>
                    <a:pt x="19094" y="14538"/>
                    <a:pt x="19444" y="15720"/>
                    <a:pt x="19620" y="15888"/>
                  </a:cubicBezTo>
                  <a:cubicBezTo>
                    <a:pt x="19795" y="16057"/>
                    <a:pt x="19795" y="15213"/>
                    <a:pt x="20087" y="13695"/>
                  </a:cubicBezTo>
                  <a:cubicBezTo>
                    <a:pt x="20378" y="12176"/>
                    <a:pt x="20962" y="9982"/>
                    <a:pt x="21546" y="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2280868" y="751489"/>
              <a:ext cx="235920" cy="175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889" fill="norm" stroke="1" extrusionOk="0">
                  <a:moveTo>
                    <a:pt x="8202" y="3022"/>
                  </a:moveTo>
                  <a:cubicBezTo>
                    <a:pt x="6344" y="5152"/>
                    <a:pt x="4486" y="7282"/>
                    <a:pt x="3093" y="9259"/>
                  </a:cubicBezTo>
                  <a:cubicBezTo>
                    <a:pt x="1699" y="11237"/>
                    <a:pt x="770" y="13062"/>
                    <a:pt x="306" y="14735"/>
                  </a:cubicBezTo>
                  <a:cubicBezTo>
                    <a:pt x="-159" y="16408"/>
                    <a:pt x="-159" y="17930"/>
                    <a:pt x="770" y="18538"/>
                  </a:cubicBezTo>
                  <a:cubicBezTo>
                    <a:pt x="1699" y="19146"/>
                    <a:pt x="3557" y="18842"/>
                    <a:pt x="5067" y="17017"/>
                  </a:cubicBezTo>
                  <a:cubicBezTo>
                    <a:pt x="6576" y="15191"/>
                    <a:pt x="7738" y="11845"/>
                    <a:pt x="8202" y="9411"/>
                  </a:cubicBezTo>
                  <a:cubicBezTo>
                    <a:pt x="8667" y="6977"/>
                    <a:pt x="8435" y="5456"/>
                    <a:pt x="8551" y="3935"/>
                  </a:cubicBezTo>
                  <a:cubicBezTo>
                    <a:pt x="8667" y="2414"/>
                    <a:pt x="9131" y="893"/>
                    <a:pt x="9944" y="284"/>
                  </a:cubicBezTo>
                  <a:cubicBezTo>
                    <a:pt x="10757" y="-324"/>
                    <a:pt x="11918" y="-20"/>
                    <a:pt x="13544" y="1806"/>
                  </a:cubicBezTo>
                  <a:cubicBezTo>
                    <a:pt x="15170" y="3631"/>
                    <a:pt x="17260" y="6977"/>
                    <a:pt x="18422" y="9411"/>
                  </a:cubicBezTo>
                  <a:cubicBezTo>
                    <a:pt x="19583" y="11845"/>
                    <a:pt x="19815" y="13366"/>
                    <a:pt x="19699" y="15496"/>
                  </a:cubicBezTo>
                  <a:cubicBezTo>
                    <a:pt x="19583" y="17625"/>
                    <a:pt x="19118" y="20363"/>
                    <a:pt x="18654" y="20820"/>
                  </a:cubicBezTo>
                  <a:cubicBezTo>
                    <a:pt x="18189" y="21276"/>
                    <a:pt x="17725" y="19451"/>
                    <a:pt x="18189" y="15648"/>
                  </a:cubicBezTo>
                  <a:cubicBezTo>
                    <a:pt x="18654" y="11845"/>
                    <a:pt x="20047" y="6065"/>
                    <a:pt x="21441" y="2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3045798" y="799882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3045798" y="891884"/>
              <a:ext cx="168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5429"/>
                    <a:pt x="6545" y="9257"/>
                    <a:pt x="10145" y="5657"/>
                  </a:cubicBezTo>
                  <a:cubicBezTo>
                    <a:pt x="13745" y="2057"/>
                    <a:pt x="1767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3907513" y="654640"/>
              <a:ext cx="311313" cy="27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088" fill="norm" stroke="1" extrusionOk="0">
                  <a:moveTo>
                    <a:pt x="17177" y="4054"/>
                  </a:moveTo>
                  <a:cubicBezTo>
                    <a:pt x="17177" y="3081"/>
                    <a:pt x="17177" y="2108"/>
                    <a:pt x="16299" y="1232"/>
                  </a:cubicBezTo>
                  <a:cubicBezTo>
                    <a:pt x="15421" y="356"/>
                    <a:pt x="13665" y="-422"/>
                    <a:pt x="11646" y="259"/>
                  </a:cubicBezTo>
                  <a:cubicBezTo>
                    <a:pt x="9626" y="940"/>
                    <a:pt x="7343" y="3081"/>
                    <a:pt x="5324" y="5708"/>
                  </a:cubicBezTo>
                  <a:cubicBezTo>
                    <a:pt x="3304" y="8335"/>
                    <a:pt x="1548" y="11448"/>
                    <a:pt x="670" y="13686"/>
                  </a:cubicBezTo>
                  <a:cubicBezTo>
                    <a:pt x="-208" y="15924"/>
                    <a:pt x="-208" y="17286"/>
                    <a:pt x="582" y="18551"/>
                  </a:cubicBezTo>
                  <a:cubicBezTo>
                    <a:pt x="1372" y="19816"/>
                    <a:pt x="2953" y="20983"/>
                    <a:pt x="6114" y="21081"/>
                  </a:cubicBezTo>
                  <a:cubicBezTo>
                    <a:pt x="9275" y="21178"/>
                    <a:pt x="14016" y="20205"/>
                    <a:pt x="16826" y="19427"/>
                  </a:cubicBezTo>
                  <a:cubicBezTo>
                    <a:pt x="19636" y="18648"/>
                    <a:pt x="20514" y="18064"/>
                    <a:pt x="21392" y="17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4287826" y="884217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4722050" y="627091"/>
              <a:ext cx="189347" cy="585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519" fill="norm" stroke="1" extrusionOk="0">
                  <a:moveTo>
                    <a:pt x="5425" y="7759"/>
                  </a:moveTo>
                  <a:cubicBezTo>
                    <a:pt x="5425" y="11421"/>
                    <a:pt x="5425" y="15084"/>
                    <a:pt x="5283" y="17150"/>
                  </a:cubicBezTo>
                  <a:cubicBezTo>
                    <a:pt x="5141" y="19216"/>
                    <a:pt x="4857" y="19686"/>
                    <a:pt x="4430" y="20249"/>
                  </a:cubicBezTo>
                  <a:cubicBezTo>
                    <a:pt x="4004" y="20813"/>
                    <a:pt x="3436" y="21470"/>
                    <a:pt x="2725" y="21517"/>
                  </a:cubicBezTo>
                  <a:cubicBezTo>
                    <a:pt x="2015" y="21564"/>
                    <a:pt x="1162" y="21001"/>
                    <a:pt x="594" y="19169"/>
                  </a:cubicBezTo>
                  <a:cubicBezTo>
                    <a:pt x="25" y="17338"/>
                    <a:pt x="-259" y="14239"/>
                    <a:pt x="309" y="11187"/>
                  </a:cubicBezTo>
                  <a:cubicBezTo>
                    <a:pt x="878" y="8134"/>
                    <a:pt x="2299" y="5129"/>
                    <a:pt x="3436" y="3345"/>
                  </a:cubicBezTo>
                  <a:cubicBezTo>
                    <a:pt x="4573" y="1561"/>
                    <a:pt x="5425" y="997"/>
                    <a:pt x="6562" y="621"/>
                  </a:cubicBezTo>
                  <a:cubicBezTo>
                    <a:pt x="7699" y="246"/>
                    <a:pt x="9120" y="58"/>
                    <a:pt x="10541" y="11"/>
                  </a:cubicBezTo>
                  <a:cubicBezTo>
                    <a:pt x="11962" y="-36"/>
                    <a:pt x="13383" y="58"/>
                    <a:pt x="15088" y="621"/>
                  </a:cubicBezTo>
                  <a:cubicBezTo>
                    <a:pt x="16794" y="1185"/>
                    <a:pt x="18783" y="2218"/>
                    <a:pt x="19920" y="3392"/>
                  </a:cubicBezTo>
                  <a:cubicBezTo>
                    <a:pt x="21057" y="4566"/>
                    <a:pt x="21341" y="5881"/>
                    <a:pt x="20773" y="6773"/>
                  </a:cubicBezTo>
                  <a:cubicBezTo>
                    <a:pt x="20204" y="7665"/>
                    <a:pt x="18783" y="8134"/>
                    <a:pt x="16509" y="8463"/>
                  </a:cubicBezTo>
                  <a:cubicBezTo>
                    <a:pt x="14236" y="8792"/>
                    <a:pt x="11109" y="8980"/>
                    <a:pt x="8836" y="8886"/>
                  </a:cubicBezTo>
                  <a:cubicBezTo>
                    <a:pt x="6562" y="8792"/>
                    <a:pt x="5141" y="8416"/>
                    <a:pt x="4430" y="7994"/>
                  </a:cubicBezTo>
                  <a:cubicBezTo>
                    <a:pt x="3720" y="7571"/>
                    <a:pt x="3720" y="7101"/>
                    <a:pt x="3720" y="6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4998287" y="378206"/>
              <a:ext cx="178894" cy="197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19749" y="0"/>
                  </a:moveTo>
                  <a:cubicBezTo>
                    <a:pt x="15429" y="2215"/>
                    <a:pt x="11109" y="4431"/>
                    <a:pt x="8177" y="5815"/>
                  </a:cubicBezTo>
                  <a:cubicBezTo>
                    <a:pt x="5246" y="7200"/>
                    <a:pt x="3703" y="7754"/>
                    <a:pt x="2469" y="8723"/>
                  </a:cubicBezTo>
                  <a:cubicBezTo>
                    <a:pt x="1234" y="9692"/>
                    <a:pt x="309" y="11077"/>
                    <a:pt x="617" y="11908"/>
                  </a:cubicBezTo>
                  <a:cubicBezTo>
                    <a:pt x="926" y="12738"/>
                    <a:pt x="2469" y="13015"/>
                    <a:pt x="4011" y="13154"/>
                  </a:cubicBezTo>
                  <a:cubicBezTo>
                    <a:pt x="5554" y="13292"/>
                    <a:pt x="7097" y="13292"/>
                    <a:pt x="8640" y="13292"/>
                  </a:cubicBezTo>
                  <a:cubicBezTo>
                    <a:pt x="10183" y="13292"/>
                    <a:pt x="11726" y="13292"/>
                    <a:pt x="12034" y="13846"/>
                  </a:cubicBezTo>
                  <a:cubicBezTo>
                    <a:pt x="12343" y="14400"/>
                    <a:pt x="11417" y="15508"/>
                    <a:pt x="10029" y="16338"/>
                  </a:cubicBezTo>
                  <a:cubicBezTo>
                    <a:pt x="8640" y="17169"/>
                    <a:pt x="6789" y="17723"/>
                    <a:pt x="4629" y="18554"/>
                  </a:cubicBezTo>
                  <a:cubicBezTo>
                    <a:pt x="2469" y="19385"/>
                    <a:pt x="0" y="20492"/>
                    <a:pt x="0" y="21046"/>
                  </a:cubicBezTo>
                  <a:cubicBezTo>
                    <a:pt x="0" y="21600"/>
                    <a:pt x="2469" y="21600"/>
                    <a:pt x="6480" y="20769"/>
                  </a:cubicBezTo>
                  <a:cubicBezTo>
                    <a:pt x="10491" y="19938"/>
                    <a:pt x="16046" y="18277"/>
                    <a:pt x="21600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5207847" y="388687"/>
              <a:ext cx="199339" cy="165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1604"/>
                  </a:moveTo>
                  <a:cubicBezTo>
                    <a:pt x="1108" y="622"/>
                    <a:pt x="2215" y="-360"/>
                    <a:pt x="4154" y="131"/>
                  </a:cubicBezTo>
                  <a:cubicBezTo>
                    <a:pt x="6092" y="622"/>
                    <a:pt x="8862" y="2585"/>
                    <a:pt x="11908" y="6349"/>
                  </a:cubicBezTo>
                  <a:cubicBezTo>
                    <a:pt x="14954" y="10113"/>
                    <a:pt x="18277" y="15676"/>
                    <a:pt x="21600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5276849" y="370539"/>
              <a:ext cx="130337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5400"/>
                    <a:pt x="8894" y="10800"/>
                    <a:pt x="5294" y="14400"/>
                  </a:cubicBezTo>
                  <a:cubicBezTo>
                    <a:pt x="1694" y="18000"/>
                    <a:pt x="847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5430185" y="508542"/>
              <a:ext cx="53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5491520" y="408873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5740382" y="595157"/>
              <a:ext cx="149815" cy="37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304" fill="norm" stroke="1" extrusionOk="0">
                  <a:moveTo>
                    <a:pt x="21104" y="2045"/>
                  </a:moveTo>
                  <a:cubicBezTo>
                    <a:pt x="20384" y="1321"/>
                    <a:pt x="19664" y="596"/>
                    <a:pt x="17864" y="233"/>
                  </a:cubicBezTo>
                  <a:cubicBezTo>
                    <a:pt x="16064" y="-129"/>
                    <a:pt x="13184" y="-129"/>
                    <a:pt x="10304" y="668"/>
                  </a:cubicBezTo>
                  <a:cubicBezTo>
                    <a:pt x="7424" y="1466"/>
                    <a:pt x="4544" y="3060"/>
                    <a:pt x="2564" y="5960"/>
                  </a:cubicBezTo>
                  <a:cubicBezTo>
                    <a:pt x="584" y="8859"/>
                    <a:pt x="-496" y="13063"/>
                    <a:pt x="224" y="15890"/>
                  </a:cubicBezTo>
                  <a:cubicBezTo>
                    <a:pt x="944" y="18717"/>
                    <a:pt x="3464" y="20166"/>
                    <a:pt x="5984" y="20819"/>
                  </a:cubicBezTo>
                  <a:cubicBezTo>
                    <a:pt x="8504" y="21471"/>
                    <a:pt x="11024" y="21326"/>
                    <a:pt x="13544" y="2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5989865" y="684880"/>
              <a:ext cx="7667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6035866" y="738547"/>
              <a:ext cx="222339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2" y="16650"/>
                    <a:pt x="7945" y="11700"/>
                    <a:pt x="11545" y="8100"/>
                  </a:cubicBezTo>
                  <a:cubicBezTo>
                    <a:pt x="15145" y="4500"/>
                    <a:pt x="18372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6281524" y="636535"/>
              <a:ext cx="166292" cy="540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0850" fill="norm" stroke="1" extrusionOk="0">
                  <a:moveTo>
                    <a:pt x="4868" y="3049"/>
                  </a:moveTo>
                  <a:cubicBezTo>
                    <a:pt x="3559" y="5909"/>
                    <a:pt x="2250" y="8770"/>
                    <a:pt x="1432" y="11679"/>
                  </a:cubicBezTo>
                  <a:cubicBezTo>
                    <a:pt x="614" y="14589"/>
                    <a:pt x="286" y="17548"/>
                    <a:pt x="123" y="19274"/>
                  </a:cubicBezTo>
                  <a:cubicBezTo>
                    <a:pt x="-41" y="21000"/>
                    <a:pt x="-41" y="21493"/>
                    <a:pt x="123" y="19816"/>
                  </a:cubicBezTo>
                  <a:cubicBezTo>
                    <a:pt x="286" y="18140"/>
                    <a:pt x="614" y="14293"/>
                    <a:pt x="2250" y="10890"/>
                  </a:cubicBezTo>
                  <a:cubicBezTo>
                    <a:pt x="3886" y="7488"/>
                    <a:pt x="6832" y="4529"/>
                    <a:pt x="9123" y="2803"/>
                  </a:cubicBezTo>
                  <a:cubicBezTo>
                    <a:pt x="11414" y="1077"/>
                    <a:pt x="13050" y="583"/>
                    <a:pt x="14686" y="288"/>
                  </a:cubicBezTo>
                  <a:cubicBezTo>
                    <a:pt x="16323" y="-8"/>
                    <a:pt x="17959" y="-107"/>
                    <a:pt x="19268" y="140"/>
                  </a:cubicBezTo>
                  <a:cubicBezTo>
                    <a:pt x="20577" y="386"/>
                    <a:pt x="21559" y="978"/>
                    <a:pt x="21232" y="2211"/>
                  </a:cubicBezTo>
                  <a:cubicBezTo>
                    <a:pt x="20904" y="3444"/>
                    <a:pt x="19268" y="5318"/>
                    <a:pt x="17141" y="6600"/>
                  </a:cubicBezTo>
                  <a:cubicBezTo>
                    <a:pt x="15014" y="7882"/>
                    <a:pt x="12395" y="8572"/>
                    <a:pt x="10268" y="8868"/>
                  </a:cubicBezTo>
                  <a:cubicBezTo>
                    <a:pt x="8141" y="9164"/>
                    <a:pt x="6504" y="9066"/>
                    <a:pt x="5686" y="8770"/>
                  </a:cubicBezTo>
                  <a:cubicBezTo>
                    <a:pt x="4868" y="8474"/>
                    <a:pt x="4868" y="7981"/>
                    <a:pt x="4868" y="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6457542" y="531543"/>
              <a:ext cx="135112" cy="333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489" fill="norm" stroke="1" extrusionOk="0">
                  <a:moveTo>
                    <a:pt x="1178" y="0"/>
                  </a:moveTo>
                  <a:cubicBezTo>
                    <a:pt x="6676" y="824"/>
                    <a:pt x="12175" y="1649"/>
                    <a:pt x="15905" y="4040"/>
                  </a:cubicBezTo>
                  <a:cubicBezTo>
                    <a:pt x="19636" y="6431"/>
                    <a:pt x="21600" y="10388"/>
                    <a:pt x="20422" y="13521"/>
                  </a:cubicBezTo>
                  <a:cubicBezTo>
                    <a:pt x="19244" y="16653"/>
                    <a:pt x="14924" y="18962"/>
                    <a:pt x="11782" y="20198"/>
                  </a:cubicBezTo>
                  <a:cubicBezTo>
                    <a:pt x="8640" y="21435"/>
                    <a:pt x="6676" y="21600"/>
                    <a:pt x="4909" y="21435"/>
                  </a:cubicBezTo>
                  <a:cubicBezTo>
                    <a:pt x="3142" y="21270"/>
                    <a:pt x="1571" y="20776"/>
                    <a:pt x="0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6634518" y="385873"/>
              <a:ext cx="79645" cy="178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698" fill="norm" stroke="1" extrusionOk="0">
                  <a:moveTo>
                    <a:pt x="9956" y="0"/>
                  </a:moveTo>
                  <a:cubicBezTo>
                    <a:pt x="7931" y="3255"/>
                    <a:pt x="5906" y="6510"/>
                    <a:pt x="4219" y="10356"/>
                  </a:cubicBezTo>
                  <a:cubicBezTo>
                    <a:pt x="2531" y="14203"/>
                    <a:pt x="1181" y="18641"/>
                    <a:pt x="506" y="20121"/>
                  </a:cubicBezTo>
                  <a:cubicBezTo>
                    <a:pt x="-169" y="21600"/>
                    <a:pt x="-169" y="20121"/>
                    <a:pt x="506" y="17014"/>
                  </a:cubicBezTo>
                  <a:cubicBezTo>
                    <a:pt x="1181" y="13907"/>
                    <a:pt x="2531" y="9173"/>
                    <a:pt x="5231" y="6362"/>
                  </a:cubicBezTo>
                  <a:cubicBezTo>
                    <a:pt x="7931" y="3551"/>
                    <a:pt x="11981" y="2663"/>
                    <a:pt x="15019" y="3107"/>
                  </a:cubicBezTo>
                  <a:cubicBezTo>
                    <a:pt x="18056" y="3551"/>
                    <a:pt x="20081" y="5326"/>
                    <a:pt x="20756" y="8433"/>
                  </a:cubicBezTo>
                  <a:cubicBezTo>
                    <a:pt x="21431" y="11540"/>
                    <a:pt x="20756" y="15978"/>
                    <a:pt x="20081" y="20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6764216" y="454874"/>
              <a:ext cx="15333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6970892" y="363311"/>
              <a:ext cx="122999" cy="178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0954" fill="norm" stroke="1" extrusionOk="0">
                  <a:moveTo>
                    <a:pt x="21216" y="849"/>
                  </a:moveTo>
                  <a:cubicBezTo>
                    <a:pt x="18571" y="249"/>
                    <a:pt x="15926" y="-351"/>
                    <a:pt x="12620" y="249"/>
                  </a:cubicBezTo>
                  <a:cubicBezTo>
                    <a:pt x="9314" y="849"/>
                    <a:pt x="5347" y="2649"/>
                    <a:pt x="3142" y="4299"/>
                  </a:cubicBezTo>
                  <a:cubicBezTo>
                    <a:pt x="938" y="5949"/>
                    <a:pt x="498" y="7449"/>
                    <a:pt x="1379" y="8349"/>
                  </a:cubicBezTo>
                  <a:cubicBezTo>
                    <a:pt x="2261" y="9249"/>
                    <a:pt x="4465" y="9549"/>
                    <a:pt x="6669" y="9849"/>
                  </a:cubicBezTo>
                  <a:cubicBezTo>
                    <a:pt x="8873" y="10149"/>
                    <a:pt x="11077" y="10449"/>
                    <a:pt x="11738" y="11349"/>
                  </a:cubicBezTo>
                  <a:cubicBezTo>
                    <a:pt x="12400" y="12249"/>
                    <a:pt x="11518" y="13749"/>
                    <a:pt x="9975" y="14799"/>
                  </a:cubicBezTo>
                  <a:cubicBezTo>
                    <a:pt x="8432" y="15849"/>
                    <a:pt x="6228" y="16449"/>
                    <a:pt x="4024" y="17499"/>
                  </a:cubicBezTo>
                  <a:cubicBezTo>
                    <a:pt x="1820" y="18549"/>
                    <a:pt x="-384" y="20049"/>
                    <a:pt x="57" y="20649"/>
                  </a:cubicBezTo>
                  <a:cubicBezTo>
                    <a:pt x="498" y="21249"/>
                    <a:pt x="3583" y="20949"/>
                    <a:pt x="7551" y="19899"/>
                  </a:cubicBezTo>
                  <a:cubicBezTo>
                    <a:pt x="11518" y="18849"/>
                    <a:pt x="16367" y="17049"/>
                    <a:pt x="21216" y="15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7139891" y="393540"/>
              <a:ext cx="138004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7174052" y="361295"/>
              <a:ext cx="172845" cy="23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275" fill="norm" stroke="1" extrusionOk="0">
                  <a:moveTo>
                    <a:pt x="21483" y="145"/>
                  </a:moveTo>
                  <a:cubicBezTo>
                    <a:pt x="19895" y="-90"/>
                    <a:pt x="18307" y="-325"/>
                    <a:pt x="15448" y="1905"/>
                  </a:cubicBezTo>
                  <a:cubicBezTo>
                    <a:pt x="12589" y="4136"/>
                    <a:pt x="8459" y="8832"/>
                    <a:pt x="5918" y="11766"/>
                  </a:cubicBezTo>
                  <a:cubicBezTo>
                    <a:pt x="3377" y="14701"/>
                    <a:pt x="2424" y="15875"/>
                    <a:pt x="1630" y="17049"/>
                  </a:cubicBezTo>
                  <a:cubicBezTo>
                    <a:pt x="836" y="18223"/>
                    <a:pt x="201" y="19397"/>
                    <a:pt x="42" y="20101"/>
                  </a:cubicBezTo>
                  <a:cubicBezTo>
                    <a:pt x="-117" y="20805"/>
                    <a:pt x="201" y="21040"/>
                    <a:pt x="518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7339229" y="493209"/>
              <a:ext cx="23002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7400564" y="385873"/>
              <a:ext cx="1533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3811438" y="330200"/>
              <a:ext cx="615805" cy="896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1345" fill="norm" stroke="1" extrusionOk="0">
                  <a:moveTo>
                    <a:pt x="15313" y="4246"/>
                  </a:moveTo>
                  <a:cubicBezTo>
                    <a:pt x="15138" y="3516"/>
                    <a:pt x="14962" y="2786"/>
                    <a:pt x="14699" y="2299"/>
                  </a:cubicBezTo>
                  <a:cubicBezTo>
                    <a:pt x="14435" y="1812"/>
                    <a:pt x="14084" y="1569"/>
                    <a:pt x="13338" y="1538"/>
                  </a:cubicBezTo>
                  <a:cubicBezTo>
                    <a:pt x="12592" y="1508"/>
                    <a:pt x="11450" y="1691"/>
                    <a:pt x="9870" y="2573"/>
                  </a:cubicBezTo>
                  <a:cubicBezTo>
                    <a:pt x="8289" y="3455"/>
                    <a:pt x="6270" y="5037"/>
                    <a:pt x="4601" y="6649"/>
                  </a:cubicBezTo>
                  <a:cubicBezTo>
                    <a:pt x="2933" y="8262"/>
                    <a:pt x="1616" y="9905"/>
                    <a:pt x="826" y="11821"/>
                  </a:cubicBezTo>
                  <a:cubicBezTo>
                    <a:pt x="35" y="13738"/>
                    <a:pt x="-228" y="15928"/>
                    <a:pt x="211" y="17601"/>
                  </a:cubicBezTo>
                  <a:cubicBezTo>
                    <a:pt x="650" y="19275"/>
                    <a:pt x="1792" y="20431"/>
                    <a:pt x="3416" y="20978"/>
                  </a:cubicBezTo>
                  <a:cubicBezTo>
                    <a:pt x="5040" y="21526"/>
                    <a:pt x="7148" y="21465"/>
                    <a:pt x="9431" y="20765"/>
                  </a:cubicBezTo>
                  <a:cubicBezTo>
                    <a:pt x="11713" y="20066"/>
                    <a:pt x="14172" y="18727"/>
                    <a:pt x="16104" y="17115"/>
                  </a:cubicBezTo>
                  <a:cubicBezTo>
                    <a:pt x="18035" y="15502"/>
                    <a:pt x="19440" y="13616"/>
                    <a:pt x="20274" y="11730"/>
                  </a:cubicBezTo>
                  <a:cubicBezTo>
                    <a:pt x="21109" y="9844"/>
                    <a:pt x="21372" y="7958"/>
                    <a:pt x="20977" y="6345"/>
                  </a:cubicBezTo>
                  <a:cubicBezTo>
                    <a:pt x="20582" y="4733"/>
                    <a:pt x="19528" y="3394"/>
                    <a:pt x="18255" y="2360"/>
                  </a:cubicBezTo>
                  <a:cubicBezTo>
                    <a:pt x="16982" y="1325"/>
                    <a:pt x="15489" y="595"/>
                    <a:pt x="14523" y="261"/>
                  </a:cubicBezTo>
                  <a:cubicBezTo>
                    <a:pt x="13557" y="-74"/>
                    <a:pt x="13118" y="-13"/>
                    <a:pt x="12679" y="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4372162" y="-1"/>
              <a:ext cx="115293" cy="270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198" fill="norm" stroke="1" extrusionOk="0">
                  <a:moveTo>
                    <a:pt x="0" y="6198"/>
                  </a:moveTo>
                  <a:cubicBezTo>
                    <a:pt x="0" y="4398"/>
                    <a:pt x="0" y="2598"/>
                    <a:pt x="919" y="1398"/>
                  </a:cubicBezTo>
                  <a:cubicBezTo>
                    <a:pt x="1838" y="198"/>
                    <a:pt x="3677" y="-402"/>
                    <a:pt x="7123" y="298"/>
                  </a:cubicBezTo>
                  <a:cubicBezTo>
                    <a:pt x="10570" y="998"/>
                    <a:pt x="15626" y="2998"/>
                    <a:pt x="18383" y="4998"/>
                  </a:cubicBezTo>
                  <a:cubicBezTo>
                    <a:pt x="21140" y="6998"/>
                    <a:pt x="21600" y="8998"/>
                    <a:pt x="19072" y="11698"/>
                  </a:cubicBezTo>
                  <a:cubicBezTo>
                    <a:pt x="16545" y="14398"/>
                    <a:pt x="11030" y="17798"/>
                    <a:pt x="5515" y="21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4441163" y="439541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-1" y="668918"/>
              <a:ext cx="359215" cy="1062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542" fill="norm" stroke="1" extrusionOk="0">
                  <a:moveTo>
                    <a:pt x="7717" y="1722"/>
                  </a:moveTo>
                  <a:cubicBezTo>
                    <a:pt x="6972" y="1204"/>
                    <a:pt x="6227" y="686"/>
                    <a:pt x="5408" y="375"/>
                  </a:cubicBezTo>
                  <a:cubicBezTo>
                    <a:pt x="4589" y="65"/>
                    <a:pt x="3695" y="-39"/>
                    <a:pt x="3025" y="13"/>
                  </a:cubicBezTo>
                  <a:cubicBezTo>
                    <a:pt x="2354" y="65"/>
                    <a:pt x="1907" y="272"/>
                    <a:pt x="1237" y="1178"/>
                  </a:cubicBezTo>
                  <a:cubicBezTo>
                    <a:pt x="567" y="2085"/>
                    <a:pt x="-327" y="3690"/>
                    <a:pt x="120" y="5374"/>
                  </a:cubicBezTo>
                  <a:cubicBezTo>
                    <a:pt x="567" y="7057"/>
                    <a:pt x="2354" y="8819"/>
                    <a:pt x="5259" y="10347"/>
                  </a:cubicBezTo>
                  <a:cubicBezTo>
                    <a:pt x="8164" y="11875"/>
                    <a:pt x="12186" y="13170"/>
                    <a:pt x="15091" y="14361"/>
                  </a:cubicBezTo>
                  <a:cubicBezTo>
                    <a:pt x="17996" y="15552"/>
                    <a:pt x="19783" y="16640"/>
                    <a:pt x="20528" y="17521"/>
                  </a:cubicBezTo>
                  <a:cubicBezTo>
                    <a:pt x="21273" y="18401"/>
                    <a:pt x="20975" y="19075"/>
                    <a:pt x="19858" y="19670"/>
                  </a:cubicBezTo>
                  <a:cubicBezTo>
                    <a:pt x="18741" y="20266"/>
                    <a:pt x="16804" y="20784"/>
                    <a:pt x="15314" y="21095"/>
                  </a:cubicBezTo>
                  <a:cubicBezTo>
                    <a:pt x="13825" y="21406"/>
                    <a:pt x="12782" y="21509"/>
                    <a:pt x="11888" y="21535"/>
                  </a:cubicBezTo>
                  <a:cubicBezTo>
                    <a:pt x="10994" y="21561"/>
                    <a:pt x="10250" y="21509"/>
                    <a:pt x="10324" y="21483"/>
                  </a:cubicBezTo>
                  <a:cubicBezTo>
                    <a:pt x="10399" y="21457"/>
                    <a:pt x="11292" y="21457"/>
                    <a:pt x="12186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270403" y="1953535"/>
              <a:ext cx="205742" cy="592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8" h="21323" fill="norm" stroke="1" extrusionOk="0">
                  <a:moveTo>
                    <a:pt x="1525" y="8694"/>
                  </a:moveTo>
                  <a:cubicBezTo>
                    <a:pt x="1017" y="10808"/>
                    <a:pt x="508" y="12922"/>
                    <a:pt x="635" y="14714"/>
                  </a:cubicBezTo>
                  <a:cubicBezTo>
                    <a:pt x="762" y="16507"/>
                    <a:pt x="1525" y="17977"/>
                    <a:pt x="2160" y="19126"/>
                  </a:cubicBezTo>
                  <a:cubicBezTo>
                    <a:pt x="2795" y="20275"/>
                    <a:pt x="3304" y="21102"/>
                    <a:pt x="3558" y="21286"/>
                  </a:cubicBezTo>
                  <a:cubicBezTo>
                    <a:pt x="3812" y="21470"/>
                    <a:pt x="3812" y="21010"/>
                    <a:pt x="3050" y="19218"/>
                  </a:cubicBezTo>
                  <a:cubicBezTo>
                    <a:pt x="2287" y="17426"/>
                    <a:pt x="762" y="14301"/>
                    <a:pt x="254" y="11451"/>
                  </a:cubicBezTo>
                  <a:cubicBezTo>
                    <a:pt x="-254" y="8602"/>
                    <a:pt x="254" y="6028"/>
                    <a:pt x="1398" y="4144"/>
                  </a:cubicBezTo>
                  <a:cubicBezTo>
                    <a:pt x="2541" y="2260"/>
                    <a:pt x="4320" y="1065"/>
                    <a:pt x="6099" y="467"/>
                  </a:cubicBezTo>
                  <a:cubicBezTo>
                    <a:pt x="7878" y="-130"/>
                    <a:pt x="9657" y="-130"/>
                    <a:pt x="11944" y="330"/>
                  </a:cubicBezTo>
                  <a:cubicBezTo>
                    <a:pt x="14231" y="789"/>
                    <a:pt x="17026" y="1708"/>
                    <a:pt x="18805" y="2719"/>
                  </a:cubicBezTo>
                  <a:cubicBezTo>
                    <a:pt x="20584" y="3730"/>
                    <a:pt x="21346" y="4833"/>
                    <a:pt x="18932" y="5936"/>
                  </a:cubicBezTo>
                  <a:cubicBezTo>
                    <a:pt x="16518" y="7039"/>
                    <a:pt x="10927" y="8142"/>
                    <a:pt x="7242" y="8694"/>
                  </a:cubicBezTo>
                  <a:cubicBezTo>
                    <a:pt x="3558" y="9245"/>
                    <a:pt x="1779" y="9245"/>
                    <a:pt x="0" y="9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3554366" y="334566"/>
              <a:ext cx="243282" cy="1047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551" fill="norm" stroke="1" extrusionOk="0">
                  <a:moveTo>
                    <a:pt x="16478" y="1370"/>
                  </a:moveTo>
                  <a:cubicBezTo>
                    <a:pt x="16478" y="1107"/>
                    <a:pt x="16478" y="844"/>
                    <a:pt x="16144" y="608"/>
                  </a:cubicBezTo>
                  <a:cubicBezTo>
                    <a:pt x="15810" y="371"/>
                    <a:pt x="15142" y="161"/>
                    <a:pt x="14252" y="56"/>
                  </a:cubicBezTo>
                  <a:cubicBezTo>
                    <a:pt x="13361" y="-49"/>
                    <a:pt x="12247" y="-49"/>
                    <a:pt x="10355" y="424"/>
                  </a:cubicBezTo>
                  <a:cubicBezTo>
                    <a:pt x="8462" y="897"/>
                    <a:pt x="5790" y="1843"/>
                    <a:pt x="3674" y="3157"/>
                  </a:cubicBezTo>
                  <a:cubicBezTo>
                    <a:pt x="1559" y="4471"/>
                    <a:pt x="0" y="6152"/>
                    <a:pt x="0" y="7650"/>
                  </a:cubicBezTo>
                  <a:cubicBezTo>
                    <a:pt x="0" y="9148"/>
                    <a:pt x="1559" y="10462"/>
                    <a:pt x="5122" y="11776"/>
                  </a:cubicBezTo>
                  <a:cubicBezTo>
                    <a:pt x="8685" y="13090"/>
                    <a:pt x="14252" y="14404"/>
                    <a:pt x="17480" y="15350"/>
                  </a:cubicBezTo>
                  <a:cubicBezTo>
                    <a:pt x="20709" y="16296"/>
                    <a:pt x="21600" y="16874"/>
                    <a:pt x="21043" y="17531"/>
                  </a:cubicBezTo>
                  <a:cubicBezTo>
                    <a:pt x="20487" y="18187"/>
                    <a:pt x="18482" y="18923"/>
                    <a:pt x="15254" y="19606"/>
                  </a:cubicBezTo>
                  <a:cubicBezTo>
                    <a:pt x="12025" y="20290"/>
                    <a:pt x="7571" y="20920"/>
                    <a:pt x="3118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3650008" y="1468643"/>
              <a:ext cx="153032" cy="472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2" h="21342" fill="norm" stroke="1" extrusionOk="0">
                  <a:moveTo>
                    <a:pt x="5426" y="9624"/>
                  </a:moveTo>
                  <a:cubicBezTo>
                    <a:pt x="4381" y="12511"/>
                    <a:pt x="3336" y="15399"/>
                    <a:pt x="2813" y="17189"/>
                  </a:cubicBezTo>
                  <a:cubicBezTo>
                    <a:pt x="2291" y="18980"/>
                    <a:pt x="2291" y="19673"/>
                    <a:pt x="2291" y="20308"/>
                  </a:cubicBezTo>
                  <a:cubicBezTo>
                    <a:pt x="2291" y="20943"/>
                    <a:pt x="2291" y="21521"/>
                    <a:pt x="1768" y="21290"/>
                  </a:cubicBezTo>
                  <a:cubicBezTo>
                    <a:pt x="1246" y="21059"/>
                    <a:pt x="200" y="20019"/>
                    <a:pt x="26" y="17363"/>
                  </a:cubicBezTo>
                  <a:cubicBezTo>
                    <a:pt x="-148" y="14706"/>
                    <a:pt x="549" y="10432"/>
                    <a:pt x="1942" y="7602"/>
                  </a:cubicBezTo>
                  <a:cubicBezTo>
                    <a:pt x="3336" y="4772"/>
                    <a:pt x="5426" y="3386"/>
                    <a:pt x="7517" y="2347"/>
                  </a:cubicBezTo>
                  <a:cubicBezTo>
                    <a:pt x="9607" y="1307"/>
                    <a:pt x="11697" y="614"/>
                    <a:pt x="13787" y="268"/>
                  </a:cubicBezTo>
                  <a:cubicBezTo>
                    <a:pt x="15878" y="-79"/>
                    <a:pt x="17968" y="-79"/>
                    <a:pt x="19362" y="210"/>
                  </a:cubicBezTo>
                  <a:cubicBezTo>
                    <a:pt x="20755" y="499"/>
                    <a:pt x="21452" y="1076"/>
                    <a:pt x="20233" y="2347"/>
                  </a:cubicBezTo>
                  <a:cubicBezTo>
                    <a:pt x="19013" y="3617"/>
                    <a:pt x="15878" y="5581"/>
                    <a:pt x="13091" y="6794"/>
                  </a:cubicBezTo>
                  <a:cubicBezTo>
                    <a:pt x="10304" y="8007"/>
                    <a:pt x="7865" y="8469"/>
                    <a:pt x="5426" y="89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2693124" y="807549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2817543" y="340023"/>
              <a:ext cx="212923" cy="44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289" fill="norm" stroke="1" extrusionOk="0">
                  <a:moveTo>
                    <a:pt x="13710" y="14064"/>
                  </a:moveTo>
                  <a:cubicBezTo>
                    <a:pt x="12424" y="13817"/>
                    <a:pt x="11138" y="13570"/>
                    <a:pt x="8824" y="14064"/>
                  </a:cubicBezTo>
                  <a:cubicBezTo>
                    <a:pt x="6510" y="14557"/>
                    <a:pt x="3167" y="15792"/>
                    <a:pt x="1495" y="16964"/>
                  </a:cubicBezTo>
                  <a:cubicBezTo>
                    <a:pt x="-176" y="18137"/>
                    <a:pt x="-176" y="19248"/>
                    <a:pt x="210" y="20050"/>
                  </a:cubicBezTo>
                  <a:cubicBezTo>
                    <a:pt x="595" y="20852"/>
                    <a:pt x="1367" y="21346"/>
                    <a:pt x="2910" y="21284"/>
                  </a:cubicBezTo>
                  <a:cubicBezTo>
                    <a:pt x="4453" y="21223"/>
                    <a:pt x="6767" y="20605"/>
                    <a:pt x="9210" y="18507"/>
                  </a:cubicBezTo>
                  <a:cubicBezTo>
                    <a:pt x="11653" y="16409"/>
                    <a:pt x="14224" y="12829"/>
                    <a:pt x="15510" y="9620"/>
                  </a:cubicBezTo>
                  <a:cubicBezTo>
                    <a:pt x="16795" y="6411"/>
                    <a:pt x="16795" y="3572"/>
                    <a:pt x="16410" y="1906"/>
                  </a:cubicBezTo>
                  <a:cubicBezTo>
                    <a:pt x="16024" y="240"/>
                    <a:pt x="15253" y="-254"/>
                    <a:pt x="14610" y="116"/>
                  </a:cubicBezTo>
                  <a:cubicBezTo>
                    <a:pt x="13967" y="487"/>
                    <a:pt x="13453" y="1721"/>
                    <a:pt x="13710" y="4004"/>
                  </a:cubicBezTo>
                  <a:cubicBezTo>
                    <a:pt x="13967" y="6288"/>
                    <a:pt x="14995" y="9620"/>
                    <a:pt x="16410" y="12027"/>
                  </a:cubicBezTo>
                  <a:cubicBezTo>
                    <a:pt x="17824" y="14434"/>
                    <a:pt x="19624" y="15915"/>
                    <a:pt x="21424" y="17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3076466" y="413871"/>
              <a:ext cx="139520" cy="388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0889" fill="norm" stroke="1" extrusionOk="0">
                  <a:moveTo>
                    <a:pt x="0" y="11288"/>
                  </a:moveTo>
                  <a:cubicBezTo>
                    <a:pt x="0" y="12801"/>
                    <a:pt x="0" y="14314"/>
                    <a:pt x="189" y="16103"/>
                  </a:cubicBezTo>
                  <a:cubicBezTo>
                    <a:pt x="379" y="17892"/>
                    <a:pt x="758" y="19955"/>
                    <a:pt x="947" y="20643"/>
                  </a:cubicBezTo>
                  <a:cubicBezTo>
                    <a:pt x="1137" y="21331"/>
                    <a:pt x="1137" y="20643"/>
                    <a:pt x="1326" y="17685"/>
                  </a:cubicBezTo>
                  <a:cubicBezTo>
                    <a:pt x="1516" y="14727"/>
                    <a:pt x="1895" y="9499"/>
                    <a:pt x="3221" y="6128"/>
                  </a:cubicBezTo>
                  <a:cubicBezTo>
                    <a:pt x="4547" y="2758"/>
                    <a:pt x="6821" y="1244"/>
                    <a:pt x="8905" y="488"/>
                  </a:cubicBezTo>
                  <a:cubicBezTo>
                    <a:pt x="10989" y="-269"/>
                    <a:pt x="12884" y="-269"/>
                    <a:pt x="15537" y="1382"/>
                  </a:cubicBezTo>
                  <a:cubicBezTo>
                    <a:pt x="18189" y="3033"/>
                    <a:pt x="21600" y="6335"/>
                    <a:pt x="20463" y="8674"/>
                  </a:cubicBezTo>
                  <a:cubicBezTo>
                    <a:pt x="19326" y="11013"/>
                    <a:pt x="13642" y="12388"/>
                    <a:pt x="7958" y="137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7829906" y="88421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7958645" y="482776"/>
              <a:ext cx="276646" cy="594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384" fill="norm" stroke="1" extrusionOk="0">
                  <a:moveTo>
                    <a:pt x="17795" y="14438"/>
                  </a:moveTo>
                  <a:cubicBezTo>
                    <a:pt x="13672" y="14530"/>
                    <a:pt x="9548" y="14622"/>
                    <a:pt x="6505" y="15404"/>
                  </a:cubicBezTo>
                  <a:cubicBezTo>
                    <a:pt x="3461" y="16185"/>
                    <a:pt x="1497" y="17655"/>
                    <a:pt x="614" y="18667"/>
                  </a:cubicBezTo>
                  <a:cubicBezTo>
                    <a:pt x="-270" y="19678"/>
                    <a:pt x="-74" y="20229"/>
                    <a:pt x="417" y="20643"/>
                  </a:cubicBezTo>
                  <a:cubicBezTo>
                    <a:pt x="908" y="21056"/>
                    <a:pt x="1694" y="21332"/>
                    <a:pt x="2675" y="21378"/>
                  </a:cubicBezTo>
                  <a:cubicBezTo>
                    <a:pt x="3657" y="21424"/>
                    <a:pt x="4835" y="21240"/>
                    <a:pt x="7094" y="20045"/>
                  </a:cubicBezTo>
                  <a:cubicBezTo>
                    <a:pt x="9352" y="18850"/>
                    <a:pt x="12690" y="16644"/>
                    <a:pt x="15046" y="14071"/>
                  </a:cubicBezTo>
                  <a:cubicBezTo>
                    <a:pt x="17403" y="11497"/>
                    <a:pt x="18777" y="8556"/>
                    <a:pt x="19661" y="6488"/>
                  </a:cubicBezTo>
                  <a:cubicBezTo>
                    <a:pt x="20545" y="4420"/>
                    <a:pt x="20937" y="3225"/>
                    <a:pt x="21134" y="2214"/>
                  </a:cubicBezTo>
                  <a:cubicBezTo>
                    <a:pt x="21330" y="1203"/>
                    <a:pt x="21330" y="375"/>
                    <a:pt x="20839" y="100"/>
                  </a:cubicBezTo>
                  <a:cubicBezTo>
                    <a:pt x="20348" y="-176"/>
                    <a:pt x="19366" y="100"/>
                    <a:pt x="18385" y="1203"/>
                  </a:cubicBezTo>
                  <a:cubicBezTo>
                    <a:pt x="17403" y="2306"/>
                    <a:pt x="16421" y="4236"/>
                    <a:pt x="16028" y="6855"/>
                  </a:cubicBezTo>
                  <a:cubicBezTo>
                    <a:pt x="15635" y="9475"/>
                    <a:pt x="15832" y="12784"/>
                    <a:pt x="16519" y="14990"/>
                  </a:cubicBezTo>
                  <a:cubicBezTo>
                    <a:pt x="17206" y="17196"/>
                    <a:pt x="18385" y="18299"/>
                    <a:pt x="19563" y="19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8236817" y="736155"/>
              <a:ext cx="226787" cy="686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411" fill="norm" stroke="1" extrusionOk="0">
                  <a:moveTo>
                    <a:pt x="6427" y="6770"/>
                  </a:moveTo>
                  <a:cubicBezTo>
                    <a:pt x="5227" y="8762"/>
                    <a:pt x="4027" y="10755"/>
                    <a:pt x="3067" y="13026"/>
                  </a:cubicBezTo>
                  <a:cubicBezTo>
                    <a:pt x="2107" y="15298"/>
                    <a:pt x="1387" y="17849"/>
                    <a:pt x="907" y="19403"/>
                  </a:cubicBezTo>
                  <a:cubicBezTo>
                    <a:pt x="427" y="20957"/>
                    <a:pt x="187" y="21515"/>
                    <a:pt x="67" y="21395"/>
                  </a:cubicBezTo>
                  <a:cubicBezTo>
                    <a:pt x="-53" y="21276"/>
                    <a:pt x="-53" y="20479"/>
                    <a:pt x="427" y="18646"/>
                  </a:cubicBezTo>
                  <a:cubicBezTo>
                    <a:pt x="907" y="16812"/>
                    <a:pt x="1867" y="13943"/>
                    <a:pt x="3187" y="11193"/>
                  </a:cubicBezTo>
                  <a:cubicBezTo>
                    <a:pt x="4507" y="8443"/>
                    <a:pt x="6187" y="5813"/>
                    <a:pt x="7387" y="4139"/>
                  </a:cubicBezTo>
                  <a:cubicBezTo>
                    <a:pt x="8587" y="2466"/>
                    <a:pt x="9307" y="1748"/>
                    <a:pt x="10147" y="1190"/>
                  </a:cubicBezTo>
                  <a:cubicBezTo>
                    <a:pt x="10987" y="632"/>
                    <a:pt x="11947" y="234"/>
                    <a:pt x="13027" y="74"/>
                  </a:cubicBezTo>
                  <a:cubicBezTo>
                    <a:pt x="14107" y="-85"/>
                    <a:pt x="15307" y="-5"/>
                    <a:pt x="16747" y="473"/>
                  </a:cubicBezTo>
                  <a:cubicBezTo>
                    <a:pt x="18187" y="951"/>
                    <a:pt x="19867" y="1828"/>
                    <a:pt x="20707" y="2864"/>
                  </a:cubicBezTo>
                  <a:cubicBezTo>
                    <a:pt x="21547" y="3900"/>
                    <a:pt x="21547" y="5096"/>
                    <a:pt x="20347" y="5933"/>
                  </a:cubicBezTo>
                  <a:cubicBezTo>
                    <a:pt x="19147" y="6770"/>
                    <a:pt x="16747" y="7248"/>
                    <a:pt x="14467" y="7487"/>
                  </a:cubicBezTo>
                  <a:cubicBezTo>
                    <a:pt x="12187" y="7726"/>
                    <a:pt x="10027" y="7726"/>
                    <a:pt x="8347" y="7646"/>
                  </a:cubicBezTo>
                  <a:cubicBezTo>
                    <a:pt x="6667" y="7567"/>
                    <a:pt x="5467" y="7407"/>
                    <a:pt x="4987" y="7049"/>
                  </a:cubicBezTo>
                  <a:cubicBezTo>
                    <a:pt x="4507" y="6690"/>
                    <a:pt x="4747" y="6132"/>
                    <a:pt x="4987" y="5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8903264" y="845883"/>
              <a:ext cx="115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8742260" y="1029887"/>
              <a:ext cx="276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800"/>
                    <a:pt x="10800" y="12000"/>
                    <a:pt x="14400" y="8400"/>
                  </a:cubicBezTo>
                  <a:cubicBezTo>
                    <a:pt x="18000" y="4800"/>
                    <a:pt x="19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232938" y="838216"/>
              <a:ext cx="76670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4070"/>
                    <a:pt x="11520" y="8139"/>
                    <a:pt x="7920" y="11739"/>
                  </a:cubicBezTo>
                  <a:cubicBezTo>
                    <a:pt x="4320" y="15339"/>
                    <a:pt x="2160" y="18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3559477" y="2124419"/>
              <a:ext cx="4592438" cy="286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7" fill="norm" stroke="1" extrusionOk="0">
                  <a:moveTo>
                    <a:pt x="0" y="16476"/>
                  </a:moveTo>
                  <a:cubicBezTo>
                    <a:pt x="60" y="16100"/>
                    <a:pt x="120" y="15724"/>
                    <a:pt x="180" y="15818"/>
                  </a:cubicBezTo>
                  <a:cubicBezTo>
                    <a:pt x="240" y="15912"/>
                    <a:pt x="300" y="16476"/>
                    <a:pt x="487" y="17602"/>
                  </a:cubicBezTo>
                  <a:cubicBezTo>
                    <a:pt x="673" y="18729"/>
                    <a:pt x="986" y="20420"/>
                    <a:pt x="1340" y="20889"/>
                  </a:cubicBezTo>
                  <a:cubicBezTo>
                    <a:pt x="1695" y="21359"/>
                    <a:pt x="2091" y="20608"/>
                    <a:pt x="2530" y="18917"/>
                  </a:cubicBezTo>
                  <a:cubicBezTo>
                    <a:pt x="2969" y="17227"/>
                    <a:pt x="3450" y="14597"/>
                    <a:pt x="3913" y="12062"/>
                  </a:cubicBezTo>
                  <a:cubicBezTo>
                    <a:pt x="4375" y="9526"/>
                    <a:pt x="4820" y="7084"/>
                    <a:pt x="5289" y="5112"/>
                  </a:cubicBezTo>
                  <a:cubicBezTo>
                    <a:pt x="5758" y="3140"/>
                    <a:pt x="6250" y="1637"/>
                    <a:pt x="6725" y="792"/>
                  </a:cubicBezTo>
                  <a:cubicBezTo>
                    <a:pt x="7200" y="-53"/>
                    <a:pt x="7657" y="-241"/>
                    <a:pt x="8083" y="322"/>
                  </a:cubicBezTo>
                  <a:cubicBezTo>
                    <a:pt x="8510" y="886"/>
                    <a:pt x="8907" y="2201"/>
                    <a:pt x="9297" y="3422"/>
                  </a:cubicBezTo>
                  <a:cubicBezTo>
                    <a:pt x="9688" y="4642"/>
                    <a:pt x="10073" y="5769"/>
                    <a:pt x="10481" y="6521"/>
                  </a:cubicBezTo>
                  <a:cubicBezTo>
                    <a:pt x="10890" y="7272"/>
                    <a:pt x="11323" y="7648"/>
                    <a:pt x="11780" y="7554"/>
                  </a:cubicBezTo>
                  <a:cubicBezTo>
                    <a:pt x="12236" y="7460"/>
                    <a:pt x="12717" y="6896"/>
                    <a:pt x="13204" y="6239"/>
                  </a:cubicBezTo>
                  <a:cubicBezTo>
                    <a:pt x="13691" y="5582"/>
                    <a:pt x="14184" y="4830"/>
                    <a:pt x="14652" y="4361"/>
                  </a:cubicBezTo>
                  <a:cubicBezTo>
                    <a:pt x="15121" y="3891"/>
                    <a:pt x="15566" y="3703"/>
                    <a:pt x="16029" y="3703"/>
                  </a:cubicBezTo>
                  <a:cubicBezTo>
                    <a:pt x="16491" y="3703"/>
                    <a:pt x="16972" y="3891"/>
                    <a:pt x="17423" y="3891"/>
                  </a:cubicBezTo>
                  <a:cubicBezTo>
                    <a:pt x="17874" y="3891"/>
                    <a:pt x="18294" y="3703"/>
                    <a:pt x="18661" y="3328"/>
                  </a:cubicBezTo>
                  <a:cubicBezTo>
                    <a:pt x="19028" y="2952"/>
                    <a:pt x="19340" y="2389"/>
                    <a:pt x="19785" y="2201"/>
                  </a:cubicBezTo>
                  <a:cubicBezTo>
                    <a:pt x="20230" y="2013"/>
                    <a:pt x="20807" y="2201"/>
                    <a:pt x="21131" y="2389"/>
                  </a:cubicBezTo>
                  <a:cubicBezTo>
                    <a:pt x="21456" y="2576"/>
                    <a:pt x="21528" y="2764"/>
                    <a:pt x="21600" y="2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3896818" y="3375940"/>
              <a:ext cx="406343" cy="346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15894" y="3311"/>
                  </a:moveTo>
                  <a:cubicBezTo>
                    <a:pt x="15758" y="2523"/>
                    <a:pt x="15623" y="1734"/>
                    <a:pt x="15283" y="1104"/>
                  </a:cubicBezTo>
                  <a:cubicBezTo>
                    <a:pt x="14943" y="473"/>
                    <a:pt x="14400" y="0"/>
                    <a:pt x="13109" y="0"/>
                  </a:cubicBezTo>
                  <a:cubicBezTo>
                    <a:pt x="11819" y="0"/>
                    <a:pt x="9781" y="473"/>
                    <a:pt x="7608" y="2050"/>
                  </a:cubicBezTo>
                  <a:cubicBezTo>
                    <a:pt x="5434" y="3626"/>
                    <a:pt x="3125" y="6307"/>
                    <a:pt x="1766" y="8829"/>
                  </a:cubicBezTo>
                  <a:cubicBezTo>
                    <a:pt x="408" y="11352"/>
                    <a:pt x="0" y="13717"/>
                    <a:pt x="0" y="15609"/>
                  </a:cubicBezTo>
                  <a:cubicBezTo>
                    <a:pt x="0" y="17501"/>
                    <a:pt x="408" y="18920"/>
                    <a:pt x="1970" y="19945"/>
                  </a:cubicBezTo>
                  <a:cubicBezTo>
                    <a:pt x="3532" y="20969"/>
                    <a:pt x="6249" y="21600"/>
                    <a:pt x="9238" y="21285"/>
                  </a:cubicBezTo>
                  <a:cubicBezTo>
                    <a:pt x="12226" y="20969"/>
                    <a:pt x="15487" y="19708"/>
                    <a:pt x="17592" y="18999"/>
                  </a:cubicBezTo>
                  <a:cubicBezTo>
                    <a:pt x="19698" y="18289"/>
                    <a:pt x="20649" y="18131"/>
                    <a:pt x="21600" y="179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4893507" y="3093925"/>
              <a:ext cx="153338" cy="765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1465"/>
                  </a:moveTo>
                  <a:cubicBezTo>
                    <a:pt x="19080" y="961"/>
                    <a:pt x="16560" y="457"/>
                    <a:pt x="14400" y="205"/>
                  </a:cubicBezTo>
                  <a:cubicBezTo>
                    <a:pt x="12240" y="-47"/>
                    <a:pt x="10440" y="-47"/>
                    <a:pt x="8820" y="97"/>
                  </a:cubicBezTo>
                  <a:cubicBezTo>
                    <a:pt x="7200" y="241"/>
                    <a:pt x="5760" y="529"/>
                    <a:pt x="3960" y="1645"/>
                  </a:cubicBezTo>
                  <a:cubicBezTo>
                    <a:pt x="2160" y="2761"/>
                    <a:pt x="0" y="4705"/>
                    <a:pt x="0" y="6577"/>
                  </a:cubicBezTo>
                  <a:cubicBezTo>
                    <a:pt x="0" y="8449"/>
                    <a:pt x="2160" y="10249"/>
                    <a:pt x="5220" y="11869"/>
                  </a:cubicBezTo>
                  <a:cubicBezTo>
                    <a:pt x="8280" y="13489"/>
                    <a:pt x="12240" y="14929"/>
                    <a:pt x="15120" y="16297"/>
                  </a:cubicBezTo>
                  <a:cubicBezTo>
                    <a:pt x="18000" y="17665"/>
                    <a:pt x="19800" y="18961"/>
                    <a:pt x="19620" y="19789"/>
                  </a:cubicBezTo>
                  <a:cubicBezTo>
                    <a:pt x="19440" y="20617"/>
                    <a:pt x="17280" y="20977"/>
                    <a:pt x="15120" y="21193"/>
                  </a:cubicBezTo>
                  <a:cubicBezTo>
                    <a:pt x="12960" y="21409"/>
                    <a:pt x="10800" y="21481"/>
                    <a:pt x="9720" y="21517"/>
                  </a:cubicBezTo>
                  <a:cubicBezTo>
                    <a:pt x="8640" y="21553"/>
                    <a:pt x="8640" y="21553"/>
                    <a:pt x="8640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4934276" y="4035288"/>
              <a:ext cx="191793" cy="234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124" fill="norm" stroke="1" extrusionOk="0">
                  <a:moveTo>
                    <a:pt x="20192" y="15166"/>
                  </a:moveTo>
                  <a:cubicBezTo>
                    <a:pt x="18771" y="13098"/>
                    <a:pt x="17350" y="11030"/>
                    <a:pt x="16213" y="9077"/>
                  </a:cubicBezTo>
                  <a:cubicBezTo>
                    <a:pt x="15076" y="7123"/>
                    <a:pt x="14224" y="5285"/>
                    <a:pt x="12945" y="4366"/>
                  </a:cubicBezTo>
                  <a:cubicBezTo>
                    <a:pt x="11666" y="3447"/>
                    <a:pt x="9961" y="3447"/>
                    <a:pt x="7687" y="5055"/>
                  </a:cubicBezTo>
                  <a:cubicBezTo>
                    <a:pt x="5413" y="6664"/>
                    <a:pt x="2571" y="9881"/>
                    <a:pt x="1150" y="12753"/>
                  </a:cubicBezTo>
                  <a:cubicBezTo>
                    <a:pt x="-271" y="15626"/>
                    <a:pt x="-271" y="18153"/>
                    <a:pt x="582" y="19647"/>
                  </a:cubicBezTo>
                  <a:cubicBezTo>
                    <a:pt x="1434" y="21140"/>
                    <a:pt x="3140" y="21600"/>
                    <a:pt x="6266" y="20566"/>
                  </a:cubicBezTo>
                  <a:cubicBezTo>
                    <a:pt x="9392" y="19532"/>
                    <a:pt x="13940" y="17004"/>
                    <a:pt x="16924" y="14706"/>
                  </a:cubicBezTo>
                  <a:cubicBezTo>
                    <a:pt x="19908" y="12409"/>
                    <a:pt x="21329" y="10340"/>
                    <a:pt x="21329" y="8043"/>
                  </a:cubicBezTo>
                  <a:cubicBezTo>
                    <a:pt x="21329" y="5745"/>
                    <a:pt x="19908" y="3217"/>
                    <a:pt x="18345" y="1838"/>
                  </a:cubicBezTo>
                  <a:cubicBezTo>
                    <a:pt x="16782" y="460"/>
                    <a:pt x="15076" y="230"/>
                    <a:pt x="133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4916507" y="2708925"/>
              <a:ext cx="38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0" y="12857"/>
                  </a:cubicBezTo>
                  <a:cubicBezTo>
                    <a:pt x="0" y="16114"/>
                    <a:pt x="0" y="17829"/>
                    <a:pt x="3600" y="19029"/>
                  </a:cubicBezTo>
                  <a:cubicBezTo>
                    <a:pt x="7200" y="20229"/>
                    <a:pt x="14400" y="20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Shape"/>
            <p:cNvSpPr/>
            <p:nvPr/>
          </p:nvSpPr>
          <p:spPr>
            <a:xfrm>
              <a:off x="5506854" y="3278369"/>
              <a:ext cx="189508" cy="634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53" fill="norm" stroke="1" extrusionOk="0">
                  <a:moveTo>
                    <a:pt x="0" y="6409"/>
                  </a:moveTo>
                  <a:cubicBezTo>
                    <a:pt x="568" y="8915"/>
                    <a:pt x="1137" y="11420"/>
                    <a:pt x="1563" y="13710"/>
                  </a:cubicBezTo>
                  <a:cubicBezTo>
                    <a:pt x="1989" y="15999"/>
                    <a:pt x="2274" y="18073"/>
                    <a:pt x="2416" y="19412"/>
                  </a:cubicBezTo>
                  <a:cubicBezTo>
                    <a:pt x="2558" y="20751"/>
                    <a:pt x="2558" y="21356"/>
                    <a:pt x="2700" y="21443"/>
                  </a:cubicBezTo>
                  <a:cubicBezTo>
                    <a:pt x="2842" y="21529"/>
                    <a:pt x="3126" y="21097"/>
                    <a:pt x="2842" y="19542"/>
                  </a:cubicBezTo>
                  <a:cubicBezTo>
                    <a:pt x="2558" y="17987"/>
                    <a:pt x="1705" y="15308"/>
                    <a:pt x="1563" y="12543"/>
                  </a:cubicBezTo>
                  <a:cubicBezTo>
                    <a:pt x="1421" y="9779"/>
                    <a:pt x="1989" y="6927"/>
                    <a:pt x="2842" y="5027"/>
                  </a:cubicBezTo>
                  <a:cubicBezTo>
                    <a:pt x="3695" y="3126"/>
                    <a:pt x="4832" y="2175"/>
                    <a:pt x="6111" y="1484"/>
                  </a:cubicBezTo>
                  <a:cubicBezTo>
                    <a:pt x="7389" y="793"/>
                    <a:pt x="8811" y="361"/>
                    <a:pt x="10232" y="145"/>
                  </a:cubicBezTo>
                  <a:cubicBezTo>
                    <a:pt x="11653" y="-71"/>
                    <a:pt x="13074" y="-71"/>
                    <a:pt x="14779" y="318"/>
                  </a:cubicBezTo>
                  <a:cubicBezTo>
                    <a:pt x="16484" y="707"/>
                    <a:pt x="18474" y="1484"/>
                    <a:pt x="19753" y="2435"/>
                  </a:cubicBezTo>
                  <a:cubicBezTo>
                    <a:pt x="21032" y="3385"/>
                    <a:pt x="21600" y="4508"/>
                    <a:pt x="20463" y="5459"/>
                  </a:cubicBezTo>
                  <a:cubicBezTo>
                    <a:pt x="19326" y="6409"/>
                    <a:pt x="16484" y="7187"/>
                    <a:pt x="12789" y="7316"/>
                  </a:cubicBezTo>
                  <a:cubicBezTo>
                    <a:pt x="9095" y="7446"/>
                    <a:pt x="4547" y="6927"/>
                    <a:pt x="0" y="6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5706192" y="2955402"/>
              <a:ext cx="161004" cy="22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15429" y="4989"/>
                  </a:moveTo>
                  <a:cubicBezTo>
                    <a:pt x="15771" y="3775"/>
                    <a:pt x="16114" y="2562"/>
                    <a:pt x="17314" y="1591"/>
                  </a:cubicBezTo>
                  <a:cubicBezTo>
                    <a:pt x="18514" y="620"/>
                    <a:pt x="20571" y="-108"/>
                    <a:pt x="21086" y="13"/>
                  </a:cubicBezTo>
                  <a:cubicBezTo>
                    <a:pt x="21600" y="135"/>
                    <a:pt x="20571" y="1105"/>
                    <a:pt x="17486" y="2562"/>
                  </a:cubicBezTo>
                  <a:cubicBezTo>
                    <a:pt x="14400" y="4018"/>
                    <a:pt x="9257" y="5959"/>
                    <a:pt x="5829" y="7294"/>
                  </a:cubicBezTo>
                  <a:cubicBezTo>
                    <a:pt x="2400" y="8629"/>
                    <a:pt x="686" y="9357"/>
                    <a:pt x="857" y="9843"/>
                  </a:cubicBezTo>
                  <a:cubicBezTo>
                    <a:pt x="1029" y="10328"/>
                    <a:pt x="3086" y="10571"/>
                    <a:pt x="4971" y="10692"/>
                  </a:cubicBezTo>
                  <a:cubicBezTo>
                    <a:pt x="6857" y="10813"/>
                    <a:pt x="8571" y="10813"/>
                    <a:pt x="10286" y="10692"/>
                  </a:cubicBezTo>
                  <a:cubicBezTo>
                    <a:pt x="12000" y="10571"/>
                    <a:pt x="13714" y="10328"/>
                    <a:pt x="14229" y="10813"/>
                  </a:cubicBezTo>
                  <a:cubicBezTo>
                    <a:pt x="14743" y="11299"/>
                    <a:pt x="14057" y="12512"/>
                    <a:pt x="12171" y="13847"/>
                  </a:cubicBezTo>
                  <a:cubicBezTo>
                    <a:pt x="10286" y="15182"/>
                    <a:pt x="7200" y="16638"/>
                    <a:pt x="4629" y="17973"/>
                  </a:cubicBezTo>
                  <a:cubicBezTo>
                    <a:pt x="2057" y="19308"/>
                    <a:pt x="0" y="20521"/>
                    <a:pt x="0" y="21007"/>
                  </a:cubicBezTo>
                  <a:cubicBezTo>
                    <a:pt x="0" y="21492"/>
                    <a:pt x="2057" y="21249"/>
                    <a:pt x="6000" y="20279"/>
                  </a:cubicBezTo>
                  <a:cubicBezTo>
                    <a:pt x="9943" y="19308"/>
                    <a:pt x="15771" y="17609"/>
                    <a:pt x="21600" y="159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5905469" y="2984977"/>
              <a:ext cx="153398" cy="145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221" fill="norm" stroke="1" extrusionOk="0">
                  <a:moveTo>
                    <a:pt x="1070" y="4462"/>
                  </a:moveTo>
                  <a:cubicBezTo>
                    <a:pt x="362" y="2600"/>
                    <a:pt x="-346" y="738"/>
                    <a:pt x="185" y="180"/>
                  </a:cubicBezTo>
                  <a:cubicBezTo>
                    <a:pt x="716" y="-379"/>
                    <a:pt x="2487" y="366"/>
                    <a:pt x="5674" y="2414"/>
                  </a:cubicBezTo>
                  <a:cubicBezTo>
                    <a:pt x="8861" y="4462"/>
                    <a:pt x="13464" y="7814"/>
                    <a:pt x="16297" y="11166"/>
                  </a:cubicBezTo>
                  <a:cubicBezTo>
                    <a:pt x="19129" y="14518"/>
                    <a:pt x="20192" y="17869"/>
                    <a:pt x="21254" y="2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5967978" y="2936375"/>
              <a:ext cx="106223" cy="17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352" fill="norm" stroke="1" extrusionOk="0">
                  <a:moveTo>
                    <a:pt x="20879" y="3086"/>
                  </a:moveTo>
                  <a:cubicBezTo>
                    <a:pt x="19874" y="1543"/>
                    <a:pt x="18870" y="0"/>
                    <a:pt x="17865" y="0"/>
                  </a:cubicBezTo>
                  <a:cubicBezTo>
                    <a:pt x="16860" y="0"/>
                    <a:pt x="15856" y="1543"/>
                    <a:pt x="13093" y="4783"/>
                  </a:cubicBezTo>
                  <a:cubicBezTo>
                    <a:pt x="10330" y="8023"/>
                    <a:pt x="5809" y="12960"/>
                    <a:pt x="3046" y="16200"/>
                  </a:cubicBezTo>
                  <a:cubicBezTo>
                    <a:pt x="284" y="19440"/>
                    <a:pt x="-721" y="20983"/>
                    <a:pt x="535" y="21291"/>
                  </a:cubicBezTo>
                  <a:cubicBezTo>
                    <a:pt x="1791" y="21600"/>
                    <a:pt x="5307" y="20674"/>
                    <a:pt x="8823" y="19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6097201" y="3061600"/>
              <a:ext cx="1894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16200" y="0"/>
                  </a:moveTo>
                  <a:cubicBezTo>
                    <a:pt x="18900" y="5143"/>
                    <a:pt x="21600" y="10286"/>
                    <a:pt x="18900" y="13886"/>
                  </a:cubicBezTo>
                  <a:cubicBezTo>
                    <a:pt x="16200" y="17486"/>
                    <a:pt x="81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6120201" y="2946597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6447792" y="3235200"/>
              <a:ext cx="140087" cy="332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124" fill="norm" stroke="1" extrusionOk="0">
                  <a:moveTo>
                    <a:pt x="21143" y="3584"/>
                  </a:moveTo>
                  <a:cubicBezTo>
                    <a:pt x="20757" y="2772"/>
                    <a:pt x="20372" y="1960"/>
                    <a:pt x="17864" y="1148"/>
                  </a:cubicBezTo>
                  <a:cubicBezTo>
                    <a:pt x="15357" y="336"/>
                    <a:pt x="10729" y="-476"/>
                    <a:pt x="7064" y="336"/>
                  </a:cubicBezTo>
                  <a:cubicBezTo>
                    <a:pt x="3400" y="1148"/>
                    <a:pt x="700" y="3584"/>
                    <a:pt x="122" y="6913"/>
                  </a:cubicBezTo>
                  <a:cubicBezTo>
                    <a:pt x="-457" y="10243"/>
                    <a:pt x="1086" y="14465"/>
                    <a:pt x="3593" y="16983"/>
                  </a:cubicBezTo>
                  <a:cubicBezTo>
                    <a:pt x="6100" y="19500"/>
                    <a:pt x="9572" y="20312"/>
                    <a:pt x="13043" y="211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6595545" y="3352624"/>
              <a:ext cx="76670" cy="191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1" fill="norm" stroke="1" extrusionOk="0">
                  <a:moveTo>
                    <a:pt x="0" y="8562"/>
                  </a:moveTo>
                  <a:cubicBezTo>
                    <a:pt x="1440" y="7140"/>
                    <a:pt x="2880" y="5719"/>
                    <a:pt x="4320" y="4014"/>
                  </a:cubicBezTo>
                  <a:cubicBezTo>
                    <a:pt x="5760" y="2309"/>
                    <a:pt x="7200" y="319"/>
                    <a:pt x="7920" y="35"/>
                  </a:cubicBezTo>
                  <a:cubicBezTo>
                    <a:pt x="8640" y="-249"/>
                    <a:pt x="8640" y="1172"/>
                    <a:pt x="10800" y="5009"/>
                  </a:cubicBezTo>
                  <a:cubicBezTo>
                    <a:pt x="12960" y="8846"/>
                    <a:pt x="17280" y="15098"/>
                    <a:pt x="21600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6733549" y="3345273"/>
              <a:ext cx="237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19" y="15840"/>
                    <a:pt x="6039" y="10080"/>
                    <a:pt x="9639" y="6480"/>
                  </a:cubicBezTo>
                  <a:cubicBezTo>
                    <a:pt x="13239" y="2880"/>
                    <a:pt x="1741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7040222" y="3221940"/>
              <a:ext cx="110375" cy="51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365" fill="norm" stroke="1" extrusionOk="0">
                  <a:moveTo>
                    <a:pt x="7364" y="7370"/>
                  </a:moveTo>
                  <a:cubicBezTo>
                    <a:pt x="4909" y="9923"/>
                    <a:pt x="2455" y="12477"/>
                    <a:pt x="1227" y="14552"/>
                  </a:cubicBezTo>
                  <a:cubicBezTo>
                    <a:pt x="0" y="16627"/>
                    <a:pt x="0" y="18223"/>
                    <a:pt x="0" y="19393"/>
                  </a:cubicBezTo>
                  <a:cubicBezTo>
                    <a:pt x="0" y="20564"/>
                    <a:pt x="0" y="21309"/>
                    <a:pt x="245" y="21362"/>
                  </a:cubicBezTo>
                  <a:cubicBezTo>
                    <a:pt x="491" y="21415"/>
                    <a:pt x="982" y="20777"/>
                    <a:pt x="982" y="18595"/>
                  </a:cubicBezTo>
                  <a:cubicBezTo>
                    <a:pt x="982" y="16414"/>
                    <a:pt x="491" y="12690"/>
                    <a:pt x="982" y="9657"/>
                  </a:cubicBezTo>
                  <a:cubicBezTo>
                    <a:pt x="1473" y="6625"/>
                    <a:pt x="2945" y="4284"/>
                    <a:pt x="4418" y="2794"/>
                  </a:cubicBezTo>
                  <a:cubicBezTo>
                    <a:pt x="5891" y="1305"/>
                    <a:pt x="7364" y="666"/>
                    <a:pt x="9327" y="294"/>
                  </a:cubicBezTo>
                  <a:cubicBezTo>
                    <a:pt x="11291" y="-79"/>
                    <a:pt x="13745" y="-185"/>
                    <a:pt x="15955" y="507"/>
                  </a:cubicBezTo>
                  <a:cubicBezTo>
                    <a:pt x="18164" y="1198"/>
                    <a:pt x="20127" y="2688"/>
                    <a:pt x="20864" y="4178"/>
                  </a:cubicBezTo>
                  <a:cubicBezTo>
                    <a:pt x="21600" y="5667"/>
                    <a:pt x="21109" y="7157"/>
                    <a:pt x="19636" y="8115"/>
                  </a:cubicBezTo>
                  <a:cubicBezTo>
                    <a:pt x="18164" y="9072"/>
                    <a:pt x="15709" y="9498"/>
                    <a:pt x="13255" y="9817"/>
                  </a:cubicBezTo>
                  <a:cubicBezTo>
                    <a:pt x="10800" y="10136"/>
                    <a:pt x="8345" y="10349"/>
                    <a:pt x="6873" y="10136"/>
                  </a:cubicBezTo>
                  <a:cubicBezTo>
                    <a:pt x="5400" y="9923"/>
                    <a:pt x="4909" y="9285"/>
                    <a:pt x="4418" y="8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7155224" y="3176602"/>
              <a:ext cx="138696" cy="23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340" fill="norm" stroke="1" extrusionOk="0">
                  <a:moveTo>
                    <a:pt x="9095" y="0"/>
                  </a:moveTo>
                  <a:cubicBezTo>
                    <a:pt x="12505" y="1174"/>
                    <a:pt x="15916" y="2348"/>
                    <a:pt x="18189" y="4930"/>
                  </a:cubicBezTo>
                  <a:cubicBezTo>
                    <a:pt x="20463" y="7513"/>
                    <a:pt x="21600" y="11504"/>
                    <a:pt x="19326" y="14557"/>
                  </a:cubicBezTo>
                  <a:cubicBezTo>
                    <a:pt x="17053" y="17609"/>
                    <a:pt x="11368" y="19722"/>
                    <a:pt x="7579" y="20661"/>
                  </a:cubicBezTo>
                  <a:cubicBezTo>
                    <a:pt x="3789" y="21600"/>
                    <a:pt x="1895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7247226" y="2971688"/>
              <a:ext cx="76670" cy="143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4320" y="827"/>
                  </a:moveTo>
                  <a:cubicBezTo>
                    <a:pt x="2880" y="4616"/>
                    <a:pt x="1440" y="8406"/>
                    <a:pt x="720" y="12006"/>
                  </a:cubicBezTo>
                  <a:cubicBezTo>
                    <a:pt x="0" y="15606"/>
                    <a:pt x="0" y="19016"/>
                    <a:pt x="0" y="19016"/>
                  </a:cubicBezTo>
                  <a:cubicBezTo>
                    <a:pt x="0" y="19016"/>
                    <a:pt x="0" y="15606"/>
                    <a:pt x="0" y="12574"/>
                  </a:cubicBezTo>
                  <a:cubicBezTo>
                    <a:pt x="0" y="9543"/>
                    <a:pt x="0" y="6890"/>
                    <a:pt x="1080" y="4616"/>
                  </a:cubicBezTo>
                  <a:cubicBezTo>
                    <a:pt x="2160" y="2343"/>
                    <a:pt x="4320" y="448"/>
                    <a:pt x="6840" y="69"/>
                  </a:cubicBezTo>
                  <a:cubicBezTo>
                    <a:pt x="9360" y="-310"/>
                    <a:pt x="12240" y="827"/>
                    <a:pt x="14760" y="4616"/>
                  </a:cubicBezTo>
                  <a:cubicBezTo>
                    <a:pt x="17280" y="8406"/>
                    <a:pt x="19440" y="14848"/>
                    <a:pt x="21600" y="21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7408230" y="3007932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7612434" y="2854595"/>
              <a:ext cx="125471" cy="19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92" fill="norm" stroke="1" extrusionOk="0">
                  <a:moveTo>
                    <a:pt x="21209" y="0"/>
                  </a:moveTo>
                  <a:cubicBezTo>
                    <a:pt x="15161" y="2304"/>
                    <a:pt x="9113" y="4608"/>
                    <a:pt x="5441" y="6336"/>
                  </a:cubicBezTo>
                  <a:cubicBezTo>
                    <a:pt x="1769" y="8064"/>
                    <a:pt x="473" y="9216"/>
                    <a:pt x="905" y="9792"/>
                  </a:cubicBezTo>
                  <a:cubicBezTo>
                    <a:pt x="1337" y="10368"/>
                    <a:pt x="3497" y="10368"/>
                    <a:pt x="5657" y="10368"/>
                  </a:cubicBezTo>
                  <a:cubicBezTo>
                    <a:pt x="7817" y="10368"/>
                    <a:pt x="9977" y="10368"/>
                    <a:pt x="11057" y="11088"/>
                  </a:cubicBezTo>
                  <a:cubicBezTo>
                    <a:pt x="12137" y="11808"/>
                    <a:pt x="12137" y="13248"/>
                    <a:pt x="11057" y="14400"/>
                  </a:cubicBezTo>
                  <a:cubicBezTo>
                    <a:pt x="9977" y="15552"/>
                    <a:pt x="7817" y="16416"/>
                    <a:pt x="5225" y="17568"/>
                  </a:cubicBezTo>
                  <a:cubicBezTo>
                    <a:pt x="2633" y="18720"/>
                    <a:pt x="-391" y="20160"/>
                    <a:pt x="41" y="20880"/>
                  </a:cubicBezTo>
                  <a:cubicBezTo>
                    <a:pt x="473" y="21600"/>
                    <a:pt x="4361" y="21600"/>
                    <a:pt x="8033" y="21312"/>
                  </a:cubicBezTo>
                  <a:cubicBezTo>
                    <a:pt x="11705" y="21024"/>
                    <a:pt x="15161" y="20448"/>
                    <a:pt x="18617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7845240" y="2846928"/>
              <a:ext cx="7667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7829906" y="2831595"/>
              <a:ext cx="18400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00" y="2057"/>
                    <a:pt x="15000" y="4114"/>
                    <a:pt x="11400" y="7714"/>
                  </a:cubicBezTo>
                  <a:cubicBezTo>
                    <a:pt x="7800" y="11314"/>
                    <a:pt x="3900" y="16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7990910" y="3015599"/>
              <a:ext cx="30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8044578" y="2900596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8251582" y="3414274"/>
              <a:ext cx="38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8392141" y="3048545"/>
              <a:ext cx="232562" cy="507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1" fill="norm" stroke="1" extrusionOk="0">
                  <a:moveTo>
                    <a:pt x="18989" y="14661"/>
                  </a:moveTo>
                  <a:cubicBezTo>
                    <a:pt x="18040" y="14127"/>
                    <a:pt x="17090" y="13592"/>
                    <a:pt x="14835" y="13378"/>
                  </a:cubicBezTo>
                  <a:cubicBezTo>
                    <a:pt x="12580" y="13164"/>
                    <a:pt x="9020" y="13271"/>
                    <a:pt x="6409" y="14180"/>
                  </a:cubicBezTo>
                  <a:cubicBezTo>
                    <a:pt x="3798" y="15089"/>
                    <a:pt x="2136" y="16800"/>
                    <a:pt x="1187" y="17976"/>
                  </a:cubicBezTo>
                  <a:cubicBezTo>
                    <a:pt x="237" y="19153"/>
                    <a:pt x="0" y="19794"/>
                    <a:pt x="0" y="20382"/>
                  </a:cubicBezTo>
                  <a:cubicBezTo>
                    <a:pt x="0" y="20970"/>
                    <a:pt x="237" y="21505"/>
                    <a:pt x="2492" y="21077"/>
                  </a:cubicBezTo>
                  <a:cubicBezTo>
                    <a:pt x="4747" y="20650"/>
                    <a:pt x="9020" y="19259"/>
                    <a:pt x="12462" y="16533"/>
                  </a:cubicBezTo>
                  <a:cubicBezTo>
                    <a:pt x="15903" y="13806"/>
                    <a:pt x="18514" y="9743"/>
                    <a:pt x="19938" y="6962"/>
                  </a:cubicBezTo>
                  <a:cubicBezTo>
                    <a:pt x="21363" y="4182"/>
                    <a:pt x="21600" y="2685"/>
                    <a:pt x="21600" y="1616"/>
                  </a:cubicBezTo>
                  <a:cubicBezTo>
                    <a:pt x="21600" y="547"/>
                    <a:pt x="21363" y="-95"/>
                    <a:pt x="20651" y="12"/>
                  </a:cubicBezTo>
                  <a:cubicBezTo>
                    <a:pt x="19938" y="119"/>
                    <a:pt x="18752" y="974"/>
                    <a:pt x="17802" y="3113"/>
                  </a:cubicBezTo>
                  <a:cubicBezTo>
                    <a:pt x="16853" y="5252"/>
                    <a:pt x="16141" y="8673"/>
                    <a:pt x="16259" y="11507"/>
                  </a:cubicBezTo>
                  <a:cubicBezTo>
                    <a:pt x="16378" y="14341"/>
                    <a:pt x="17327" y="16586"/>
                    <a:pt x="18277" y="188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8665592" y="3264108"/>
              <a:ext cx="184589" cy="594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485" fill="norm" stroke="1" extrusionOk="0">
                  <a:moveTo>
                    <a:pt x="3503" y="7639"/>
                  </a:moveTo>
                  <a:cubicBezTo>
                    <a:pt x="2627" y="10223"/>
                    <a:pt x="1751" y="12808"/>
                    <a:pt x="1168" y="14931"/>
                  </a:cubicBezTo>
                  <a:cubicBezTo>
                    <a:pt x="584" y="17054"/>
                    <a:pt x="292" y="18716"/>
                    <a:pt x="146" y="19823"/>
                  </a:cubicBezTo>
                  <a:cubicBezTo>
                    <a:pt x="0" y="20931"/>
                    <a:pt x="0" y="21485"/>
                    <a:pt x="0" y="21485"/>
                  </a:cubicBezTo>
                  <a:cubicBezTo>
                    <a:pt x="0" y="21485"/>
                    <a:pt x="0" y="20931"/>
                    <a:pt x="292" y="18947"/>
                  </a:cubicBezTo>
                  <a:cubicBezTo>
                    <a:pt x="584" y="16962"/>
                    <a:pt x="1168" y="13547"/>
                    <a:pt x="2189" y="10547"/>
                  </a:cubicBezTo>
                  <a:cubicBezTo>
                    <a:pt x="3211" y="7547"/>
                    <a:pt x="4670" y="4962"/>
                    <a:pt x="6130" y="3254"/>
                  </a:cubicBezTo>
                  <a:cubicBezTo>
                    <a:pt x="7589" y="1547"/>
                    <a:pt x="9049" y="716"/>
                    <a:pt x="10508" y="300"/>
                  </a:cubicBezTo>
                  <a:cubicBezTo>
                    <a:pt x="11968" y="-115"/>
                    <a:pt x="13427" y="-115"/>
                    <a:pt x="15470" y="393"/>
                  </a:cubicBezTo>
                  <a:cubicBezTo>
                    <a:pt x="17514" y="900"/>
                    <a:pt x="20141" y="1916"/>
                    <a:pt x="20870" y="3116"/>
                  </a:cubicBezTo>
                  <a:cubicBezTo>
                    <a:pt x="21600" y="4316"/>
                    <a:pt x="20432" y="5700"/>
                    <a:pt x="17659" y="6577"/>
                  </a:cubicBezTo>
                  <a:cubicBezTo>
                    <a:pt x="14886" y="7454"/>
                    <a:pt x="10508" y="7823"/>
                    <a:pt x="6130" y="8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9424609" y="3302786"/>
              <a:ext cx="199339" cy="34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0" y="21021"/>
                  </a:moveTo>
                  <a:cubicBezTo>
                    <a:pt x="831" y="14850"/>
                    <a:pt x="1662" y="8678"/>
                    <a:pt x="4569" y="4821"/>
                  </a:cubicBezTo>
                  <a:cubicBezTo>
                    <a:pt x="7477" y="964"/>
                    <a:pt x="12462" y="-579"/>
                    <a:pt x="15646" y="192"/>
                  </a:cubicBezTo>
                  <a:cubicBezTo>
                    <a:pt x="18831" y="964"/>
                    <a:pt x="20215" y="4050"/>
                    <a:pt x="21600" y="71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9501277" y="3421941"/>
              <a:ext cx="153338" cy="37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0"/>
                  </a:moveTo>
                  <a:cubicBezTo>
                    <a:pt x="360" y="7200"/>
                    <a:pt x="720" y="14400"/>
                    <a:pt x="3240" y="18000"/>
                  </a:cubicBezTo>
                  <a:cubicBezTo>
                    <a:pt x="5760" y="21600"/>
                    <a:pt x="10440" y="21600"/>
                    <a:pt x="13860" y="20160"/>
                  </a:cubicBezTo>
                  <a:cubicBezTo>
                    <a:pt x="17280" y="18720"/>
                    <a:pt x="19440" y="1584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9939489" y="3222604"/>
              <a:ext cx="5246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670"/>
                    <a:pt x="4448" y="9341"/>
                    <a:pt x="1502" y="12941"/>
                  </a:cubicBezTo>
                  <a:cubicBezTo>
                    <a:pt x="-1443" y="16541"/>
                    <a:pt x="521" y="1907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3291137" y="5315651"/>
              <a:ext cx="41401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33" y="1200"/>
                    <a:pt x="7467" y="2400"/>
                    <a:pt x="11067" y="6000"/>
                  </a:cubicBezTo>
                  <a:cubicBezTo>
                    <a:pt x="14667" y="9600"/>
                    <a:pt x="18133" y="15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3300007" y="5392319"/>
              <a:ext cx="405141" cy="56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0935" fill="norm" stroke="1" extrusionOk="0">
                  <a:moveTo>
                    <a:pt x="1566" y="19722"/>
                  </a:moveTo>
                  <a:cubicBezTo>
                    <a:pt x="751" y="19722"/>
                    <a:pt x="-64" y="19722"/>
                    <a:pt x="4" y="20191"/>
                  </a:cubicBezTo>
                  <a:cubicBezTo>
                    <a:pt x="72" y="20661"/>
                    <a:pt x="1023" y="21600"/>
                    <a:pt x="3740" y="20191"/>
                  </a:cubicBezTo>
                  <a:cubicBezTo>
                    <a:pt x="6457" y="18783"/>
                    <a:pt x="10940" y="15026"/>
                    <a:pt x="14200" y="11270"/>
                  </a:cubicBezTo>
                  <a:cubicBezTo>
                    <a:pt x="17461" y="7513"/>
                    <a:pt x="19498" y="3757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3666812" y="5231315"/>
              <a:ext cx="24401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600" fill="norm" stroke="1" extrusionOk="0">
                  <a:moveTo>
                    <a:pt x="0" y="0"/>
                  </a:moveTo>
                  <a:cubicBezTo>
                    <a:pt x="5069" y="1557"/>
                    <a:pt x="10139" y="3114"/>
                    <a:pt x="13665" y="4476"/>
                  </a:cubicBezTo>
                  <a:cubicBezTo>
                    <a:pt x="17192" y="5838"/>
                    <a:pt x="19176" y="7005"/>
                    <a:pt x="20278" y="8173"/>
                  </a:cubicBezTo>
                  <a:cubicBezTo>
                    <a:pt x="21380" y="9341"/>
                    <a:pt x="21600" y="10508"/>
                    <a:pt x="18845" y="12746"/>
                  </a:cubicBezTo>
                  <a:cubicBezTo>
                    <a:pt x="16090" y="14984"/>
                    <a:pt x="10359" y="18292"/>
                    <a:pt x="4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4791222" y="5210749"/>
              <a:ext cx="247956" cy="280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328" fill="norm" stroke="1" extrusionOk="0">
                  <a:moveTo>
                    <a:pt x="20514" y="2734"/>
                  </a:moveTo>
                  <a:cubicBezTo>
                    <a:pt x="19424" y="1761"/>
                    <a:pt x="18333" y="788"/>
                    <a:pt x="17024" y="301"/>
                  </a:cubicBezTo>
                  <a:cubicBezTo>
                    <a:pt x="15714" y="-185"/>
                    <a:pt x="14187" y="-185"/>
                    <a:pt x="12114" y="1080"/>
                  </a:cubicBezTo>
                  <a:cubicBezTo>
                    <a:pt x="10042" y="2345"/>
                    <a:pt x="7424" y="4874"/>
                    <a:pt x="5133" y="8183"/>
                  </a:cubicBezTo>
                  <a:cubicBezTo>
                    <a:pt x="2842" y="11491"/>
                    <a:pt x="878" y="15577"/>
                    <a:pt x="224" y="18010"/>
                  </a:cubicBezTo>
                  <a:cubicBezTo>
                    <a:pt x="-431" y="20442"/>
                    <a:pt x="224" y="21220"/>
                    <a:pt x="3933" y="21318"/>
                  </a:cubicBezTo>
                  <a:cubicBezTo>
                    <a:pt x="7642" y="21415"/>
                    <a:pt x="14405" y="20831"/>
                    <a:pt x="21169" y="20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5207847" y="5361652"/>
              <a:ext cx="145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5200180" y="5468987"/>
              <a:ext cx="199339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08" y="10800"/>
                    <a:pt x="2215" y="21600"/>
                    <a:pt x="5815" y="21600"/>
                  </a:cubicBezTo>
                  <a:cubicBezTo>
                    <a:pt x="9415" y="21600"/>
                    <a:pt x="15508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6817884" y="4826176"/>
              <a:ext cx="50175" cy="267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503" fill="norm" stroke="1" extrusionOk="0">
                  <a:moveTo>
                    <a:pt x="0" y="2372"/>
                  </a:moveTo>
                  <a:cubicBezTo>
                    <a:pt x="5400" y="1137"/>
                    <a:pt x="10800" y="-97"/>
                    <a:pt x="14580" y="6"/>
                  </a:cubicBezTo>
                  <a:cubicBezTo>
                    <a:pt x="18360" y="109"/>
                    <a:pt x="20520" y="1549"/>
                    <a:pt x="21060" y="5354"/>
                  </a:cubicBezTo>
                  <a:cubicBezTo>
                    <a:pt x="21600" y="9160"/>
                    <a:pt x="20520" y="15332"/>
                    <a:pt x="1944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6380874" y="5254316"/>
              <a:ext cx="1471447" cy="30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291" fill="norm" stroke="1" extrusionOk="0">
                  <a:moveTo>
                    <a:pt x="1011" y="0"/>
                  </a:moveTo>
                  <a:cubicBezTo>
                    <a:pt x="824" y="1800"/>
                    <a:pt x="636" y="3600"/>
                    <a:pt x="431" y="6300"/>
                  </a:cubicBezTo>
                  <a:cubicBezTo>
                    <a:pt x="225" y="9000"/>
                    <a:pt x="0" y="12600"/>
                    <a:pt x="0" y="15300"/>
                  </a:cubicBezTo>
                  <a:cubicBezTo>
                    <a:pt x="0" y="18000"/>
                    <a:pt x="225" y="19800"/>
                    <a:pt x="1011" y="20700"/>
                  </a:cubicBezTo>
                  <a:cubicBezTo>
                    <a:pt x="1797" y="21600"/>
                    <a:pt x="3145" y="21600"/>
                    <a:pt x="4492" y="19800"/>
                  </a:cubicBezTo>
                  <a:cubicBezTo>
                    <a:pt x="5840" y="18000"/>
                    <a:pt x="7188" y="14400"/>
                    <a:pt x="8610" y="10800"/>
                  </a:cubicBezTo>
                  <a:cubicBezTo>
                    <a:pt x="10033" y="7200"/>
                    <a:pt x="11530" y="3600"/>
                    <a:pt x="13102" y="1800"/>
                  </a:cubicBezTo>
                  <a:cubicBezTo>
                    <a:pt x="14675" y="0"/>
                    <a:pt x="16322" y="0"/>
                    <a:pt x="17632" y="0"/>
                  </a:cubicBezTo>
                  <a:cubicBezTo>
                    <a:pt x="18942" y="0"/>
                    <a:pt x="19915" y="0"/>
                    <a:pt x="20552" y="0"/>
                  </a:cubicBezTo>
                  <a:cubicBezTo>
                    <a:pt x="21188" y="0"/>
                    <a:pt x="21488" y="0"/>
                    <a:pt x="21544" y="1800"/>
                  </a:cubicBezTo>
                  <a:cubicBezTo>
                    <a:pt x="21600" y="3600"/>
                    <a:pt x="21413" y="7200"/>
                    <a:pt x="21226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6549544" y="5589314"/>
              <a:ext cx="128461" cy="48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397" fill="norm" stroke="1" extrusionOk="0">
                  <a:moveTo>
                    <a:pt x="17788" y="1782"/>
                  </a:moveTo>
                  <a:cubicBezTo>
                    <a:pt x="17365" y="1222"/>
                    <a:pt x="16941" y="662"/>
                    <a:pt x="15459" y="327"/>
                  </a:cubicBezTo>
                  <a:cubicBezTo>
                    <a:pt x="13977" y="-9"/>
                    <a:pt x="11435" y="-121"/>
                    <a:pt x="9318" y="159"/>
                  </a:cubicBezTo>
                  <a:cubicBezTo>
                    <a:pt x="7200" y="439"/>
                    <a:pt x="5506" y="1110"/>
                    <a:pt x="4235" y="2621"/>
                  </a:cubicBezTo>
                  <a:cubicBezTo>
                    <a:pt x="2965" y="4132"/>
                    <a:pt x="2118" y="6482"/>
                    <a:pt x="3600" y="8609"/>
                  </a:cubicBezTo>
                  <a:cubicBezTo>
                    <a:pt x="5082" y="10735"/>
                    <a:pt x="8894" y="12638"/>
                    <a:pt x="12282" y="14148"/>
                  </a:cubicBezTo>
                  <a:cubicBezTo>
                    <a:pt x="15671" y="15659"/>
                    <a:pt x="18635" y="16778"/>
                    <a:pt x="20118" y="17730"/>
                  </a:cubicBezTo>
                  <a:cubicBezTo>
                    <a:pt x="21600" y="18681"/>
                    <a:pt x="21600" y="19464"/>
                    <a:pt x="20541" y="20080"/>
                  </a:cubicBezTo>
                  <a:cubicBezTo>
                    <a:pt x="19482" y="20696"/>
                    <a:pt x="17365" y="21143"/>
                    <a:pt x="13765" y="21311"/>
                  </a:cubicBezTo>
                  <a:cubicBezTo>
                    <a:pt x="10165" y="21479"/>
                    <a:pt x="5082" y="21367"/>
                    <a:pt x="0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6518877" y="6220338"/>
              <a:ext cx="154973" cy="140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272" fill="norm" stroke="1" extrusionOk="0">
                  <a:moveTo>
                    <a:pt x="11497" y="0"/>
                  </a:moveTo>
                  <a:cubicBezTo>
                    <a:pt x="8361" y="1543"/>
                    <a:pt x="5226" y="3086"/>
                    <a:pt x="3135" y="5979"/>
                  </a:cubicBezTo>
                  <a:cubicBezTo>
                    <a:pt x="1045" y="8871"/>
                    <a:pt x="0" y="13114"/>
                    <a:pt x="0" y="16007"/>
                  </a:cubicBezTo>
                  <a:cubicBezTo>
                    <a:pt x="0" y="18900"/>
                    <a:pt x="1045" y="20443"/>
                    <a:pt x="3484" y="21021"/>
                  </a:cubicBezTo>
                  <a:cubicBezTo>
                    <a:pt x="5923" y="21600"/>
                    <a:pt x="9755" y="21214"/>
                    <a:pt x="12890" y="19479"/>
                  </a:cubicBezTo>
                  <a:cubicBezTo>
                    <a:pt x="16026" y="17743"/>
                    <a:pt x="18464" y="14657"/>
                    <a:pt x="19858" y="12150"/>
                  </a:cubicBezTo>
                  <a:cubicBezTo>
                    <a:pt x="21252" y="9643"/>
                    <a:pt x="21600" y="7714"/>
                    <a:pt x="20381" y="6364"/>
                  </a:cubicBezTo>
                  <a:cubicBezTo>
                    <a:pt x="19161" y="5014"/>
                    <a:pt x="16374" y="4243"/>
                    <a:pt x="14110" y="3279"/>
                  </a:cubicBezTo>
                  <a:cubicBezTo>
                    <a:pt x="11845" y="2314"/>
                    <a:pt x="10103" y="1157"/>
                    <a:pt x="83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6595545" y="5361652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6902219" y="5757668"/>
              <a:ext cx="152398" cy="530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340" fill="norm" stroke="1" extrusionOk="0">
                  <a:moveTo>
                    <a:pt x="0" y="9055"/>
                  </a:moveTo>
                  <a:cubicBezTo>
                    <a:pt x="354" y="11318"/>
                    <a:pt x="708" y="13581"/>
                    <a:pt x="885" y="15484"/>
                  </a:cubicBezTo>
                  <a:cubicBezTo>
                    <a:pt x="1062" y="17387"/>
                    <a:pt x="1062" y="18930"/>
                    <a:pt x="885" y="19958"/>
                  </a:cubicBezTo>
                  <a:cubicBezTo>
                    <a:pt x="708" y="20987"/>
                    <a:pt x="354" y="21501"/>
                    <a:pt x="177" y="21295"/>
                  </a:cubicBezTo>
                  <a:cubicBezTo>
                    <a:pt x="0" y="21090"/>
                    <a:pt x="0" y="20164"/>
                    <a:pt x="354" y="18055"/>
                  </a:cubicBezTo>
                  <a:cubicBezTo>
                    <a:pt x="708" y="15947"/>
                    <a:pt x="1416" y="12655"/>
                    <a:pt x="2479" y="9724"/>
                  </a:cubicBezTo>
                  <a:cubicBezTo>
                    <a:pt x="3541" y="6792"/>
                    <a:pt x="4957" y="4221"/>
                    <a:pt x="6374" y="2678"/>
                  </a:cubicBezTo>
                  <a:cubicBezTo>
                    <a:pt x="7790" y="1135"/>
                    <a:pt x="9207" y="621"/>
                    <a:pt x="10800" y="312"/>
                  </a:cubicBezTo>
                  <a:cubicBezTo>
                    <a:pt x="12393" y="4"/>
                    <a:pt x="14164" y="-99"/>
                    <a:pt x="15757" y="107"/>
                  </a:cubicBezTo>
                  <a:cubicBezTo>
                    <a:pt x="17351" y="312"/>
                    <a:pt x="18767" y="827"/>
                    <a:pt x="19830" y="1392"/>
                  </a:cubicBezTo>
                  <a:cubicBezTo>
                    <a:pt x="20892" y="1958"/>
                    <a:pt x="21600" y="2575"/>
                    <a:pt x="20715" y="3347"/>
                  </a:cubicBezTo>
                  <a:cubicBezTo>
                    <a:pt x="19830" y="4118"/>
                    <a:pt x="17351" y="5044"/>
                    <a:pt x="14518" y="5507"/>
                  </a:cubicBezTo>
                  <a:cubicBezTo>
                    <a:pt x="11685" y="5970"/>
                    <a:pt x="8498" y="5970"/>
                    <a:pt x="6551" y="5712"/>
                  </a:cubicBezTo>
                  <a:cubicBezTo>
                    <a:pt x="4603" y="5455"/>
                    <a:pt x="3895" y="4941"/>
                    <a:pt x="3187" y="4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7052780" y="5568656"/>
              <a:ext cx="117779" cy="15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306" fill="norm" stroke="1" extrusionOk="0">
                  <a:moveTo>
                    <a:pt x="19801" y="0"/>
                  </a:moveTo>
                  <a:cubicBezTo>
                    <a:pt x="15206" y="1394"/>
                    <a:pt x="10610" y="2787"/>
                    <a:pt x="7393" y="4181"/>
                  </a:cubicBezTo>
                  <a:cubicBezTo>
                    <a:pt x="4176" y="5574"/>
                    <a:pt x="2337" y="6968"/>
                    <a:pt x="3027" y="7839"/>
                  </a:cubicBezTo>
                  <a:cubicBezTo>
                    <a:pt x="3716" y="8710"/>
                    <a:pt x="6933" y="9058"/>
                    <a:pt x="7623" y="9929"/>
                  </a:cubicBezTo>
                  <a:cubicBezTo>
                    <a:pt x="8312" y="10800"/>
                    <a:pt x="6474" y="12194"/>
                    <a:pt x="4635" y="13413"/>
                  </a:cubicBezTo>
                  <a:cubicBezTo>
                    <a:pt x="2797" y="14632"/>
                    <a:pt x="959" y="15677"/>
                    <a:pt x="269" y="17071"/>
                  </a:cubicBezTo>
                  <a:cubicBezTo>
                    <a:pt x="-420" y="18465"/>
                    <a:pt x="40" y="20206"/>
                    <a:pt x="3716" y="20903"/>
                  </a:cubicBezTo>
                  <a:cubicBezTo>
                    <a:pt x="7393" y="21600"/>
                    <a:pt x="14286" y="21252"/>
                    <a:pt x="2118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7170558" y="5620238"/>
              <a:ext cx="130338" cy="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0" y="551"/>
                  </a:moveTo>
                  <a:cubicBezTo>
                    <a:pt x="2118" y="-124"/>
                    <a:pt x="4235" y="-799"/>
                    <a:pt x="7835" y="2576"/>
                  </a:cubicBezTo>
                  <a:cubicBezTo>
                    <a:pt x="11435" y="5951"/>
                    <a:pt x="16518" y="13376"/>
                    <a:pt x="2160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7254893" y="5553323"/>
              <a:ext cx="6133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4608"/>
                    <a:pt x="16200" y="9216"/>
                    <a:pt x="12600" y="12816"/>
                  </a:cubicBezTo>
                  <a:cubicBezTo>
                    <a:pt x="9000" y="16416"/>
                    <a:pt x="4500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7362230" y="5652992"/>
              <a:ext cx="7667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7423564" y="5560989"/>
              <a:ext cx="7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7650804" y="5741055"/>
              <a:ext cx="71767" cy="279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9" h="21510" fill="norm" stroke="1" extrusionOk="0">
                  <a:moveTo>
                    <a:pt x="20219" y="2070"/>
                  </a:moveTo>
                  <a:cubicBezTo>
                    <a:pt x="20219" y="1088"/>
                    <a:pt x="20219" y="106"/>
                    <a:pt x="18059" y="8"/>
                  </a:cubicBezTo>
                  <a:cubicBezTo>
                    <a:pt x="15899" y="-90"/>
                    <a:pt x="11579" y="695"/>
                    <a:pt x="7259" y="2855"/>
                  </a:cubicBezTo>
                  <a:cubicBezTo>
                    <a:pt x="2939" y="5015"/>
                    <a:pt x="-1381" y="8550"/>
                    <a:pt x="419" y="11888"/>
                  </a:cubicBezTo>
                  <a:cubicBezTo>
                    <a:pt x="2219" y="15226"/>
                    <a:pt x="10139" y="18368"/>
                    <a:pt x="18059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7849293" y="5806328"/>
              <a:ext cx="1894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700"/>
                    <a:pt x="3818" y="11400"/>
                    <a:pt x="1118" y="15000"/>
                  </a:cubicBezTo>
                  <a:cubicBezTo>
                    <a:pt x="-1582" y="18600"/>
                    <a:pt x="1118" y="201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7921909" y="5844662"/>
              <a:ext cx="84336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8090579" y="5762042"/>
              <a:ext cx="113579" cy="460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693" fill="norm" stroke="1" extrusionOk="0">
                  <a:moveTo>
                    <a:pt x="5760" y="4748"/>
                  </a:moveTo>
                  <a:cubicBezTo>
                    <a:pt x="4800" y="7506"/>
                    <a:pt x="3840" y="10263"/>
                    <a:pt x="2880" y="12848"/>
                  </a:cubicBezTo>
                  <a:cubicBezTo>
                    <a:pt x="1920" y="15434"/>
                    <a:pt x="960" y="17846"/>
                    <a:pt x="480" y="19340"/>
                  </a:cubicBezTo>
                  <a:cubicBezTo>
                    <a:pt x="0" y="20834"/>
                    <a:pt x="0" y="21408"/>
                    <a:pt x="0" y="19397"/>
                  </a:cubicBezTo>
                  <a:cubicBezTo>
                    <a:pt x="0" y="17387"/>
                    <a:pt x="0" y="12791"/>
                    <a:pt x="720" y="9459"/>
                  </a:cubicBezTo>
                  <a:cubicBezTo>
                    <a:pt x="1440" y="6127"/>
                    <a:pt x="2880" y="4059"/>
                    <a:pt x="4080" y="2738"/>
                  </a:cubicBezTo>
                  <a:cubicBezTo>
                    <a:pt x="5280" y="1417"/>
                    <a:pt x="6240" y="842"/>
                    <a:pt x="7920" y="440"/>
                  </a:cubicBezTo>
                  <a:cubicBezTo>
                    <a:pt x="9600" y="38"/>
                    <a:pt x="12000" y="-192"/>
                    <a:pt x="14400" y="210"/>
                  </a:cubicBezTo>
                  <a:cubicBezTo>
                    <a:pt x="16800" y="612"/>
                    <a:pt x="19200" y="1646"/>
                    <a:pt x="20400" y="2853"/>
                  </a:cubicBezTo>
                  <a:cubicBezTo>
                    <a:pt x="21600" y="4059"/>
                    <a:pt x="21600" y="5438"/>
                    <a:pt x="20640" y="6299"/>
                  </a:cubicBezTo>
                  <a:cubicBezTo>
                    <a:pt x="19680" y="7161"/>
                    <a:pt x="17760" y="7506"/>
                    <a:pt x="15600" y="7678"/>
                  </a:cubicBezTo>
                  <a:cubicBezTo>
                    <a:pt x="13440" y="7851"/>
                    <a:pt x="11040" y="7851"/>
                    <a:pt x="8640" y="7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8236249" y="5698993"/>
              <a:ext cx="7594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9" h="21600" fill="norm" stroke="1" extrusionOk="0">
                  <a:moveTo>
                    <a:pt x="2025" y="0"/>
                  </a:moveTo>
                  <a:cubicBezTo>
                    <a:pt x="5400" y="0"/>
                    <a:pt x="8775" y="0"/>
                    <a:pt x="12825" y="2137"/>
                  </a:cubicBezTo>
                  <a:cubicBezTo>
                    <a:pt x="16875" y="4275"/>
                    <a:pt x="21600" y="8550"/>
                    <a:pt x="19575" y="12150"/>
                  </a:cubicBezTo>
                  <a:cubicBezTo>
                    <a:pt x="17550" y="15750"/>
                    <a:pt x="8775" y="186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8289917" y="5564716"/>
              <a:ext cx="69002" cy="111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3702"/>
                  </a:moveTo>
                  <a:cubicBezTo>
                    <a:pt x="800" y="6157"/>
                    <a:pt x="1600" y="8611"/>
                    <a:pt x="2000" y="11066"/>
                  </a:cubicBezTo>
                  <a:cubicBezTo>
                    <a:pt x="2400" y="13520"/>
                    <a:pt x="2400" y="15975"/>
                    <a:pt x="2800" y="14993"/>
                  </a:cubicBezTo>
                  <a:cubicBezTo>
                    <a:pt x="3200" y="14011"/>
                    <a:pt x="4000" y="9593"/>
                    <a:pt x="5600" y="6157"/>
                  </a:cubicBezTo>
                  <a:cubicBezTo>
                    <a:pt x="7200" y="2720"/>
                    <a:pt x="9600" y="266"/>
                    <a:pt x="12000" y="20"/>
                  </a:cubicBezTo>
                  <a:cubicBezTo>
                    <a:pt x="14400" y="-225"/>
                    <a:pt x="16800" y="1739"/>
                    <a:pt x="18400" y="5666"/>
                  </a:cubicBezTo>
                  <a:cubicBezTo>
                    <a:pt x="20000" y="9593"/>
                    <a:pt x="20800" y="15484"/>
                    <a:pt x="2160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8412586" y="5622324"/>
              <a:ext cx="130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8614479" y="5526149"/>
              <a:ext cx="104782" cy="14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20019" y="629"/>
                  </a:moveTo>
                  <a:cubicBezTo>
                    <a:pt x="17385" y="244"/>
                    <a:pt x="14751" y="-142"/>
                    <a:pt x="12117" y="51"/>
                  </a:cubicBezTo>
                  <a:cubicBezTo>
                    <a:pt x="9483" y="244"/>
                    <a:pt x="6849" y="1015"/>
                    <a:pt x="4478" y="2172"/>
                  </a:cubicBezTo>
                  <a:cubicBezTo>
                    <a:pt x="2107" y="3329"/>
                    <a:pt x="0" y="4872"/>
                    <a:pt x="0" y="6222"/>
                  </a:cubicBezTo>
                  <a:cubicBezTo>
                    <a:pt x="0" y="7572"/>
                    <a:pt x="2107" y="8729"/>
                    <a:pt x="5005" y="9308"/>
                  </a:cubicBezTo>
                  <a:cubicBezTo>
                    <a:pt x="7903" y="9887"/>
                    <a:pt x="11590" y="9887"/>
                    <a:pt x="11854" y="10851"/>
                  </a:cubicBezTo>
                  <a:cubicBezTo>
                    <a:pt x="12117" y="11815"/>
                    <a:pt x="8956" y="13744"/>
                    <a:pt x="6322" y="15672"/>
                  </a:cubicBezTo>
                  <a:cubicBezTo>
                    <a:pt x="3688" y="17601"/>
                    <a:pt x="1581" y="19529"/>
                    <a:pt x="2898" y="20494"/>
                  </a:cubicBezTo>
                  <a:cubicBezTo>
                    <a:pt x="4215" y="21458"/>
                    <a:pt x="8956" y="21458"/>
                    <a:pt x="12644" y="21265"/>
                  </a:cubicBezTo>
                  <a:cubicBezTo>
                    <a:pt x="16332" y="21072"/>
                    <a:pt x="18966" y="20687"/>
                    <a:pt x="21600" y="20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8788261" y="5537989"/>
              <a:ext cx="84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8826595" y="5491988"/>
              <a:ext cx="12267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950" y="1671"/>
                  </a:cubicBezTo>
                  <a:cubicBezTo>
                    <a:pt x="10800" y="3343"/>
                    <a:pt x="6750" y="6686"/>
                    <a:pt x="4275" y="10286"/>
                  </a:cubicBezTo>
                  <a:cubicBezTo>
                    <a:pt x="1800" y="13886"/>
                    <a:pt x="900" y="17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8880263" y="5668325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8964598" y="5553323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8941598" y="5714326"/>
              <a:ext cx="2300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9087268" y="6021000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9159572" y="5650436"/>
              <a:ext cx="287284" cy="505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44" fill="norm" stroke="1" extrusionOk="0">
                  <a:moveTo>
                    <a:pt x="12829" y="16227"/>
                  </a:moveTo>
                  <a:cubicBezTo>
                    <a:pt x="12450" y="15690"/>
                    <a:pt x="12071" y="15152"/>
                    <a:pt x="11029" y="14722"/>
                  </a:cubicBezTo>
                  <a:cubicBezTo>
                    <a:pt x="9987" y="14293"/>
                    <a:pt x="8281" y="13970"/>
                    <a:pt x="6292" y="14722"/>
                  </a:cubicBezTo>
                  <a:cubicBezTo>
                    <a:pt x="4302" y="15475"/>
                    <a:pt x="2029" y="17301"/>
                    <a:pt x="892" y="18484"/>
                  </a:cubicBezTo>
                  <a:cubicBezTo>
                    <a:pt x="-245" y="19666"/>
                    <a:pt x="-245" y="20203"/>
                    <a:pt x="608" y="20687"/>
                  </a:cubicBezTo>
                  <a:cubicBezTo>
                    <a:pt x="1460" y="21170"/>
                    <a:pt x="3166" y="21600"/>
                    <a:pt x="5723" y="20794"/>
                  </a:cubicBezTo>
                  <a:cubicBezTo>
                    <a:pt x="8281" y="19988"/>
                    <a:pt x="11692" y="17946"/>
                    <a:pt x="14439" y="15152"/>
                  </a:cubicBezTo>
                  <a:cubicBezTo>
                    <a:pt x="17187" y="12358"/>
                    <a:pt x="19271" y="8812"/>
                    <a:pt x="20313" y="6340"/>
                  </a:cubicBezTo>
                  <a:cubicBezTo>
                    <a:pt x="21355" y="3869"/>
                    <a:pt x="21355" y="2472"/>
                    <a:pt x="21260" y="1504"/>
                  </a:cubicBezTo>
                  <a:cubicBezTo>
                    <a:pt x="21166" y="537"/>
                    <a:pt x="20976" y="0"/>
                    <a:pt x="20408" y="0"/>
                  </a:cubicBezTo>
                  <a:cubicBezTo>
                    <a:pt x="19839" y="0"/>
                    <a:pt x="18892" y="537"/>
                    <a:pt x="17944" y="2257"/>
                  </a:cubicBezTo>
                  <a:cubicBezTo>
                    <a:pt x="16997" y="3976"/>
                    <a:pt x="16050" y="6878"/>
                    <a:pt x="15766" y="9672"/>
                  </a:cubicBezTo>
                  <a:cubicBezTo>
                    <a:pt x="15481" y="12466"/>
                    <a:pt x="15860" y="15152"/>
                    <a:pt x="16239" y="17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9375162" y="5895419"/>
              <a:ext cx="235436" cy="52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510" fill="norm" stroke="1" extrusionOk="0">
                  <a:moveTo>
                    <a:pt x="5135" y="4188"/>
                  </a:moveTo>
                  <a:cubicBezTo>
                    <a:pt x="4676" y="7632"/>
                    <a:pt x="4216" y="11075"/>
                    <a:pt x="3641" y="13788"/>
                  </a:cubicBezTo>
                  <a:cubicBezTo>
                    <a:pt x="3067" y="16501"/>
                    <a:pt x="2378" y="18484"/>
                    <a:pt x="1688" y="19736"/>
                  </a:cubicBezTo>
                  <a:cubicBezTo>
                    <a:pt x="999" y="20988"/>
                    <a:pt x="310" y="21510"/>
                    <a:pt x="80" y="21510"/>
                  </a:cubicBezTo>
                  <a:cubicBezTo>
                    <a:pt x="-150" y="21510"/>
                    <a:pt x="80" y="20988"/>
                    <a:pt x="1229" y="18797"/>
                  </a:cubicBezTo>
                  <a:cubicBezTo>
                    <a:pt x="2378" y="16606"/>
                    <a:pt x="4446" y="12745"/>
                    <a:pt x="6284" y="9510"/>
                  </a:cubicBezTo>
                  <a:cubicBezTo>
                    <a:pt x="8122" y="6275"/>
                    <a:pt x="9731" y="3667"/>
                    <a:pt x="10880" y="2153"/>
                  </a:cubicBezTo>
                  <a:cubicBezTo>
                    <a:pt x="12029" y="640"/>
                    <a:pt x="12718" y="223"/>
                    <a:pt x="13637" y="67"/>
                  </a:cubicBezTo>
                  <a:cubicBezTo>
                    <a:pt x="14556" y="-90"/>
                    <a:pt x="15705" y="14"/>
                    <a:pt x="16969" y="536"/>
                  </a:cubicBezTo>
                  <a:cubicBezTo>
                    <a:pt x="18233" y="1058"/>
                    <a:pt x="19612" y="1997"/>
                    <a:pt x="20416" y="2727"/>
                  </a:cubicBezTo>
                  <a:cubicBezTo>
                    <a:pt x="21220" y="3458"/>
                    <a:pt x="21450" y="3980"/>
                    <a:pt x="20761" y="4710"/>
                  </a:cubicBezTo>
                  <a:cubicBezTo>
                    <a:pt x="20071" y="5440"/>
                    <a:pt x="18463" y="6380"/>
                    <a:pt x="15590" y="6953"/>
                  </a:cubicBezTo>
                  <a:cubicBezTo>
                    <a:pt x="12718" y="7527"/>
                    <a:pt x="8582" y="7736"/>
                    <a:pt x="4446" y="7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Drawing"/>
          <p:cNvGrpSpPr/>
          <p:nvPr/>
        </p:nvGrpSpPr>
        <p:grpSpPr>
          <a:xfrm>
            <a:off x="342795" y="27132"/>
            <a:ext cx="12773680" cy="9127075"/>
            <a:chOff x="0" y="0"/>
            <a:chExt cx="12773678" cy="9127073"/>
          </a:xfrm>
        </p:grpSpPr>
        <p:sp>
          <p:nvSpPr>
            <p:cNvPr id="1919" name="Line"/>
            <p:cNvSpPr/>
            <p:nvPr/>
          </p:nvSpPr>
          <p:spPr>
            <a:xfrm>
              <a:off x="1599699" y="357348"/>
              <a:ext cx="96885" cy="474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2" h="21548" fill="norm" stroke="1" extrusionOk="0">
                  <a:moveTo>
                    <a:pt x="20472" y="2387"/>
                  </a:moveTo>
                  <a:cubicBezTo>
                    <a:pt x="19932" y="1806"/>
                    <a:pt x="19392" y="1225"/>
                    <a:pt x="17772" y="761"/>
                  </a:cubicBezTo>
                  <a:cubicBezTo>
                    <a:pt x="16152" y="296"/>
                    <a:pt x="13452" y="-52"/>
                    <a:pt x="11022" y="6"/>
                  </a:cubicBezTo>
                  <a:cubicBezTo>
                    <a:pt x="8592" y="64"/>
                    <a:pt x="6432" y="529"/>
                    <a:pt x="4002" y="2096"/>
                  </a:cubicBezTo>
                  <a:cubicBezTo>
                    <a:pt x="1572" y="3664"/>
                    <a:pt x="-1128" y="6335"/>
                    <a:pt x="492" y="9064"/>
                  </a:cubicBezTo>
                  <a:cubicBezTo>
                    <a:pt x="2112" y="11793"/>
                    <a:pt x="8052" y="14580"/>
                    <a:pt x="11022" y="16671"/>
                  </a:cubicBezTo>
                  <a:cubicBezTo>
                    <a:pt x="13992" y="18761"/>
                    <a:pt x="13992" y="20154"/>
                    <a:pt x="13992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1504912" y="624548"/>
              <a:ext cx="207006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600"/>
                    <a:pt x="1600" y="15600"/>
                    <a:pt x="5200" y="12000"/>
                  </a:cubicBezTo>
                  <a:cubicBezTo>
                    <a:pt x="8800" y="8400"/>
                    <a:pt x="15200" y="4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1860354" y="402820"/>
              <a:ext cx="181238" cy="36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08" fill="norm" stroke="1" extrusionOk="0">
                  <a:moveTo>
                    <a:pt x="15875" y="2184"/>
                  </a:moveTo>
                  <a:cubicBezTo>
                    <a:pt x="15575" y="1444"/>
                    <a:pt x="15275" y="705"/>
                    <a:pt x="14375" y="335"/>
                  </a:cubicBezTo>
                  <a:cubicBezTo>
                    <a:pt x="13475" y="-35"/>
                    <a:pt x="11975" y="-35"/>
                    <a:pt x="10475" y="39"/>
                  </a:cubicBezTo>
                  <a:cubicBezTo>
                    <a:pt x="8975" y="113"/>
                    <a:pt x="7475" y="261"/>
                    <a:pt x="5675" y="1666"/>
                  </a:cubicBezTo>
                  <a:cubicBezTo>
                    <a:pt x="3875" y="3072"/>
                    <a:pt x="1775" y="5735"/>
                    <a:pt x="725" y="8694"/>
                  </a:cubicBezTo>
                  <a:cubicBezTo>
                    <a:pt x="-325" y="11653"/>
                    <a:pt x="-325" y="14907"/>
                    <a:pt x="1325" y="17127"/>
                  </a:cubicBezTo>
                  <a:cubicBezTo>
                    <a:pt x="2975" y="19346"/>
                    <a:pt x="6275" y="20529"/>
                    <a:pt x="9875" y="21047"/>
                  </a:cubicBezTo>
                  <a:cubicBezTo>
                    <a:pt x="13475" y="21565"/>
                    <a:pt x="17375" y="21417"/>
                    <a:pt x="21275" y="21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2088728" y="487970"/>
              <a:ext cx="128703" cy="457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344" fill="norm" stroke="1" extrusionOk="0">
                  <a:moveTo>
                    <a:pt x="3553" y="5303"/>
                  </a:moveTo>
                  <a:cubicBezTo>
                    <a:pt x="1892" y="7451"/>
                    <a:pt x="230" y="9599"/>
                    <a:pt x="23" y="11867"/>
                  </a:cubicBezTo>
                  <a:cubicBezTo>
                    <a:pt x="-185" y="14134"/>
                    <a:pt x="1061" y="16521"/>
                    <a:pt x="1892" y="18251"/>
                  </a:cubicBezTo>
                  <a:cubicBezTo>
                    <a:pt x="2723" y="19982"/>
                    <a:pt x="3138" y="21056"/>
                    <a:pt x="3346" y="21294"/>
                  </a:cubicBezTo>
                  <a:cubicBezTo>
                    <a:pt x="3553" y="21533"/>
                    <a:pt x="3553" y="20936"/>
                    <a:pt x="2930" y="18729"/>
                  </a:cubicBezTo>
                  <a:cubicBezTo>
                    <a:pt x="2307" y="16521"/>
                    <a:pt x="1061" y="12702"/>
                    <a:pt x="646" y="9599"/>
                  </a:cubicBezTo>
                  <a:cubicBezTo>
                    <a:pt x="230" y="6497"/>
                    <a:pt x="646" y="4110"/>
                    <a:pt x="1892" y="2618"/>
                  </a:cubicBezTo>
                  <a:cubicBezTo>
                    <a:pt x="3138" y="1126"/>
                    <a:pt x="5215" y="530"/>
                    <a:pt x="7500" y="231"/>
                  </a:cubicBezTo>
                  <a:cubicBezTo>
                    <a:pt x="9784" y="-67"/>
                    <a:pt x="12277" y="-67"/>
                    <a:pt x="14353" y="172"/>
                  </a:cubicBezTo>
                  <a:cubicBezTo>
                    <a:pt x="16430" y="410"/>
                    <a:pt x="18092" y="888"/>
                    <a:pt x="19338" y="1842"/>
                  </a:cubicBezTo>
                  <a:cubicBezTo>
                    <a:pt x="20584" y="2797"/>
                    <a:pt x="21415" y="4229"/>
                    <a:pt x="20584" y="5602"/>
                  </a:cubicBezTo>
                  <a:cubicBezTo>
                    <a:pt x="19753" y="6974"/>
                    <a:pt x="17261" y="8287"/>
                    <a:pt x="14353" y="8943"/>
                  </a:cubicBezTo>
                  <a:cubicBezTo>
                    <a:pt x="11446" y="9599"/>
                    <a:pt x="8123" y="9599"/>
                    <a:pt x="6669" y="9241"/>
                  </a:cubicBezTo>
                  <a:cubicBezTo>
                    <a:pt x="5215" y="8883"/>
                    <a:pt x="5630" y="8167"/>
                    <a:pt x="6046" y="7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2398318" y="361849"/>
              <a:ext cx="49616" cy="51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35" fill="norm" stroke="1" extrusionOk="0">
                  <a:moveTo>
                    <a:pt x="1527" y="1681"/>
                  </a:moveTo>
                  <a:cubicBezTo>
                    <a:pt x="447" y="936"/>
                    <a:pt x="-633" y="191"/>
                    <a:pt x="447" y="32"/>
                  </a:cubicBezTo>
                  <a:cubicBezTo>
                    <a:pt x="1527" y="-128"/>
                    <a:pt x="4767" y="298"/>
                    <a:pt x="6387" y="1947"/>
                  </a:cubicBezTo>
                  <a:cubicBezTo>
                    <a:pt x="8007" y="3596"/>
                    <a:pt x="8007" y="6469"/>
                    <a:pt x="8547" y="9714"/>
                  </a:cubicBezTo>
                  <a:cubicBezTo>
                    <a:pt x="9087" y="12960"/>
                    <a:pt x="10167" y="16577"/>
                    <a:pt x="10707" y="18705"/>
                  </a:cubicBezTo>
                  <a:cubicBezTo>
                    <a:pt x="11247" y="20834"/>
                    <a:pt x="11247" y="21472"/>
                    <a:pt x="12867" y="21312"/>
                  </a:cubicBezTo>
                  <a:cubicBezTo>
                    <a:pt x="14487" y="21153"/>
                    <a:pt x="17727" y="20195"/>
                    <a:pt x="20967" y="19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2570603" y="471212"/>
              <a:ext cx="2300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200"/>
                    <a:pt x="9600" y="12400"/>
                    <a:pt x="13200" y="16000"/>
                  </a:cubicBezTo>
                  <a:cubicBezTo>
                    <a:pt x="16800" y="19600"/>
                    <a:pt x="19200" y="20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2555269" y="440418"/>
              <a:ext cx="145220" cy="309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3" h="20953" fill="norm" stroke="1" extrusionOk="0">
                  <a:moveTo>
                    <a:pt x="0" y="5192"/>
                  </a:moveTo>
                  <a:cubicBezTo>
                    <a:pt x="366" y="3637"/>
                    <a:pt x="732" y="2082"/>
                    <a:pt x="2563" y="1045"/>
                  </a:cubicBezTo>
                  <a:cubicBezTo>
                    <a:pt x="4393" y="8"/>
                    <a:pt x="7688" y="-510"/>
                    <a:pt x="11349" y="700"/>
                  </a:cubicBezTo>
                  <a:cubicBezTo>
                    <a:pt x="15010" y="1909"/>
                    <a:pt x="19037" y="4847"/>
                    <a:pt x="20319" y="8130"/>
                  </a:cubicBezTo>
                  <a:cubicBezTo>
                    <a:pt x="21600" y="11413"/>
                    <a:pt x="20136" y="15042"/>
                    <a:pt x="18305" y="17202"/>
                  </a:cubicBezTo>
                  <a:cubicBezTo>
                    <a:pt x="16475" y="19362"/>
                    <a:pt x="14278" y="20053"/>
                    <a:pt x="12264" y="20485"/>
                  </a:cubicBezTo>
                  <a:cubicBezTo>
                    <a:pt x="10251" y="20917"/>
                    <a:pt x="8420" y="21090"/>
                    <a:pt x="6956" y="20831"/>
                  </a:cubicBezTo>
                  <a:cubicBezTo>
                    <a:pt x="5492" y="20572"/>
                    <a:pt x="4393" y="19880"/>
                    <a:pt x="5308" y="18239"/>
                  </a:cubicBezTo>
                  <a:cubicBezTo>
                    <a:pt x="6224" y="16597"/>
                    <a:pt x="9153" y="14005"/>
                    <a:pt x="12081" y="1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2777607" y="356209"/>
              <a:ext cx="158617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fill="norm" stroke="1" extrusionOk="0">
                  <a:moveTo>
                    <a:pt x="3086" y="864"/>
                  </a:moveTo>
                  <a:cubicBezTo>
                    <a:pt x="4800" y="432"/>
                    <a:pt x="6514" y="0"/>
                    <a:pt x="8229" y="0"/>
                  </a:cubicBezTo>
                  <a:cubicBezTo>
                    <a:pt x="9943" y="0"/>
                    <a:pt x="11657" y="432"/>
                    <a:pt x="13886" y="1728"/>
                  </a:cubicBezTo>
                  <a:cubicBezTo>
                    <a:pt x="16114" y="3024"/>
                    <a:pt x="18857" y="5184"/>
                    <a:pt x="20229" y="7704"/>
                  </a:cubicBezTo>
                  <a:cubicBezTo>
                    <a:pt x="21600" y="10224"/>
                    <a:pt x="21600" y="13104"/>
                    <a:pt x="20400" y="15336"/>
                  </a:cubicBezTo>
                  <a:cubicBezTo>
                    <a:pt x="19200" y="17568"/>
                    <a:pt x="16800" y="19152"/>
                    <a:pt x="13886" y="20160"/>
                  </a:cubicBezTo>
                  <a:cubicBezTo>
                    <a:pt x="10971" y="21168"/>
                    <a:pt x="7543" y="21600"/>
                    <a:pt x="5143" y="21600"/>
                  </a:cubicBezTo>
                  <a:cubicBezTo>
                    <a:pt x="2743" y="21600"/>
                    <a:pt x="1371" y="21168"/>
                    <a:pt x="686" y="20808"/>
                  </a:cubicBezTo>
                  <a:cubicBezTo>
                    <a:pt x="0" y="20448"/>
                    <a:pt x="0" y="20160"/>
                    <a:pt x="0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3390954" y="586214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3389603" y="685883"/>
              <a:ext cx="400028" cy="52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036" fill="norm" stroke="1" extrusionOk="0">
                  <a:moveTo>
                    <a:pt x="2943" y="3086"/>
                  </a:moveTo>
                  <a:cubicBezTo>
                    <a:pt x="2260" y="6171"/>
                    <a:pt x="1576" y="9257"/>
                    <a:pt x="961" y="12343"/>
                  </a:cubicBezTo>
                  <a:cubicBezTo>
                    <a:pt x="346" y="15429"/>
                    <a:pt x="-201" y="18514"/>
                    <a:pt x="72" y="20057"/>
                  </a:cubicBezTo>
                  <a:cubicBezTo>
                    <a:pt x="346" y="21600"/>
                    <a:pt x="1440" y="21600"/>
                    <a:pt x="4310" y="18000"/>
                  </a:cubicBezTo>
                  <a:cubicBezTo>
                    <a:pt x="7181" y="14400"/>
                    <a:pt x="11829" y="7200"/>
                    <a:pt x="14974" y="3600"/>
                  </a:cubicBezTo>
                  <a:cubicBezTo>
                    <a:pt x="18118" y="0"/>
                    <a:pt x="19758" y="0"/>
                    <a:pt x="213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4278522" y="438706"/>
              <a:ext cx="331461" cy="341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08" fill="norm" stroke="1" extrusionOk="0">
                  <a:moveTo>
                    <a:pt x="16314" y="4403"/>
                  </a:moveTo>
                  <a:cubicBezTo>
                    <a:pt x="16805" y="3768"/>
                    <a:pt x="17296" y="3132"/>
                    <a:pt x="17623" y="2418"/>
                  </a:cubicBezTo>
                  <a:cubicBezTo>
                    <a:pt x="17950" y="1703"/>
                    <a:pt x="18114" y="909"/>
                    <a:pt x="17787" y="432"/>
                  </a:cubicBezTo>
                  <a:cubicBezTo>
                    <a:pt x="17459" y="-44"/>
                    <a:pt x="16641" y="-203"/>
                    <a:pt x="14923" y="353"/>
                  </a:cubicBezTo>
                  <a:cubicBezTo>
                    <a:pt x="13205" y="909"/>
                    <a:pt x="10587" y="2179"/>
                    <a:pt x="7887" y="4562"/>
                  </a:cubicBezTo>
                  <a:cubicBezTo>
                    <a:pt x="5187" y="6944"/>
                    <a:pt x="2405" y="10438"/>
                    <a:pt x="1014" y="13218"/>
                  </a:cubicBezTo>
                  <a:cubicBezTo>
                    <a:pt x="-377" y="15997"/>
                    <a:pt x="-377" y="18062"/>
                    <a:pt x="1259" y="19412"/>
                  </a:cubicBezTo>
                  <a:cubicBezTo>
                    <a:pt x="2896" y="20762"/>
                    <a:pt x="6168" y="21397"/>
                    <a:pt x="9768" y="21159"/>
                  </a:cubicBezTo>
                  <a:cubicBezTo>
                    <a:pt x="13368" y="20921"/>
                    <a:pt x="17296" y="19809"/>
                    <a:pt x="21223" y="18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4686651" y="708884"/>
              <a:ext cx="53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5124174" y="440544"/>
              <a:ext cx="174130" cy="66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562" fill="norm" stroke="1" extrusionOk="0">
                  <a:moveTo>
                    <a:pt x="2715" y="6925"/>
                  </a:moveTo>
                  <a:cubicBezTo>
                    <a:pt x="2715" y="10388"/>
                    <a:pt x="2715" y="13850"/>
                    <a:pt x="2715" y="16159"/>
                  </a:cubicBezTo>
                  <a:cubicBezTo>
                    <a:pt x="2715" y="18467"/>
                    <a:pt x="2715" y="19621"/>
                    <a:pt x="2407" y="20405"/>
                  </a:cubicBezTo>
                  <a:cubicBezTo>
                    <a:pt x="2098" y="21188"/>
                    <a:pt x="1481" y="21600"/>
                    <a:pt x="1018" y="21559"/>
                  </a:cubicBezTo>
                  <a:cubicBezTo>
                    <a:pt x="555" y="21518"/>
                    <a:pt x="247" y="21023"/>
                    <a:pt x="92" y="19374"/>
                  </a:cubicBezTo>
                  <a:cubicBezTo>
                    <a:pt x="-62" y="17725"/>
                    <a:pt x="-62" y="14922"/>
                    <a:pt x="401" y="12119"/>
                  </a:cubicBezTo>
                  <a:cubicBezTo>
                    <a:pt x="864" y="9316"/>
                    <a:pt x="1789" y="6513"/>
                    <a:pt x="2869" y="4576"/>
                  </a:cubicBezTo>
                  <a:cubicBezTo>
                    <a:pt x="3949" y="2638"/>
                    <a:pt x="5184" y="1566"/>
                    <a:pt x="6572" y="907"/>
                  </a:cubicBezTo>
                  <a:cubicBezTo>
                    <a:pt x="7961" y="247"/>
                    <a:pt x="9504" y="0"/>
                    <a:pt x="10892" y="0"/>
                  </a:cubicBezTo>
                  <a:cubicBezTo>
                    <a:pt x="12281" y="0"/>
                    <a:pt x="13515" y="247"/>
                    <a:pt x="15367" y="1154"/>
                  </a:cubicBezTo>
                  <a:cubicBezTo>
                    <a:pt x="17218" y="2061"/>
                    <a:pt x="19687" y="3627"/>
                    <a:pt x="20612" y="4905"/>
                  </a:cubicBezTo>
                  <a:cubicBezTo>
                    <a:pt x="21538" y="6183"/>
                    <a:pt x="20921" y="7173"/>
                    <a:pt x="18607" y="7791"/>
                  </a:cubicBezTo>
                  <a:cubicBezTo>
                    <a:pt x="16292" y="8409"/>
                    <a:pt x="12281" y="8656"/>
                    <a:pt x="9504" y="8780"/>
                  </a:cubicBezTo>
                  <a:cubicBezTo>
                    <a:pt x="6727" y="8904"/>
                    <a:pt x="5184" y="8904"/>
                    <a:pt x="3949" y="8739"/>
                  </a:cubicBezTo>
                  <a:cubicBezTo>
                    <a:pt x="2715" y="8574"/>
                    <a:pt x="1789" y="8244"/>
                    <a:pt x="864" y="79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5411060" y="207983"/>
              <a:ext cx="249280" cy="23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51" fill="norm" stroke="1" extrusionOk="0">
                  <a:moveTo>
                    <a:pt x="16209" y="2298"/>
                  </a:moveTo>
                  <a:cubicBezTo>
                    <a:pt x="16430" y="1149"/>
                    <a:pt x="16650" y="0"/>
                    <a:pt x="16209" y="0"/>
                  </a:cubicBezTo>
                  <a:cubicBezTo>
                    <a:pt x="15768" y="0"/>
                    <a:pt x="14666" y="1149"/>
                    <a:pt x="12242" y="2872"/>
                  </a:cubicBezTo>
                  <a:cubicBezTo>
                    <a:pt x="9817" y="4596"/>
                    <a:pt x="6070" y="6894"/>
                    <a:pt x="3646" y="8387"/>
                  </a:cubicBezTo>
                  <a:cubicBezTo>
                    <a:pt x="1221" y="9881"/>
                    <a:pt x="119" y="10570"/>
                    <a:pt x="9" y="11260"/>
                  </a:cubicBezTo>
                  <a:cubicBezTo>
                    <a:pt x="-101" y="11949"/>
                    <a:pt x="781" y="12638"/>
                    <a:pt x="2544" y="12983"/>
                  </a:cubicBezTo>
                  <a:cubicBezTo>
                    <a:pt x="4307" y="13328"/>
                    <a:pt x="6952" y="13328"/>
                    <a:pt x="8715" y="13672"/>
                  </a:cubicBezTo>
                  <a:cubicBezTo>
                    <a:pt x="10479" y="14017"/>
                    <a:pt x="11360" y="14706"/>
                    <a:pt x="11250" y="15396"/>
                  </a:cubicBezTo>
                  <a:cubicBezTo>
                    <a:pt x="11140" y="16085"/>
                    <a:pt x="10038" y="16774"/>
                    <a:pt x="8826" y="17464"/>
                  </a:cubicBezTo>
                  <a:cubicBezTo>
                    <a:pt x="7613" y="18153"/>
                    <a:pt x="6291" y="18843"/>
                    <a:pt x="4858" y="19532"/>
                  </a:cubicBezTo>
                  <a:cubicBezTo>
                    <a:pt x="3426" y="20221"/>
                    <a:pt x="1883" y="20911"/>
                    <a:pt x="1772" y="21255"/>
                  </a:cubicBezTo>
                  <a:cubicBezTo>
                    <a:pt x="1662" y="21600"/>
                    <a:pt x="2985" y="21600"/>
                    <a:pt x="6511" y="20336"/>
                  </a:cubicBezTo>
                  <a:cubicBezTo>
                    <a:pt x="10038" y="19072"/>
                    <a:pt x="15768" y="16545"/>
                    <a:pt x="21499" y="14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5652672" y="259248"/>
              <a:ext cx="191672" cy="10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65" fill="norm" stroke="1" extrusionOk="0">
                  <a:moveTo>
                    <a:pt x="0" y="974"/>
                  </a:moveTo>
                  <a:cubicBezTo>
                    <a:pt x="1440" y="-30"/>
                    <a:pt x="2880" y="-1035"/>
                    <a:pt x="6480" y="2230"/>
                  </a:cubicBezTo>
                  <a:cubicBezTo>
                    <a:pt x="10080" y="5495"/>
                    <a:pt x="15840" y="13030"/>
                    <a:pt x="2160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5752341" y="210539"/>
              <a:ext cx="9200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00" y="2400"/>
                    <a:pt x="13200" y="4800"/>
                    <a:pt x="9600" y="8400"/>
                  </a:cubicBezTo>
                  <a:cubicBezTo>
                    <a:pt x="6000" y="12000"/>
                    <a:pt x="30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5875011" y="325542"/>
              <a:ext cx="153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5905678" y="241206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6251889" y="323523"/>
              <a:ext cx="121467" cy="34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10" fill="norm" stroke="1" extrusionOk="0">
                  <a:moveTo>
                    <a:pt x="21388" y="4890"/>
                  </a:moveTo>
                  <a:cubicBezTo>
                    <a:pt x="21388" y="4096"/>
                    <a:pt x="21388" y="3302"/>
                    <a:pt x="20938" y="2349"/>
                  </a:cubicBezTo>
                  <a:cubicBezTo>
                    <a:pt x="20488" y="1396"/>
                    <a:pt x="19588" y="284"/>
                    <a:pt x="16888" y="46"/>
                  </a:cubicBezTo>
                  <a:cubicBezTo>
                    <a:pt x="14188" y="-192"/>
                    <a:pt x="9688" y="443"/>
                    <a:pt x="6088" y="3143"/>
                  </a:cubicBezTo>
                  <a:cubicBezTo>
                    <a:pt x="2488" y="5843"/>
                    <a:pt x="-212" y="10608"/>
                    <a:pt x="13" y="14023"/>
                  </a:cubicBezTo>
                  <a:cubicBezTo>
                    <a:pt x="238" y="17437"/>
                    <a:pt x="3388" y="19502"/>
                    <a:pt x="7213" y="20455"/>
                  </a:cubicBezTo>
                  <a:cubicBezTo>
                    <a:pt x="11038" y="21408"/>
                    <a:pt x="15538" y="21249"/>
                    <a:pt x="20038" y="21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6473024" y="386876"/>
              <a:ext cx="2300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574"/>
                    <a:pt x="0" y="11148"/>
                    <a:pt x="3600" y="14748"/>
                  </a:cubicBezTo>
                  <a:cubicBezTo>
                    <a:pt x="7200" y="18348"/>
                    <a:pt x="14400" y="199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6526692" y="486545"/>
              <a:ext cx="191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6" y="16200"/>
                    <a:pt x="6912" y="10800"/>
                    <a:pt x="10512" y="7200"/>
                  </a:cubicBezTo>
                  <a:cubicBezTo>
                    <a:pt x="14112" y="3600"/>
                    <a:pt x="1785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6779698" y="403087"/>
              <a:ext cx="172784" cy="44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558" fill="norm" stroke="1" extrusionOk="0">
                  <a:moveTo>
                    <a:pt x="8576" y="3291"/>
                  </a:moveTo>
                  <a:cubicBezTo>
                    <a:pt x="8259" y="7611"/>
                    <a:pt x="7941" y="11931"/>
                    <a:pt x="7624" y="14769"/>
                  </a:cubicBezTo>
                  <a:cubicBezTo>
                    <a:pt x="7306" y="17608"/>
                    <a:pt x="6988" y="18966"/>
                    <a:pt x="6512" y="19953"/>
                  </a:cubicBezTo>
                  <a:cubicBezTo>
                    <a:pt x="6035" y="20941"/>
                    <a:pt x="5400" y="21558"/>
                    <a:pt x="4765" y="21558"/>
                  </a:cubicBezTo>
                  <a:cubicBezTo>
                    <a:pt x="4129" y="21558"/>
                    <a:pt x="3494" y="20941"/>
                    <a:pt x="3018" y="18781"/>
                  </a:cubicBezTo>
                  <a:cubicBezTo>
                    <a:pt x="2541" y="16621"/>
                    <a:pt x="2224" y="12918"/>
                    <a:pt x="2859" y="9771"/>
                  </a:cubicBezTo>
                  <a:cubicBezTo>
                    <a:pt x="3494" y="6623"/>
                    <a:pt x="5082" y="4031"/>
                    <a:pt x="6512" y="2488"/>
                  </a:cubicBezTo>
                  <a:cubicBezTo>
                    <a:pt x="7941" y="945"/>
                    <a:pt x="9212" y="452"/>
                    <a:pt x="10641" y="205"/>
                  </a:cubicBezTo>
                  <a:cubicBezTo>
                    <a:pt x="12071" y="-42"/>
                    <a:pt x="13659" y="-42"/>
                    <a:pt x="15247" y="81"/>
                  </a:cubicBezTo>
                  <a:cubicBezTo>
                    <a:pt x="16835" y="205"/>
                    <a:pt x="18424" y="452"/>
                    <a:pt x="19535" y="884"/>
                  </a:cubicBezTo>
                  <a:cubicBezTo>
                    <a:pt x="20647" y="1316"/>
                    <a:pt x="21282" y="1933"/>
                    <a:pt x="21441" y="2982"/>
                  </a:cubicBezTo>
                  <a:cubicBezTo>
                    <a:pt x="21600" y="4031"/>
                    <a:pt x="21282" y="5512"/>
                    <a:pt x="19059" y="6561"/>
                  </a:cubicBezTo>
                  <a:cubicBezTo>
                    <a:pt x="16835" y="7611"/>
                    <a:pt x="12706" y="8228"/>
                    <a:pt x="9212" y="7857"/>
                  </a:cubicBezTo>
                  <a:cubicBezTo>
                    <a:pt x="5718" y="7487"/>
                    <a:pt x="2859" y="6129"/>
                    <a:pt x="0" y="4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6933035" y="333209"/>
              <a:ext cx="118561" cy="25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437" fill="norm" stroke="1" extrusionOk="0">
                  <a:moveTo>
                    <a:pt x="0" y="0"/>
                  </a:moveTo>
                  <a:cubicBezTo>
                    <a:pt x="3600" y="0"/>
                    <a:pt x="7200" y="0"/>
                    <a:pt x="11250" y="2268"/>
                  </a:cubicBezTo>
                  <a:cubicBezTo>
                    <a:pt x="15300" y="4536"/>
                    <a:pt x="19800" y="9072"/>
                    <a:pt x="20700" y="12528"/>
                  </a:cubicBezTo>
                  <a:cubicBezTo>
                    <a:pt x="21600" y="15984"/>
                    <a:pt x="18900" y="18360"/>
                    <a:pt x="16200" y="19764"/>
                  </a:cubicBezTo>
                  <a:cubicBezTo>
                    <a:pt x="13500" y="21168"/>
                    <a:pt x="10800" y="21600"/>
                    <a:pt x="8775" y="21384"/>
                  </a:cubicBezTo>
                  <a:cubicBezTo>
                    <a:pt x="6750" y="21168"/>
                    <a:pt x="5400" y="20304"/>
                    <a:pt x="405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7089872" y="257519"/>
              <a:ext cx="78280" cy="14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0774" fill="norm" stroke="1" extrusionOk="0">
                  <a:moveTo>
                    <a:pt x="7406" y="3155"/>
                  </a:moveTo>
                  <a:cubicBezTo>
                    <a:pt x="6710" y="7182"/>
                    <a:pt x="6013" y="11209"/>
                    <a:pt x="4968" y="14504"/>
                  </a:cubicBezTo>
                  <a:cubicBezTo>
                    <a:pt x="3923" y="17799"/>
                    <a:pt x="2529" y="20362"/>
                    <a:pt x="1484" y="20728"/>
                  </a:cubicBezTo>
                  <a:cubicBezTo>
                    <a:pt x="439" y="21094"/>
                    <a:pt x="-258" y="19263"/>
                    <a:pt x="90" y="16518"/>
                  </a:cubicBezTo>
                  <a:cubicBezTo>
                    <a:pt x="439" y="13772"/>
                    <a:pt x="1832" y="10111"/>
                    <a:pt x="3226" y="7365"/>
                  </a:cubicBezTo>
                  <a:cubicBezTo>
                    <a:pt x="4619" y="4619"/>
                    <a:pt x="6013" y="2789"/>
                    <a:pt x="8800" y="1508"/>
                  </a:cubicBezTo>
                  <a:cubicBezTo>
                    <a:pt x="11587" y="226"/>
                    <a:pt x="15768" y="-506"/>
                    <a:pt x="18206" y="409"/>
                  </a:cubicBezTo>
                  <a:cubicBezTo>
                    <a:pt x="20645" y="1325"/>
                    <a:pt x="21342" y="3887"/>
                    <a:pt x="21342" y="7365"/>
                  </a:cubicBezTo>
                  <a:cubicBezTo>
                    <a:pt x="21342" y="10843"/>
                    <a:pt x="20645" y="15236"/>
                    <a:pt x="19948" y="19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7224374" y="325542"/>
              <a:ext cx="115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7420911" y="232065"/>
              <a:ext cx="140805" cy="153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236" fill="norm" stroke="1" extrusionOk="0">
                  <a:moveTo>
                    <a:pt x="16622" y="2329"/>
                  </a:moveTo>
                  <a:cubicBezTo>
                    <a:pt x="18165" y="1266"/>
                    <a:pt x="19708" y="204"/>
                    <a:pt x="19515" y="27"/>
                  </a:cubicBezTo>
                  <a:cubicBezTo>
                    <a:pt x="19322" y="-150"/>
                    <a:pt x="17394" y="558"/>
                    <a:pt x="15465" y="1443"/>
                  </a:cubicBezTo>
                  <a:cubicBezTo>
                    <a:pt x="13537" y="2329"/>
                    <a:pt x="11608" y="3391"/>
                    <a:pt x="9487" y="4984"/>
                  </a:cubicBezTo>
                  <a:cubicBezTo>
                    <a:pt x="7365" y="6578"/>
                    <a:pt x="5051" y="8702"/>
                    <a:pt x="5051" y="9765"/>
                  </a:cubicBezTo>
                  <a:cubicBezTo>
                    <a:pt x="5051" y="10827"/>
                    <a:pt x="7365" y="10827"/>
                    <a:pt x="7751" y="11535"/>
                  </a:cubicBezTo>
                  <a:cubicBezTo>
                    <a:pt x="8137" y="12243"/>
                    <a:pt x="6594" y="13660"/>
                    <a:pt x="4472" y="15430"/>
                  </a:cubicBezTo>
                  <a:cubicBezTo>
                    <a:pt x="2351" y="17201"/>
                    <a:pt x="-349" y="19325"/>
                    <a:pt x="37" y="20388"/>
                  </a:cubicBezTo>
                  <a:cubicBezTo>
                    <a:pt x="422" y="21450"/>
                    <a:pt x="3894" y="21450"/>
                    <a:pt x="7944" y="20742"/>
                  </a:cubicBezTo>
                  <a:cubicBezTo>
                    <a:pt x="11994" y="20034"/>
                    <a:pt x="16622" y="18617"/>
                    <a:pt x="21251" y="17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7661384" y="233540"/>
              <a:ext cx="12267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7684385" y="229598"/>
              <a:ext cx="153337" cy="1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2201"/>
                  </a:moveTo>
                  <a:cubicBezTo>
                    <a:pt x="20520" y="1034"/>
                    <a:pt x="19440" y="-134"/>
                    <a:pt x="18180" y="12"/>
                  </a:cubicBezTo>
                  <a:cubicBezTo>
                    <a:pt x="16920" y="158"/>
                    <a:pt x="15480" y="1617"/>
                    <a:pt x="12420" y="4974"/>
                  </a:cubicBezTo>
                  <a:cubicBezTo>
                    <a:pt x="9360" y="8331"/>
                    <a:pt x="4680" y="13585"/>
                    <a:pt x="2340" y="16650"/>
                  </a:cubicBezTo>
                  <a:cubicBezTo>
                    <a:pt x="0" y="19715"/>
                    <a:pt x="0" y="20590"/>
                    <a:pt x="0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7822387" y="348542"/>
              <a:ext cx="23002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7868389" y="287208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8301785" y="64869"/>
              <a:ext cx="394624" cy="906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600" fill="norm" stroke="1" extrusionOk="0">
                  <a:moveTo>
                    <a:pt x="16919" y="0"/>
                  </a:moveTo>
                  <a:cubicBezTo>
                    <a:pt x="16501" y="30"/>
                    <a:pt x="16083" y="61"/>
                    <a:pt x="16292" y="149"/>
                  </a:cubicBezTo>
                  <a:cubicBezTo>
                    <a:pt x="16501" y="238"/>
                    <a:pt x="17337" y="384"/>
                    <a:pt x="17895" y="545"/>
                  </a:cubicBezTo>
                  <a:cubicBezTo>
                    <a:pt x="18452" y="707"/>
                    <a:pt x="18731" y="883"/>
                    <a:pt x="19079" y="1084"/>
                  </a:cubicBezTo>
                  <a:cubicBezTo>
                    <a:pt x="19428" y="1285"/>
                    <a:pt x="19846" y="1511"/>
                    <a:pt x="20124" y="1724"/>
                  </a:cubicBezTo>
                  <a:cubicBezTo>
                    <a:pt x="20403" y="1937"/>
                    <a:pt x="20542" y="2138"/>
                    <a:pt x="20682" y="2351"/>
                  </a:cubicBezTo>
                  <a:cubicBezTo>
                    <a:pt x="20821" y="2564"/>
                    <a:pt x="20961" y="2790"/>
                    <a:pt x="21100" y="3024"/>
                  </a:cubicBezTo>
                  <a:cubicBezTo>
                    <a:pt x="21239" y="3259"/>
                    <a:pt x="21379" y="3503"/>
                    <a:pt x="21448" y="3758"/>
                  </a:cubicBezTo>
                  <a:cubicBezTo>
                    <a:pt x="21518" y="4014"/>
                    <a:pt x="21518" y="4282"/>
                    <a:pt x="21518" y="4532"/>
                  </a:cubicBezTo>
                  <a:cubicBezTo>
                    <a:pt x="21518" y="4782"/>
                    <a:pt x="21518" y="5013"/>
                    <a:pt x="21448" y="5254"/>
                  </a:cubicBezTo>
                  <a:cubicBezTo>
                    <a:pt x="21379" y="5494"/>
                    <a:pt x="21239" y="5744"/>
                    <a:pt x="21170" y="5997"/>
                  </a:cubicBezTo>
                  <a:cubicBezTo>
                    <a:pt x="21100" y="6250"/>
                    <a:pt x="21100" y="6506"/>
                    <a:pt x="21030" y="6746"/>
                  </a:cubicBezTo>
                  <a:cubicBezTo>
                    <a:pt x="20961" y="6987"/>
                    <a:pt x="20821" y="7212"/>
                    <a:pt x="20612" y="7438"/>
                  </a:cubicBezTo>
                  <a:cubicBezTo>
                    <a:pt x="20403" y="7663"/>
                    <a:pt x="20124" y="7888"/>
                    <a:pt x="19846" y="8117"/>
                  </a:cubicBezTo>
                  <a:cubicBezTo>
                    <a:pt x="19567" y="8345"/>
                    <a:pt x="19288" y="8577"/>
                    <a:pt x="18870" y="8814"/>
                  </a:cubicBezTo>
                  <a:cubicBezTo>
                    <a:pt x="18452" y="9052"/>
                    <a:pt x="17895" y="9295"/>
                    <a:pt x="17407" y="9542"/>
                  </a:cubicBezTo>
                  <a:cubicBezTo>
                    <a:pt x="16919" y="9789"/>
                    <a:pt x="16501" y="10039"/>
                    <a:pt x="16153" y="10288"/>
                  </a:cubicBezTo>
                  <a:cubicBezTo>
                    <a:pt x="15804" y="10538"/>
                    <a:pt x="15526" y="10788"/>
                    <a:pt x="15317" y="11013"/>
                  </a:cubicBezTo>
                  <a:cubicBezTo>
                    <a:pt x="15108" y="11239"/>
                    <a:pt x="14968" y="11440"/>
                    <a:pt x="14759" y="11644"/>
                  </a:cubicBezTo>
                  <a:cubicBezTo>
                    <a:pt x="14550" y="11848"/>
                    <a:pt x="14272" y="12055"/>
                    <a:pt x="13993" y="12265"/>
                  </a:cubicBezTo>
                  <a:cubicBezTo>
                    <a:pt x="13714" y="12475"/>
                    <a:pt x="13435" y="12688"/>
                    <a:pt x="13087" y="12898"/>
                  </a:cubicBezTo>
                  <a:cubicBezTo>
                    <a:pt x="12739" y="13109"/>
                    <a:pt x="12321" y="13316"/>
                    <a:pt x="11833" y="13550"/>
                  </a:cubicBezTo>
                  <a:cubicBezTo>
                    <a:pt x="11345" y="13785"/>
                    <a:pt x="10788" y="14047"/>
                    <a:pt x="10230" y="14312"/>
                  </a:cubicBezTo>
                  <a:cubicBezTo>
                    <a:pt x="9673" y="14577"/>
                    <a:pt x="9115" y="14845"/>
                    <a:pt x="8697" y="15079"/>
                  </a:cubicBezTo>
                  <a:cubicBezTo>
                    <a:pt x="8279" y="15314"/>
                    <a:pt x="8001" y="15515"/>
                    <a:pt x="7582" y="15743"/>
                  </a:cubicBezTo>
                  <a:cubicBezTo>
                    <a:pt x="7164" y="15972"/>
                    <a:pt x="6607" y="16227"/>
                    <a:pt x="6050" y="16477"/>
                  </a:cubicBezTo>
                  <a:cubicBezTo>
                    <a:pt x="5492" y="16727"/>
                    <a:pt x="4935" y="16971"/>
                    <a:pt x="4377" y="17214"/>
                  </a:cubicBezTo>
                  <a:cubicBezTo>
                    <a:pt x="3820" y="17458"/>
                    <a:pt x="3263" y="17702"/>
                    <a:pt x="2775" y="17939"/>
                  </a:cubicBezTo>
                  <a:cubicBezTo>
                    <a:pt x="2287" y="18177"/>
                    <a:pt x="1869" y="18408"/>
                    <a:pt x="1590" y="18649"/>
                  </a:cubicBezTo>
                  <a:cubicBezTo>
                    <a:pt x="1312" y="18889"/>
                    <a:pt x="1172" y="19139"/>
                    <a:pt x="1033" y="19383"/>
                  </a:cubicBezTo>
                  <a:cubicBezTo>
                    <a:pt x="893" y="19626"/>
                    <a:pt x="754" y="19864"/>
                    <a:pt x="615" y="20095"/>
                  </a:cubicBezTo>
                  <a:cubicBezTo>
                    <a:pt x="475" y="20327"/>
                    <a:pt x="336" y="20552"/>
                    <a:pt x="197" y="20762"/>
                  </a:cubicBezTo>
                  <a:cubicBezTo>
                    <a:pt x="57" y="20973"/>
                    <a:pt x="-82" y="21168"/>
                    <a:pt x="57" y="21302"/>
                  </a:cubicBezTo>
                  <a:cubicBezTo>
                    <a:pt x="197" y="21436"/>
                    <a:pt x="615" y="21509"/>
                    <a:pt x="1172" y="21548"/>
                  </a:cubicBezTo>
                  <a:cubicBezTo>
                    <a:pt x="1730" y="21588"/>
                    <a:pt x="2426" y="21594"/>
                    <a:pt x="31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9306260" y="2035247"/>
              <a:ext cx="164499" cy="311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586" fill="norm" stroke="1" extrusionOk="0">
                  <a:moveTo>
                    <a:pt x="21390" y="0"/>
                  </a:moveTo>
                  <a:cubicBezTo>
                    <a:pt x="19728" y="35"/>
                    <a:pt x="18067" y="71"/>
                    <a:pt x="17236" y="133"/>
                  </a:cubicBezTo>
                  <a:cubicBezTo>
                    <a:pt x="16405" y="195"/>
                    <a:pt x="16405" y="284"/>
                    <a:pt x="16073" y="683"/>
                  </a:cubicBezTo>
                  <a:cubicBezTo>
                    <a:pt x="15741" y="1082"/>
                    <a:pt x="15076" y="1791"/>
                    <a:pt x="14079" y="2500"/>
                  </a:cubicBezTo>
                  <a:cubicBezTo>
                    <a:pt x="13082" y="3210"/>
                    <a:pt x="11753" y="3919"/>
                    <a:pt x="11088" y="4611"/>
                  </a:cubicBezTo>
                  <a:cubicBezTo>
                    <a:pt x="10424" y="5302"/>
                    <a:pt x="10424" y="5976"/>
                    <a:pt x="10590" y="6686"/>
                  </a:cubicBezTo>
                  <a:cubicBezTo>
                    <a:pt x="10756" y="7395"/>
                    <a:pt x="11088" y="8140"/>
                    <a:pt x="11088" y="8867"/>
                  </a:cubicBezTo>
                  <a:cubicBezTo>
                    <a:pt x="11088" y="9594"/>
                    <a:pt x="10756" y="10303"/>
                    <a:pt x="10424" y="10986"/>
                  </a:cubicBezTo>
                  <a:cubicBezTo>
                    <a:pt x="10092" y="11669"/>
                    <a:pt x="9759" y="12325"/>
                    <a:pt x="9427" y="13008"/>
                  </a:cubicBezTo>
                  <a:cubicBezTo>
                    <a:pt x="9095" y="13691"/>
                    <a:pt x="8762" y="14400"/>
                    <a:pt x="8430" y="15038"/>
                  </a:cubicBezTo>
                  <a:cubicBezTo>
                    <a:pt x="8098" y="15677"/>
                    <a:pt x="7765" y="16244"/>
                    <a:pt x="7101" y="16830"/>
                  </a:cubicBezTo>
                  <a:cubicBezTo>
                    <a:pt x="6436" y="17415"/>
                    <a:pt x="5439" y="18018"/>
                    <a:pt x="4608" y="18576"/>
                  </a:cubicBezTo>
                  <a:cubicBezTo>
                    <a:pt x="3778" y="19135"/>
                    <a:pt x="3113" y="19649"/>
                    <a:pt x="2282" y="20110"/>
                  </a:cubicBezTo>
                  <a:cubicBezTo>
                    <a:pt x="1452" y="20571"/>
                    <a:pt x="455" y="20979"/>
                    <a:pt x="122" y="21228"/>
                  </a:cubicBezTo>
                  <a:cubicBezTo>
                    <a:pt x="-210" y="21476"/>
                    <a:pt x="122" y="21565"/>
                    <a:pt x="1285" y="21582"/>
                  </a:cubicBezTo>
                  <a:cubicBezTo>
                    <a:pt x="2448" y="21600"/>
                    <a:pt x="4442" y="21547"/>
                    <a:pt x="6436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9234292" y="4765281"/>
              <a:ext cx="3539387" cy="244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44" fill="norm" stroke="1" extrusionOk="0">
                  <a:moveTo>
                    <a:pt x="227" y="6694"/>
                  </a:moveTo>
                  <a:cubicBezTo>
                    <a:pt x="118" y="6244"/>
                    <a:pt x="9" y="5794"/>
                    <a:pt x="1" y="5569"/>
                  </a:cubicBezTo>
                  <a:cubicBezTo>
                    <a:pt x="-7" y="5344"/>
                    <a:pt x="86" y="5344"/>
                    <a:pt x="406" y="5344"/>
                  </a:cubicBezTo>
                  <a:cubicBezTo>
                    <a:pt x="725" y="5344"/>
                    <a:pt x="1270" y="5344"/>
                    <a:pt x="1854" y="5457"/>
                  </a:cubicBezTo>
                  <a:cubicBezTo>
                    <a:pt x="2438" y="5569"/>
                    <a:pt x="3061" y="5794"/>
                    <a:pt x="3692" y="6019"/>
                  </a:cubicBezTo>
                  <a:cubicBezTo>
                    <a:pt x="4322" y="6244"/>
                    <a:pt x="4961" y="6469"/>
                    <a:pt x="5568" y="6582"/>
                  </a:cubicBezTo>
                  <a:cubicBezTo>
                    <a:pt x="6176" y="6694"/>
                    <a:pt x="6752" y="6694"/>
                    <a:pt x="7351" y="6694"/>
                  </a:cubicBezTo>
                  <a:cubicBezTo>
                    <a:pt x="7951" y="6694"/>
                    <a:pt x="8574" y="6694"/>
                    <a:pt x="9205" y="6807"/>
                  </a:cubicBezTo>
                  <a:cubicBezTo>
                    <a:pt x="9835" y="6919"/>
                    <a:pt x="10474" y="7144"/>
                    <a:pt x="11112" y="7257"/>
                  </a:cubicBezTo>
                  <a:cubicBezTo>
                    <a:pt x="11751" y="7369"/>
                    <a:pt x="12389" y="7369"/>
                    <a:pt x="13028" y="7369"/>
                  </a:cubicBezTo>
                  <a:cubicBezTo>
                    <a:pt x="13666" y="7369"/>
                    <a:pt x="14305" y="7369"/>
                    <a:pt x="14920" y="7369"/>
                  </a:cubicBezTo>
                  <a:cubicBezTo>
                    <a:pt x="15535" y="7369"/>
                    <a:pt x="16127" y="7369"/>
                    <a:pt x="16742" y="7482"/>
                  </a:cubicBezTo>
                  <a:cubicBezTo>
                    <a:pt x="17357" y="7594"/>
                    <a:pt x="17996" y="7819"/>
                    <a:pt x="18587" y="8157"/>
                  </a:cubicBezTo>
                  <a:cubicBezTo>
                    <a:pt x="19179" y="8494"/>
                    <a:pt x="19724" y="8944"/>
                    <a:pt x="20160" y="9507"/>
                  </a:cubicBezTo>
                  <a:cubicBezTo>
                    <a:pt x="20596" y="10069"/>
                    <a:pt x="20923" y="10744"/>
                    <a:pt x="21157" y="11194"/>
                  </a:cubicBezTo>
                  <a:cubicBezTo>
                    <a:pt x="21391" y="11644"/>
                    <a:pt x="21531" y="11869"/>
                    <a:pt x="21562" y="11532"/>
                  </a:cubicBezTo>
                  <a:cubicBezTo>
                    <a:pt x="21593" y="11194"/>
                    <a:pt x="21515" y="10294"/>
                    <a:pt x="21266" y="8494"/>
                  </a:cubicBezTo>
                  <a:cubicBezTo>
                    <a:pt x="21017" y="6694"/>
                    <a:pt x="20596" y="3994"/>
                    <a:pt x="20332" y="2419"/>
                  </a:cubicBezTo>
                  <a:cubicBezTo>
                    <a:pt x="20067" y="844"/>
                    <a:pt x="19958" y="394"/>
                    <a:pt x="19942" y="169"/>
                  </a:cubicBezTo>
                  <a:cubicBezTo>
                    <a:pt x="19927" y="-56"/>
                    <a:pt x="20005" y="-56"/>
                    <a:pt x="20121" y="169"/>
                  </a:cubicBezTo>
                  <a:cubicBezTo>
                    <a:pt x="20238" y="394"/>
                    <a:pt x="20394" y="844"/>
                    <a:pt x="20503" y="1407"/>
                  </a:cubicBezTo>
                  <a:cubicBezTo>
                    <a:pt x="20612" y="1969"/>
                    <a:pt x="20674" y="2644"/>
                    <a:pt x="20698" y="3544"/>
                  </a:cubicBezTo>
                  <a:cubicBezTo>
                    <a:pt x="20721" y="4444"/>
                    <a:pt x="20705" y="5569"/>
                    <a:pt x="20604" y="7032"/>
                  </a:cubicBezTo>
                  <a:cubicBezTo>
                    <a:pt x="20503" y="8494"/>
                    <a:pt x="20316" y="10294"/>
                    <a:pt x="20199" y="11644"/>
                  </a:cubicBezTo>
                  <a:cubicBezTo>
                    <a:pt x="20082" y="12994"/>
                    <a:pt x="20036" y="13894"/>
                    <a:pt x="20082" y="15469"/>
                  </a:cubicBezTo>
                  <a:cubicBezTo>
                    <a:pt x="20129" y="17044"/>
                    <a:pt x="20269" y="19294"/>
                    <a:pt x="20409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9356857" y="2015973"/>
              <a:ext cx="167570" cy="14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260" fill="norm" stroke="1" extrusionOk="0">
                  <a:moveTo>
                    <a:pt x="10659" y="7154"/>
                  </a:moveTo>
                  <a:cubicBezTo>
                    <a:pt x="10659" y="5324"/>
                    <a:pt x="10659" y="3493"/>
                    <a:pt x="10168" y="3676"/>
                  </a:cubicBezTo>
                  <a:cubicBezTo>
                    <a:pt x="9677" y="3859"/>
                    <a:pt x="8695" y="6056"/>
                    <a:pt x="7550" y="8618"/>
                  </a:cubicBezTo>
                  <a:cubicBezTo>
                    <a:pt x="6404" y="11181"/>
                    <a:pt x="5095" y="14110"/>
                    <a:pt x="3786" y="16673"/>
                  </a:cubicBezTo>
                  <a:cubicBezTo>
                    <a:pt x="2477" y="19235"/>
                    <a:pt x="1168" y="21432"/>
                    <a:pt x="514" y="21249"/>
                  </a:cubicBezTo>
                  <a:cubicBezTo>
                    <a:pt x="-141" y="21066"/>
                    <a:pt x="-141" y="18503"/>
                    <a:pt x="350" y="15025"/>
                  </a:cubicBezTo>
                  <a:cubicBezTo>
                    <a:pt x="841" y="11547"/>
                    <a:pt x="1823" y="7154"/>
                    <a:pt x="3295" y="4225"/>
                  </a:cubicBezTo>
                  <a:cubicBezTo>
                    <a:pt x="4768" y="1296"/>
                    <a:pt x="6732" y="-168"/>
                    <a:pt x="8041" y="15"/>
                  </a:cubicBezTo>
                  <a:cubicBezTo>
                    <a:pt x="9350" y="198"/>
                    <a:pt x="10004" y="2029"/>
                    <a:pt x="10986" y="5140"/>
                  </a:cubicBezTo>
                  <a:cubicBezTo>
                    <a:pt x="11968" y="8252"/>
                    <a:pt x="13277" y="12646"/>
                    <a:pt x="15077" y="15391"/>
                  </a:cubicBezTo>
                  <a:cubicBezTo>
                    <a:pt x="16877" y="18137"/>
                    <a:pt x="19168" y="19235"/>
                    <a:pt x="21459" y="20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8788400" y="3583948"/>
              <a:ext cx="45235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3277" y="5635"/>
                  </a:moveTo>
                  <a:cubicBezTo>
                    <a:pt x="3641" y="4383"/>
                    <a:pt x="4005" y="3130"/>
                    <a:pt x="3944" y="2035"/>
                  </a:cubicBezTo>
                  <a:cubicBezTo>
                    <a:pt x="3884" y="939"/>
                    <a:pt x="3398" y="0"/>
                    <a:pt x="2913" y="0"/>
                  </a:cubicBezTo>
                  <a:cubicBezTo>
                    <a:pt x="2427" y="0"/>
                    <a:pt x="1942" y="939"/>
                    <a:pt x="1396" y="3130"/>
                  </a:cubicBezTo>
                  <a:cubicBezTo>
                    <a:pt x="850" y="5322"/>
                    <a:pt x="243" y="8765"/>
                    <a:pt x="61" y="11270"/>
                  </a:cubicBezTo>
                  <a:cubicBezTo>
                    <a:pt x="-121" y="13774"/>
                    <a:pt x="122" y="15339"/>
                    <a:pt x="546" y="16122"/>
                  </a:cubicBezTo>
                  <a:cubicBezTo>
                    <a:pt x="971" y="16904"/>
                    <a:pt x="1578" y="16904"/>
                    <a:pt x="3337" y="17061"/>
                  </a:cubicBezTo>
                  <a:cubicBezTo>
                    <a:pt x="5097" y="17217"/>
                    <a:pt x="8009" y="17530"/>
                    <a:pt x="10922" y="18000"/>
                  </a:cubicBezTo>
                  <a:cubicBezTo>
                    <a:pt x="13834" y="18470"/>
                    <a:pt x="16746" y="19096"/>
                    <a:pt x="18506" y="19722"/>
                  </a:cubicBezTo>
                  <a:cubicBezTo>
                    <a:pt x="20266" y="20348"/>
                    <a:pt x="20872" y="20974"/>
                    <a:pt x="214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9010748" y="3668284"/>
              <a:ext cx="7667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8913133" y="3326090"/>
              <a:ext cx="304621" cy="196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22" fill="norm" stroke="1" extrusionOk="0">
                  <a:moveTo>
                    <a:pt x="935" y="2160"/>
                  </a:moveTo>
                  <a:cubicBezTo>
                    <a:pt x="395" y="5988"/>
                    <a:pt x="-145" y="9815"/>
                    <a:pt x="35" y="12823"/>
                  </a:cubicBezTo>
                  <a:cubicBezTo>
                    <a:pt x="215" y="15831"/>
                    <a:pt x="1115" y="18018"/>
                    <a:pt x="3005" y="19385"/>
                  </a:cubicBezTo>
                  <a:cubicBezTo>
                    <a:pt x="4895" y="20752"/>
                    <a:pt x="7775" y="21299"/>
                    <a:pt x="10205" y="20889"/>
                  </a:cubicBezTo>
                  <a:cubicBezTo>
                    <a:pt x="12635" y="20479"/>
                    <a:pt x="14615" y="19112"/>
                    <a:pt x="16235" y="16104"/>
                  </a:cubicBezTo>
                  <a:cubicBezTo>
                    <a:pt x="17855" y="13096"/>
                    <a:pt x="19115" y="8448"/>
                    <a:pt x="19745" y="5304"/>
                  </a:cubicBezTo>
                  <a:cubicBezTo>
                    <a:pt x="20375" y="2160"/>
                    <a:pt x="20375" y="519"/>
                    <a:pt x="20555" y="109"/>
                  </a:cubicBezTo>
                  <a:cubicBezTo>
                    <a:pt x="20735" y="-301"/>
                    <a:pt x="21095" y="519"/>
                    <a:pt x="21455" y="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8949413" y="3292609"/>
              <a:ext cx="23767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77" y="4800"/>
                    <a:pt x="9755" y="9600"/>
                    <a:pt x="13355" y="13200"/>
                  </a:cubicBezTo>
                  <a:cubicBezTo>
                    <a:pt x="16955" y="16800"/>
                    <a:pt x="19277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8935163" y="3168304"/>
              <a:ext cx="153620" cy="139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2" h="21075" fill="norm" stroke="1" extrusionOk="0">
                  <a:moveTo>
                    <a:pt x="9259" y="21075"/>
                  </a:moveTo>
                  <a:cubicBezTo>
                    <a:pt x="6472" y="18761"/>
                    <a:pt x="3685" y="16446"/>
                    <a:pt x="1943" y="14325"/>
                  </a:cubicBezTo>
                  <a:cubicBezTo>
                    <a:pt x="201" y="12204"/>
                    <a:pt x="-496" y="10275"/>
                    <a:pt x="375" y="7768"/>
                  </a:cubicBezTo>
                  <a:cubicBezTo>
                    <a:pt x="1246" y="5261"/>
                    <a:pt x="3685" y="2175"/>
                    <a:pt x="6820" y="825"/>
                  </a:cubicBezTo>
                  <a:cubicBezTo>
                    <a:pt x="9956" y="-525"/>
                    <a:pt x="13788" y="-139"/>
                    <a:pt x="16575" y="1404"/>
                  </a:cubicBezTo>
                  <a:cubicBezTo>
                    <a:pt x="19362" y="2946"/>
                    <a:pt x="21104" y="5646"/>
                    <a:pt x="20930" y="8732"/>
                  </a:cubicBezTo>
                  <a:cubicBezTo>
                    <a:pt x="20756" y="11818"/>
                    <a:pt x="18665" y="15289"/>
                    <a:pt x="16575" y="18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8866280" y="2951551"/>
              <a:ext cx="236471" cy="1570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0741" fill="norm" stroke="1" extrusionOk="0">
                  <a:moveTo>
                    <a:pt x="581" y="13653"/>
                  </a:moveTo>
                  <a:cubicBezTo>
                    <a:pt x="122" y="11966"/>
                    <a:pt x="-338" y="10278"/>
                    <a:pt x="351" y="8085"/>
                  </a:cubicBezTo>
                  <a:cubicBezTo>
                    <a:pt x="1041" y="5891"/>
                    <a:pt x="2879" y="3191"/>
                    <a:pt x="5407" y="1503"/>
                  </a:cubicBezTo>
                  <a:cubicBezTo>
                    <a:pt x="7934" y="-184"/>
                    <a:pt x="11151" y="-859"/>
                    <a:pt x="13679" y="1672"/>
                  </a:cubicBezTo>
                  <a:cubicBezTo>
                    <a:pt x="16207" y="4204"/>
                    <a:pt x="18045" y="9941"/>
                    <a:pt x="19194" y="13653"/>
                  </a:cubicBezTo>
                  <a:cubicBezTo>
                    <a:pt x="20343" y="17366"/>
                    <a:pt x="20802" y="19053"/>
                    <a:pt x="21262" y="207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9064416" y="2341921"/>
              <a:ext cx="1" cy="35267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8978348" y="2358396"/>
              <a:ext cx="185738" cy="13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074" fill="norm" stroke="1" extrusionOk="0">
                  <a:moveTo>
                    <a:pt x="9830" y="14490"/>
                  </a:moveTo>
                  <a:cubicBezTo>
                    <a:pt x="8663" y="15712"/>
                    <a:pt x="7495" y="16935"/>
                    <a:pt x="5744" y="18361"/>
                  </a:cubicBezTo>
                  <a:cubicBezTo>
                    <a:pt x="3992" y="19788"/>
                    <a:pt x="1657" y="21418"/>
                    <a:pt x="636" y="21010"/>
                  </a:cubicBezTo>
                  <a:cubicBezTo>
                    <a:pt x="-386" y="20603"/>
                    <a:pt x="-94" y="18158"/>
                    <a:pt x="927" y="14693"/>
                  </a:cubicBezTo>
                  <a:cubicBezTo>
                    <a:pt x="1949" y="11229"/>
                    <a:pt x="3700" y="6746"/>
                    <a:pt x="5160" y="3893"/>
                  </a:cubicBezTo>
                  <a:cubicBezTo>
                    <a:pt x="6619" y="1041"/>
                    <a:pt x="7787" y="-182"/>
                    <a:pt x="8809" y="22"/>
                  </a:cubicBezTo>
                  <a:cubicBezTo>
                    <a:pt x="9830" y="226"/>
                    <a:pt x="10706" y="1856"/>
                    <a:pt x="12749" y="5524"/>
                  </a:cubicBezTo>
                  <a:cubicBezTo>
                    <a:pt x="14792" y="9192"/>
                    <a:pt x="18003" y="14897"/>
                    <a:pt x="21214" y="20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10330580" y="5287088"/>
              <a:ext cx="153665" cy="502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456" fill="norm" stroke="1" extrusionOk="0">
                  <a:moveTo>
                    <a:pt x="13433" y="2898"/>
                  </a:moveTo>
                  <a:cubicBezTo>
                    <a:pt x="10994" y="6608"/>
                    <a:pt x="8555" y="10317"/>
                    <a:pt x="6813" y="13208"/>
                  </a:cubicBezTo>
                  <a:cubicBezTo>
                    <a:pt x="5071" y="16098"/>
                    <a:pt x="4026" y="18171"/>
                    <a:pt x="3329" y="19535"/>
                  </a:cubicBezTo>
                  <a:cubicBezTo>
                    <a:pt x="2632" y="20898"/>
                    <a:pt x="2284" y="21553"/>
                    <a:pt x="1936" y="21444"/>
                  </a:cubicBezTo>
                  <a:cubicBezTo>
                    <a:pt x="1587" y="21335"/>
                    <a:pt x="1239" y="20462"/>
                    <a:pt x="716" y="18335"/>
                  </a:cubicBezTo>
                  <a:cubicBezTo>
                    <a:pt x="194" y="16208"/>
                    <a:pt x="-503" y="12826"/>
                    <a:pt x="542" y="9717"/>
                  </a:cubicBezTo>
                  <a:cubicBezTo>
                    <a:pt x="1587" y="6608"/>
                    <a:pt x="4374" y="3771"/>
                    <a:pt x="6813" y="2189"/>
                  </a:cubicBezTo>
                  <a:cubicBezTo>
                    <a:pt x="9252" y="608"/>
                    <a:pt x="11342" y="280"/>
                    <a:pt x="13258" y="117"/>
                  </a:cubicBezTo>
                  <a:cubicBezTo>
                    <a:pt x="15174" y="-47"/>
                    <a:pt x="16916" y="-47"/>
                    <a:pt x="18310" y="171"/>
                  </a:cubicBezTo>
                  <a:cubicBezTo>
                    <a:pt x="19703" y="389"/>
                    <a:pt x="20749" y="826"/>
                    <a:pt x="20923" y="1317"/>
                  </a:cubicBezTo>
                  <a:cubicBezTo>
                    <a:pt x="21097" y="1808"/>
                    <a:pt x="20400" y="2353"/>
                    <a:pt x="17787" y="3117"/>
                  </a:cubicBezTo>
                  <a:cubicBezTo>
                    <a:pt x="15174" y="3880"/>
                    <a:pt x="10645" y="4862"/>
                    <a:pt x="6116" y="5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10666785" y="5377989"/>
              <a:ext cx="42934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2400"/>
                    <a:pt x="8229" y="4800"/>
                    <a:pt x="11829" y="8400"/>
                  </a:cubicBezTo>
                  <a:cubicBezTo>
                    <a:pt x="15429" y="12000"/>
                    <a:pt x="18514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11057794" y="5325462"/>
              <a:ext cx="141188" cy="22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6" h="21489" fill="norm" stroke="1" extrusionOk="0">
                  <a:moveTo>
                    <a:pt x="2197" y="2123"/>
                  </a:moveTo>
                  <a:cubicBezTo>
                    <a:pt x="3295" y="1130"/>
                    <a:pt x="4393" y="137"/>
                    <a:pt x="7139" y="13"/>
                  </a:cubicBezTo>
                  <a:cubicBezTo>
                    <a:pt x="9885" y="-111"/>
                    <a:pt x="14278" y="634"/>
                    <a:pt x="17207" y="2248"/>
                  </a:cubicBezTo>
                  <a:cubicBezTo>
                    <a:pt x="20136" y="3861"/>
                    <a:pt x="21600" y="6344"/>
                    <a:pt x="18488" y="9696"/>
                  </a:cubicBezTo>
                  <a:cubicBezTo>
                    <a:pt x="15376" y="13048"/>
                    <a:pt x="7688" y="17268"/>
                    <a:pt x="0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9371090" y="3599282"/>
              <a:ext cx="253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9723764" y="3614616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10084105" y="3629950"/>
              <a:ext cx="84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10383113" y="3622283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10720453" y="3652950"/>
              <a:ext cx="107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11027127" y="3691284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11364467" y="3737285"/>
              <a:ext cx="176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11701809" y="3737285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11970148" y="3760286"/>
              <a:ext cx="38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12276822" y="3771446"/>
              <a:ext cx="122670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950" y="11375"/>
                    <a:pt x="9900" y="2735"/>
                    <a:pt x="13500" y="575"/>
                  </a:cubicBezTo>
                  <a:cubicBezTo>
                    <a:pt x="17100" y="-1585"/>
                    <a:pt x="1935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4869291" y="1107559"/>
              <a:ext cx="211110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21600" fill="norm" stroke="1" extrusionOk="0">
                  <a:moveTo>
                    <a:pt x="171" y="17446"/>
                  </a:moveTo>
                  <a:cubicBezTo>
                    <a:pt x="1216" y="17446"/>
                    <a:pt x="2260" y="17446"/>
                    <a:pt x="3305" y="17031"/>
                  </a:cubicBezTo>
                  <a:cubicBezTo>
                    <a:pt x="4350" y="16615"/>
                    <a:pt x="5395" y="15785"/>
                    <a:pt x="6426" y="14815"/>
                  </a:cubicBezTo>
                  <a:cubicBezTo>
                    <a:pt x="7458" y="13846"/>
                    <a:pt x="8477" y="12738"/>
                    <a:pt x="9469" y="11908"/>
                  </a:cubicBezTo>
                  <a:cubicBezTo>
                    <a:pt x="10462" y="11077"/>
                    <a:pt x="11428" y="10523"/>
                    <a:pt x="12355" y="9692"/>
                  </a:cubicBezTo>
                  <a:cubicBezTo>
                    <a:pt x="13282" y="8862"/>
                    <a:pt x="14170" y="7754"/>
                    <a:pt x="15124" y="6646"/>
                  </a:cubicBezTo>
                  <a:cubicBezTo>
                    <a:pt x="16077" y="5538"/>
                    <a:pt x="17096" y="4431"/>
                    <a:pt x="18062" y="3323"/>
                  </a:cubicBezTo>
                  <a:cubicBezTo>
                    <a:pt x="19028" y="2215"/>
                    <a:pt x="19943" y="1108"/>
                    <a:pt x="20465" y="554"/>
                  </a:cubicBezTo>
                  <a:cubicBezTo>
                    <a:pt x="20987" y="0"/>
                    <a:pt x="21118" y="0"/>
                    <a:pt x="21262" y="0"/>
                  </a:cubicBezTo>
                  <a:cubicBezTo>
                    <a:pt x="21405" y="0"/>
                    <a:pt x="21562" y="0"/>
                    <a:pt x="21575" y="415"/>
                  </a:cubicBezTo>
                  <a:cubicBezTo>
                    <a:pt x="21588" y="831"/>
                    <a:pt x="21457" y="1662"/>
                    <a:pt x="20948" y="2769"/>
                  </a:cubicBezTo>
                  <a:cubicBezTo>
                    <a:pt x="20439" y="3877"/>
                    <a:pt x="19551" y="5262"/>
                    <a:pt x="18571" y="6646"/>
                  </a:cubicBezTo>
                  <a:cubicBezTo>
                    <a:pt x="17592" y="8031"/>
                    <a:pt x="16521" y="9415"/>
                    <a:pt x="15450" y="10662"/>
                  </a:cubicBezTo>
                  <a:cubicBezTo>
                    <a:pt x="14379" y="11908"/>
                    <a:pt x="13308" y="13015"/>
                    <a:pt x="12329" y="13985"/>
                  </a:cubicBezTo>
                  <a:cubicBezTo>
                    <a:pt x="11350" y="14954"/>
                    <a:pt x="10462" y="15785"/>
                    <a:pt x="9495" y="16615"/>
                  </a:cubicBezTo>
                  <a:cubicBezTo>
                    <a:pt x="8529" y="17446"/>
                    <a:pt x="7484" y="18277"/>
                    <a:pt x="6439" y="18831"/>
                  </a:cubicBezTo>
                  <a:cubicBezTo>
                    <a:pt x="5395" y="19385"/>
                    <a:pt x="4350" y="19662"/>
                    <a:pt x="3410" y="19938"/>
                  </a:cubicBezTo>
                  <a:cubicBezTo>
                    <a:pt x="2469" y="20215"/>
                    <a:pt x="1633" y="20492"/>
                    <a:pt x="1137" y="20769"/>
                  </a:cubicBezTo>
                  <a:cubicBezTo>
                    <a:pt x="641" y="21046"/>
                    <a:pt x="484" y="21323"/>
                    <a:pt x="328" y="21462"/>
                  </a:cubicBezTo>
                  <a:cubicBezTo>
                    <a:pt x="171" y="21600"/>
                    <a:pt x="14" y="21600"/>
                    <a:pt x="1" y="21462"/>
                  </a:cubicBezTo>
                  <a:cubicBezTo>
                    <a:pt x="-12" y="21323"/>
                    <a:pt x="119" y="21046"/>
                    <a:pt x="589" y="20631"/>
                  </a:cubicBezTo>
                  <a:cubicBezTo>
                    <a:pt x="1059" y="20215"/>
                    <a:pt x="1869" y="19662"/>
                    <a:pt x="2717" y="18831"/>
                  </a:cubicBezTo>
                  <a:cubicBezTo>
                    <a:pt x="3566" y="18000"/>
                    <a:pt x="4454" y="16892"/>
                    <a:pt x="5473" y="15646"/>
                  </a:cubicBezTo>
                  <a:cubicBezTo>
                    <a:pt x="6492" y="14400"/>
                    <a:pt x="7641" y="13015"/>
                    <a:pt x="8699" y="11769"/>
                  </a:cubicBezTo>
                  <a:cubicBezTo>
                    <a:pt x="9756" y="10523"/>
                    <a:pt x="10723" y="9415"/>
                    <a:pt x="11741" y="8308"/>
                  </a:cubicBezTo>
                  <a:cubicBezTo>
                    <a:pt x="12760" y="7200"/>
                    <a:pt x="13831" y="6092"/>
                    <a:pt x="14810" y="5123"/>
                  </a:cubicBezTo>
                  <a:cubicBezTo>
                    <a:pt x="15790" y="4154"/>
                    <a:pt x="16678" y="3323"/>
                    <a:pt x="17527" y="2908"/>
                  </a:cubicBezTo>
                  <a:cubicBezTo>
                    <a:pt x="18375" y="2492"/>
                    <a:pt x="19185" y="2492"/>
                    <a:pt x="19655" y="2492"/>
                  </a:cubicBezTo>
                  <a:cubicBezTo>
                    <a:pt x="20125" y="2492"/>
                    <a:pt x="20256" y="2492"/>
                    <a:pt x="20230" y="2908"/>
                  </a:cubicBezTo>
                  <a:cubicBezTo>
                    <a:pt x="20204" y="3323"/>
                    <a:pt x="20021" y="4154"/>
                    <a:pt x="19499" y="5262"/>
                  </a:cubicBezTo>
                  <a:cubicBezTo>
                    <a:pt x="18976" y="6369"/>
                    <a:pt x="18114" y="7754"/>
                    <a:pt x="17226" y="9277"/>
                  </a:cubicBezTo>
                  <a:cubicBezTo>
                    <a:pt x="16338" y="10800"/>
                    <a:pt x="15424" y="12462"/>
                    <a:pt x="14484" y="13985"/>
                  </a:cubicBezTo>
                  <a:cubicBezTo>
                    <a:pt x="13544" y="15508"/>
                    <a:pt x="12577" y="16892"/>
                    <a:pt x="11650" y="18138"/>
                  </a:cubicBezTo>
                  <a:cubicBezTo>
                    <a:pt x="10723" y="19385"/>
                    <a:pt x="9835" y="20492"/>
                    <a:pt x="9025" y="21046"/>
                  </a:cubicBezTo>
                  <a:cubicBezTo>
                    <a:pt x="8215" y="21600"/>
                    <a:pt x="7484" y="21600"/>
                    <a:pt x="7053" y="21600"/>
                  </a:cubicBezTo>
                  <a:cubicBezTo>
                    <a:pt x="6622" y="21600"/>
                    <a:pt x="6492" y="21600"/>
                    <a:pt x="6518" y="21185"/>
                  </a:cubicBezTo>
                  <a:cubicBezTo>
                    <a:pt x="6544" y="20769"/>
                    <a:pt x="6727" y="19938"/>
                    <a:pt x="7197" y="18969"/>
                  </a:cubicBezTo>
                  <a:cubicBezTo>
                    <a:pt x="7667" y="18000"/>
                    <a:pt x="8424" y="16892"/>
                    <a:pt x="9404" y="15369"/>
                  </a:cubicBezTo>
                  <a:cubicBezTo>
                    <a:pt x="10383" y="13846"/>
                    <a:pt x="11585" y="11908"/>
                    <a:pt x="12721" y="10523"/>
                  </a:cubicBezTo>
                  <a:cubicBezTo>
                    <a:pt x="13857" y="9138"/>
                    <a:pt x="14928" y="8308"/>
                    <a:pt x="15999" y="7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2206321" y="2092511"/>
              <a:ext cx="188025" cy="38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03" fill="norm" stroke="1" extrusionOk="0">
                  <a:moveTo>
                    <a:pt x="1291" y="6115"/>
                  </a:moveTo>
                  <a:cubicBezTo>
                    <a:pt x="1575" y="10743"/>
                    <a:pt x="1859" y="15372"/>
                    <a:pt x="2002" y="18037"/>
                  </a:cubicBezTo>
                  <a:cubicBezTo>
                    <a:pt x="2144" y="20702"/>
                    <a:pt x="2144" y="21403"/>
                    <a:pt x="2286" y="21403"/>
                  </a:cubicBezTo>
                  <a:cubicBezTo>
                    <a:pt x="2428" y="21403"/>
                    <a:pt x="2712" y="20702"/>
                    <a:pt x="2428" y="18317"/>
                  </a:cubicBezTo>
                  <a:cubicBezTo>
                    <a:pt x="2144" y="15933"/>
                    <a:pt x="1291" y="11865"/>
                    <a:pt x="723" y="9060"/>
                  </a:cubicBezTo>
                  <a:cubicBezTo>
                    <a:pt x="154" y="6255"/>
                    <a:pt x="-130" y="4712"/>
                    <a:pt x="296" y="3380"/>
                  </a:cubicBezTo>
                  <a:cubicBezTo>
                    <a:pt x="723" y="2047"/>
                    <a:pt x="1859" y="925"/>
                    <a:pt x="3707" y="364"/>
                  </a:cubicBezTo>
                  <a:cubicBezTo>
                    <a:pt x="5554" y="-197"/>
                    <a:pt x="8112" y="-197"/>
                    <a:pt x="11238" y="995"/>
                  </a:cubicBezTo>
                  <a:cubicBezTo>
                    <a:pt x="14365" y="2187"/>
                    <a:pt x="18059" y="4572"/>
                    <a:pt x="19765" y="7447"/>
                  </a:cubicBezTo>
                  <a:cubicBezTo>
                    <a:pt x="21470" y="10322"/>
                    <a:pt x="21186" y="13689"/>
                    <a:pt x="19481" y="16003"/>
                  </a:cubicBezTo>
                  <a:cubicBezTo>
                    <a:pt x="17775" y="18317"/>
                    <a:pt x="14649" y="19580"/>
                    <a:pt x="11523" y="20211"/>
                  </a:cubicBezTo>
                  <a:cubicBezTo>
                    <a:pt x="8396" y="20842"/>
                    <a:pt x="5270" y="20842"/>
                    <a:pt x="3138" y="20561"/>
                  </a:cubicBezTo>
                  <a:cubicBezTo>
                    <a:pt x="1007" y="20281"/>
                    <a:pt x="-130" y="19720"/>
                    <a:pt x="12" y="19299"/>
                  </a:cubicBezTo>
                  <a:cubicBezTo>
                    <a:pt x="154" y="18878"/>
                    <a:pt x="1575" y="18598"/>
                    <a:pt x="2996" y="18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2685605" y="2219251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2693272" y="2372588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3180648" y="2044229"/>
              <a:ext cx="200586" cy="343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90" fill="norm" stroke="1" extrusionOk="0">
                  <a:moveTo>
                    <a:pt x="19789" y="2798"/>
                  </a:moveTo>
                  <a:cubicBezTo>
                    <a:pt x="20599" y="1838"/>
                    <a:pt x="21409" y="878"/>
                    <a:pt x="21139" y="398"/>
                  </a:cubicBezTo>
                  <a:cubicBezTo>
                    <a:pt x="20869" y="-82"/>
                    <a:pt x="19519" y="-82"/>
                    <a:pt x="16549" y="158"/>
                  </a:cubicBezTo>
                  <a:cubicBezTo>
                    <a:pt x="13579" y="398"/>
                    <a:pt x="8989" y="878"/>
                    <a:pt x="6019" y="1278"/>
                  </a:cubicBezTo>
                  <a:cubicBezTo>
                    <a:pt x="3049" y="1678"/>
                    <a:pt x="1699" y="1998"/>
                    <a:pt x="1024" y="3038"/>
                  </a:cubicBezTo>
                  <a:cubicBezTo>
                    <a:pt x="349" y="4078"/>
                    <a:pt x="349" y="5838"/>
                    <a:pt x="349" y="7118"/>
                  </a:cubicBezTo>
                  <a:cubicBezTo>
                    <a:pt x="349" y="8398"/>
                    <a:pt x="349" y="9198"/>
                    <a:pt x="214" y="10398"/>
                  </a:cubicBezTo>
                  <a:cubicBezTo>
                    <a:pt x="79" y="11598"/>
                    <a:pt x="-191" y="13198"/>
                    <a:pt x="214" y="13758"/>
                  </a:cubicBezTo>
                  <a:cubicBezTo>
                    <a:pt x="619" y="14318"/>
                    <a:pt x="1699" y="13838"/>
                    <a:pt x="3589" y="13678"/>
                  </a:cubicBezTo>
                  <a:cubicBezTo>
                    <a:pt x="5479" y="13518"/>
                    <a:pt x="8179" y="13678"/>
                    <a:pt x="10339" y="13998"/>
                  </a:cubicBezTo>
                  <a:cubicBezTo>
                    <a:pt x="12499" y="14318"/>
                    <a:pt x="14119" y="14798"/>
                    <a:pt x="15469" y="15358"/>
                  </a:cubicBezTo>
                  <a:cubicBezTo>
                    <a:pt x="16819" y="15918"/>
                    <a:pt x="17899" y="16558"/>
                    <a:pt x="17629" y="17518"/>
                  </a:cubicBezTo>
                  <a:cubicBezTo>
                    <a:pt x="17359" y="18478"/>
                    <a:pt x="15739" y="19758"/>
                    <a:pt x="13984" y="20478"/>
                  </a:cubicBezTo>
                  <a:cubicBezTo>
                    <a:pt x="12229" y="21198"/>
                    <a:pt x="10339" y="21358"/>
                    <a:pt x="8449" y="21438"/>
                  </a:cubicBezTo>
                  <a:cubicBezTo>
                    <a:pt x="6559" y="21518"/>
                    <a:pt x="4669" y="21518"/>
                    <a:pt x="4534" y="21358"/>
                  </a:cubicBezTo>
                  <a:cubicBezTo>
                    <a:pt x="4399" y="21198"/>
                    <a:pt x="6019" y="20878"/>
                    <a:pt x="7639" y="20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3582626" y="2096582"/>
              <a:ext cx="8433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0"/>
                    <a:pt x="15055" y="0"/>
                    <a:pt x="12109" y="439"/>
                  </a:cubicBezTo>
                  <a:cubicBezTo>
                    <a:pt x="9164" y="878"/>
                    <a:pt x="6545" y="1756"/>
                    <a:pt x="4582" y="5356"/>
                  </a:cubicBezTo>
                  <a:cubicBezTo>
                    <a:pt x="2618" y="8956"/>
                    <a:pt x="1309" y="152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3567292" y="2115175"/>
              <a:ext cx="252130" cy="265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38" fill="norm" stroke="1" extrusionOk="0">
                  <a:moveTo>
                    <a:pt x="0" y="18869"/>
                  </a:moveTo>
                  <a:cubicBezTo>
                    <a:pt x="0" y="17841"/>
                    <a:pt x="0" y="16812"/>
                    <a:pt x="1309" y="15784"/>
                  </a:cubicBezTo>
                  <a:cubicBezTo>
                    <a:pt x="2618" y="14755"/>
                    <a:pt x="5236" y="13727"/>
                    <a:pt x="8400" y="11772"/>
                  </a:cubicBezTo>
                  <a:cubicBezTo>
                    <a:pt x="11564" y="9818"/>
                    <a:pt x="15273" y="6938"/>
                    <a:pt x="17564" y="4572"/>
                  </a:cubicBezTo>
                  <a:cubicBezTo>
                    <a:pt x="19855" y="2207"/>
                    <a:pt x="20727" y="355"/>
                    <a:pt x="21164" y="47"/>
                  </a:cubicBezTo>
                  <a:cubicBezTo>
                    <a:pt x="21600" y="-262"/>
                    <a:pt x="21600" y="972"/>
                    <a:pt x="21382" y="3852"/>
                  </a:cubicBezTo>
                  <a:cubicBezTo>
                    <a:pt x="21164" y="6732"/>
                    <a:pt x="20727" y="11258"/>
                    <a:pt x="20400" y="14447"/>
                  </a:cubicBezTo>
                  <a:cubicBezTo>
                    <a:pt x="20073" y="17635"/>
                    <a:pt x="19855" y="19487"/>
                    <a:pt x="19636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3873965" y="2357254"/>
              <a:ext cx="6133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5486"/>
                    <a:pt x="16200" y="10971"/>
                    <a:pt x="12600" y="14571"/>
                  </a:cubicBezTo>
                  <a:cubicBezTo>
                    <a:pt x="9000" y="18171"/>
                    <a:pt x="4500" y="198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4322368" y="1997852"/>
              <a:ext cx="259901" cy="36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35" fill="norm" stroke="1" extrusionOk="0">
                  <a:moveTo>
                    <a:pt x="19826" y="2165"/>
                  </a:moveTo>
                  <a:cubicBezTo>
                    <a:pt x="20665" y="1573"/>
                    <a:pt x="21504" y="982"/>
                    <a:pt x="21294" y="538"/>
                  </a:cubicBezTo>
                  <a:cubicBezTo>
                    <a:pt x="21085" y="94"/>
                    <a:pt x="19826" y="-202"/>
                    <a:pt x="16995" y="168"/>
                  </a:cubicBezTo>
                  <a:cubicBezTo>
                    <a:pt x="14164" y="538"/>
                    <a:pt x="9760" y="1573"/>
                    <a:pt x="6824" y="2683"/>
                  </a:cubicBezTo>
                  <a:cubicBezTo>
                    <a:pt x="3888" y="3793"/>
                    <a:pt x="2421" y="4976"/>
                    <a:pt x="1687" y="6012"/>
                  </a:cubicBezTo>
                  <a:cubicBezTo>
                    <a:pt x="953" y="7047"/>
                    <a:pt x="953" y="7935"/>
                    <a:pt x="848" y="8749"/>
                  </a:cubicBezTo>
                  <a:cubicBezTo>
                    <a:pt x="743" y="9562"/>
                    <a:pt x="533" y="10302"/>
                    <a:pt x="953" y="10820"/>
                  </a:cubicBezTo>
                  <a:cubicBezTo>
                    <a:pt x="1372" y="11338"/>
                    <a:pt x="2420" y="11634"/>
                    <a:pt x="4098" y="11930"/>
                  </a:cubicBezTo>
                  <a:cubicBezTo>
                    <a:pt x="5776" y="12225"/>
                    <a:pt x="8083" y="12521"/>
                    <a:pt x="9760" y="13335"/>
                  </a:cubicBezTo>
                  <a:cubicBezTo>
                    <a:pt x="11438" y="14149"/>
                    <a:pt x="12487" y="15480"/>
                    <a:pt x="13116" y="16516"/>
                  </a:cubicBezTo>
                  <a:cubicBezTo>
                    <a:pt x="13745" y="17551"/>
                    <a:pt x="13954" y="18291"/>
                    <a:pt x="13640" y="18883"/>
                  </a:cubicBezTo>
                  <a:cubicBezTo>
                    <a:pt x="13325" y="19475"/>
                    <a:pt x="12487" y="19919"/>
                    <a:pt x="10494" y="20362"/>
                  </a:cubicBezTo>
                  <a:cubicBezTo>
                    <a:pt x="8502" y="20806"/>
                    <a:pt x="5356" y="21250"/>
                    <a:pt x="3259" y="21324"/>
                  </a:cubicBezTo>
                  <a:cubicBezTo>
                    <a:pt x="1162" y="21398"/>
                    <a:pt x="114" y="21102"/>
                    <a:pt x="9" y="20584"/>
                  </a:cubicBezTo>
                  <a:cubicBezTo>
                    <a:pt x="-96" y="20066"/>
                    <a:pt x="743" y="19327"/>
                    <a:pt x="2106" y="18661"/>
                  </a:cubicBezTo>
                  <a:cubicBezTo>
                    <a:pt x="3469" y="17995"/>
                    <a:pt x="5356" y="17403"/>
                    <a:pt x="7244" y="16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4847654" y="2042914"/>
              <a:ext cx="46002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543"/>
                    <a:pt x="14400" y="3086"/>
                    <a:pt x="12600" y="6343"/>
                  </a:cubicBezTo>
                  <a:cubicBezTo>
                    <a:pt x="10800" y="9600"/>
                    <a:pt x="10800" y="14571"/>
                    <a:pt x="9000" y="17400"/>
                  </a:cubicBezTo>
                  <a:cubicBezTo>
                    <a:pt x="7200" y="20229"/>
                    <a:pt x="3600" y="20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4686590" y="2019913"/>
              <a:ext cx="2837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583" y="21600"/>
                  </a:moveTo>
                  <a:cubicBezTo>
                    <a:pt x="198" y="18831"/>
                    <a:pt x="-188" y="16062"/>
                    <a:pt x="101" y="14123"/>
                  </a:cubicBezTo>
                  <a:cubicBezTo>
                    <a:pt x="391" y="12185"/>
                    <a:pt x="1355" y="11077"/>
                    <a:pt x="5019" y="8862"/>
                  </a:cubicBezTo>
                  <a:cubicBezTo>
                    <a:pt x="8683" y="6646"/>
                    <a:pt x="15048" y="3323"/>
                    <a:pt x="214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4878321" y="2035247"/>
              <a:ext cx="130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055385" y="6149784"/>
              <a:ext cx="2645783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600" fill="norm" stroke="1" extrusionOk="0">
                  <a:moveTo>
                    <a:pt x="1573" y="1290"/>
                  </a:moveTo>
                  <a:cubicBezTo>
                    <a:pt x="1115" y="645"/>
                    <a:pt x="657" y="0"/>
                    <a:pt x="375" y="0"/>
                  </a:cubicBezTo>
                  <a:cubicBezTo>
                    <a:pt x="94" y="0"/>
                    <a:pt x="-10" y="645"/>
                    <a:pt x="0" y="967"/>
                  </a:cubicBezTo>
                  <a:cubicBezTo>
                    <a:pt x="11" y="1290"/>
                    <a:pt x="136" y="1290"/>
                    <a:pt x="615" y="1612"/>
                  </a:cubicBezTo>
                  <a:cubicBezTo>
                    <a:pt x="1094" y="1934"/>
                    <a:pt x="1927" y="2579"/>
                    <a:pt x="2760" y="2902"/>
                  </a:cubicBezTo>
                  <a:cubicBezTo>
                    <a:pt x="3593" y="3224"/>
                    <a:pt x="4427" y="3224"/>
                    <a:pt x="5260" y="3385"/>
                  </a:cubicBezTo>
                  <a:cubicBezTo>
                    <a:pt x="6093" y="3546"/>
                    <a:pt x="6926" y="3869"/>
                    <a:pt x="7801" y="4352"/>
                  </a:cubicBezTo>
                  <a:cubicBezTo>
                    <a:pt x="8676" y="4836"/>
                    <a:pt x="9592" y="5481"/>
                    <a:pt x="10373" y="6125"/>
                  </a:cubicBezTo>
                  <a:cubicBezTo>
                    <a:pt x="11155" y="6770"/>
                    <a:pt x="11800" y="7415"/>
                    <a:pt x="12571" y="8382"/>
                  </a:cubicBezTo>
                  <a:cubicBezTo>
                    <a:pt x="13342" y="9349"/>
                    <a:pt x="14237" y="10639"/>
                    <a:pt x="15050" y="11767"/>
                  </a:cubicBezTo>
                  <a:cubicBezTo>
                    <a:pt x="15862" y="12896"/>
                    <a:pt x="16591" y="13863"/>
                    <a:pt x="17403" y="14669"/>
                  </a:cubicBezTo>
                  <a:cubicBezTo>
                    <a:pt x="18216" y="15475"/>
                    <a:pt x="19111" y="16119"/>
                    <a:pt x="19757" y="16442"/>
                  </a:cubicBezTo>
                  <a:cubicBezTo>
                    <a:pt x="20403" y="16764"/>
                    <a:pt x="20798" y="16764"/>
                    <a:pt x="21080" y="16442"/>
                  </a:cubicBezTo>
                  <a:cubicBezTo>
                    <a:pt x="21361" y="16119"/>
                    <a:pt x="21528" y="15475"/>
                    <a:pt x="21559" y="14991"/>
                  </a:cubicBezTo>
                  <a:cubicBezTo>
                    <a:pt x="21590" y="14507"/>
                    <a:pt x="21486" y="14185"/>
                    <a:pt x="21090" y="13540"/>
                  </a:cubicBezTo>
                  <a:cubicBezTo>
                    <a:pt x="20694" y="12896"/>
                    <a:pt x="20007" y="11928"/>
                    <a:pt x="19299" y="10961"/>
                  </a:cubicBezTo>
                  <a:cubicBezTo>
                    <a:pt x="18591" y="9994"/>
                    <a:pt x="17862" y="9027"/>
                    <a:pt x="17049" y="8060"/>
                  </a:cubicBezTo>
                  <a:cubicBezTo>
                    <a:pt x="16237" y="7093"/>
                    <a:pt x="15341" y="6125"/>
                    <a:pt x="14498" y="5319"/>
                  </a:cubicBezTo>
                  <a:cubicBezTo>
                    <a:pt x="13654" y="4513"/>
                    <a:pt x="12863" y="3869"/>
                    <a:pt x="12092" y="3224"/>
                  </a:cubicBezTo>
                  <a:cubicBezTo>
                    <a:pt x="11321" y="2579"/>
                    <a:pt x="10571" y="1934"/>
                    <a:pt x="9780" y="1612"/>
                  </a:cubicBezTo>
                  <a:cubicBezTo>
                    <a:pt x="8988" y="1290"/>
                    <a:pt x="8155" y="1290"/>
                    <a:pt x="7374" y="1290"/>
                  </a:cubicBezTo>
                  <a:cubicBezTo>
                    <a:pt x="6593" y="1290"/>
                    <a:pt x="5864" y="1290"/>
                    <a:pt x="5072" y="1451"/>
                  </a:cubicBezTo>
                  <a:cubicBezTo>
                    <a:pt x="4281" y="1612"/>
                    <a:pt x="3427" y="1934"/>
                    <a:pt x="2719" y="2418"/>
                  </a:cubicBezTo>
                  <a:cubicBezTo>
                    <a:pt x="2010" y="2901"/>
                    <a:pt x="1448" y="3546"/>
                    <a:pt x="1073" y="4191"/>
                  </a:cubicBezTo>
                  <a:cubicBezTo>
                    <a:pt x="698" y="4836"/>
                    <a:pt x="511" y="5481"/>
                    <a:pt x="500" y="5803"/>
                  </a:cubicBezTo>
                  <a:cubicBezTo>
                    <a:pt x="490" y="6125"/>
                    <a:pt x="657" y="6125"/>
                    <a:pt x="1104" y="6125"/>
                  </a:cubicBezTo>
                  <a:cubicBezTo>
                    <a:pt x="1552" y="6125"/>
                    <a:pt x="2281" y="6125"/>
                    <a:pt x="3062" y="5964"/>
                  </a:cubicBezTo>
                  <a:cubicBezTo>
                    <a:pt x="3843" y="5803"/>
                    <a:pt x="4677" y="5481"/>
                    <a:pt x="5531" y="5158"/>
                  </a:cubicBezTo>
                  <a:cubicBezTo>
                    <a:pt x="6385" y="4836"/>
                    <a:pt x="7259" y="4513"/>
                    <a:pt x="8124" y="4352"/>
                  </a:cubicBezTo>
                  <a:cubicBezTo>
                    <a:pt x="8988" y="4191"/>
                    <a:pt x="9842" y="4191"/>
                    <a:pt x="10707" y="4191"/>
                  </a:cubicBezTo>
                  <a:cubicBezTo>
                    <a:pt x="11571" y="4191"/>
                    <a:pt x="12446" y="4191"/>
                    <a:pt x="13217" y="4191"/>
                  </a:cubicBezTo>
                  <a:cubicBezTo>
                    <a:pt x="13987" y="4191"/>
                    <a:pt x="14654" y="4191"/>
                    <a:pt x="15060" y="4191"/>
                  </a:cubicBezTo>
                  <a:cubicBezTo>
                    <a:pt x="15466" y="4191"/>
                    <a:pt x="15612" y="4191"/>
                    <a:pt x="15633" y="4191"/>
                  </a:cubicBezTo>
                  <a:cubicBezTo>
                    <a:pt x="15654" y="4191"/>
                    <a:pt x="15550" y="4191"/>
                    <a:pt x="15102" y="4836"/>
                  </a:cubicBezTo>
                  <a:cubicBezTo>
                    <a:pt x="14654" y="5481"/>
                    <a:pt x="13862" y="6770"/>
                    <a:pt x="13050" y="7899"/>
                  </a:cubicBezTo>
                  <a:cubicBezTo>
                    <a:pt x="12238" y="9027"/>
                    <a:pt x="11404" y="9994"/>
                    <a:pt x="10582" y="10800"/>
                  </a:cubicBezTo>
                  <a:cubicBezTo>
                    <a:pt x="9759" y="11606"/>
                    <a:pt x="8947" y="12251"/>
                    <a:pt x="8686" y="12573"/>
                  </a:cubicBezTo>
                  <a:cubicBezTo>
                    <a:pt x="8426" y="12896"/>
                    <a:pt x="8717" y="12896"/>
                    <a:pt x="9259" y="12573"/>
                  </a:cubicBezTo>
                  <a:cubicBezTo>
                    <a:pt x="9801" y="12251"/>
                    <a:pt x="10592" y="11606"/>
                    <a:pt x="11363" y="11122"/>
                  </a:cubicBezTo>
                  <a:cubicBezTo>
                    <a:pt x="12133" y="10639"/>
                    <a:pt x="12883" y="10316"/>
                    <a:pt x="13706" y="10800"/>
                  </a:cubicBezTo>
                  <a:cubicBezTo>
                    <a:pt x="14529" y="11284"/>
                    <a:pt x="15425" y="12573"/>
                    <a:pt x="16112" y="14507"/>
                  </a:cubicBezTo>
                  <a:cubicBezTo>
                    <a:pt x="16799" y="16442"/>
                    <a:pt x="17278" y="19021"/>
                    <a:pt x="17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11014348" y="4612510"/>
              <a:ext cx="66448" cy="43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0" fill="norm" stroke="1" extrusionOk="0">
                  <a:moveTo>
                    <a:pt x="6646" y="1474"/>
                  </a:moveTo>
                  <a:cubicBezTo>
                    <a:pt x="5815" y="5180"/>
                    <a:pt x="4985" y="8887"/>
                    <a:pt x="4154" y="10740"/>
                  </a:cubicBezTo>
                  <a:cubicBezTo>
                    <a:pt x="3323" y="12593"/>
                    <a:pt x="2492" y="12593"/>
                    <a:pt x="1662" y="10804"/>
                  </a:cubicBezTo>
                  <a:cubicBezTo>
                    <a:pt x="831" y="9015"/>
                    <a:pt x="0" y="5436"/>
                    <a:pt x="0" y="3199"/>
                  </a:cubicBezTo>
                  <a:cubicBezTo>
                    <a:pt x="0" y="962"/>
                    <a:pt x="831" y="68"/>
                    <a:pt x="1246" y="4"/>
                  </a:cubicBezTo>
                  <a:cubicBezTo>
                    <a:pt x="1662" y="-60"/>
                    <a:pt x="1662" y="707"/>
                    <a:pt x="2077" y="2880"/>
                  </a:cubicBezTo>
                  <a:cubicBezTo>
                    <a:pt x="2492" y="5052"/>
                    <a:pt x="3323" y="8631"/>
                    <a:pt x="4569" y="11762"/>
                  </a:cubicBezTo>
                  <a:cubicBezTo>
                    <a:pt x="5815" y="14894"/>
                    <a:pt x="7477" y="17578"/>
                    <a:pt x="7892" y="19239"/>
                  </a:cubicBezTo>
                  <a:cubicBezTo>
                    <a:pt x="8308" y="20901"/>
                    <a:pt x="7477" y="21540"/>
                    <a:pt x="9554" y="21540"/>
                  </a:cubicBezTo>
                  <a:cubicBezTo>
                    <a:pt x="11631" y="21540"/>
                    <a:pt x="16615" y="20901"/>
                    <a:pt x="21600" y="20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11208788" y="4996733"/>
              <a:ext cx="125014" cy="168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0934" fill="norm" stroke="1" extrusionOk="0">
                  <a:moveTo>
                    <a:pt x="13356" y="8317"/>
                  </a:moveTo>
                  <a:cubicBezTo>
                    <a:pt x="13356" y="6729"/>
                    <a:pt x="13356" y="5141"/>
                    <a:pt x="13356" y="3553"/>
                  </a:cubicBezTo>
                  <a:cubicBezTo>
                    <a:pt x="13356" y="1965"/>
                    <a:pt x="13356" y="376"/>
                    <a:pt x="12276" y="59"/>
                  </a:cubicBezTo>
                  <a:cubicBezTo>
                    <a:pt x="11196" y="-259"/>
                    <a:pt x="9036" y="694"/>
                    <a:pt x="6660" y="3553"/>
                  </a:cubicBezTo>
                  <a:cubicBezTo>
                    <a:pt x="4284" y="6412"/>
                    <a:pt x="1692" y="11176"/>
                    <a:pt x="612" y="14353"/>
                  </a:cubicBezTo>
                  <a:cubicBezTo>
                    <a:pt x="-468" y="17529"/>
                    <a:pt x="-36" y="19117"/>
                    <a:pt x="1260" y="20070"/>
                  </a:cubicBezTo>
                  <a:cubicBezTo>
                    <a:pt x="2556" y="21023"/>
                    <a:pt x="4716" y="21341"/>
                    <a:pt x="7740" y="20229"/>
                  </a:cubicBezTo>
                  <a:cubicBezTo>
                    <a:pt x="10764" y="19117"/>
                    <a:pt x="14652" y="16576"/>
                    <a:pt x="17244" y="13717"/>
                  </a:cubicBezTo>
                  <a:cubicBezTo>
                    <a:pt x="19836" y="10859"/>
                    <a:pt x="21132" y="7682"/>
                    <a:pt x="21132" y="5459"/>
                  </a:cubicBezTo>
                  <a:cubicBezTo>
                    <a:pt x="21132" y="3235"/>
                    <a:pt x="19836" y="1965"/>
                    <a:pt x="17676" y="1488"/>
                  </a:cubicBezTo>
                  <a:cubicBezTo>
                    <a:pt x="15516" y="1012"/>
                    <a:pt x="12492" y="1329"/>
                    <a:pt x="10764" y="2282"/>
                  </a:cubicBezTo>
                  <a:cubicBezTo>
                    <a:pt x="9036" y="3235"/>
                    <a:pt x="8604" y="4823"/>
                    <a:pt x="8172" y="6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11418135" y="5109650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11479470" y="5026532"/>
              <a:ext cx="153338" cy="20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0" fill="norm" stroke="1" extrusionOk="0">
                  <a:moveTo>
                    <a:pt x="21600" y="2192"/>
                  </a:moveTo>
                  <a:cubicBezTo>
                    <a:pt x="18000" y="1421"/>
                    <a:pt x="14400" y="649"/>
                    <a:pt x="11520" y="264"/>
                  </a:cubicBezTo>
                  <a:cubicBezTo>
                    <a:pt x="8640" y="-122"/>
                    <a:pt x="6480" y="-122"/>
                    <a:pt x="5040" y="521"/>
                  </a:cubicBezTo>
                  <a:cubicBezTo>
                    <a:pt x="3600" y="1164"/>
                    <a:pt x="2880" y="2449"/>
                    <a:pt x="3420" y="3478"/>
                  </a:cubicBezTo>
                  <a:cubicBezTo>
                    <a:pt x="3960" y="4507"/>
                    <a:pt x="5760" y="5278"/>
                    <a:pt x="9000" y="7335"/>
                  </a:cubicBezTo>
                  <a:cubicBezTo>
                    <a:pt x="12240" y="9392"/>
                    <a:pt x="16920" y="12735"/>
                    <a:pt x="19260" y="15049"/>
                  </a:cubicBezTo>
                  <a:cubicBezTo>
                    <a:pt x="21600" y="17364"/>
                    <a:pt x="21600" y="18649"/>
                    <a:pt x="20880" y="19678"/>
                  </a:cubicBezTo>
                  <a:cubicBezTo>
                    <a:pt x="20160" y="20707"/>
                    <a:pt x="18720" y="21478"/>
                    <a:pt x="15480" y="20835"/>
                  </a:cubicBezTo>
                  <a:cubicBezTo>
                    <a:pt x="12240" y="20192"/>
                    <a:pt x="7200" y="18135"/>
                    <a:pt x="4320" y="15692"/>
                  </a:cubicBezTo>
                  <a:cubicBezTo>
                    <a:pt x="1440" y="13249"/>
                    <a:pt x="720" y="10421"/>
                    <a:pt x="0" y="7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11494804" y="5002314"/>
              <a:ext cx="37567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1" y="17280"/>
                    <a:pt x="8522" y="12960"/>
                    <a:pt x="12122" y="9360"/>
                  </a:cubicBezTo>
                  <a:cubicBezTo>
                    <a:pt x="15722" y="5760"/>
                    <a:pt x="1866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1757918" y="3417366"/>
              <a:ext cx="146350" cy="538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79" fill="norm" stroke="1" extrusionOk="0">
                  <a:moveTo>
                    <a:pt x="20110" y="5393"/>
                  </a:moveTo>
                  <a:cubicBezTo>
                    <a:pt x="20855" y="3771"/>
                    <a:pt x="21600" y="2148"/>
                    <a:pt x="21228" y="1185"/>
                  </a:cubicBezTo>
                  <a:cubicBezTo>
                    <a:pt x="20855" y="221"/>
                    <a:pt x="19366" y="-83"/>
                    <a:pt x="16945" y="18"/>
                  </a:cubicBezTo>
                  <a:cubicBezTo>
                    <a:pt x="14524" y="120"/>
                    <a:pt x="11172" y="627"/>
                    <a:pt x="8566" y="2097"/>
                  </a:cubicBezTo>
                  <a:cubicBezTo>
                    <a:pt x="5959" y="3568"/>
                    <a:pt x="4097" y="6002"/>
                    <a:pt x="3910" y="8334"/>
                  </a:cubicBezTo>
                  <a:cubicBezTo>
                    <a:pt x="3724" y="10666"/>
                    <a:pt x="5214" y="12897"/>
                    <a:pt x="6517" y="14773"/>
                  </a:cubicBezTo>
                  <a:cubicBezTo>
                    <a:pt x="7821" y="16649"/>
                    <a:pt x="8938" y="18171"/>
                    <a:pt x="9497" y="19286"/>
                  </a:cubicBezTo>
                  <a:cubicBezTo>
                    <a:pt x="10055" y="20402"/>
                    <a:pt x="10055" y="21111"/>
                    <a:pt x="9124" y="21314"/>
                  </a:cubicBezTo>
                  <a:cubicBezTo>
                    <a:pt x="8193" y="21517"/>
                    <a:pt x="6331" y="21213"/>
                    <a:pt x="4655" y="20807"/>
                  </a:cubicBezTo>
                  <a:cubicBezTo>
                    <a:pt x="2979" y="20402"/>
                    <a:pt x="1490" y="19894"/>
                    <a:pt x="0" y="19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704189" y="3737285"/>
              <a:ext cx="23773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695" y="21600"/>
                  </a:moveTo>
                  <a:cubicBezTo>
                    <a:pt x="236" y="18450"/>
                    <a:pt x="-224" y="15300"/>
                    <a:pt x="121" y="13275"/>
                  </a:cubicBezTo>
                  <a:cubicBezTo>
                    <a:pt x="465" y="11250"/>
                    <a:pt x="1614" y="10350"/>
                    <a:pt x="5291" y="8325"/>
                  </a:cubicBezTo>
                  <a:cubicBezTo>
                    <a:pt x="8967" y="6300"/>
                    <a:pt x="15172" y="3150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2035550" y="3520451"/>
              <a:ext cx="144045" cy="448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12" fill="norm" stroke="1" extrusionOk="0">
                  <a:moveTo>
                    <a:pt x="17639" y="1559"/>
                  </a:moveTo>
                  <a:cubicBezTo>
                    <a:pt x="16150" y="952"/>
                    <a:pt x="14660" y="345"/>
                    <a:pt x="12984" y="103"/>
                  </a:cubicBezTo>
                  <a:cubicBezTo>
                    <a:pt x="11308" y="-140"/>
                    <a:pt x="9446" y="-19"/>
                    <a:pt x="7025" y="1195"/>
                  </a:cubicBezTo>
                  <a:cubicBezTo>
                    <a:pt x="4605" y="2408"/>
                    <a:pt x="1625" y="4714"/>
                    <a:pt x="508" y="7566"/>
                  </a:cubicBezTo>
                  <a:cubicBezTo>
                    <a:pt x="-609" y="10417"/>
                    <a:pt x="136" y="13815"/>
                    <a:pt x="2557" y="16242"/>
                  </a:cubicBezTo>
                  <a:cubicBezTo>
                    <a:pt x="4977" y="18669"/>
                    <a:pt x="9074" y="20125"/>
                    <a:pt x="12425" y="20793"/>
                  </a:cubicBezTo>
                  <a:cubicBezTo>
                    <a:pt x="15777" y="21460"/>
                    <a:pt x="18384" y="21339"/>
                    <a:pt x="20991" y="21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233201" y="3651123"/>
              <a:ext cx="143503" cy="525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7" h="21466" fill="norm" stroke="1" extrusionOk="0">
                  <a:moveTo>
                    <a:pt x="4402" y="6649"/>
                  </a:moveTo>
                  <a:cubicBezTo>
                    <a:pt x="2938" y="9362"/>
                    <a:pt x="1474" y="12075"/>
                    <a:pt x="1107" y="14370"/>
                  </a:cubicBezTo>
                  <a:cubicBezTo>
                    <a:pt x="741" y="16666"/>
                    <a:pt x="1474" y="18544"/>
                    <a:pt x="2023" y="19744"/>
                  </a:cubicBezTo>
                  <a:cubicBezTo>
                    <a:pt x="2572" y="20944"/>
                    <a:pt x="2938" y="21466"/>
                    <a:pt x="3121" y="21466"/>
                  </a:cubicBezTo>
                  <a:cubicBezTo>
                    <a:pt x="3304" y="21466"/>
                    <a:pt x="3304" y="20944"/>
                    <a:pt x="2938" y="18649"/>
                  </a:cubicBezTo>
                  <a:cubicBezTo>
                    <a:pt x="2572" y="16353"/>
                    <a:pt x="1840" y="12283"/>
                    <a:pt x="1473" y="9309"/>
                  </a:cubicBezTo>
                  <a:cubicBezTo>
                    <a:pt x="1107" y="6336"/>
                    <a:pt x="1107" y="4457"/>
                    <a:pt x="1657" y="3101"/>
                  </a:cubicBezTo>
                  <a:cubicBezTo>
                    <a:pt x="2206" y="1744"/>
                    <a:pt x="3304" y="909"/>
                    <a:pt x="4951" y="440"/>
                  </a:cubicBezTo>
                  <a:cubicBezTo>
                    <a:pt x="6599" y="-30"/>
                    <a:pt x="8796" y="-134"/>
                    <a:pt x="11358" y="179"/>
                  </a:cubicBezTo>
                  <a:cubicBezTo>
                    <a:pt x="13921" y="492"/>
                    <a:pt x="16850" y="1223"/>
                    <a:pt x="18680" y="2266"/>
                  </a:cubicBezTo>
                  <a:cubicBezTo>
                    <a:pt x="20511" y="3309"/>
                    <a:pt x="21243" y="4666"/>
                    <a:pt x="19779" y="5814"/>
                  </a:cubicBezTo>
                  <a:cubicBezTo>
                    <a:pt x="18314" y="6962"/>
                    <a:pt x="14653" y="7901"/>
                    <a:pt x="11724" y="8423"/>
                  </a:cubicBezTo>
                  <a:cubicBezTo>
                    <a:pt x="8796" y="8944"/>
                    <a:pt x="6599" y="9049"/>
                    <a:pt x="4585" y="9101"/>
                  </a:cubicBezTo>
                  <a:cubicBezTo>
                    <a:pt x="2572" y="9153"/>
                    <a:pt x="741" y="9153"/>
                    <a:pt x="192" y="8788"/>
                  </a:cubicBezTo>
                  <a:cubicBezTo>
                    <a:pt x="-357" y="8423"/>
                    <a:pt x="375" y="7692"/>
                    <a:pt x="1107" y="6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2573158" y="3427822"/>
              <a:ext cx="20446" cy="51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5400" y="2022"/>
                  </a:moveTo>
                  <a:cubicBezTo>
                    <a:pt x="2700" y="1069"/>
                    <a:pt x="0" y="116"/>
                    <a:pt x="0" y="10"/>
                  </a:cubicBezTo>
                  <a:cubicBezTo>
                    <a:pt x="0" y="-96"/>
                    <a:pt x="2700" y="645"/>
                    <a:pt x="4050" y="3292"/>
                  </a:cubicBezTo>
                  <a:cubicBezTo>
                    <a:pt x="5400" y="5939"/>
                    <a:pt x="5400" y="10492"/>
                    <a:pt x="5400" y="13669"/>
                  </a:cubicBezTo>
                  <a:cubicBezTo>
                    <a:pt x="5400" y="16845"/>
                    <a:pt x="5400" y="18645"/>
                    <a:pt x="5400" y="19810"/>
                  </a:cubicBezTo>
                  <a:cubicBezTo>
                    <a:pt x="5400" y="20975"/>
                    <a:pt x="5400" y="21504"/>
                    <a:pt x="8100" y="21398"/>
                  </a:cubicBezTo>
                  <a:cubicBezTo>
                    <a:pt x="10800" y="21292"/>
                    <a:pt x="16200" y="20551"/>
                    <a:pt x="21600" y="19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2731606" y="3576282"/>
              <a:ext cx="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6480"/>
                    <a:pt x="21600" y="12960"/>
                    <a:pt x="0" y="16560"/>
                  </a:cubicBezTo>
                  <a:cubicBezTo>
                    <a:pt x="21600" y="20160"/>
                    <a:pt x="21600" y="208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2720707" y="3557521"/>
              <a:ext cx="159545" cy="351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1" h="21202" fill="norm" stroke="1" extrusionOk="0">
                  <a:moveTo>
                    <a:pt x="414" y="8075"/>
                  </a:moveTo>
                  <a:cubicBezTo>
                    <a:pt x="86" y="5607"/>
                    <a:pt x="-241" y="3138"/>
                    <a:pt x="250" y="1673"/>
                  </a:cubicBezTo>
                  <a:cubicBezTo>
                    <a:pt x="741" y="207"/>
                    <a:pt x="2050" y="-256"/>
                    <a:pt x="5159" y="130"/>
                  </a:cubicBezTo>
                  <a:cubicBezTo>
                    <a:pt x="8268" y="515"/>
                    <a:pt x="13177" y="1750"/>
                    <a:pt x="16450" y="4141"/>
                  </a:cubicBezTo>
                  <a:cubicBezTo>
                    <a:pt x="19723" y="6533"/>
                    <a:pt x="21359" y="10081"/>
                    <a:pt x="19886" y="13090"/>
                  </a:cubicBezTo>
                  <a:cubicBezTo>
                    <a:pt x="18414" y="16098"/>
                    <a:pt x="13832" y="18567"/>
                    <a:pt x="10232" y="19878"/>
                  </a:cubicBezTo>
                  <a:cubicBezTo>
                    <a:pt x="6632" y="21190"/>
                    <a:pt x="4014" y="21344"/>
                    <a:pt x="3195" y="21113"/>
                  </a:cubicBezTo>
                  <a:cubicBezTo>
                    <a:pt x="2377" y="20881"/>
                    <a:pt x="3359" y="20264"/>
                    <a:pt x="4341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2953945" y="3482178"/>
              <a:ext cx="153412" cy="449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323" fill="norm" stroke="1" extrusionOk="0">
                  <a:moveTo>
                    <a:pt x="0" y="828"/>
                  </a:moveTo>
                  <a:cubicBezTo>
                    <a:pt x="1045" y="342"/>
                    <a:pt x="2090" y="-143"/>
                    <a:pt x="3658" y="39"/>
                  </a:cubicBezTo>
                  <a:cubicBezTo>
                    <a:pt x="5226" y="221"/>
                    <a:pt x="7316" y="1070"/>
                    <a:pt x="10452" y="3073"/>
                  </a:cubicBezTo>
                  <a:cubicBezTo>
                    <a:pt x="13587" y="5075"/>
                    <a:pt x="17768" y="8230"/>
                    <a:pt x="19684" y="10960"/>
                  </a:cubicBezTo>
                  <a:cubicBezTo>
                    <a:pt x="21600" y="13691"/>
                    <a:pt x="21252" y="15996"/>
                    <a:pt x="18813" y="17695"/>
                  </a:cubicBezTo>
                  <a:cubicBezTo>
                    <a:pt x="16374" y="19394"/>
                    <a:pt x="11845" y="20486"/>
                    <a:pt x="8710" y="20972"/>
                  </a:cubicBezTo>
                  <a:cubicBezTo>
                    <a:pt x="5574" y="21457"/>
                    <a:pt x="3832" y="21336"/>
                    <a:pt x="2090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3544291" y="3714285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3564339" y="3882955"/>
              <a:ext cx="186958" cy="22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700" fill="norm" stroke="1" extrusionOk="0">
                  <a:moveTo>
                    <a:pt x="2088" y="0"/>
                  </a:moveTo>
                  <a:cubicBezTo>
                    <a:pt x="921" y="7200"/>
                    <a:pt x="-247" y="14400"/>
                    <a:pt x="45" y="18000"/>
                  </a:cubicBezTo>
                  <a:cubicBezTo>
                    <a:pt x="337" y="21600"/>
                    <a:pt x="2088" y="21600"/>
                    <a:pt x="5883" y="18000"/>
                  </a:cubicBezTo>
                  <a:cubicBezTo>
                    <a:pt x="9677" y="14400"/>
                    <a:pt x="15515" y="7200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4259909" y="3559403"/>
              <a:ext cx="334740" cy="34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150" fill="norm" stroke="1" extrusionOk="0">
                  <a:moveTo>
                    <a:pt x="14451" y="3823"/>
                  </a:moveTo>
                  <a:cubicBezTo>
                    <a:pt x="14451" y="2580"/>
                    <a:pt x="14451" y="1337"/>
                    <a:pt x="14045" y="638"/>
                  </a:cubicBezTo>
                  <a:cubicBezTo>
                    <a:pt x="13639" y="-62"/>
                    <a:pt x="12827" y="-217"/>
                    <a:pt x="11122" y="327"/>
                  </a:cubicBezTo>
                  <a:cubicBezTo>
                    <a:pt x="9416" y="871"/>
                    <a:pt x="6818" y="2114"/>
                    <a:pt x="4707" y="4367"/>
                  </a:cubicBezTo>
                  <a:cubicBezTo>
                    <a:pt x="2595" y="6620"/>
                    <a:pt x="971" y="9884"/>
                    <a:pt x="322" y="12681"/>
                  </a:cubicBezTo>
                  <a:cubicBezTo>
                    <a:pt x="-328" y="15478"/>
                    <a:pt x="-3" y="17809"/>
                    <a:pt x="1377" y="19285"/>
                  </a:cubicBezTo>
                  <a:cubicBezTo>
                    <a:pt x="2758" y="20761"/>
                    <a:pt x="5194" y="21383"/>
                    <a:pt x="8686" y="21072"/>
                  </a:cubicBezTo>
                  <a:cubicBezTo>
                    <a:pt x="12177" y="20761"/>
                    <a:pt x="16725" y="19518"/>
                    <a:pt x="21272" y="18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4609982" y="3859955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4939975" y="3590748"/>
              <a:ext cx="220877" cy="62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46" fill="norm" stroke="1" extrusionOk="0">
                  <a:moveTo>
                    <a:pt x="5124" y="3454"/>
                  </a:moveTo>
                  <a:cubicBezTo>
                    <a:pt x="4387" y="5561"/>
                    <a:pt x="3651" y="7669"/>
                    <a:pt x="2914" y="10303"/>
                  </a:cubicBezTo>
                  <a:cubicBezTo>
                    <a:pt x="2178" y="12937"/>
                    <a:pt x="1442" y="16098"/>
                    <a:pt x="951" y="17898"/>
                  </a:cubicBezTo>
                  <a:cubicBezTo>
                    <a:pt x="460" y="19698"/>
                    <a:pt x="214" y="20137"/>
                    <a:pt x="92" y="20576"/>
                  </a:cubicBezTo>
                  <a:cubicBezTo>
                    <a:pt x="-31" y="21015"/>
                    <a:pt x="-31" y="21454"/>
                    <a:pt x="92" y="21322"/>
                  </a:cubicBezTo>
                  <a:cubicBezTo>
                    <a:pt x="214" y="21191"/>
                    <a:pt x="460" y="20488"/>
                    <a:pt x="705" y="18644"/>
                  </a:cubicBezTo>
                  <a:cubicBezTo>
                    <a:pt x="951" y="16800"/>
                    <a:pt x="1196" y="13815"/>
                    <a:pt x="1564" y="11093"/>
                  </a:cubicBezTo>
                  <a:cubicBezTo>
                    <a:pt x="1933" y="8371"/>
                    <a:pt x="2424" y="5913"/>
                    <a:pt x="3283" y="4113"/>
                  </a:cubicBezTo>
                  <a:cubicBezTo>
                    <a:pt x="4142" y="2313"/>
                    <a:pt x="5369" y="1171"/>
                    <a:pt x="7087" y="556"/>
                  </a:cubicBezTo>
                  <a:cubicBezTo>
                    <a:pt x="8805" y="-58"/>
                    <a:pt x="11014" y="-146"/>
                    <a:pt x="13346" y="205"/>
                  </a:cubicBezTo>
                  <a:cubicBezTo>
                    <a:pt x="15678" y="556"/>
                    <a:pt x="18133" y="1347"/>
                    <a:pt x="19605" y="2269"/>
                  </a:cubicBezTo>
                  <a:cubicBezTo>
                    <a:pt x="21078" y="3191"/>
                    <a:pt x="21569" y="4244"/>
                    <a:pt x="20955" y="5210"/>
                  </a:cubicBezTo>
                  <a:cubicBezTo>
                    <a:pt x="20342" y="6176"/>
                    <a:pt x="18624" y="7054"/>
                    <a:pt x="16292" y="7537"/>
                  </a:cubicBezTo>
                  <a:cubicBezTo>
                    <a:pt x="13960" y="8020"/>
                    <a:pt x="11014" y="8108"/>
                    <a:pt x="8069" y="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849720" y="-1"/>
              <a:ext cx="3279342" cy="139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576" fill="norm" stroke="1" extrusionOk="0">
                  <a:moveTo>
                    <a:pt x="3418" y="20744"/>
                  </a:moveTo>
                  <a:cubicBezTo>
                    <a:pt x="3031" y="20783"/>
                    <a:pt x="2644" y="20823"/>
                    <a:pt x="2383" y="20882"/>
                  </a:cubicBezTo>
                  <a:cubicBezTo>
                    <a:pt x="2122" y="20942"/>
                    <a:pt x="1988" y="21021"/>
                    <a:pt x="1963" y="21120"/>
                  </a:cubicBezTo>
                  <a:cubicBezTo>
                    <a:pt x="1937" y="21219"/>
                    <a:pt x="2022" y="21338"/>
                    <a:pt x="2358" y="21398"/>
                  </a:cubicBezTo>
                  <a:cubicBezTo>
                    <a:pt x="2694" y="21457"/>
                    <a:pt x="3283" y="21457"/>
                    <a:pt x="3897" y="21417"/>
                  </a:cubicBezTo>
                  <a:cubicBezTo>
                    <a:pt x="4511" y="21378"/>
                    <a:pt x="5150" y="21299"/>
                    <a:pt x="5773" y="21199"/>
                  </a:cubicBezTo>
                  <a:cubicBezTo>
                    <a:pt x="6395" y="21100"/>
                    <a:pt x="7001" y="20982"/>
                    <a:pt x="7632" y="20823"/>
                  </a:cubicBezTo>
                  <a:cubicBezTo>
                    <a:pt x="8263" y="20664"/>
                    <a:pt x="8919" y="20466"/>
                    <a:pt x="9550" y="20308"/>
                  </a:cubicBezTo>
                  <a:cubicBezTo>
                    <a:pt x="10180" y="20149"/>
                    <a:pt x="10786" y="20030"/>
                    <a:pt x="11383" y="19892"/>
                  </a:cubicBezTo>
                  <a:cubicBezTo>
                    <a:pt x="11980" y="19753"/>
                    <a:pt x="12569" y="19594"/>
                    <a:pt x="13158" y="19456"/>
                  </a:cubicBezTo>
                  <a:cubicBezTo>
                    <a:pt x="13747" y="19317"/>
                    <a:pt x="14336" y="19198"/>
                    <a:pt x="14756" y="19099"/>
                  </a:cubicBezTo>
                  <a:cubicBezTo>
                    <a:pt x="15177" y="19000"/>
                    <a:pt x="15429" y="18921"/>
                    <a:pt x="15631" y="18742"/>
                  </a:cubicBezTo>
                  <a:cubicBezTo>
                    <a:pt x="15833" y="18564"/>
                    <a:pt x="15984" y="18286"/>
                    <a:pt x="16245" y="17989"/>
                  </a:cubicBezTo>
                  <a:cubicBezTo>
                    <a:pt x="16506" y="17692"/>
                    <a:pt x="16876" y="17375"/>
                    <a:pt x="17263" y="16860"/>
                  </a:cubicBezTo>
                  <a:cubicBezTo>
                    <a:pt x="17650" y="16344"/>
                    <a:pt x="18053" y="15631"/>
                    <a:pt x="18440" y="14799"/>
                  </a:cubicBezTo>
                  <a:cubicBezTo>
                    <a:pt x="18827" y="13966"/>
                    <a:pt x="19197" y="13015"/>
                    <a:pt x="19550" y="12044"/>
                  </a:cubicBezTo>
                  <a:cubicBezTo>
                    <a:pt x="19904" y="11073"/>
                    <a:pt x="20240" y="10082"/>
                    <a:pt x="20560" y="9052"/>
                  </a:cubicBezTo>
                  <a:cubicBezTo>
                    <a:pt x="20879" y="8022"/>
                    <a:pt x="21182" y="6951"/>
                    <a:pt x="21359" y="6198"/>
                  </a:cubicBezTo>
                  <a:cubicBezTo>
                    <a:pt x="21536" y="5445"/>
                    <a:pt x="21586" y="5009"/>
                    <a:pt x="21586" y="4593"/>
                  </a:cubicBezTo>
                  <a:cubicBezTo>
                    <a:pt x="21586" y="4177"/>
                    <a:pt x="21536" y="3781"/>
                    <a:pt x="21443" y="3464"/>
                  </a:cubicBezTo>
                  <a:cubicBezTo>
                    <a:pt x="21350" y="3147"/>
                    <a:pt x="21216" y="2909"/>
                    <a:pt x="20846" y="2592"/>
                  </a:cubicBezTo>
                  <a:cubicBezTo>
                    <a:pt x="20476" y="2275"/>
                    <a:pt x="19870" y="1878"/>
                    <a:pt x="19315" y="1621"/>
                  </a:cubicBezTo>
                  <a:cubicBezTo>
                    <a:pt x="18760" y="1363"/>
                    <a:pt x="18255" y="1244"/>
                    <a:pt x="17683" y="1145"/>
                  </a:cubicBezTo>
                  <a:cubicBezTo>
                    <a:pt x="17111" y="1046"/>
                    <a:pt x="16472" y="967"/>
                    <a:pt x="15858" y="868"/>
                  </a:cubicBezTo>
                  <a:cubicBezTo>
                    <a:pt x="15244" y="769"/>
                    <a:pt x="14655" y="650"/>
                    <a:pt x="14100" y="511"/>
                  </a:cubicBezTo>
                  <a:cubicBezTo>
                    <a:pt x="13545" y="372"/>
                    <a:pt x="13023" y="214"/>
                    <a:pt x="12460" y="115"/>
                  </a:cubicBezTo>
                  <a:cubicBezTo>
                    <a:pt x="11896" y="16"/>
                    <a:pt x="11291" y="-24"/>
                    <a:pt x="10685" y="16"/>
                  </a:cubicBezTo>
                  <a:cubicBezTo>
                    <a:pt x="10079" y="55"/>
                    <a:pt x="9474" y="174"/>
                    <a:pt x="8893" y="273"/>
                  </a:cubicBezTo>
                  <a:cubicBezTo>
                    <a:pt x="8313" y="372"/>
                    <a:pt x="7758" y="452"/>
                    <a:pt x="7236" y="531"/>
                  </a:cubicBezTo>
                  <a:cubicBezTo>
                    <a:pt x="6715" y="610"/>
                    <a:pt x="6227" y="689"/>
                    <a:pt x="5714" y="808"/>
                  </a:cubicBezTo>
                  <a:cubicBezTo>
                    <a:pt x="5201" y="927"/>
                    <a:pt x="4663" y="1086"/>
                    <a:pt x="4116" y="1343"/>
                  </a:cubicBezTo>
                  <a:cubicBezTo>
                    <a:pt x="3569" y="1601"/>
                    <a:pt x="3014" y="1958"/>
                    <a:pt x="2585" y="2255"/>
                  </a:cubicBezTo>
                  <a:cubicBezTo>
                    <a:pt x="2156" y="2552"/>
                    <a:pt x="1853" y="2790"/>
                    <a:pt x="1660" y="2929"/>
                  </a:cubicBezTo>
                  <a:cubicBezTo>
                    <a:pt x="1466" y="3067"/>
                    <a:pt x="1382" y="3107"/>
                    <a:pt x="1256" y="3365"/>
                  </a:cubicBezTo>
                  <a:cubicBezTo>
                    <a:pt x="1130" y="3622"/>
                    <a:pt x="962" y="4098"/>
                    <a:pt x="819" y="4732"/>
                  </a:cubicBezTo>
                  <a:cubicBezTo>
                    <a:pt x="676" y="5366"/>
                    <a:pt x="558" y="6159"/>
                    <a:pt x="440" y="7229"/>
                  </a:cubicBezTo>
                  <a:cubicBezTo>
                    <a:pt x="322" y="8299"/>
                    <a:pt x="205" y="9646"/>
                    <a:pt x="121" y="10994"/>
                  </a:cubicBezTo>
                  <a:cubicBezTo>
                    <a:pt x="36" y="12342"/>
                    <a:pt x="-14" y="13689"/>
                    <a:pt x="3" y="14977"/>
                  </a:cubicBezTo>
                  <a:cubicBezTo>
                    <a:pt x="20" y="16265"/>
                    <a:pt x="104" y="17494"/>
                    <a:pt x="238" y="18485"/>
                  </a:cubicBezTo>
                  <a:cubicBezTo>
                    <a:pt x="373" y="19475"/>
                    <a:pt x="558" y="20228"/>
                    <a:pt x="735" y="20704"/>
                  </a:cubicBezTo>
                  <a:cubicBezTo>
                    <a:pt x="911" y="21180"/>
                    <a:pt x="1079" y="21378"/>
                    <a:pt x="1248" y="21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5210063" y="3297866"/>
              <a:ext cx="120603" cy="213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235" fill="norm" stroke="1" extrusionOk="0">
                  <a:moveTo>
                    <a:pt x="21236" y="239"/>
                  </a:moveTo>
                  <a:cubicBezTo>
                    <a:pt x="16736" y="-15"/>
                    <a:pt x="12236" y="-269"/>
                    <a:pt x="8636" y="620"/>
                  </a:cubicBezTo>
                  <a:cubicBezTo>
                    <a:pt x="5036" y="1510"/>
                    <a:pt x="2336" y="3543"/>
                    <a:pt x="986" y="5449"/>
                  </a:cubicBezTo>
                  <a:cubicBezTo>
                    <a:pt x="-364" y="7355"/>
                    <a:pt x="-364" y="9133"/>
                    <a:pt x="1211" y="9769"/>
                  </a:cubicBezTo>
                  <a:cubicBezTo>
                    <a:pt x="2786" y="10404"/>
                    <a:pt x="5936" y="9896"/>
                    <a:pt x="8636" y="9769"/>
                  </a:cubicBezTo>
                  <a:cubicBezTo>
                    <a:pt x="11336" y="9642"/>
                    <a:pt x="13586" y="9896"/>
                    <a:pt x="15386" y="11166"/>
                  </a:cubicBezTo>
                  <a:cubicBezTo>
                    <a:pt x="17186" y="12437"/>
                    <a:pt x="18536" y="14724"/>
                    <a:pt x="18536" y="16503"/>
                  </a:cubicBezTo>
                  <a:cubicBezTo>
                    <a:pt x="18536" y="18282"/>
                    <a:pt x="17186" y="19552"/>
                    <a:pt x="14936" y="20315"/>
                  </a:cubicBezTo>
                  <a:cubicBezTo>
                    <a:pt x="12686" y="21077"/>
                    <a:pt x="9536" y="21331"/>
                    <a:pt x="6836" y="21204"/>
                  </a:cubicBezTo>
                  <a:cubicBezTo>
                    <a:pt x="4136" y="21077"/>
                    <a:pt x="1886" y="20569"/>
                    <a:pt x="2111" y="20187"/>
                  </a:cubicBezTo>
                  <a:cubicBezTo>
                    <a:pt x="2336" y="19806"/>
                    <a:pt x="5036" y="19552"/>
                    <a:pt x="6836" y="19298"/>
                  </a:cubicBezTo>
                  <a:cubicBezTo>
                    <a:pt x="8636" y="19044"/>
                    <a:pt x="9536" y="18790"/>
                    <a:pt x="10436" y="18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5546477" y="3595100"/>
              <a:ext cx="136864" cy="307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115" fill="norm" stroke="1" extrusionOk="0">
                  <a:moveTo>
                    <a:pt x="17821" y="3449"/>
                  </a:moveTo>
                  <a:cubicBezTo>
                    <a:pt x="17421" y="2571"/>
                    <a:pt x="17021" y="1693"/>
                    <a:pt x="16021" y="990"/>
                  </a:cubicBezTo>
                  <a:cubicBezTo>
                    <a:pt x="15021" y="288"/>
                    <a:pt x="13421" y="-239"/>
                    <a:pt x="11221" y="112"/>
                  </a:cubicBezTo>
                  <a:cubicBezTo>
                    <a:pt x="9021" y="463"/>
                    <a:pt x="6221" y="1693"/>
                    <a:pt x="4021" y="4151"/>
                  </a:cubicBezTo>
                  <a:cubicBezTo>
                    <a:pt x="1821" y="6610"/>
                    <a:pt x="221" y="10298"/>
                    <a:pt x="21" y="13195"/>
                  </a:cubicBezTo>
                  <a:cubicBezTo>
                    <a:pt x="-179" y="16093"/>
                    <a:pt x="1021" y="18200"/>
                    <a:pt x="3621" y="19517"/>
                  </a:cubicBezTo>
                  <a:cubicBezTo>
                    <a:pt x="6221" y="20834"/>
                    <a:pt x="10221" y="21361"/>
                    <a:pt x="13421" y="21010"/>
                  </a:cubicBezTo>
                  <a:cubicBezTo>
                    <a:pt x="16621" y="20659"/>
                    <a:pt x="19021" y="19429"/>
                    <a:pt x="21421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5783008" y="3637616"/>
              <a:ext cx="7668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5829010" y="3752619"/>
              <a:ext cx="191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6089002" y="3643818"/>
              <a:ext cx="133447" cy="447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90" fill="norm" stroke="1" extrusionOk="0">
                  <a:moveTo>
                    <a:pt x="1306" y="4489"/>
                  </a:moveTo>
                  <a:cubicBezTo>
                    <a:pt x="1706" y="7803"/>
                    <a:pt x="2106" y="11116"/>
                    <a:pt x="2506" y="13755"/>
                  </a:cubicBezTo>
                  <a:cubicBezTo>
                    <a:pt x="2906" y="16393"/>
                    <a:pt x="3306" y="18357"/>
                    <a:pt x="3506" y="19646"/>
                  </a:cubicBezTo>
                  <a:cubicBezTo>
                    <a:pt x="3706" y="20934"/>
                    <a:pt x="3706" y="21548"/>
                    <a:pt x="3306" y="21487"/>
                  </a:cubicBezTo>
                  <a:cubicBezTo>
                    <a:pt x="2906" y="21425"/>
                    <a:pt x="2106" y="20689"/>
                    <a:pt x="1306" y="18418"/>
                  </a:cubicBezTo>
                  <a:cubicBezTo>
                    <a:pt x="506" y="16148"/>
                    <a:pt x="-294" y="12343"/>
                    <a:pt x="106" y="9153"/>
                  </a:cubicBezTo>
                  <a:cubicBezTo>
                    <a:pt x="506" y="5962"/>
                    <a:pt x="2106" y="3384"/>
                    <a:pt x="3906" y="1912"/>
                  </a:cubicBezTo>
                  <a:cubicBezTo>
                    <a:pt x="5706" y="439"/>
                    <a:pt x="7706" y="71"/>
                    <a:pt x="9706" y="9"/>
                  </a:cubicBezTo>
                  <a:cubicBezTo>
                    <a:pt x="11706" y="-52"/>
                    <a:pt x="13706" y="193"/>
                    <a:pt x="15706" y="991"/>
                  </a:cubicBezTo>
                  <a:cubicBezTo>
                    <a:pt x="17706" y="1789"/>
                    <a:pt x="19706" y="3139"/>
                    <a:pt x="20506" y="4489"/>
                  </a:cubicBezTo>
                  <a:cubicBezTo>
                    <a:pt x="21306" y="5839"/>
                    <a:pt x="20906" y="7189"/>
                    <a:pt x="18706" y="8171"/>
                  </a:cubicBezTo>
                  <a:cubicBezTo>
                    <a:pt x="16506" y="9153"/>
                    <a:pt x="12506" y="9766"/>
                    <a:pt x="9506" y="10012"/>
                  </a:cubicBezTo>
                  <a:cubicBezTo>
                    <a:pt x="6506" y="10257"/>
                    <a:pt x="4506" y="10134"/>
                    <a:pt x="3106" y="9582"/>
                  </a:cubicBezTo>
                  <a:cubicBezTo>
                    <a:pt x="1706" y="9030"/>
                    <a:pt x="906" y="8048"/>
                    <a:pt x="106" y="7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6304354" y="3599282"/>
              <a:ext cx="111277" cy="25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36" fill="norm" stroke="1" extrusionOk="0">
                  <a:moveTo>
                    <a:pt x="2945" y="0"/>
                  </a:moveTo>
                  <a:cubicBezTo>
                    <a:pt x="7854" y="648"/>
                    <a:pt x="12764" y="1296"/>
                    <a:pt x="16200" y="3456"/>
                  </a:cubicBezTo>
                  <a:cubicBezTo>
                    <a:pt x="19636" y="5616"/>
                    <a:pt x="21600" y="9288"/>
                    <a:pt x="21355" y="12420"/>
                  </a:cubicBezTo>
                  <a:cubicBezTo>
                    <a:pt x="21109" y="15552"/>
                    <a:pt x="18655" y="18144"/>
                    <a:pt x="15464" y="19656"/>
                  </a:cubicBezTo>
                  <a:cubicBezTo>
                    <a:pt x="12273" y="21168"/>
                    <a:pt x="8345" y="21600"/>
                    <a:pt x="5645" y="21384"/>
                  </a:cubicBezTo>
                  <a:cubicBezTo>
                    <a:pt x="2945" y="21168"/>
                    <a:pt x="1473" y="20304"/>
                    <a:pt x="0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6457690" y="3373905"/>
              <a:ext cx="97677" cy="229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16" fill="norm" stroke="1" extrusionOk="0">
                  <a:moveTo>
                    <a:pt x="19938" y="2419"/>
                  </a:moveTo>
                  <a:cubicBezTo>
                    <a:pt x="18277" y="1470"/>
                    <a:pt x="16615" y="520"/>
                    <a:pt x="14400" y="164"/>
                  </a:cubicBezTo>
                  <a:cubicBezTo>
                    <a:pt x="12185" y="-192"/>
                    <a:pt x="9415" y="45"/>
                    <a:pt x="7477" y="757"/>
                  </a:cubicBezTo>
                  <a:cubicBezTo>
                    <a:pt x="5539" y="1470"/>
                    <a:pt x="4431" y="2656"/>
                    <a:pt x="4708" y="4318"/>
                  </a:cubicBezTo>
                  <a:cubicBezTo>
                    <a:pt x="4985" y="5979"/>
                    <a:pt x="6646" y="8116"/>
                    <a:pt x="9692" y="10133"/>
                  </a:cubicBezTo>
                  <a:cubicBezTo>
                    <a:pt x="12738" y="12151"/>
                    <a:pt x="17169" y="14050"/>
                    <a:pt x="19385" y="15711"/>
                  </a:cubicBezTo>
                  <a:cubicBezTo>
                    <a:pt x="21600" y="17373"/>
                    <a:pt x="21600" y="18797"/>
                    <a:pt x="20215" y="19746"/>
                  </a:cubicBezTo>
                  <a:cubicBezTo>
                    <a:pt x="18831" y="20696"/>
                    <a:pt x="16062" y="21171"/>
                    <a:pt x="13292" y="21289"/>
                  </a:cubicBezTo>
                  <a:cubicBezTo>
                    <a:pt x="10523" y="21408"/>
                    <a:pt x="7754" y="21171"/>
                    <a:pt x="5539" y="19984"/>
                  </a:cubicBezTo>
                  <a:cubicBezTo>
                    <a:pt x="3323" y="18797"/>
                    <a:pt x="1662" y="16661"/>
                    <a:pt x="0" y="14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6465357" y="3346277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68427" y="2201592"/>
              <a:ext cx="302111" cy="468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295" fill="norm" stroke="1" extrusionOk="0">
                  <a:moveTo>
                    <a:pt x="3436" y="802"/>
                  </a:moveTo>
                  <a:cubicBezTo>
                    <a:pt x="2896" y="1267"/>
                    <a:pt x="2356" y="1731"/>
                    <a:pt x="2446" y="2196"/>
                  </a:cubicBezTo>
                  <a:cubicBezTo>
                    <a:pt x="2536" y="2660"/>
                    <a:pt x="3256" y="3125"/>
                    <a:pt x="5056" y="3299"/>
                  </a:cubicBezTo>
                  <a:cubicBezTo>
                    <a:pt x="6856" y="3473"/>
                    <a:pt x="9736" y="3357"/>
                    <a:pt x="12166" y="3008"/>
                  </a:cubicBezTo>
                  <a:cubicBezTo>
                    <a:pt x="14596" y="2660"/>
                    <a:pt x="16576" y="2079"/>
                    <a:pt x="18196" y="1499"/>
                  </a:cubicBezTo>
                  <a:cubicBezTo>
                    <a:pt x="19816" y="918"/>
                    <a:pt x="21076" y="338"/>
                    <a:pt x="21256" y="105"/>
                  </a:cubicBezTo>
                  <a:cubicBezTo>
                    <a:pt x="21436" y="-127"/>
                    <a:pt x="20536" y="-11"/>
                    <a:pt x="18286" y="802"/>
                  </a:cubicBezTo>
                  <a:cubicBezTo>
                    <a:pt x="16036" y="1615"/>
                    <a:pt x="12436" y="3125"/>
                    <a:pt x="10276" y="4054"/>
                  </a:cubicBezTo>
                  <a:cubicBezTo>
                    <a:pt x="8116" y="4983"/>
                    <a:pt x="7396" y="5331"/>
                    <a:pt x="6766" y="5738"/>
                  </a:cubicBezTo>
                  <a:cubicBezTo>
                    <a:pt x="6136" y="6144"/>
                    <a:pt x="5596" y="6608"/>
                    <a:pt x="5596" y="7073"/>
                  </a:cubicBezTo>
                  <a:cubicBezTo>
                    <a:pt x="5596" y="7538"/>
                    <a:pt x="6136" y="8002"/>
                    <a:pt x="6946" y="8292"/>
                  </a:cubicBezTo>
                  <a:cubicBezTo>
                    <a:pt x="7756" y="8583"/>
                    <a:pt x="8836" y="8699"/>
                    <a:pt x="9646" y="8989"/>
                  </a:cubicBezTo>
                  <a:cubicBezTo>
                    <a:pt x="10456" y="9279"/>
                    <a:pt x="10996" y="9744"/>
                    <a:pt x="10996" y="10267"/>
                  </a:cubicBezTo>
                  <a:cubicBezTo>
                    <a:pt x="10996" y="10789"/>
                    <a:pt x="10456" y="11370"/>
                    <a:pt x="8836" y="12589"/>
                  </a:cubicBezTo>
                  <a:cubicBezTo>
                    <a:pt x="7216" y="13808"/>
                    <a:pt x="4516" y="15667"/>
                    <a:pt x="2896" y="16886"/>
                  </a:cubicBezTo>
                  <a:cubicBezTo>
                    <a:pt x="1276" y="18105"/>
                    <a:pt x="736" y="18686"/>
                    <a:pt x="376" y="19267"/>
                  </a:cubicBezTo>
                  <a:cubicBezTo>
                    <a:pt x="16" y="19847"/>
                    <a:pt x="-164" y="20428"/>
                    <a:pt x="196" y="20834"/>
                  </a:cubicBezTo>
                  <a:cubicBezTo>
                    <a:pt x="556" y="21241"/>
                    <a:pt x="1456" y="21473"/>
                    <a:pt x="4426" y="21125"/>
                  </a:cubicBezTo>
                  <a:cubicBezTo>
                    <a:pt x="7396" y="20776"/>
                    <a:pt x="12436" y="19847"/>
                    <a:pt x="15226" y="19208"/>
                  </a:cubicBezTo>
                  <a:cubicBezTo>
                    <a:pt x="18016" y="18570"/>
                    <a:pt x="18556" y="18221"/>
                    <a:pt x="19096" y="178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423888" y="2399205"/>
              <a:ext cx="329675" cy="1963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9" fill="norm" stroke="1" extrusionOk="0">
                  <a:moveTo>
                    <a:pt x="0" y="3714"/>
                  </a:moveTo>
                  <a:cubicBezTo>
                    <a:pt x="1842" y="6995"/>
                    <a:pt x="3684" y="10276"/>
                    <a:pt x="4605" y="12737"/>
                  </a:cubicBezTo>
                  <a:cubicBezTo>
                    <a:pt x="5526" y="15198"/>
                    <a:pt x="5526" y="16838"/>
                    <a:pt x="5274" y="18205"/>
                  </a:cubicBezTo>
                  <a:cubicBezTo>
                    <a:pt x="5023" y="19572"/>
                    <a:pt x="4521" y="20666"/>
                    <a:pt x="3851" y="20940"/>
                  </a:cubicBezTo>
                  <a:cubicBezTo>
                    <a:pt x="3181" y="21213"/>
                    <a:pt x="2344" y="20666"/>
                    <a:pt x="1926" y="19572"/>
                  </a:cubicBezTo>
                  <a:cubicBezTo>
                    <a:pt x="1507" y="18479"/>
                    <a:pt x="1507" y="16838"/>
                    <a:pt x="2512" y="13694"/>
                  </a:cubicBezTo>
                  <a:cubicBezTo>
                    <a:pt x="3516" y="10550"/>
                    <a:pt x="5526" y="5902"/>
                    <a:pt x="6949" y="3167"/>
                  </a:cubicBezTo>
                  <a:cubicBezTo>
                    <a:pt x="8372" y="433"/>
                    <a:pt x="9209" y="-387"/>
                    <a:pt x="9460" y="160"/>
                  </a:cubicBezTo>
                  <a:cubicBezTo>
                    <a:pt x="9712" y="707"/>
                    <a:pt x="9377" y="2621"/>
                    <a:pt x="8958" y="4398"/>
                  </a:cubicBezTo>
                  <a:cubicBezTo>
                    <a:pt x="8540" y="6175"/>
                    <a:pt x="8037" y="7816"/>
                    <a:pt x="8372" y="9593"/>
                  </a:cubicBezTo>
                  <a:cubicBezTo>
                    <a:pt x="8707" y="11370"/>
                    <a:pt x="9879" y="13284"/>
                    <a:pt x="12223" y="13557"/>
                  </a:cubicBezTo>
                  <a:cubicBezTo>
                    <a:pt x="14567" y="13831"/>
                    <a:pt x="18084" y="12464"/>
                    <a:pt x="21600" y="110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974424" y="2226918"/>
              <a:ext cx="16811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3185"/>
                    <a:pt x="-1303" y="6369"/>
                    <a:pt x="240" y="9969"/>
                  </a:cubicBezTo>
                  <a:cubicBezTo>
                    <a:pt x="1783" y="13569"/>
                    <a:pt x="11040" y="1758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224550" y="2732929"/>
              <a:ext cx="61334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90" y="17432"/>
                    <a:pt x="5580" y="13263"/>
                    <a:pt x="8550" y="10042"/>
                  </a:cubicBezTo>
                  <a:cubicBezTo>
                    <a:pt x="11520" y="6821"/>
                    <a:pt x="14670" y="4547"/>
                    <a:pt x="16875" y="3032"/>
                  </a:cubicBezTo>
                  <a:cubicBezTo>
                    <a:pt x="19080" y="1516"/>
                    <a:pt x="20340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460856" y="2725262"/>
              <a:ext cx="446043" cy="144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409" fill="norm" stroke="1" extrusionOk="0">
                  <a:moveTo>
                    <a:pt x="5621" y="13642"/>
                  </a:moveTo>
                  <a:cubicBezTo>
                    <a:pt x="4140" y="15537"/>
                    <a:pt x="2658" y="17432"/>
                    <a:pt x="1609" y="18758"/>
                  </a:cubicBezTo>
                  <a:cubicBezTo>
                    <a:pt x="560" y="20084"/>
                    <a:pt x="-57" y="20842"/>
                    <a:pt x="5" y="21221"/>
                  </a:cubicBezTo>
                  <a:cubicBezTo>
                    <a:pt x="66" y="21600"/>
                    <a:pt x="807" y="21600"/>
                    <a:pt x="3276" y="19326"/>
                  </a:cubicBezTo>
                  <a:cubicBezTo>
                    <a:pt x="5744" y="17053"/>
                    <a:pt x="9941" y="12505"/>
                    <a:pt x="13273" y="8905"/>
                  </a:cubicBezTo>
                  <a:cubicBezTo>
                    <a:pt x="16606" y="5305"/>
                    <a:pt x="19074" y="2653"/>
                    <a:pt x="21543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1134348" y="2377523"/>
              <a:ext cx="25557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21600" y="1358"/>
                  </a:moveTo>
                  <a:cubicBezTo>
                    <a:pt x="10800" y="88"/>
                    <a:pt x="0" y="-1183"/>
                    <a:pt x="0" y="1993"/>
                  </a:cubicBezTo>
                  <a:cubicBezTo>
                    <a:pt x="0" y="5170"/>
                    <a:pt x="10800" y="12793"/>
                    <a:pt x="21600" y="20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1159904" y="2579592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9325089" y="2858154"/>
              <a:ext cx="3266074" cy="197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9" y="21460"/>
                    <a:pt x="777" y="21321"/>
                    <a:pt x="1149" y="21167"/>
                  </a:cubicBezTo>
                  <a:cubicBezTo>
                    <a:pt x="1521" y="21013"/>
                    <a:pt x="1876" y="20846"/>
                    <a:pt x="2180" y="20678"/>
                  </a:cubicBezTo>
                  <a:cubicBezTo>
                    <a:pt x="2485" y="20510"/>
                    <a:pt x="2738" y="20343"/>
                    <a:pt x="3076" y="20007"/>
                  </a:cubicBezTo>
                  <a:cubicBezTo>
                    <a:pt x="3414" y="19672"/>
                    <a:pt x="3837" y="19169"/>
                    <a:pt x="4175" y="18750"/>
                  </a:cubicBezTo>
                  <a:cubicBezTo>
                    <a:pt x="4513" y="18331"/>
                    <a:pt x="4766" y="17995"/>
                    <a:pt x="5045" y="17576"/>
                  </a:cubicBezTo>
                  <a:cubicBezTo>
                    <a:pt x="5324" y="17157"/>
                    <a:pt x="5628" y="16654"/>
                    <a:pt x="5899" y="16109"/>
                  </a:cubicBezTo>
                  <a:cubicBezTo>
                    <a:pt x="6169" y="15564"/>
                    <a:pt x="6406" y="14977"/>
                    <a:pt x="6608" y="14419"/>
                  </a:cubicBezTo>
                  <a:cubicBezTo>
                    <a:pt x="6811" y="13860"/>
                    <a:pt x="6980" y="13329"/>
                    <a:pt x="7141" y="12854"/>
                  </a:cubicBezTo>
                  <a:cubicBezTo>
                    <a:pt x="7301" y="12379"/>
                    <a:pt x="7454" y="11960"/>
                    <a:pt x="7656" y="11387"/>
                  </a:cubicBezTo>
                  <a:cubicBezTo>
                    <a:pt x="7859" y="10814"/>
                    <a:pt x="8113" y="10087"/>
                    <a:pt x="8315" y="9473"/>
                  </a:cubicBezTo>
                  <a:cubicBezTo>
                    <a:pt x="8518" y="8858"/>
                    <a:pt x="8670" y="8355"/>
                    <a:pt x="8831" y="7824"/>
                  </a:cubicBezTo>
                  <a:cubicBezTo>
                    <a:pt x="8992" y="7293"/>
                    <a:pt x="9161" y="6734"/>
                    <a:pt x="9346" y="6147"/>
                  </a:cubicBezTo>
                  <a:cubicBezTo>
                    <a:pt x="9532" y="5561"/>
                    <a:pt x="9735" y="4946"/>
                    <a:pt x="9938" y="4359"/>
                  </a:cubicBezTo>
                  <a:cubicBezTo>
                    <a:pt x="10141" y="3772"/>
                    <a:pt x="10344" y="3213"/>
                    <a:pt x="10580" y="2697"/>
                  </a:cubicBezTo>
                  <a:cubicBezTo>
                    <a:pt x="10817" y="2180"/>
                    <a:pt x="11087" y="1705"/>
                    <a:pt x="11324" y="1299"/>
                  </a:cubicBezTo>
                  <a:cubicBezTo>
                    <a:pt x="11561" y="894"/>
                    <a:pt x="11763" y="559"/>
                    <a:pt x="12000" y="335"/>
                  </a:cubicBezTo>
                  <a:cubicBezTo>
                    <a:pt x="12237" y="112"/>
                    <a:pt x="12507" y="0"/>
                    <a:pt x="12777" y="0"/>
                  </a:cubicBezTo>
                  <a:cubicBezTo>
                    <a:pt x="13048" y="0"/>
                    <a:pt x="13318" y="112"/>
                    <a:pt x="13513" y="265"/>
                  </a:cubicBezTo>
                  <a:cubicBezTo>
                    <a:pt x="13707" y="419"/>
                    <a:pt x="13825" y="615"/>
                    <a:pt x="13935" y="824"/>
                  </a:cubicBezTo>
                  <a:cubicBezTo>
                    <a:pt x="14045" y="1034"/>
                    <a:pt x="14146" y="1257"/>
                    <a:pt x="14239" y="1607"/>
                  </a:cubicBezTo>
                  <a:cubicBezTo>
                    <a:pt x="14332" y="1956"/>
                    <a:pt x="14417" y="2431"/>
                    <a:pt x="14476" y="2808"/>
                  </a:cubicBezTo>
                  <a:cubicBezTo>
                    <a:pt x="14535" y="3186"/>
                    <a:pt x="14569" y="3465"/>
                    <a:pt x="14611" y="3828"/>
                  </a:cubicBezTo>
                  <a:cubicBezTo>
                    <a:pt x="14654" y="4191"/>
                    <a:pt x="14704" y="4639"/>
                    <a:pt x="14763" y="5183"/>
                  </a:cubicBezTo>
                  <a:cubicBezTo>
                    <a:pt x="14823" y="5728"/>
                    <a:pt x="14890" y="6371"/>
                    <a:pt x="14975" y="7056"/>
                  </a:cubicBezTo>
                  <a:cubicBezTo>
                    <a:pt x="15059" y="7740"/>
                    <a:pt x="15161" y="8467"/>
                    <a:pt x="15296" y="9193"/>
                  </a:cubicBezTo>
                  <a:cubicBezTo>
                    <a:pt x="15431" y="9920"/>
                    <a:pt x="15600" y="10646"/>
                    <a:pt x="15769" y="11289"/>
                  </a:cubicBezTo>
                  <a:cubicBezTo>
                    <a:pt x="15938" y="11932"/>
                    <a:pt x="16107" y="12491"/>
                    <a:pt x="16310" y="13077"/>
                  </a:cubicBezTo>
                  <a:cubicBezTo>
                    <a:pt x="16513" y="13664"/>
                    <a:pt x="16749" y="14279"/>
                    <a:pt x="16927" y="14782"/>
                  </a:cubicBezTo>
                  <a:cubicBezTo>
                    <a:pt x="17104" y="15285"/>
                    <a:pt x="17223" y="15676"/>
                    <a:pt x="17341" y="15983"/>
                  </a:cubicBezTo>
                  <a:cubicBezTo>
                    <a:pt x="17459" y="16291"/>
                    <a:pt x="17577" y="16514"/>
                    <a:pt x="17738" y="16822"/>
                  </a:cubicBezTo>
                  <a:cubicBezTo>
                    <a:pt x="17899" y="17129"/>
                    <a:pt x="18101" y="17520"/>
                    <a:pt x="18296" y="17856"/>
                  </a:cubicBezTo>
                  <a:cubicBezTo>
                    <a:pt x="18490" y="18191"/>
                    <a:pt x="18676" y="18470"/>
                    <a:pt x="18896" y="18792"/>
                  </a:cubicBezTo>
                  <a:cubicBezTo>
                    <a:pt x="19115" y="19113"/>
                    <a:pt x="19369" y="19476"/>
                    <a:pt x="19648" y="19812"/>
                  </a:cubicBezTo>
                  <a:cubicBezTo>
                    <a:pt x="19927" y="20147"/>
                    <a:pt x="20231" y="20454"/>
                    <a:pt x="20510" y="20720"/>
                  </a:cubicBezTo>
                  <a:cubicBezTo>
                    <a:pt x="20789" y="20985"/>
                    <a:pt x="21042" y="21209"/>
                    <a:pt x="21220" y="21349"/>
                  </a:cubicBezTo>
                  <a:cubicBezTo>
                    <a:pt x="21397" y="21488"/>
                    <a:pt x="21499" y="2154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11188130" y="2970601"/>
              <a:ext cx="766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11142129" y="3353943"/>
              <a:ext cx="46002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221"/>
                    <a:pt x="12000" y="8441"/>
                    <a:pt x="8400" y="12041"/>
                  </a:cubicBezTo>
                  <a:cubicBezTo>
                    <a:pt x="4800" y="15641"/>
                    <a:pt x="2400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11073128" y="3913623"/>
              <a:ext cx="230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11027127" y="4350632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10981126" y="4764642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18595" y="5111480"/>
              <a:ext cx="313608" cy="379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98" fill="norm" stroke="1" extrusionOk="0">
                  <a:moveTo>
                    <a:pt x="10297" y="2489"/>
                  </a:moveTo>
                  <a:cubicBezTo>
                    <a:pt x="8914" y="2201"/>
                    <a:pt x="7532" y="1913"/>
                    <a:pt x="7273" y="1913"/>
                  </a:cubicBezTo>
                  <a:cubicBezTo>
                    <a:pt x="7014" y="1913"/>
                    <a:pt x="7878" y="2201"/>
                    <a:pt x="10124" y="2129"/>
                  </a:cubicBezTo>
                  <a:cubicBezTo>
                    <a:pt x="12370" y="2057"/>
                    <a:pt x="15999" y="1625"/>
                    <a:pt x="18246" y="1193"/>
                  </a:cubicBezTo>
                  <a:cubicBezTo>
                    <a:pt x="20492" y="761"/>
                    <a:pt x="21356" y="329"/>
                    <a:pt x="21183" y="113"/>
                  </a:cubicBezTo>
                  <a:cubicBezTo>
                    <a:pt x="21010" y="-103"/>
                    <a:pt x="19801" y="-103"/>
                    <a:pt x="17036" y="977"/>
                  </a:cubicBezTo>
                  <a:cubicBezTo>
                    <a:pt x="14271" y="2057"/>
                    <a:pt x="9951" y="4217"/>
                    <a:pt x="7532" y="5585"/>
                  </a:cubicBezTo>
                  <a:cubicBezTo>
                    <a:pt x="5113" y="6953"/>
                    <a:pt x="4594" y="7529"/>
                    <a:pt x="4422" y="8177"/>
                  </a:cubicBezTo>
                  <a:cubicBezTo>
                    <a:pt x="4249" y="8825"/>
                    <a:pt x="4422" y="9545"/>
                    <a:pt x="5718" y="9977"/>
                  </a:cubicBezTo>
                  <a:cubicBezTo>
                    <a:pt x="7014" y="10409"/>
                    <a:pt x="9433" y="10553"/>
                    <a:pt x="11161" y="10625"/>
                  </a:cubicBezTo>
                  <a:cubicBezTo>
                    <a:pt x="12889" y="10697"/>
                    <a:pt x="13926" y="10697"/>
                    <a:pt x="14185" y="10985"/>
                  </a:cubicBezTo>
                  <a:cubicBezTo>
                    <a:pt x="14444" y="11273"/>
                    <a:pt x="13926" y="11849"/>
                    <a:pt x="12111" y="12929"/>
                  </a:cubicBezTo>
                  <a:cubicBezTo>
                    <a:pt x="10297" y="14009"/>
                    <a:pt x="7186" y="15593"/>
                    <a:pt x="5026" y="16745"/>
                  </a:cubicBezTo>
                  <a:cubicBezTo>
                    <a:pt x="2866" y="17897"/>
                    <a:pt x="1657" y="18617"/>
                    <a:pt x="879" y="19337"/>
                  </a:cubicBezTo>
                  <a:cubicBezTo>
                    <a:pt x="102" y="20057"/>
                    <a:pt x="-244" y="20777"/>
                    <a:pt x="188" y="21137"/>
                  </a:cubicBezTo>
                  <a:cubicBezTo>
                    <a:pt x="620" y="21497"/>
                    <a:pt x="1830" y="21497"/>
                    <a:pt x="4681" y="21065"/>
                  </a:cubicBezTo>
                  <a:cubicBezTo>
                    <a:pt x="7532" y="20633"/>
                    <a:pt x="12025" y="19769"/>
                    <a:pt x="16518" y="1890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324219" y="5294791"/>
              <a:ext cx="314341" cy="20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2" fill="norm" stroke="1" extrusionOk="0">
                  <a:moveTo>
                    <a:pt x="0" y="1481"/>
                  </a:moveTo>
                  <a:cubicBezTo>
                    <a:pt x="878" y="681"/>
                    <a:pt x="1756" y="-119"/>
                    <a:pt x="2722" y="14"/>
                  </a:cubicBezTo>
                  <a:cubicBezTo>
                    <a:pt x="3688" y="148"/>
                    <a:pt x="4741" y="1214"/>
                    <a:pt x="5005" y="4681"/>
                  </a:cubicBezTo>
                  <a:cubicBezTo>
                    <a:pt x="5268" y="8148"/>
                    <a:pt x="4741" y="14014"/>
                    <a:pt x="4127" y="17348"/>
                  </a:cubicBezTo>
                  <a:cubicBezTo>
                    <a:pt x="3512" y="20681"/>
                    <a:pt x="2810" y="21481"/>
                    <a:pt x="2459" y="21214"/>
                  </a:cubicBezTo>
                  <a:cubicBezTo>
                    <a:pt x="2107" y="20948"/>
                    <a:pt x="2107" y="19614"/>
                    <a:pt x="3512" y="16548"/>
                  </a:cubicBezTo>
                  <a:cubicBezTo>
                    <a:pt x="4917" y="13481"/>
                    <a:pt x="7727" y="8681"/>
                    <a:pt x="9483" y="5881"/>
                  </a:cubicBezTo>
                  <a:cubicBezTo>
                    <a:pt x="11239" y="3081"/>
                    <a:pt x="11941" y="2281"/>
                    <a:pt x="11854" y="2281"/>
                  </a:cubicBezTo>
                  <a:cubicBezTo>
                    <a:pt x="11766" y="2281"/>
                    <a:pt x="10888" y="3081"/>
                    <a:pt x="10361" y="4681"/>
                  </a:cubicBezTo>
                  <a:cubicBezTo>
                    <a:pt x="9834" y="6281"/>
                    <a:pt x="9659" y="8681"/>
                    <a:pt x="11590" y="10281"/>
                  </a:cubicBezTo>
                  <a:cubicBezTo>
                    <a:pt x="13522" y="11881"/>
                    <a:pt x="17561" y="12681"/>
                    <a:pt x="21600" y="134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891565" y="5088642"/>
              <a:ext cx="260673" cy="303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0" y="2560"/>
                  </a:moveTo>
                  <a:cubicBezTo>
                    <a:pt x="424" y="1660"/>
                    <a:pt x="847" y="760"/>
                    <a:pt x="1588" y="310"/>
                  </a:cubicBezTo>
                  <a:cubicBezTo>
                    <a:pt x="2329" y="-140"/>
                    <a:pt x="3388" y="-140"/>
                    <a:pt x="4871" y="580"/>
                  </a:cubicBezTo>
                  <a:cubicBezTo>
                    <a:pt x="6353" y="1300"/>
                    <a:pt x="8259" y="2740"/>
                    <a:pt x="8682" y="4990"/>
                  </a:cubicBezTo>
                  <a:cubicBezTo>
                    <a:pt x="9106" y="7240"/>
                    <a:pt x="8047" y="10300"/>
                    <a:pt x="6671" y="12730"/>
                  </a:cubicBezTo>
                  <a:cubicBezTo>
                    <a:pt x="5294" y="15160"/>
                    <a:pt x="3600" y="16960"/>
                    <a:pt x="2541" y="18310"/>
                  </a:cubicBezTo>
                  <a:cubicBezTo>
                    <a:pt x="1482" y="19660"/>
                    <a:pt x="1059" y="20560"/>
                    <a:pt x="1482" y="21010"/>
                  </a:cubicBezTo>
                  <a:cubicBezTo>
                    <a:pt x="1906" y="21460"/>
                    <a:pt x="3176" y="21460"/>
                    <a:pt x="6671" y="21280"/>
                  </a:cubicBezTo>
                  <a:cubicBezTo>
                    <a:pt x="10165" y="21100"/>
                    <a:pt x="15882" y="20740"/>
                    <a:pt x="21600" y="203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63546" y="5587549"/>
              <a:ext cx="751351" cy="112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35" y="18655"/>
                    <a:pt x="1469" y="15709"/>
                    <a:pt x="3269" y="12273"/>
                  </a:cubicBezTo>
                  <a:cubicBezTo>
                    <a:pt x="5069" y="8836"/>
                    <a:pt x="7935" y="4909"/>
                    <a:pt x="10837" y="2700"/>
                  </a:cubicBezTo>
                  <a:cubicBezTo>
                    <a:pt x="13739" y="491"/>
                    <a:pt x="16678" y="0"/>
                    <a:pt x="18478" y="0"/>
                  </a:cubicBezTo>
                  <a:cubicBezTo>
                    <a:pt x="20278" y="0"/>
                    <a:pt x="20939" y="491"/>
                    <a:pt x="21600" y="9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561891" y="5569660"/>
              <a:ext cx="37567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90" y="15671"/>
                    <a:pt x="10580" y="9741"/>
                    <a:pt x="14180" y="6141"/>
                  </a:cubicBezTo>
                  <a:cubicBezTo>
                    <a:pt x="17780" y="2541"/>
                    <a:pt x="1969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1251906" y="5185989"/>
              <a:ext cx="34842" cy="6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0928" fill="norm" stroke="1" extrusionOk="0">
                  <a:moveTo>
                    <a:pt x="18514" y="7042"/>
                  </a:moveTo>
                  <a:cubicBezTo>
                    <a:pt x="20057" y="3185"/>
                    <a:pt x="21600" y="-672"/>
                    <a:pt x="20829" y="99"/>
                  </a:cubicBezTo>
                  <a:cubicBezTo>
                    <a:pt x="20057" y="871"/>
                    <a:pt x="16971" y="6271"/>
                    <a:pt x="13114" y="10514"/>
                  </a:cubicBezTo>
                  <a:cubicBezTo>
                    <a:pt x="9257" y="14757"/>
                    <a:pt x="4629" y="17842"/>
                    <a:pt x="0" y="209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1213572" y="5354989"/>
              <a:ext cx="2300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2319657" y="5058890"/>
              <a:ext cx="227946" cy="51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24" fill="norm" stroke="1" extrusionOk="0">
                  <a:moveTo>
                    <a:pt x="2687" y="4645"/>
                  </a:moveTo>
                  <a:cubicBezTo>
                    <a:pt x="2687" y="8139"/>
                    <a:pt x="2687" y="11633"/>
                    <a:pt x="2687" y="13645"/>
                  </a:cubicBezTo>
                  <a:cubicBezTo>
                    <a:pt x="2687" y="15656"/>
                    <a:pt x="2687" y="16186"/>
                    <a:pt x="2687" y="16715"/>
                  </a:cubicBezTo>
                  <a:cubicBezTo>
                    <a:pt x="2687" y="17245"/>
                    <a:pt x="2687" y="17774"/>
                    <a:pt x="2687" y="18409"/>
                  </a:cubicBezTo>
                  <a:cubicBezTo>
                    <a:pt x="2687" y="19045"/>
                    <a:pt x="2687" y="19786"/>
                    <a:pt x="2567" y="19892"/>
                  </a:cubicBezTo>
                  <a:cubicBezTo>
                    <a:pt x="2447" y="19998"/>
                    <a:pt x="2207" y="19468"/>
                    <a:pt x="1847" y="17086"/>
                  </a:cubicBezTo>
                  <a:cubicBezTo>
                    <a:pt x="1487" y="14704"/>
                    <a:pt x="1007" y="10468"/>
                    <a:pt x="1367" y="7398"/>
                  </a:cubicBezTo>
                  <a:cubicBezTo>
                    <a:pt x="1727" y="4327"/>
                    <a:pt x="2927" y="2421"/>
                    <a:pt x="4727" y="1309"/>
                  </a:cubicBezTo>
                  <a:cubicBezTo>
                    <a:pt x="6527" y="198"/>
                    <a:pt x="8927" y="-120"/>
                    <a:pt x="11327" y="39"/>
                  </a:cubicBezTo>
                  <a:cubicBezTo>
                    <a:pt x="13727" y="198"/>
                    <a:pt x="16127" y="833"/>
                    <a:pt x="18047" y="2421"/>
                  </a:cubicBezTo>
                  <a:cubicBezTo>
                    <a:pt x="19967" y="4009"/>
                    <a:pt x="21407" y="6551"/>
                    <a:pt x="21407" y="9145"/>
                  </a:cubicBezTo>
                  <a:cubicBezTo>
                    <a:pt x="21407" y="11739"/>
                    <a:pt x="19967" y="14386"/>
                    <a:pt x="17327" y="16451"/>
                  </a:cubicBezTo>
                  <a:cubicBezTo>
                    <a:pt x="14687" y="18515"/>
                    <a:pt x="10847" y="19998"/>
                    <a:pt x="8207" y="20739"/>
                  </a:cubicBezTo>
                  <a:cubicBezTo>
                    <a:pt x="5567" y="21480"/>
                    <a:pt x="4127" y="21480"/>
                    <a:pt x="2807" y="21374"/>
                  </a:cubicBezTo>
                  <a:cubicBezTo>
                    <a:pt x="1487" y="21268"/>
                    <a:pt x="287" y="21056"/>
                    <a:pt x="47" y="20739"/>
                  </a:cubicBezTo>
                  <a:cubicBezTo>
                    <a:pt x="-193" y="20421"/>
                    <a:pt x="527" y="19998"/>
                    <a:pt x="1487" y="19627"/>
                  </a:cubicBezTo>
                  <a:cubicBezTo>
                    <a:pt x="2447" y="19256"/>
                    <a:pt x="3647" y="18939"/>
                    <a:pt x="4847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2731606" y="5255319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2708606" y="5462324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3130282" y="5065049"/>
              <a:ext cx="251349" cy="4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1532" fill="norm" stroke="1" extrusionOk="0">
                  <a:moveTo>
                    <a:pt x="0" y="2539"/>
                  </a:moveTo>
                  <a:cubicBezTo>
                    <a:pt x="3927" y="1670"/>
                    <a:pt x="7855" y="801"/>
                    <a:pt x="11018" y="366"/>
                  </a:cubicBezTo>
                  <a:cubicBezTo>
                    <a:pt x="14182" y="-68"/>
                    <a:pt x="16582" y="-68"/>
                    <a:pt x="18218" y="118"/>
                  </a:cubicBezTo>
                  <a:cubicBezTo>
                    <a:pt x="19855" y="304"/>
                    <a:pt x="20727" y="677"/>
                    <a:pt x="21164" y="1546"/>
                  </a:cubicBezTo>
                  <a:cubicBezTo>
                    <a:pt x="21600" y="2415"/>
                    <a:pt x="21600" y="3780"/>
                    <a:pt x="20836" y="6263"/>
                  </a:cubicBezTo>
                  <a:cubicBezTo>
                    <a:pt x="20073" y="8746"/>
                    <a:pt x="18545" y="12346"/>
                    <a:pt x="17564" y="15077"/>
                  </a:cubicBezTo>
                  <a:cubicBezTo>
                    <a:pt x="16582" y="17808"/>
                    <a:pt x="16145" y="19670"/>
                    <a:pt x="15709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3229951" y="5293654"/>
              <a:ext cx="214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7100"/>
                    <a:pt x="10800" y="12600"/>
                    <a:pt x="14400" y="9000"/>
                  </a:cubicBezTo>
                  <a:cubicBezTo>
                    <a:pt x="18000" y="5400"/>
                    <a:pt x="198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3590292" y="5178651"/>
              <a:ext cx="3066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908"/>
                    <a:pt x="10800" y="11815"/>
                    <a:pt x="7200" y="15415"/>
                  </a:cubicBezTo>
                  <a:cubicBezTo>
                    <a:pt x="3600" y="19015"/>
                    <a:pt x="1800" y="203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3572008" y="5215620"/>
              <a:ext cx="232957" cy="254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99" fill="norm" stroke="1" extrusionOk="0">
                  <a:moveTo>
                    <a:pt x="272" y="15667"/>
                  </a:moveTo>
                  <a:cubicBezTo>
                    <a:pt x="37" y="14587"/>
                    <a:pt x="-198" y="13507"/>
                    <a:pt x="272" y="12859"/>
                  </a:cubicBezTo>
                  <a:cubicBezTo>
                    <a:pt x="741" y="12211"/>
                    <a:pt x="1915" y="11995"/>
                    <a:pt x="5085" y="10267"/>
                  </a:cubicBezTo>
                  <a:cubicBezTo>
                    <a:pt x="8254" y="8539"/>
                    <a:pt x="13419" y="5299"/>
                    <a:pt x="16354" y="3139"/>
                  </a:cubicBezTo>
                  <a:cubicBezTo>
                    <a:pt x="19289" y="979"/>
                    <a:pt x="19993" y="-101"/>
                    <a:pt x="20111" y="7"/>
                  </a:cubicBezTo>
                  <a:cubicBezTo>
                    <a:pt x="20228" y="115"/>
                    <a:pt x="19759" y="1411"/>
                    <a:pt x="19406" y="4003"/>
                  </a:cubicBezTo>
                  <a:cubicBezTo>
                    <a:pt x="19054" y="6595"/>
                    <a:pt x="18819" y="10483"/>
                    <a:pt x="19172" y="13615"/>
                  </a:cubicBezTo>
                  <a:cubicBezTo>
                    <a:pt x="19524" y="16747"/>
                    <a:pt x="20463" y="19123"/>
                    <a:pt x="21402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3835631" y="5439324"/>
              <a:ext cx="4855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19440" y="0"/>
                  </a:moveTo>
                  <a:cubicBezTo>
                    <a:pt x="20520" y="4114"/>
                    <a:pt x="21600" y="8229"/>
                    <a:pt x="18360" y="11829"/>
                  </a:cubicBezTo>
                  <a:cubicBezTo>
                    <a:pt x="15120" y="15429"/>
                    <a:pt x="7560" y="185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4326309" y="5160366"/>
              <a:ext cx="145995" cy="327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458" fill="norm" stroke="1" extrusionOk="0">
                  <a:moveTo>
                    <a:pt x="2234" y="3709"/>
                  </a:moveTo>
                  <a:cubicBezTo>
                    <a:pt x="2607" y="2872"/>
                    <a:pt x="2979" y="2035"/>
                    <a:pt x="4283" y="1281"/>
                  </a:cubicBezTo>
                  <a:cubicBezTo>
                    <a:pt x="5586" y="528"/>
                    <a:pt x="7821" y="-142"/>
                    <a:pt x="10428" y="25"/>
                  </a:cubicBezTo>
                  <a:cubicBezTo>
                    <a:pt x="13034" y="193"/>
                    <a:pt x="16014" y="1198"/>
                    <a:pt x="16200" y="3039"/>
                  </a:cubicBezTo>
                  <a:cubicBezTo>
                    <a:pt x="16386" y="4881"/>
                    <a:pt x="13779" y="7560"/>
                    <a:pt x="11545" y="9067"/>
                  </a:cubicBezTo>
                  <a:cubicBezTo>
                    <a:pt x="9310" y="10574"/>
                    <a:pt x="7448" y="10909"/>
                    <a:pt x="8193" y="11077"/>
                  </a:cubicBezTo>
                  <a:cubicBezTo>
                    <a:pt x="8938" y="11244"/>
                    <a:pt x="12290" y="11244"/>
                    <a:pt x="15269" y="11746"/>
                  </a:cubicBezTo>
                  <a:cubicBezTo>
                    <a:pt x="18248" y="12249"/>
                    <a:pt x="20855" y="13253"/>
                    <a:pt x="21228" y="14844"/>
                  </a:cubicBezTo>
                  <a:cubicBezTo>
                    <a:pt x="21600" y="16435"/>
                    <a:pt x="19738" y="18611"/>
                    <a:pt x="16759" y="19867"/>
                  </a:cubicBezTo>
                  <a:cubicBezTo>
                    <a:pt x="13779" y="21123"/>
                    <a:pt x="9683" y="21458"/>
                    <a:pt x="6703" y="21458"/>
                  </a:cubicBezTo>
                  <a:cubicBezTo>
                    <a:pt x="3724" y="21458"/>
                    <a:pt x="1862" y="21123"/>
                    <a:pt x="931" y="20453"/>
                  </a:cubicBezTo>
                  <a:cubicBezTo>
                    <a:pt x="0" y="19784"/>
                    <a:pt x="0" y="18779"/>
                    <a:pt x="0" y="17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4640649" y="5193985"/>
              <a:ext cx="2368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2724"/>
                    <a:pt x="21600" y="5449"/>
                    <a:pt x="19440" y="9049"/>
                  </a:cubicBezTo>
                  <a:cubicBezTo>
                    <a:pt x="17280" y="12649"/>
                    <a:pt x="8640" y="171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4510313" y="5155651"/>
              <a:ext cx="345009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7600"/>
                    <a:pt x="3840" y="13600"/>
                    <a:pt x="7440" y="10000"/>
                  </a:cubicBezTo>
                  <a:cubicBezTo>
                    <a:pt x="11040" y="6400"/>
                    <a:pt x="1632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2003276" y="5964903"/>
              <a:ext cx="206986" cy="49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75" fill="norm" stroke="1" extrusionOk="0">
                  <a:moveTo>
                    <a:pt x="19755" y="821"/>
                  </a:moveTo>
                  <a:cubicBezTo>
                    <a:pt x="18701" y="486"/>
                    <a:pt x="17647" y="150"/>
                    <a:pt x="16330" y="38"/>
                  </a:cubicBezTo>
                  <a:cubicBezTo>
                    <a:pt x="15013" y="-74"/>
                    <a:pt x="13433" y="38"/>
                    <a:pt x="11984" y="653"/>
                  </a:cubicBezTo>
                  <a:cubicBezTo>
                    <a:pt x="10535" y="1269"/>
                    <a:pt x="9218" y="2388"/>
                    <a:pt x="8955" y="4906"/>
                  </a:cubicBezTo>
                  <a:cubicBezTo>
                    <a:pt x="8691" y="7424"/>
                    <a:pt x="9481" y="11342"/>
                    <a:pt x="10140" y="14139"/>
                  </a:cubicBezTo>
                  <a:cubicBezTo>
                    <a:pt x="10798" y="16937"/>
                    <a:pt x="11325" y="18616"/>
                    <a:pt x="11457" y="19735"/>
                  </a:cubicBezTo>
                  <a:cubicBezTo>
                    <a:pt x="11589" y="20854"/>
                    <a:pt x="11325" y="21414"/>
                    <a:pt x="10403" y="21470"/>
                  </a:cubicBezTo>
                  <a:cubicBezTo>
                    <a:pt x="9481" y="21526"/>
                    <a:pt x="7901" y="21078"/>
                    <a:pt x="6189" y="20295"/>
                  </a:cubicBezTo>
                  <a:cubicBezTo>
                    <a:pt x="4476" y="19511"/>
                    <a:pt x="2633" y="18392"/>
                    <a:pt x="1447" y="17497"/>
                  </a:cubicBezTo>
                  <a:cubicBezTo>
                    <a:pt x="262" y="16602"/>
                    <a:pt x="-265" y="15930"/>
                    <a:pt x="130" y="15427"/>
                  </a:cubicBezTo>
                  <a:cubicBezTo>
                    <a:pt x="525" y="14923"/>
                    <a:pt x="1842" y="14587"/>
                    <a:pt x="5530" y="14028"/>
                  </a:cubicBezTo>
                  <a:cubicBezTo>
                    <a:pt x="9218" y="13468"/>
                    <a:pt x="15276" y="12685"/>
                    <a:pt x="21335" y="11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289734" y="6006670"/>
              <a:ext cx="15053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20857" y="0"/>
                  </a:moveTo>
                  <a:cubicBezTo>
                    <a:pt x="17316" y="0"/>
                    <a:pt x="13775" y="0"/>
                    <a:pt x="10057" y="1375"/>
                  </a:cubicBezTo>
                  <a:cubicBezTo>
                    <a:pt x="6339" y="2749"/>
                    <a:pt x="2444" y="5498"/>
                    <a:pt x="850" y="8444"/>
                  </a:cubicBezTo>
                  <a:cubicBezTo>
                    <a:pt x="-743" y="11389"/>
                    <a:pt x="-35" y="14531"/>
                    <a:pt x="2444" y="16756"/>
                  </a:cubicBezTo>
                  <a:cubicBezTo>
                    <a:pt x="4923" y="18982"/>
                    <a:pt x="9172" y="20291"/>
                    <a:pt x="13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498369" y="6141954"/>
              <a:ext cx="102433" cy="478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492" fill="norm" stroke="1" extrusionOk="0">
                  <a:moveTo>
                    <a:pt x="5279" y="6671"/>
                  </a:moveTo>
                  <a:cubicBezTo>
                    <a:pt x="3222" y="9888"/>
                    <a:pt x="1165" y="13105"/>
                    <a:pt x="393" y="15345"/>
                  </a:cubicBezTo>
                  <a:cubicBezTo>
                    <a:pt x="-378" y="17586"/>
                    <a:pt x="136" y="18849"/>
                    <a:pt x="651" y="19826"/>
                  </a:cubicBezTo>
                  <a:cubicBezTo>
                    <a:pt x="1165" y="20803"/>
                    <a:pt x="1679" y="21492"/>
                    <a:pt x="2193" y="21492"/>
                  </a:cubicBezTo>
                  <a:cubicBezTo>
                    <a:pt x="2708" y="21492"/>
                    <a:pt x="3222" y="20803"/>
                    <a:pt x="3222" y="18562"/>
                  </a:cubicBezTo>
                  <a:cubicBezTo>
                    <a:pt x="3222" y="16322"/>
                    <a:pt x="2708" y="12530"/>
                    <a:pt x="2451" y="9428"/>
                  </a:cubicBezTo>
                  <a:cubicBezTo>
                    <a:pt x="2193" y="6326"/>
                    <a:pt x="2193" y="3913"/>
                    <a:pt x="2965" y="2420"/>
                  </a:cubicBezTo>
                  <a:cubicBezTo>
                    <a:pt x="3736" y="926"/>
                    <a:pt x="5279" y="352"/>
                    <a:pt x="7336" y="122"/>
                  </a:cubicBezTo>
                  <a:cubicBezTo>
                    <a:pt x="9393" y="-108"/>
                    <a:pt x="11965" y="7"/>
                    <a:pt x="14022" y="294"/>
                  </a:cubicBezTo>
                  <a:cubicBezTo>
                    <a:pt x="16079" y="581"/>
                    <a:pt x="17622" y="1041"/>
                    <a:pt x="18908" y="1845"/>
                  </a:cubicBezTo>
                  <a:cubicBezTo>
                    <a:pt x="20193" y="2649"/>
                    <a:pt x="21222" y="3798"/>
                    <a:pt x="20193" y="4832"/>
                  </a:cubicBezTo>
                  <a:cubicBezTo>
                    <a:pt x="19165" y="5866"/>
                    <a:pt x="16079" y="6786"/>
                    <a:pt x="13251" y="7303"/>
                  </a:cubicBezTo>
                  <a:cubicBezTo>
                    <a:pt x="10422" y="7820"/>
                    <a:pt x="7851" y="7935"/>
                    <a:pt x="5793" y="7762"/>
                  </a:cubicBezTo>
                  <a:cubicBezTo>
                    <a:pt x="3736" y="7590"/>
                    <a:pt x="2193" y="7130"/>
                    <a:pt x="651" y="6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781093" y="5975673"/>
              <a:ext cx="11849" cy="429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9" h="21489" fill="norm" stroke="1" extrusionOk="0">
                  <a:moveTo>
                    <a:pt x="20029" y="1167"/>
                  </a:moveTo>
                  <a:cubicBezTo>
                    <a:pt x="15709" y="528"/>
                    <a:pt x="11389" y="-111"/>
                    <a:pt x="9229" y="17"/>
                  </a:cubicBezTo>
                  <a:cubicBezTo>
                    <a:pt x="7069" y="145"/>
                    <a:pt x="7069" y="1039"/>
                    <a:pt x="4909" y="3915"/>
                  </a:cubicBezTo>
                  <a:cubicBezTo>
                    <a:pt x="2749" y="6791"/>
                    <a:pt x="-1571" y="11648"/>
                    <a:pt x="589" y="14907"/>
                  </a:cubicBezTo>
                  <a:cubicBezTo>
                    <a:pt x="2749" y="18166"/>
                    <a:pt x="11389" y="19827"/>
                    <a:pt x="20029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2915611" y="6083338"/>
              <a:ext cx="1" cy="24534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2900277" y="6055471"/>
              <a:ext cx="140964" cy="28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2" h="21207" fill="norm" stroke="1" extrusionOk="0">
                  <a:moveTo>
                    <a:pt x="3410" y="3232"/>
                  </a:moveTo>
                  <a:cubicBezTo>
                    <a:pt x="4547" y="2085"/>
                    <a:pt x="5684" y="938"/>
                    <a:pt x="7200" y="364"/>
                  </a:cubicBezTo>
                  <a:cubicBezTo>
                    <a:pt x="8716" y="-209"/>
                    <a:pt x="10611" y="-209"/>
                    <a:pt x="13263" y="1129"/>
                  </a:cubicBezTo>
                  <a:cubicBezTo>
                    <a:pt x="15916" y="2467"/>
                    <a:pt x="19326" y="5143"/>
                    <a:pt x="20463" y="8297"/>
                  </a:cubicBezTo>
                  <a:cubicBezTo>
                    <a:pt x="21600" y="11451"/>
                    <a:pt x="20463" y="15083"/>
                    <a:pt x="17811" y="17377"/>
                  </a:cubicBezTo>
                  <a:cubicBezTo>
                    <a:pt x="15158" y="19671"/>
                    <a:pt x="10989" y="20626"/>
                    <a:pt x="7958" y="21009"/>
                  </a:cubicBezTo>
                  <a:cubicBezTo>
                    <a:pt x="4926" y="21391"/>
                    <a:pt x="3032" y="21200"/>
                    <a:pt x="1895" y="20626"/>
                  </a:cubicBezTo>
                  <a:cubicBezTo>
                    <a:pt x="758" y="20053"/>
                    <a:pt x="379" y="19097"/>
                    <a:pt x="0" y="18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076614" y="5967656"/>
              <a:ext cx="147037" cy="37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93" fill="norm" stroke="1" extrusionOk="0">
                  <a:moveTo>
                    <a:pt x="7821" y="477"/>
                  </a:moveTo>
                  <a:cubicBezTo>
                    <a:pt x="9683" y="185"/>
                    <a:pt x="11545" y="-107"/>
                    <a:pt x="13221" y="39"/>
                  </a:cubicBezTo>
                  <a:cubicBezTo>
                    <a:pt x="14897" y="185"/>
                    <a:pt x="16386" y="769"/>
                    <a:pt x="18062" y="2666"/>
                  </a:cubicBezTo>
                  <a:cubicBezTo>
                    <a:pt x="19738" y="4563"/>
                    <a:pt x="21600" y="7774"/>
                    <a:pt x="21414" y="10912"/>
                  </a:cubicBezTo>
                  <a:cubicBezTo>
                    <a:pt x="21228" y="14050"/>
                    <a:pt x="18993" y="17115"/>
                    <a:pt x="15083" y="18866"/>
                  </a:cubicBezTo>
                  <a:cubicBezTo>
                    <a:pt x="11172" y="20617"/>
                    <a:pt x="5586" y="21055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590292" y="6230225"/>
              <a:ext cx="161005" cy="37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12274"/>
                  </a:moveTo>
                  <a:cubicBezTo>
                    <a:pt x="3771" y="7954"/>
                    <a:pt x="7543" y="3634"/>
                    <a:pt x="10457" y="1474"/>
                  </a:cubicBezTo>
                  <a:cubicBezTo>
                    <a:pt x="13371" y="-686"/>
                    <a:pt x="15429" y="-686"/>
                    <a:pt x="17143" y="2914"/>
                  </a:cubicBezTo>
                  <a:cubicBezTo>
                    <a:pt x="18857" y="6514"/>
                    <a:pt x="20229" y="13714"/>
                    <a:pt x="21600" y="20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3613293" y="6313343"/>
              <a:ext cx="161005" cy="28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371" y="16200"/>
                    <a:pt x="2743" y="21600"/>
                    <a:pt x="6343" y="19800"/>
                  </a:cubicBezTo>
                  <a:cubicBezTo>
                    <a:pt x="9943" y="18000"/>
                    <a:pt x="15771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4090916" y="6043940"/>
              <a:ext cx="266061" cy="30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36" fill="norm" stroke="1" extrusionOk="0">
                  <a:moveTo>
                    <a:pt x="20183" y="4358"/>
                  </a:moveTo>
                  <a:cubicBezTo>
                    <a:pt x="20388" y="2930"/>
                    <a:pt x="20594" y="1502"/>
                    <a:pt x="20080" y="699"/>
                  </a:cubicBezTo>
                  <a:cubicBezTo>
                    <a:pt x="19566" y="-104"/>
                    <a:pt x="18331" y="-283"/>
                    <a:pt x="15966" y="520"/>
                  </a:cubicBezTo>
                  <a:cubicBezTo>
                    <a:pt x="13600" y="1324"/>
                    <a:pt x="10103" y="3109"/>
                    <a:pt x="7223" y="5519"/>
                  </a:cubicBezTo>
                  <a:cubicBezTo>
                    <a:pt x="4343" y="7929"/>
                    <a:pt x="2080" y="10963"/>
                    <a:pt x="948" y="13462"/>
                  </a:cubicBezTo>
                  <a:cubicBezTo>
                    <a:pt x="-183" y="15962"/>
                    <a:pt x="-183" y="17925"/>
                    <a:pt x="331" y="19264"/>
                  </a:cubicBezTo>
                  <a:cubicBezTo>
                    <a:pt x="846" y="20603"/>
                    <a:pt x="1874" y="21317"/>
                    <a:pt x="5474" y="21228"/>
                  </a:cubicBezTo>
                  <a:cubicBezTo>
                    <a:pt x="9074" y="21138"/>
                    <a:pt x="15246" y="20246"/>
                    <a:pt x="21417" y="1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4456645" y="6298010"/>
              <a:ext cx="1533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4742874" y="6089533"/>
              <a:ext cx="164976" cy="547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511" fill="norm" stroke="1" extrusionOk="0">
                  <a:moveTo>
                    <a:pt x="2658" y="6688"/>
                  </a:moveTo>
                  <a:cubicBezTo>
                    <a:pt x="2326" y="10004"/>
                    <a:pt x="1994" y="13319"/>
                    <a:pt x="1662" y="15579"/>
                  </a:cubicBezTo>
                  <a:cubicBezTo>
                    <a:pt x="1329" y="17840"/>
                    <a:pt x="997" y="19045"/>
                    <a:pt x="831" y="19950"/>
                  </a:cubicBezTo>
                  <a:cubicBezTo>
                    <a:pt x="665" y="20854"/>
                    <a:pt x="665" y="21457"/>
                    <a:pt x="498" y="21507"/>
                  </a:cubicBezTo>
                  <a:cubicBezTo>
                    <a:pt x="332" y="21557"/>
                    <a:pt x="0" y="21055"/>
                    <a:pt x="0" y="19045"/>
                  </a:cubicBezTo>
                  <a:cubicBezTo>
                    <a:pt x="0" y="17036"/>
                    <a:pt x="332" y="13520"/>
                    <a:pt x="1329" y="10405"/>
                  </a:cubicBezTo>
                  <a:cubicBezTo>
                    <a:pt x="2326" y="7291"/>
                    <a:pt x="3988" y="4578"/>
                    <a:pt x="5317" y="2971"/>
                  </a:cubicBezTo>
                  <a:cubicBezTo>
                    <a:pt x="6646" y="1364"/>
                    <a:pt x="7643" y="861"/>
                    <a:pt x="9138" y="510"/>
                  </a:cubicBezTo>
                  <a:cubicBezTo>
                    <a:pt x="10634" y="158"/>
                    <a:pt x="12628" y="-43"/>
                    <a:pt x="14289" y="7"/>
                  </a:cubicBezTo>
                  <a:cubicBezTo>
                    <a:pt x="15951" y="57"/>
                    <a:pt x="17280" y="359"/>
                    <a:pt x="18609" y="1062"/>
                  </a:cubicBezTo>
                  <a:cubicBezTo>
                    <a:pt x="19938" y="1765"/>
                    <a:pt x="21268" y="2870"/>
                    <a:pt x="21434" y="3976"/>
                  </a:cubicBezTo>
                  <a:cubicBezTo>
                    <a:pt x="21600" y="5081"/>
                    <a:pt x="20603" y="6186"/>
                    <a:pt x="18942" y="6990"/>
                  </a:cubicBezTo>
                  <a:cubicBezTo>
                    <a:pt x="17280" y="7793"/>
                    <a:pt x="14954" y="8296"/>
                    <a:pt x="12794" y="8547"/>
                  </a:cubicBezTo>
                  <a:cubicBezTo>
                    <a:pt x="10634" y="8798"/>
                    <a:pt x="8640" y="8798"/>
                    <a:pt x="7311" y="8446"/>
                  </a:cubicBezTo>
                  <a:cubicBezTo>
                    <a:pt x="5982" y="8095"/>
                    <a:pt x="5317" y="7391"/>
                    <a:pt x="4652" y="6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4924322" y="5847868"/>
              <a:ext cx="173813" cy="243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6" fill="norm" stroke="1" extrusionOk="0">
                  <a:moveTo>
                    <a:pt x="0" y="3856"/>
                  </a:moveTo>
                  <a:cubicBezTo>
                    <a:pt x="5009" y="2506"/>
                    <a:pt x="10017" y="1156"/>
                    <a:pt x="13617" y="481"/>
                  </a:cubicBezTo>
                  <a:cubicBezTo>
                    <a:pt x="17217" y="-194"/>
                    <a:pt x="19409" y="-194"/>
                    <a:pt x="20504" y="706"/>
                  </a:cubicBezTo>
                  <a:cubicBezTo>
                    <a:pt x="21600" y="1606"/>
                    <a:pt x="21600" y="3406"/>
                    <a:pt x="20191" y="7006"/>
                  </a:cubicBezTo>
                  <a:cubicBezTo>
                    <a:pt x="18783" y="10606"/>
                    <a:pt x="15965" y="16006"/>
                    <a:pt x="13148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993324" y="5960669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5317719" y="6001124"/>
              <a:ext cx="135616" cy="368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033" fill="norm" stroke="1" extrusionOk="0">
                  <a:moveTo>
                    <a:pt x="21226" y="2944"/>
                  </a:moveTo>
                  <a:cubicBezTo>
                    <a:pt x="21226" y="2214"/>
                    <a:pt x="21226" y="1484"/>
                    <a:pt x="19226" y="828"/>
                  </a:cubicBezTo>
                  <a:cubicBezTo>
                    <a:pt x="17226" y="171"/>
                    <a:pt x="13226" y="-413"/>
                    <a:pt x="9626" y="390"/>
                  </a:cubicBezTo>
                  <a:cubicBezTo>
                    <a:pt x="6026" y="1192"/>
                    <a:pt x="2826" y="3382"/>
                    <a:pt x="1226" y="6519"/>
                  </a:cubicBezTo>
                  <a:cubicBezTo>
                    <a:pt x="-374" y="9657"/>
                    <a:pt x="-374" y="13744"/>
                    <a:pt x="1026" y="16371"/>
                  </a:cubicBezTo>
                  <a:cubicBezTo>
                    <a:pt x="2426" y="18998"/>
                    <a:pt x="5226" y="20165"/>
                    <a:pt x="8026" y="20676"/>
                  </a:cubicBezTo>
                  <a:cubicBezTo>
                    <a:pt x="10826" y="21187"/>
                    <a:pt x="13626" y="21041"/>
                    <a:pt x="16426" y="20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5558115" y="6060338"/>
              <a:ext cx="10223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280"/>
                    <a:pt x="0" y="10560"/>
                    <a:pt x="0" y="14160"/>
                  </a:cubicBezTo>
                  <a:cubicBezTo>
                    <a:pt x="0" y="17760"/>
                    <a:pt x="10800" y="196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5614338" y="6183007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0" y="17100"/>
                    <a:pt x="6600" y="12600"/>
                    <a:pt x="10200" y="9000"/>
                  </a:cubicBezTo>
                  <a:cubicBezTo>
                    <a:pt x="13800" y="5400"/>
                    <a:pt x="177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5944971" y="6003334"/>
              <a:ext cx="183046" cy="484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21" fill="norm" stroke="1" extrusionOk="0">
                  <a:moveTo>
                    <a:pt x="3487" y="7272"/>
                  </a:moveTo>
                  <a:cubicBezTo>
                    <a:pt x="2887" y="10891"/>
                    <a:pt x="2287" y="14509"/>
                    <a:pt x="1987" y="16658"/>
                  </a:cubicBezTo>
                  <a:cubicBezTo>
                    <a:pt x="1687" y="18807"/>
                    <a:pt x="1687" y="19485"/>
                    <a:pt x="1387" y="20164"/>
                  </a:cubicBezTo>
                  <a:cubicBezTo>
                    <a:pt x="1087" y="20842"/>
                    <a:pt x="487" y="21521"/>
                    <a:pt x="187" y="21408"/>
                  </a:cubicBezTo>
                  <a:cubicBezTo>
                    <a:pt x="-113" y="21295"/>
                    <a:pt x="-113" y="20390"/>
                    <a:pt x="637" y="17789"/>
                  </a:cubicBezTo>
                  <a:cubicBezTo>
                    <a:pt x="1387" y="15188"/>
                    <a:pt x="2887" y="10891"/>
                    <a:pt x="4687" y="7668"/>
                  </a:cubicBezTo>
                  <a:cubicBezTo>
                    <a:pt x="6487" y="4445"/>
                    <a:pt x="8587" y="2296"/>
                    <a:pt x="10537" y="1165"/>
                  </a:cubicBezTo>
                  <a:cubicBezTo>
                    <a:pt x="12487" y="34"/>
                    <a:pt x="14287" y="-79"/>
                    <a:pt x="15787" y="34"/>
                  </a:cubicBezTo>
                  <a:cubicBezTo>
                    <a:pt x="17287" y="147"/>
                    <a:pt x="18487" y="486"/>
                    <a:pt x="19537" y="1278"/>
                  </a:cubicBezTo>
                  <a:cubicBezTo>
                    <a:pt x="20587" y="2070"/>
                    <a:pt x="21487" y="3314"/>
                    <a:pt x="21487" y="4614"/>
                  </a:cubicBezTo>
                  <a:cubicBezTo>
                    <a:pt x="21487" y="5915"/>
                    <a:pt x="20587" y="7272"/>
                    <a:pt x="19387" y="8177"/>
                  </a:cubicBezTo>
                  <a:cubicBezTo>
                    <a:pt x="18187" y="9081"/>
                    <a:pt x="16687" y="9534"/>
                    <a:pt x="15037" y="9760"/>
                  </a:cubicBezTo>
                  <a:cubicBezTo>
                    <a:pt x="13387" y="9986"/>
                    <a:pt x="11587" y="9986"/>
                    <a:pt x="10387" y="9647"/>
                  </a:cubicBezTo>
                  <a:cubicBezTo>
                    <a:pt x="9187" y="9307"/>
                    <a:pt x="8587" y="8629"/>
                    <a:pt x="7987" y="79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6174018" y="5930002"/>
              <a:ext cx="136453" cy="324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395" fill="norm" stroke="1" extrusionOk="0">
                  <a:moveTo>
                    <a:pt x="0" y="0"/>
                  </a:moveTo>
                  <a:cubicBezTo>
                    <a:pt x="3142" y="0"/>
                    <a:pt x="6284" y="0"/>
                    <a:pt x="9622" y="1181"/>
                  </a:cubicBezTo>
                  <a:cubicBezTo>
                    <a:pt x="12960" y="2362"/>
                    <a:pt x="16495" y="4725"/>
                    <a:pt x="18655" y="7341"/>
                  </a:cubicBezTo>
                  <a:cubicBezTo>
                    <a:pt x="20815" y="9956"/>
                    <a:pt x="21600" y="12825"/>
                    <a:pt x="20422" y="15272"/>
                  </a:cubicBezTo>
                  <a:cubicBezTo>
                    <a:pt x="19244" y="17719"/>
                    <a:pt x="16102" y="19744"/>
                    <a:pt x="13353" y="20672"/>
                  </a:cubicBezTo>
                  <a:cubicBezTo>
                    <a:pt x="10604" y="21600"/>
                    <a:pt x="8247" y="21431"/>
                    <a:pt x="5891" y="21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6327354" y="5670430"/>
              <a:ext cx="115662" cy="228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497" fill="norm" stroke="1" extrusionOk="0">
                  <a:moveTo>
                    <a:pt x="4226" y="2777"/>
                  </a:moveTo>
                  <a:cubicBezTo>
                    <a:pt x="5635" y="1817"/>
                    <a:pt x="7043" y="857"/>
                    <a:pt x="9157" y="377"/>
                  </a:cubicBezTo>
                  <a:cubicBezTo>
                    <a:pt x="11270" y="-103"/>
                    <a:pt x="14087" y="-103"/>
                    <a:pt x="16435" y="257"/>
                  </a:cubicBezTo>
                  <a:cubicBezTo>
                    <a:pt x="18783" y="617"/>
                    <a:pt x="20661" y="1337"/>
                    <a:pt x="21130" y="3017"/>
                  </a:cubicBezTo>
                  <a:cubicBezTo>
                    <a:pt x="21600" y="4697"/>
                    <a:pt x="20661" y="7337"/>
                    <a:pt x="19017" y="9017"/>
                  </a:cubicBezTo>
                  <a:cubicBezTo>
                    <a:pt x="17374" y="10697"/>
                    <a:pt x="15026" y="11417"/>
                    <a:pt x="15026" y="12377"/>
                  </a:cubicBezTo>
                  <a:cubicBezTo>
                    <a:pt x="15026" y="13337"/>
                    <a:pt x="17374" y="14537"/>
                    <a:pt x="18548" y="15737"/>
                  </a:cubicBezTo>
                  <a:cubicBezTo>
                    <a:pt x="19722" y="16937"/>
                    <a:pt x="19722" y="18137"/>
                    <a:pt x="16435" y="19097"/>
                  </a:cubicBezTo>
                  <a:cubicBezTo>
                    <a:pt x="13148" y="20057"/>
                    <a:pt x="6574" y="20777"/>
                    <a:pt x="0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9578094" y="3637616"/>
              <a:ext cx="30668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9493759" y="3844621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9570427" y="3844621"/>
              <a:ext cx="76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9433848" y="4051626"/>
              <a:ext cx="69417" cy="217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1" h="21373" fill="norm" stroke="1" extrusionOk="0">
                  <a:moveTo>
                    <a:pt x="17461" y="8288"/>
                  </a:moveTo>
                  <a:cubicBezTo>
                    <a:pt x="15971" y="11051"/>
                    <a:pt x="14482" y="13814"/>
                    <a:pt x="13737" y="16326"/>
                  </a:cubicBezTo>
                  <a:cubicBezTo>
                    <a:pt x="12992" y="18837"/>
                    <a:pt x="12992" y="21098"/>
                    <a:pt x="12619" y="21349"/>
                  </a:cubicBezTo>
                  <a:cubicBezTo>
                    <a:pt x="12247" y="21600"/>
                    <a:pt x="11502" y="19842"/>
                    <a:pt x="9268" y="16828"/>
                  </a:cubicBezTo>
                  <a:cubicBezTo>
                    <a:pt x="7033" y="13814"/>
                    <a:pt x="3309" y="9544"/>
                    <a:pt x="1447" y="6781"/>
                  </a:cubicBezTo>
                  <a:cubicBezTo>
                    <a:pt x="-415" y="4019"/>
                    <a:pt x="-415" y="2763"/>
                    <a:pt x="1075" y="1758"/>
                  </a:cubicBezTo>
                  <a:cubicBezTo>
                    <a:pt x="2564" y="753"/>
                    <a:pt x="5544" y="0"/>
                    <a:pt x="8895" y="0"/>
                  </a:cubicBezTo>
                  <a:cubicBezTo>
                    <a:pt x="12247" y="0"/>
                    <a:pt x="15971" y="753"/>
                    <a:pt x="18206" y="1884"/>
                  </a:cubicBezTo>
                  <a:cubicBezTo>
                    <a:pt x="20440" y="3014"/>
                    <a:pt x="21185" y="4521"/>
                    <a:pt x="18578" y="5777"/>
                  </a:cubicBezTo>
                  <a:cubicBezTo>
                    <a:pt x="15971" y="7033"/>
                    <a:pt x="10013" y="8037"/>
                    <a:pt x="4054" y="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9516759" y="3990291"/>
              <a:ext cx="115004" cy="10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720"/>
                  </a:moveTo>
                  <a:cubicBezTo>
                    <a:pt x="2400" y="9180"/>
                    <a:pt x="4800" y="8640"/>
                    <a:pt x="6480" y="9720"/>
                  </a:cubicBezTo>
                  <a:cubicBezTo>
                    <a:pt x="8160" y="10800"/>
                    <a:pt x="9120" y="13500"/>
                    <a:pt x="9600" y="16200"/>
                  </a:cubicBezTo>
                  <a:cubicBezTo>
                    <a:pt x="10080" y="18900"/>
                    <a:pt x="10080" y="21600"/>
                    <a:pt x="9840" y="21600"/>
                  </a:cubicBezTo>
                  <a:cubicBezTo>
                    <a:pt x="9600" y="21600"/>
                    <a:pt x="9120" y="18900"/>
                    <a:pt x="10080" y="17010"/>
                  </a:cubicBezTo>
                  <a:cubicBezTo>
                    <a:pt x="11040" y="15120"/>
                    <a:pt x="13440" y="14040"/>
                    <a:pt x="15360" y="14850"/>
                  </a:cubicBezTo>
                  <a:cubicBezTo>
                    <a:pt x="17280" y="15660"/>
                    <a:pt x="18720" y="18360"/>
                    <a:pt x="19200" y="17550"/>
                  </a:cubicBezTo>
                  <a:cubicBezTo>
                    <a:pt x="19680" y="16740"/>
                    <a:pt x="19200" y="12420"/>
                    <a:pt x="19440" y="8910"/>
                  </a:cubicBezTo>
                  <a:cubicBezTo>
                    <a:pt x="19680" y="5400"/>
                    <a:pt x="2064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9677091" y="4005625"/>
              <a:ext cx="54341" cy="7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6" h="20608" fill="norm" stroke="1" extrusionOk="0">
                  <a:moveTo>
                    <a:pt x="12040" y="0"/>
                  </a:moveTo>
                  <a:cubicBezTo>
                    <a:pt x="9094" y="2880"/>
                    <a:pt x="6149" y="5760"/>
                    <a:pt x="3694" y="9720"/>
                  </a:cubicBezTo>
                  <a:cubicBezTo>
                    <a:pt x="1240" y="13680"/>
                    <a:pt x="-724" y="18720"/>
                    <a:pt x="258" y="20160"/>
                  </a:cubicBezTo>
                  <a:cubicBezTo>
                    <a:pt x="1240" y="21600"/>
                    <a:pt x="5167" y="19440"/>
                    <a:pt x="9094" y="15480"/>
                  </a:cubicBezTo>
                  <a:cubicBezTo>
                    <a:pt x="13021" y="11520"/>
                    <a:pt x="16949" y="5760"/>
                    <a:pt x="208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9731431" y="3944290"/>
              <a:ext cx="99670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87"/>
                  </a:moveTo>
                  <a:cubicBezTo>
                    <a:pt x="4431" y="9112"/>
                    <a:pt x="8862" y="11137"/>
                    <a:pt x="11354" y="12994"/>
                  </a:cubicBezTo>
                  <a:cubicBezTo>
                    <a:pt x="13846" y="14850"/>
                    <a:pt x="14400" y="16537"/>
                    <a:pt x="14677" y="18225"/>
                  </a:cubicBezTo>
                  <a:cubicBezTo>
                    <a:pt x="14954" y="19912"/>
                    <a:pt x="14954" y="21600"/>
                    <a:pt x="14400" y="21600"/>
                  </a:cubicBezTo>
                  <a:cubicBezTo>
                    <a:pt x="13846" y="21600"/>
                    <a:pt x="12738" y="19912"/>
                    <a:pt x="13846" y="16031"/>
                  </a:cubicBezTo>
                  <a:cubicBezTo>
                    <a:pt x="14954" y="12150"/>
                    <a:pt x="18277" y="60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9302088" y="2933350"/>
              <a:ext cx="3220073" cy="199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0" y="20900"/>
                  </a:moveTo>
                  <a:cubicBezTo>
                    <a:pt x="257" y="20845"/>
                    <a:pt x="514" y="20790"/>
                    <a:pt x="780" y="20666"/>
                  </a:cubicBezTo>
                  <a:cubicBezTo>
                    <a:pt x="1046" y="20542"/>
                    <a:pt x="1320" y="20349"/>
                    <a:pt x="1611" y="20225"/>
                  </a:cubicBezTo>
                  <a:cubicBezTo>
                    <a:pt x="1903" y="20101"/>
                    <a:pt x="2211" y="20046"/>
                    <a:pt x="2546" y="20004"/>
                  </a:cubicBezTo>
                  <a:cubicBezTo>
                    <a:pt x="2880" y="19963"/>
                    <a:pt x="3240" y="19935"/>
                    <a:pt x="3600" y="19880"/>
                  </a:cubicBezTo>
                  <a:cubicBezTo>
                    <a:pt x="3960" y="19825"/>
                    <a:pt x="4320" y="19743"/>
                    <a:pt x="4654" y="19619"/>
                  </a:cubicBezTo>
                  <a:cubicBezTo>
                    <a:pt x="4989" y="19495"/>
                    <a:pt x="5297" y="19329"/>
                    <a:pt x="5580" y="19192"/>
                  </a:cubicBezTo>
                  <a:cubicBezTo>
                    <a:pt x="5863" y="19054"/>
                    <a:pt x="6120" y="18944"/>
                    <a:pt x="6377" y="18778"/>
                  </a:cubicBezTo>
                  <a:cubicBezTo>
                    <a:pt x="6634" y="18613"/>
                    <a:pt x="6891" y="18393"/>
                    <a:pt x="7140" y="18172"/>
                  </a:cubicBezTo>
                  <a:cubicBezTo>
                    <a:pt x="7389" y="17952"/>
                    <a:pt x="7629" y="17731"/>
                    <a:pt x="7894" y="17401"/>
                  </a:cubicBezTo>
                  <a:cubicBezTo>
                    <a:pt x="8160" y="17070"/>
                    <a:pt x="8451" y="16629"/>
                    <a:pt x="8700" y="16230"/>
                  </a:cubicBezTo>
                  <a:cubicBezTo>
                    <a:pt x="8949" y="15830"/>
                    <a:pt x="9154" y="15472"/>
                    <a:pt x="9394" y="14990"/>
                  </a:cubicBezTo>
                  <a:cubicBezTo>
                    <a:pt x="9634" y="14508"/>
                    <a:pt x="9909" y="13902"/>
                    <a:pt x="10131" y="13406"/>
                  </a:cubicBezTo>
                  <a:cubicBezTo>
                    <a:pt x="10354" y="12910"/>
                    <a:pt x="10526" y="12524"/>
                    <a:pt x="10689" y="12152"/>
                  </a:cubicBezTo>
                  <a:cubicBezTo>
                    <a:pt x="10851" y="11780"/>
                    <a:pt x="11006" y="11422"/>
                    <a:pt x="11134" y="11037"/>
                  </a:cubicBezTo>
                  <a:cubicBezTo>
                    <a:pt x="11263" y="10651"/>
                    <a:pt x="11366" y="10238"/>
                    <a:pt x="11537" y="9659"/>
                  </a:cubicBezTo>
                  <a:cubicBezTo>
                    <a:pt x="11709" y="9080"/>
                    <a:pt x="11949" y="8337"/>
                    <a:pt x="12180" y="7703"/>
                  </a:cubicBezTo>
                  <a:cubicBezTo>
                    <a:pt x="12411" y="7069"/>
                    <a:pt x="12634" y="6546"/>
                    <a:pt x="12823" y="6064"/>
                  </a:cubicBezTo>
                  <a:cubicBezTo>
                    <a:pt x="13011" y="5581"/>
                    <a:pt x="13166" y="5141"/>
                    <a:pt x="13346" y="4658"/>
                  </a:cubicBezTo>
                  <a:cubicBezTo>
                    <a:pt x="13526" y="4176"/>
                    <a:pt x="13731" y="3653"/>
                    <a:pt x="13894" y="3184"/>
                  </a:cubicBezTo>
                  <a:cubicBezTo>
                    <a:pt x="14057" y="2716"/>
                    <a:pt x="14177" y="2303"/>
                    <a:pt x="14323" y="1903"/>
                  </a:cubicBezTo>
                  <a:cubicBezTo>
                    <a:pt x="14469" y="1504"/>
                    <a:pt x="14640" y="1118"/>
                    <a:pt x="14837" y="815"/>
                  </a:cubicBezTo>
                  <a:cubicBezTo>
                    <a:pt x="15034" y="512"/>
                    <a:pt x="15257" y="292"/>
                    <a:pt x="15540" y="154"/>
                  </a:cubicBezTo>
                  <a:cubicBezTo>
                    <a:pt x="15823" y="16"/>
                    <a:pt x="16166" y="-39"/>
                    <a:pt x="16457" y="30"/>
                  </a:cubicBezTo>
                  <a:cubicBezTo>
                    <a:pt x="16749" y="99"/>
                    <a:pt x="16989" y="292"/>
                    <a:pt x="17203" y="540"/>
                  </a:cubicBezTo>
                  <a:cubicBezTo>
                    <a:pt x="17417" y="788"/>
                    <a:pt x="17606" y="1091"/>
                    <a:pt x="17769" y="1421"/>
                  </a:cubicBezTo>
                  <a:cubicBezTo>
                    <a:pt x="17931" y="1752"/>
                    <a:pt x="18069" y="2110"/>
                    <a:pt x="18197" y="2537"/>
                  </a:cubicBezTo>
                  <a:cubicBezTo>
                    <a:pt x="18326" y="2964"/>
                    <a:pt x="18446" y="3460"/>
                    <a:pt x="18514" y="3915"/>
                  </a:cubicBezTo>
                  <a:cubicBezTo>
                    <a:pt x="18583" y="4369"/>
                    <a:pt x="18600" y="4782"/>
                    <a:pt x="18634" y="5265"/>
                  </a:cubicBezTo>
                  <a:cubicBezTo>
                    <a:pt x="18669" y="5747"/>
                    <a:pt x="18720" y="6298"/>
                    <a:pt x="18789" y="6876"/>
                  </a:cubicBezTo>
                  <a:cubicBezTo>
                    <a:pt x="18857" y="7455"/>
                    <a:pt x="18943" y="8061"/>
                    <a:pt x="19011" y="8695"/>
                  </a:cubicBezTo>
                  <a:cubicBezTo>
                    <a:pt x="19080" y="9328"/>
                    <a:pt x="19131" y="9990"/>
                    <a:pt x="19217" y="10692"/>
                  </a:cubicBezTo>
                  <a:cubicBezTo>
                    <a:pt x="19303" y="11395"/>
                    <a:pt x="19423" y="12139"/>
                    <a:pt x="19500" y="12717"/>
                  </a:cubicBezTo>
                  <a:cubicBezTo>
                    <a:pt x="19577" y="13296"/>
                    <a:pt x="19611" y="13709"/>
                    <a:pt x="19680" y="14219"/>
                  </a:cubicBezTo>
                  <a:cubicBezTo>
                    <a:pt x="19749" y="14728"/>
                    <a:pt x="19851" y="15334"/>
                    <a:pt x="19946" y="15899"/>
                  </a:cubicBezTo>
                  <a:cubicBezTo>
                    <a:pt x="20040" y="16464"/>
                    <a:pt x="20126" y="16988"/>
                    <a:pt x="20203" y="17456"/>
                  </a:cubicBezTo>
                  <a:cubicBezTo>
                    <a:pt x="20280" y="17924"/>
                    <a:pt x="20349" y="18338"/>
                    <a:pt x="20434" y="18751"/>
                  </a:cubicBezTo>
                  <a:cubicBezTo>
                    <a:pt x="20520" y="19164"/>
                    <a:pt x="20623" y="19577"/>
                    <a:pt x="20751" y="19991"/>
                  </a:cubicBezTo>
                  <a:cubicBezTo>
                    <a:pt x="20880" y="20404"/>
                    <a:pt x="21034" y="20817"/>
                    <a:pt x="21180" y="21079"/>
                  </a:cubicBezTo>
                  <a:cubicBezTo>
                    <a:pt x="21326" y="21341"/>
                    <a:pt x="21463" y="21451"/>
                    <a:pt x="21600" y="215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0" y="7277854"/>
              <a:ext cx="354887" cy="395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295" fill="norm" stroke="1" extrusionOk="0">
                  <a:moveTo>
                    <a:pt x="6151" y="494"/>
                  </a:moveTo>
                  <a:cubicBezTo>
                    <a:pt x="6614" y="1044"/>
                    <a:pt x="7076" y="1595"/>
                    <a:pt x="8696" y="1938"/>
                  </a:cubicBezTo>
                  <a:cubicBezTo>
                    <a:pt x="10316" y="2282"/>
                    <a:pt x="13094" y="2420"/>
                    <a:pt x="15099" y="2282"/>
                  </a:cubicBezTo>
                  <a:cubicBezTo>
                    <a:pt x="17105" y="2145"/>
                    <a:pt x="18339" y="1732"/>
                    <a:pt x="19419" y="1319"/>
                  </a:cubicBezTo>
                  <a:cubicBezTo>
                    <a:pt x="20499" y="907"/>
                    <a:pt x="21425" y="494"/>
                    <a:pt x="21425" y="219"/>
                  </a:cubicBezTo>
                  <a:cubicBezTo>
                    <a:pt x="21425" y="-56"/>
                    <a:pt x="20499" y="-194"/>
                    <a:pt x="18571" y="563"/>
                  </a:cubicBezTo>
                  <a:cubicBezTo>
                    <a:pt x="16642" y="1319"/>
                    <a:pt x="13711" y="2970"/>
                    <a:pt x="11859" y="4140"/>
                  </a:cubicBezTo>
                  <a:cubicBezTo>
                    <a:pt x="10008" y="5309"/>
                    <a:pt x="9236" y="5997"/>
                    <a:pt x="8696" y="6685"/>
                  </a:cubicBezTo>
                  <a:cubicBezTo>
                    <a:pt x="8156" y="7373"/>
                    <a:pt x="7848" y="8061"/>
                    <a:pt x="8002" y="8611"/>
                  </a:cubicBezTo>
                  <a:cubicBezTo>
                    <a:pt x="8156" y="9161"/>
                    <a:pt x="8774" y="9574"/>
                    <a:pt x="9159" y="10124"/>
                  </a:cubicBezTo>
                  <a:cubicBezTo>
                    <a:pt x="9545" y="10675"/>
                    <a:pt x="9699" y="11363"/>
                    <a:pt x="9468" y="11913"/>
                  </a:cubicBezTo>
                  <a:cubicBezTo>
                    <a:pt x="9236" y="12463"/>
                    <a:pt x="8619" y="12876"/>
                    <a:pt x="6999" y="14045"/>
                  </a:cubicBezTo>
                  <a:cubicBezTo>
                    <a:pt x="5379" y="15215"/>
                    <a:pt x="2756" y="17141"/>
                    <a:pt x="1368" y="18448"/>
                  </a:cubicBezTo>
                  <a:cubicBezTo>
                    <a:pt x="-21" y="19755"/>
                    <a:pt x="-175" y="20443"/>
                    <a:pt x="134" y="20856"/>
                  </a:cubicBezTo>
                  <a:cubicBezTo>
                    <a:pt x="442" y="21268"/>
                    <a:pt x="1214" y="21406"/>
                    <a:pt x="3682" y="21200"/>
                  </a:cubicBezTo>
                  <a:cubicBezTo>
                    <a:pt x="6151" y="20993"/>
                    <a:pt x="10316" y="20443"/>
                    <a:pt x="14482" y="19893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285885" y="7473592"/>
              <a:ext cx="37567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4320"/>
                  </a:moveTo>
                  <a:cubicBezTo>
                    <a:pt x="1616" y="3558"/>
                    <a:pt x="3233" y="2795"/>
                    <a:pt x="4629" y="2922"/>
                  </a:cubicBezTo>
                  <a:cubicBezTo>
                    <a:pt x="6024" y="3049"/>
                    <a:pt x="7200" y="4066"/>
                    <a:pt x="7567" y="6353"/>
                  </a:cubicBezTo>
                  <a:cubicBezTo>
                    <a:pt x="7935" y="8640"/>
                    <a:pt x="7494" y="12198"/>
                    <a:pt x="6612" y="14866"/>
                  </a:cubicBezTo>
                  <a:cubicBezTo>
                    <a:pt x="5731" y="17534"/>
                    <a:pt x="4408" y="19313"/>
                    <a:pt x="3306" y="20329"/>
                  </a:cubicBezTo>
                  <a:cubicBezTo>
                    <a:pt x="2204" y="21346"/>
                    <a:pt x="1322" y="21600"/>
                    <a:pt x="882" y="21092"/>
                  </a:cubicBezTo>
                  <a:cubicBezTo>
                    <a:pt x="441" y="20584"/>
                    <a:pt x="441" y="19313"/>
                    <a:pt x="2057" y="16391"/>
                  </a:cubicBezTo>
                  <a:cubicBezTo>
                    <a:pt x="3673" y="13468"/>
                    <a:pt x="6906" y="8894"/>
                    <a:pt x="8890" y="6226"/>
                  </a:cubicBezTo>
                  <a:cubicBezTo>
                    <a:pt x="10873" y="3558"/>
                    <a:pt x="11608" y="2795"/>
                    <a:pt x="12637" y="1906"/>
                  </a:cubicBezTo>
                  <a:cubicBezTo>
                    <a:pt x="13665" y="1016"/>
                    <a:pt x="14988" y="0"/>
                    <a:pt x="15429" y="0"/>
                  </a:cubicBezTo>
                  <a:cubicBezTo>
                    <a:pt x="15869" y="0"/>
                    <a:pt x="15429" y="1016"/>
                    <a:pt x="14914" y="2033"/>
                  </a:cubicBezTo>
                  <a:cubicBezTo>
                    <a:pt x="14400" y="3049"/>
                    <a:pt x="13812" y="4066"/>
                    <a:pt x="13592" y="5972"/>
                  </a:cubicBezTo>
                  <a:cubicBezTo>
                    <a:pt x="13371" y="7878"/>
                    <a:pt x="13518" y="10673"/>
                    <a:pt x="14914" y="12071"/>
                  </a:cubicBezTo>
                  <a:cubicBezTo>
                    <a:pt x="16310" y="13468"/>
                    <a:pt x="18955" y="13468"/>
                    <a:pt x="21600" y="13468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891565" y="7296720"/>
              <a:ext cx="193038" cy="319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95" fill="norm" stroke="1" extrusionOk="0">
                  <a:moveTo>
                    <a:pt x="10232" y="2927"/>
                  </a:moveTo>
                  <a:cubicBezTo>
                    <a:pt x="10800" y="2076"/>
                    <a:pt x="11368" y="1226"/>
                    <a:pt x="12932" y="630"/>
                  </a:cubicBezTo>
                  <a:cubicBezTo>
                    <a:pt x="14495" y="35"/>
                    <a:pt x="17053" y="-305"/>
                    <a:pt x="18758" y="375"/>
                  </a:cubicBezTo>
                  <a:cubicBezTo>
                    <a:pt x="20463" y="1056"/>
                    <a:pt x="21316" y="2756"/>
                    <a:pt x="21032" y="3947"/>
                  </a:cubicBezTo>
                  <a:cubicBezTo>
                    <a:pt x="20747" y="5138"/>
                    <a:pt x="19326" y="5818"/>
                    <a:pt x="18047" y="6413"/>
                  </a:cubicBezTo>
                  <a:cubicBezTo>
                    <a:pt x="16768" y="7008"/>
                    <a:pt x="15632" y="7519"/>
                    <a:pt x="15774" y="7859"/>
                  </a:cubicBezTo>
                  <a:cubicBezTo>
                    <a:pt x="15916" y="8199"/>
                    <a:pt x="17337" y="8369"/>
                    <a:pt x="18758" y="8794"/>
                  </a:cubicBezTo>
                  <a:cubicBezTo>
                    <a:pt x="20179" y="9219"/>
                    <a:pt x="21600" y="9900"/>
                    <a:pt x="21458" y="11515"/>
                  </a:cubicBezTo>
                  <a:cubicBezTo>
                    <a:pt x="21316" y="13131"/>
                    <a:pt x="19611" y="15682"/>
                    <a:pt x="15774" y="17468"/>
                  </a:cubicBezTo>
                  <a:cubicBezTo>
                    <a:pt x="11937" y="19254"/>
                    <a:pt x="5968" y="20275"/>
                    <a:pt x="0" y="21295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48212" y="7694592"/>
              <a:ext cx="927689" cy="106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21355"/>
                  </a:moveTo>
                  <a:cubicBezTo>
                    <a:pt x="1666" y="19298"/>
                    <a:pt x="3332" y="17241"/>
                    <a:pt x="5326" y="14412"/>
                  </a:cubicBezTo>
                  <a:cubicBezTo>
                    <a:pt x="7319" y="11584"/>
                    <a:pt x="9640" y="7984"/>
                    <a:pt x="11871" y="5412"/>
                  </a:cubicBezTo>
                  <a:cubicBezTo>
                    <a:pt x="14102" y="2841"/>
                    <a:pt x="16245" y="1298"/>
                    <a:pt x="17792" y="526"/>
                  </a:cubicBezTo>
                  <a:cubicBezTo>
                    <a:pt x="19339" y="-245"/>
                    <a:pt x="20291" y="-245"/>
                    <a:pt x="20826" y="1041"/>
                  </a:cubicBezTo>
                  <a:cubicBezTo>
                    <a:pt x="21362" y="2326"/>
                    <a:pt x="21481" y="4898"/>
                    <a:pt x="21600" y="7469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443404" y="7739376"/>
              <a:ext cx="494163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477" y="20029"/>
                  </a:moveTo>
                  <a:cubicBezTo>
                    <a:pt x="1370" y="20815"/>
                    <a:pt x="262" y="21600"/>
                    <a:pt x="41" y="21600"/>
                  </a:cubicBezTo>
                  <a:cubicBezTo>
                    <a:pt x="-181" y="21600"/>
                    <a:pt x="484" y="20815"/>
                    <a:pt x="2754" y="18458"/>
                  </a:cubicBezTo>
                  <a:cubicBezTo>
                    <a:pt x="5025" y="16102"/>
                    <a:pt x="8902" y="12175"/>
                    <a:pt x="12281" y="8836"/>
                  </a:cubicBezTo>
                  <a:cubicBezTo>
                    <a:pt x="15659" y="5498"/>
                    <a:pt x="18539" y="2749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1267240" y="7371367"/>
              <a:ext cx="766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1228906" y="756303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2033924" y="7297670"/>
              <a:ext cx="298190" cy="464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46" fill="norm" stroke="1" extrusionOk="0">
                  <a:moveTo>
                    <a:pt x="0" y="5498"/>
                  </a:moveTo>
                  <a:cubicBezTo>
                    <a:pt x="915" y="5498"/>
                    <a:pt x="1831" y="5498"/>
                    <a:pt x="2563" y="6261"/>
                  </a:cubicBezTo>
                  <a:cubicBezTo>
                    <a:pt x="3295" y="7024"/>
                    <a:pt x="3844" y="8550"/>
                    <a:pt x="4119" y="10957"/>
                  </a:cubicBezTo>
                  <a:cubicBezTo>
                    <a:pt x="4393" y="13363"/>
                    <a:pt x="4393" y="16650"/>
                    <a:pt x="4393" y="18646"/>
                  </a:cubicBezTo>
                  <a:cubicBezTo>
                    <a:pt x="4393" y="20642"/>
                    <a:pt x="4393" y="21346"/>
                    <a:pt x="4393" y="21346"/>
                  </a:cubicBezTo>
                  <a:cubicBezTo>
                    <a:pt x="4393" y="21346"/>
                    <a:pt x="4393" y="20642"/>
                    <a:pt x="4027" y="18470"/>
                  </a:cubicBezTo>
                  <a:cubicBezTo>
                    <a:pt x="3661" y="16298"/>
                    <a:pt x="2929" y="12659"/>
                    <a:pt x="2837" y="9489"/>
                  </a:cubicBezTo>
                  <a:cubicBezTo>
                    <a:pt x="2746" y="6320"/>
                    <a:pt x="3295" y="3620"/>
                    <a:pt x="4485" y="1976"/>
                  </a:cubicBezTo>
                  <a:cubicBezTo>
                    <a:pt x="5675" y="333"/>
                    <a:pt x="7505" y="-254"/>
                    <a:pt x="9976" y="98"/>
                  </a:cubicBezTo>
                  <a:cubicBezTo>
                    <a:pt x="12447" y="450"/>
                    <a:pt x="15559" y="1742"/>
                    <a:pt x="17847" y="3855"/>
                  </a:cubicBezTo>
                  <a:cubicBezTo>
                    <a:pt x="20136" y="5968"/>
                    <a:pt x="21600" y="8903"/>
                    <a:pt x="21325" y="11544"/>
                  </a:cubicBezTo>
                  <a:cubicBezTo>
                    <a:pt x="21051" y="14185"/>
                    <a:pt x="19037" y="16533"/>
                    <a:pt x="16200" y="17883"/>
                  </a:cubicBezTo>
                  <a:cubicBezTo>
                    <a:pt x="13363" y="19233"/>
                    <a:pt x="9702" y="19585"/>
                    <a:pt x="7414" y="19703"/>
                  </a:cubicBezTo>
                  <a:cubicBezTo>
                    <a:pt x="5125" y="19820"/>
                    <a:pt x="4210" y="19703"/>
                    <a:pt x="3661" y="19409"/>
                  </a:cubicBezTo>
                  <a:cubicBezTo>
                    <a:pt x="3112" y="19116"/>
                    <a:pt x="2929" y="18646"/>
                    <a:pt x="2746" y="18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2601270" y="7425035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2616604" y="758603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3034658" y="7269228"/>
              <a:ext cx="218294" cy="4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52" fill="norm" stroke="1" extrusionOk="0">
                  <a:moveTo>
                    <a:pt x="17483" y="6708"/>
                  </a:moveTo>
                  <a:cubicBezTo>
                    <a:pt x="17235" y="5488"/>
                    <a:pt x="16986" y="4267"/>
                    <a:pt x="16366" y="3047"/>
                  </a:cubicBezTo>
                  <a:cubicBezTo>
                    <a:pt x="15745" y="1827"/>
                    <a:pt x="14752" y="606"/>
                    <a:pt x="12890" y="179"/>
                  </a:cubicBezTo>
                  <a:cubicBezTo>
                    <a:pt x="11028" y="-248"/>
                    <a:pt x="8297" y="118"/>
                    <a:pt x="5938" y="972"/>
                  </a:cubicBezTo>
                  <a:cubicBezTo>
                    <a:pt x="3579" y="1827"/>
                    <a:pt x="1593" y="3169"/>
                    <a:pt x="600" y="4206"/>
                  </a:cubicBezTo>
                  <a:cubicBezTo>
                    <a:pt x="-393" y="5244"/>
                    <a:pt x="-393" y="5976"/>
                    <a:pt x="2462" y="6159"/>
                  </a:cubicBezTo>
                  <a:cubicBezTo>
                    <a:pt x="5317" y="6342"/>
                    <a:pt x="11028" y="5976"/>
                    <a:pt x="14255" y="5549"/>
                  </a:cubicBezTo>
                  <a:cubicBezTo>
                    <a:pt x="17483" y="5121"/>
                    <a:pt x="18228" y="4633"/>
                    <a:pt x="18973" y="4023"/>
                  </a:cubicBezTo>
                  <a:cubicBezTo>
                    <a:pt x="19717" y="3413"/>
                    <a:pt x="20462" y="2681"/>
                    <a:pt x="20835" y="2742"/>
                  </a:cubicBezTo>
                  <a:cubicBezTo>
                    <a:pt x="21207" y="2803"/>
                    <a:pt x="21207" y="3657"/>
                    <a:pt x="21207" y="5976"/>
                  </a:cubicBezTo>
                  <a:cubicBezTo>
                    <a:pt x="21207" y="8294"/>
                    <a:pt x="21207" y="12077"/>
                    <a:pt x="21207" y="14884"/>
                  </a:cubicBezTo>
                  <a:cubicBezTo>
                    <a:pt x="21207" y="17691"/>
                    <a:pt x="21207" y="19521"/>
                    <a:pt x="21207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3425640" y="7294699"/>
              <a:ext cx="229602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600" fill="norm" stroke="1" extrusionOk="0">
                  <a:moveTo>
                    <a:pt x="3899" y="2634"/>
                  </a:moveTo>
                  <a:cubicBezTo>
                    <a:pt x="2950" y="5795"/>
                    <a:pt x="2000" y="8956"/>
                    <a:pt x="1407" y="11590"/>
                  </a:cubicBezTo>
                  <a:cubicBezTo>
                    <a:pt x="813" y="14224"/>
                    <a:pt x="576" y="16332"/>
                    <a:pt x="457" y="17824"/>
                  </a:cubicBezTo>
                  <a:cubicBezTo>
                    <a:pt x="339" y="19317"/>
                    <a:pt x="339" y="20195"/>
                    <a:pt x="220" y="20107"/>
                  </a:cubicBezTo>
                  <a:cubicBezTo>
                    <a:pt x="101" y="20020"/>
                    <a:pt x="-136" y="18966"/>
                    <a:pt x="101" y="17298"/>
                  </a:cubicBezTo>
                  <a:cubicBezTo>
                    <a:pt x="339" y="15629"/>
                    <a:pt x="1051" y="13346"/>
                    <a:pt x="3662" y="11502"/>
                  </a:cubicBezTo>
                  <a:cubicBezTo>
                    <a:pt x="6273" y="9659"/>
                    <a:pt x="10783" y="8254"/>
                    <a:pt x="13750" y="6761"/>
                  </a:cubicBezTo>
                  <a:cubicBezTo>
                    <a:pt x="16717" y="5268"/>
                    <a:pt x="18141" y="3688"/>
                    <a:pt x="19209" y="2371"/>
                  </a:cubicBezTo>
                  <a:cubicBezTo>
                    <a:pt x="20277" y="1054"/>
                    <a:pt x="20989" y="0"/>
                    <a:pt x="21227" y="0"/>
                  </a:cubicBezTo>
                  <a:cubicBezTo>
                    <a:pt x="21464" y="0"/>
                    <a:pt x="21227" y="1054"/>
                    <a:pt x="20989" y="4829"/>
                  </a:cubicBezTo>
                  <a:cubicBezTo>
                    <a:pt x="20752" y="8605"/>
                    <a:pt x="20515" y="15102"/>
                    <a:pt x="202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3651627" y="7601373"/>
              <a:ext cx="168672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45" y="5684"/>
                    <a:pt x="13091" y="11368"/>
                    <a:pt x="9491" y="14968"/>
                  </a:cubicBezTo>
                  <a:cubicBezTo>
                    <a:pt x="5891" y="18568"/>
                    <a:pt x="2945" y="200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4226640" y="7256364"/>
              <a:ext cx="7668" cy="337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073"/>
                    <a:pt x="14400" y="10145"/>
                    <a:pt x="18000" y="13745"/>
                  </a:cubicBezTo>
                  <a:cubicBezTo>
                    <a:pt x="21600" y="17345"/>
                    <a:pt x="21600" y="194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4533314" y="7279365"/>
              <a:ext cx="69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5358"/>
                    <a:pt x="13600" y="10716"/>
                    <a:pt x="10000" y="14316"/>
                  </a:cubicBezTo>
                  <a:cubicBezTo>
                    <a:pt x="6400" y="17916"/>
                    <a:pt x="3200" y="19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4418311" y="7233364"/>
              <a:ext cx="49067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87" y="17486"/>
                    <a:pt x="1575" y="13371"/>
                    <a:pt x="4387" y="9771"/>
                  </a:cubicBezTo>
                  <a:cubicBezTo>
                    <a:pt x="7200" y="6171"/>
                    <a:pt x="12037" y="3086"/>
                    <a:pt x="15244" y="1543"/>
                  </a:cubicBezTo>
                  <a:cubicBezTo>
                    <a:pt x="18450" y="0"/>
                    <a:pt x="2002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2223039" y="8017490"/>
              <a:ext cx="104781" cy="427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19493" y="4137"/>
                  </a:moveTo>
                  <a:cubicBezTo>
                    <a:pt x="20546" y="3237"/>
                    <a:pt x="21600" y="2337"/>
                    <a:pt x="21600" y="1565"/>
                  </a:cubicBezTo>
                  <a:cubicBezTo>
                    <a:pt x="21600" y="794"/>
                    <a:pt x="20546" y="151"/>
                    <a:pt x="17649" y="23"/>
                  </a:cubicBezTo>
                  <a:cubicBezTo>
                    <a:pt x="14751" y="-106"/>
                    <a:pt x="10010" y="280"/>
                    <a:pt x="6322" y="2144"/>
                  </a:cubicBezTo>
                  <a:cubicBezTo>
                    <a:pt x="2634" y="4008"/>
                    <a:pt x="0" y="7351"/>
                    <a:pt x="0" y="10823"/>
                  </a:cubicBezTo>
                  <a:cubicBezTo>
                    <a:pt x="0" y="14294"/>
                    <a:pt x="2634" y="17894"/>
                    <a:pt x="5268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2125926" y="8260721"/>
              <a:ext cx="29134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50"/>
                    <a:pt x="0" y="17100"/>
                    <a:pt x="568" y="15300"/>
                  </a:cubicBezTo>
                  <a:cubicBezTo>
                    <a:pt x="1137" y="13500"/>
                    <a:pt x="2274" y="12150"/>
                    <a:pt x="5400" y="10125"/>
                  </a:cubicBezTo>
                  <a:cubicBezTo>
                    <a:pt x="8526" y="8100"/>
                    <a:pt x="13642" y="5400"/>
                    <a:pt x="16674" y="3600"/>
                  </a:cubicBezTo>
                  <a:cubicBezTo>
                    <a:pt x="19705" y="1800"/>
                    <a:pt x="2065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2466801" y="8048272"/>
              <a:ext cx="157471" cy="419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86" fill="norm" stroke="1" extrusionOk="0">
                  <a:moveTo>
                    <a:pt x="19069" y="1457"/>
                  </a:moveTo>
                  <a:cubicBezTo>
                    <a:pt x="18040" y="933"/>
                    <a:pt x="17012" y="410"/>
                    <a:pt x="15640" y="148"/>
                  </a:cubicBezTo>
                  <a:cubicBezTo>
                    <a:pt x="14269" y="-114"/>
                    <a:pt x="12555" y="-114"/>
                    <a:pt x="10155" y="868"/>
                  </a:cubicBezTo>
                  <a:cubicBezTo>
                    <a:pt x="7755" y="1850"/>
                    <a:pt x="4669" y="3813"/>
                    <a:pt x="2612" y="6431"/>
                  </a:cubicBezTo>
                  <a:cubicBezTo>
                    <a:pt x="555" y="9050"/>
                    <a:pt x="-474" y="12322"/>
                    <a:pt x="212" y="14941"/>
                  </a:cubicBezTo>
                  <a:cubicBezTo>
                    <a:pt x="897" y="17559"/>
                    <a:pt x="3297" y="19522"/>
                    <a:pt x="7069" y="20504"/>
                  </a:cubicBezTo>
                  <a:cubicBezTo>
                    <a:pt x="10840" y="21486"/>
                    <a:pt x="15983" y="21486"/>
                    <a:pt x="21126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2631937" y="8171274"/>
              <a:ext cx="136689" cy="296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527" fill="norm" stroke="1" extrusionOk="0">
                  <a:moveTo>
                    <a:pt x="12000" y="9384"/>
                  </a:moveTo>
                  <a:cubicBezTo>
                    <a:pt x="9600" y="12393"/>
                    <a:pt x="7200" y="15403"/>
                    <a:pt x="5800" y="17705"/>
                  </a:cubicBezTo>
                  <a:cubicBezTo>
                    <a:pt x="4400" y="20007"/>
                    <a:pt x="4000" y="21600"/>
                    <a:pt x="4400" y="19652"/>
                  </a:cubicBezTo>
                  <a:cubicBezTo>
                    <a:pt x="4800" y="17705"/>
                    <a:pt x="6000" y="12216"/>
                    <a:pt x="7400" y="8587"/>
                  </a:cubicBezTo>
                  <a:cubicBezTo>
                    <a:pt x="8800" y="4957"/>
                    <a:pt x="10400" y="3187"/>
                    <a:pt x="12200" y="1948"/>
                  </a:cubicBezTo>
                  <a:cubicBezTo>
                    <a:pt x="14000" y="708"/>
                    <a:pt x="16000" y="0"/>
                    <a:pt x="17600" y="0"/>
                  </a:cubicBezTo>
                  <a:cubicBezTo>
                    <a:pt x="19200" y="0"/>
                    <a:pt x="20400" y="708"/>
                    <a:pt x="21000" y="2036"/>
                  </a:cubicBezTo>
                  <a:cubicBezTo>
                    <a:pt x="21600" y="3364"/>
                    <a:pt x="21600" y="5311"/>
                    <a:pt x="20400" y="7170"/>
                  </a:cubicBezTo>
                  <a:cubicBezTo>
                    <a:pt x="19200" y="9030"/>
                    <a:pt x="16800" y="10800"/>
                    <a:pt x="13200" y="11597"/>
                  </a:cubicBezTo>
                  <a:cubicBezTo>
                    <a:pt x="9600" y="12393"/>
                    <a:pt x="4800" y="12216"/>
                    <a:pt x="0" y="12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2846609" y="7932539"/>
              <a:ext cx="71865" cy="512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431" fill="norm" stroke="1" extrusionOk="0">
                  <a:moveTo>
                    <a:pt x="0" y="2183"/>
                  </a:moveTo>
                  <a:cubicBezTo>
                    <a:pt x="2234" y="1221"/>
                    <a:pt x="4469" y="259"/>
                    <a:pt x="6331" y="45"/>
                  </a:cubicBezTo>
                  <a:cubicBezTo>
                    <a:pt x="8193" y="-169"/>
                    <a:pt x="9683" y="366"/>
                    <a:pt x="12290" y="2130"/>
                  </a:cubicBezTo>
                  <a:cubicBezTo>
                    <a:pt x="14897" y="3894"/>
                    <a:pt x="18621" y="6888"/>
                    <a:pt x="20110" y="10043"/>
                  </a:cubicBezTo>
                  <a:cubicBezTo>
                    <a:pt x="21600" y="13197"/>
                    <a:pt x="20855" y="16512"/>
                    <a:pt x="19738" y="18437"/>
                  </a:cubicBezTo>
                  <a:cubicBezTo>
                    <a:pt x="18621" y="20362"/>
                    <a:pt x="17131" y="20896"/>
                    <a:pt x="15641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2992279" y="8053822"/>
              <a:ext cx="124305" cy="30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061" fill="norm" stroke="1" extrusionOk="0">
                  <a:moveTo>
                    <a:pt x="0" y="5348"/>
                  </a:moveTo>
                  <a:cubicBezTo>
                    <a:pt x="0" y="9097"/>
                    <a:pt x="0" y="12846"/>
                    <a:pt x="0" y="15167"/>
                  </a:cubicBezTo>
                  <a:cubicBezTo>
                    <a:pt x="0" y="17487"/>
                    <a:pt x="0" y="18380"/>
                    <a:pt x="0" y="18112"/>
                  </a:cubicBezTo>
                  <a:cubicBezTo>
                    <a:pt x="0" y="17844"/>
                    <a:pt x="0" y="16416"/>
                    <a:pt x="216" y="13738"/>
                  </a:cubicBezTo>
                  <a:cubicBezTo>
                    <a:pt x="432" y="11061"/>
                    <a:pt x="864" y="7134"/>
                    <a:pt x="1728" y="4634"/>
                  </a:cubicBezTo>
                  <a:cubicBezTo>
                    <a:pt x="2592" y="2135"/>
                    <a:pt x="3888" y="1064"/>
                    <a:pt x="5616" y="439"/>
                  </a:cubicBezTo>
                  <a:cubicBezTo>
                    <a:pt x="7344" y="-186"/>
                    <a:pt x="9504" y="-364"/>
                    <a:pt x="12096" y="1421"/>
                  </a:cubicBezTo>
                  <a:cubicBezTo>
                    <a:pt x="14688" y="3206"/>
                    <a:pt x="17712" y="6955"/>
                    <a:pt x="19440" y="9990"/>
                  </a:cubicBezTo>
                  <a:cubicBezTo>
                    <a:pt x="21168" y="13024"/>
                    <a:pt x="21600" y="15345"/>
                    <a:pt x="20088" y="17041"/>
                  </a:cubicBezTo>
                  <a:cubicBezTo>
                    <a:pt x="18576" y="18737"/>
                    <a:pt x="15120" y="19808"/>
                    <a:pt x="12096" y="20433"/>
                  </a:cubicBezTo>
                  <a:cubicBezTo>
                    <a:pt x="9072" y="21058"/>
                    <a:pt x="6480" y="21236"/>
                    <a:pt x="5184" y="20879"/>
                  </a:cubicBezTo>
                  <a:cubicBezTo>
                    <a:pt x="3888" y="20522"/>
                    <a:pt x="3888" y="19629"/>
                    <a:pt x="3888" y="18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3183950" y="8000900"/>
              <a:ext cx="129133" cy="41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23" fill="norm" stroke="1" extrusionOk="0">
                  <a:moveTo>
                    <a:pt x="0" y="353"/>
                  </a:moveTo>
                  <a:cubicBezTo>
                    <a:pt x="2541" y="88"/>
                    <a:pt x="5082" y="-177"/>
                    <a:pt x="7624" y="154"/>
                  </a:cubicBezTo>
                  <a:cubicBezTo>
                    <a:pt x="10165" y="486"/>
                    <a:pt x="12706" y="1413"/>
                    <a:pt x="15459" y="3401"/>
                  </a:cubicBezTo>
                  <a:cubicBezTo>
                    <a:pt x="18212" y="5389"/>
                    <a:pt x="21176" y="8437"/>
                    <a:pt x="21388" y="11219"/>
                  </a:cubicBezTo>
                  <a:cubicBezTo>
                    <a:pt x="21600" y="14002"/>
                    <a:pt x="19059" y="16520"/>
                    <a:pt x="15035" y="18176"/>
                  </a:cubicBezTo>
                  <a:cubicBezTo>
                    <a:pt x="11012" y="19833"/>
                    <a:pt x="5506" y="20628"/>
                    <a:pt x="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3482957" y="8199386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3482835" y="8337389"/>
              <a:ext cx="13812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7" h="21600" fill="norm" stroke="1" extrusionOk="0">
                  <a:moveTo>
                    <a:pt x="2333" y="0"/>
                  </a:moveTo>
                  <a:cubicBezTo>
                    <a:pt x="790" y="7200"/>
                    <a:pt x="-753" y="14400"/>
                    <a:pt x="404" y="18000"/>
                  </a:cubicBezTo>
                  <a:cubicBezTo>
                    <a:pt x="1561" y="21600"/>
                    <a:pt x="5418" y="21600"/>
                    <a:pt x="9276" y="21600"/>
                  </a:cubicBezTo>
                  <a:cubicBezTo>
                    <a:pt x="13133" y="21600"/>
                    <a:pt x="16990" y="21600"/>
                    <a:pt x="208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4103409" y="8056785"/>
              <a:ext cx="240337" cy="3266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399" fill="norm" stroke="1" extrusionOk="0">
                  <a:moveTo>
                    <a:pt x="19423" y="3315"/>
                  </a:moveTo>
                  <a:cubicBezTo>
                    <a:pt x="20313" y="2143"/>
                    <a:pt x="21204" y="971"/>
                    <a:pt x="20870" y="385"/>
                  </a:cubicBezTo>
                  <a:cubicBezTo>
                    <a:pt x="20536" y="-201"/>
                    <a:pt x="18977" y="-201"/>
                    <a:pt x="16082" y="971"/>
                  </a:cubicBezTo>
                  <a:cubicBezTo>
                    <a:pt x="13188" y="2143"/>
                    <a:pt x="8957" y="4487"/>
                    <a:pt x="5950" y="7334"/>
                  </a:cubicBezTo>
                  <a:cubicBezTo>
                    <a:pt x="2944" y="10180"/>
                    <a:pt x="1163" y="13529"/>
                    <a:pt x="383" y="15622"/>
                  </a:cubicBezTo>
                  <a:cubicBezTo>
                    <a:pt x="-396" y="17715"/>
                    <a:pt x="-173" y="18553"/>
                    <a:pt x="2833" y="19306"/>
                  </a:cubicBezTo>
                  <a:cubicBezTo>
                    <a:pt x="5839" y="20059"/>
                    <a:pt x="11629" y="20729"/>
                    <a:pt x="17418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4425978" y="8322055"/>
              <a:ext cx="38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4641088" y="8117606"/>
              <a:ext cx="212245" cy="487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460" fill="norm" stroke="1" extrusionOk="0">
                  <a:moveTo>
                    <a:pt x="1499" y="5625"/>
                  </a:moveTo>
                  <a:cubicBezTo>
                    <a:pt x="1499" y="7537"/>
                    <a:pt x="1499" y="9450"/>
                    <a:pt x="1242" y="11925"/>
                  </a:cubicBezTo>
                  <a:cubicBezTo>
                    <a:pt x="985" y="14400"/>
                    <a:pt x="470" y="17437"/>
                    <a:pt x="213" y="19237"/>
                  </a:cubicBezTo>
                  <a:cubicBezTo>
                    <a:pt x="-44" y="21037"/>
                    <a:pt x="-44" y="21600"/>
                    <a:pt x="85" y="21431"/>
                  </a:cubicBezTo>
                  <a:cubicBezTo>
                    <a:pt x="213" y="21263"/>
                    <a:pt x="470" y="20363"/>
                    <a:pt x="985" y="18056"/>
                  </a:cubicBezTo>
                  <a:cubicBezTo>
                    <a:pt x="1499" y="15750"/>
                    <a:pt x="2270" y="12038"/>
                    <a:pt x="3556" y="9056"/>
                  </a:cubicBezTo>
                  <a:cubicBezTo>
                    <a:pt x="4842" y="6075"/>
                    <a:pt x="6642" y="3825"/>
                    <a:pt x="7927" y="2475"/>
                  </a:cubicBezTo>
                  <a:cubicBezTo>
                    <a:pt x="9213" y="1125"/>
                    <a:pt x="9985" y="675"/>
                    <a:pt x="11013" y="394"/>
                  </a:cubicBezTo>
                  <a:cubicBezTo>
                    <a:pt x="12042" y="113"/>
                    <a:pt x="13327" y="0"/>
                    <a:pt x="14613" y="0"/>
                  </a:cubicBezTo>
                  <a:cubicBezTo>
                    <a:pt x="15899" y="0"/>
                    <a:pt x="17185" y="113"/>
                    <a:pt x="18342" y="675"/>
                  </a:cubicBezTo>
                  <a:cubicBezTo>
                    <a:pt x="19499" y="1237"/>
                    <a:pt x="20527" y="2250"/>
                    <a:pt x="21042" y="3094"/>
                  </a:cubicBezTo>
                  <a:cubicBezTo>
                    <a:pt x="21556" y="3937"/>
                    <a:pt x="21556" y="4612"/>
                    <a:pt x="20142" y="5400"/>
                  </a:cubicBezTo>
                  <a:cubicBezTo>
                    <a:pt x="18727" y="6187"/>
                    <a:pt x="15899" y="7087"/>
                    <a:pt x="13199" y="7538"/>
                  </a:cubicBezTo>
                  <a:cubicBezTo>
                    <a:pt x="10499" y="7988"/>
                    <a:pt x="7927" y="7988"/>
                    <a:pt x="5999" y="7875"/>
                  </a:cubicBezTo>
                  <a:cubicBezTo>
                    <a:pt x="4070" y="7762"/>
                    <a:pt x="2785" y="7537"/>
                    <a:pt x="2013" y="7087"/>
                  </a:cubicBezTo>
                  <a:cubicBezTo>
                    <a:pt x="1242" y="6637"/>
                    <a:pt x="985" y="5962"/>
                    <a:pt x="727" y="52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4932540" y="7913157"/>
              <a:ext cx="99119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4" h="21600" fill="norm" stroke="1" extrusionOk="0">
                  <a:moveTo>
                    <a:pt x="20944" y="4366"/>
                  </a:moveTo>
                  <a:cubicBezTo>
                    <a:pt x="20404" y="3217"/>
                    <a:pt x="19864" y="2068"/>
                    <a:pt x="18244" y="1264"/>
                  </a:cubicBezTo>
                  <a:cubicBezTo>
                    <a:pt x="16624" y="460"/>
                    <a:pt x="13924" y="0"/>
                    <a:pt x="10954" y="0"/>
                  </a:cubicBezTo>
                  <a:cubicBezTo>
                    <a:pt x="7984" y="0"/>
                    <a:pt x="4744" y="460"/>
                    <a:pt x="2584" y="1494"/>
                  </a:cubicBezTo>
                  <a:cubicBezTo>
                    <a:pt x="424" y="2528"/>
                    <a:pt x="-656" y="4136"/>
                    <a:pt x="424" y="4940"/>
                  </a:cubicBezTo>
                  <a:cubicBezTo>
                    <a:pt x="1504" y="5745"/>
                    <a:pt x="4744" y="5745"/>
                    <a:pt x="7444" y="5400"/>
                  </a:cubicBezTo>
                  <a:cubicBezTo>
                    <a:pt x="10144" y="5055"/>
                    <a:pt x="12304" y="4366"/>
                    <a:pt x="14464" y="4366"/>
                  </a:cubicBezTo>
                  <a:cubicBezTo>
                    <a:pt x="16624" y="4366"/>
                    <a:pt x="18784" y="5055"/>
                    <a:pt x="19594" y="6779"/>
                  </a:cubicBezTo>
                  <a:cubicBezTo>
                    <a:pt x="20404" y="8502"/>
                    <a:pt x="19864" y="11260"/>
                    <a:pt x="19864" y="13902"/>
                  </a:cubicBezTo>
                  <a:cubicBezTo>
                    <a:pt x="19864" y="16545"/>
                    <a:pt x="20404" y="19072"/>
                    <a:pt x="209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5149216" y="8015563"/>
              <a:ext cx="173783" cy="39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8" fill="norm" stroke="1" extrusionOk="0">
                  <a:moveTo>
                    <a:pt x="21600" y="3705"/>
                  </a:moveTo>
                  <a:cubicBezTo>
                    <a:pt x="21600" y="3017"/>
                    <a:pt x="21600" y="2329"/>
                    <a:pt x="21441" y="1642"/>
                  </a:cubicBezTo>
                  <a:cubicBezTo>
                    <a:pt x="21282" y="954"/>
                    <a:pt x="20965" y="266"/>
                    <a:pt x="20012" y="59"/>
                  </a:cubicBezTo>
                  <a:cubicBezTo>
                    <a:pt x="19059" y="-147"/>
                    <a:pt x="17471" y="128"/>
                    <a:pt x="14453" y="1848"/>
                  </a:cubicBezTo>
                  <a:cubicBezTo>
                    <a:pt x="11435" y="3568"/>
                    <a:pt x="6988" y="6732"/>
                    <a:pt x="4129" y="9621"/>
                  </a:cubicBezTo>
                  <a:cubicBezTo>
                    <a:pt x="1271" y="12510"/>
                    <a:pt x="0" y="15124"/>
                    <a:pt x="0" y="17119"/>
                  </a:cubicBezTo>
                  <a:cubicBezTo>
                    <a:pt x="0" y="19114"/>
                    <a:pt x="1271" y="20490"/>
                    <a:pt x="3812" y="20971"/>
                  </a:cubicBezTo>
                  <a:cubicBezTo>
                    <a:pt x="6353" y="21453"/>
                    <a:pt x="10165" y="21040"/>
                    <a:pt x="13976" y="20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5365385" y="8145718"/>
              <a:ext cx="1894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891"/>
                    <a:pt x="3818" y="11782"/>
                    <a:pt x="1118" y="15382"/>
                  </a:cubicBezTo>
                  <a:cubicBezTo>
                    <a:pt x="-1582" y="18982"/>
                    <a:pt x="1118" y="20291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438001" y="8268388"/>
              <a:ext cx="122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50" y="14400"/>
                    <a:pt x="8100" y="7200"/>
                    <a:pt x="11700" y="3600"/>
                  </a:cubicBezTo>
                  <a:cubicBezTo>
                    <a:pt x="15300" y="0"/>
                    <a:pt x="184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5638440" y="8128101"/>
              <a:ext cx="210024" cy="46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16" fill="norm" stroke="1" extrusionOk="0">
                  <a:moveTo>
                    <a:pt x="10037" y="6444"/>
                  </a:moveTo>
                  <a:cubicBezTo>
                    <a:pt x="8216" y="9496"/>
                    <a:pt x="6394" y="12548"/>
                    <a:pt x="5093" y="14896"/>
                  </a:cubicBezTo>
                  <a:cubicBezTo>
                    <a:pt x="3792" y="17244"/>
                    <a:pt x="3011" y="18887"/>
                    <a:pt x="2230" y="19944"/>
                  </a:cubicBezTo>
                  <a:cubicBezTo>
                    <a:pt x="1449" y="21000"/>
                    <a:pt x="669" y="21470"/>
                    <a:pt x="278" y="21411"/>
                  </a:cubicBezTo>
                  <a:cubicBezTo>
                    <a:pt x="-112" y="21353"/>
                    <a:pt x="-112" y="20766"/>
                    <a:pt x="408" y="18653"/>
                  </a:cubicBezTo>
                  <a:cubicBezTo>
                    <a:pt x="929" y="16540"/>
                    <a:pt x="1970" y="12900"/>
                    <a:pt x="4182" y="9731"/>
                  </a:cubicBezTo>
                  <a:cubicBezTo>
                    <a:pt x="6394" y="6561"/>
                    <a:pt x="9777" y="3861"/>
                    <a:pt x="11989" y="2335"/>
                  </a:cubicBezTo>
                  <a:cubicBezTo>
                    <a:pt x="14201" y="809"/>
                    <a:pt x="15242" y="457"/>
                    <a:pt x="16413" y="222"/>
                  </a:cubicBezTo>
                  <a:cubicBezTo>
                    <a:pt x="17584" y="-13"/>
                    <a:pt x="18886" y="-130"/>
                    <a:pt x="19796" y="222"/>
                  </a:cubicBezTo>
                  <a:cubicBezTo>
                    <a:pt x="20707" y="574"/>
                    <a:pt x="21228" y="1396"/>
                    <a:pt x="21358" y="2805"/>
                  </a:cubicBezTo>
                  <a:cubicBezTo>
                    <a:pt x="21488" y="4213"/>
                    <a:pt x="21228" y="6209"/>
                    <a:pt x="19666" y="7677"/>
                  </a:cubicBezTo>
                  <a:cubicBezTo>
                    <a:pt x="18105" y="9144"/>
                    <a:pt x="15242" y="10083"/>
                    <a:pt x="13290" y="10377"/>
                  </a:cubicBezTo>
                  <a:cubicBezTo>
                    <a:pt x="11339" y="10670"/>
                    <a:pt x="10298" y="10318"/>
                    <a:pt x="9257" y="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5859677" y="7977048"/>
              <a:ext cx="145999" cy="388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0" y="0"/>
                  </a:moveTo>
                  <a:cubicBezTo>
                    <a:pt x="5214" y="853"/>
                    <a:pt x="10428" y="1705"/>
                    <a:pt x="14338" y="3624"/>
                  </a:cubicBezTo>
                  <a:cubicBezTo>
                    <a:pt x="18248" y="5542"/>
                    <a:pt x="20855" y="8526"/>
                    <a:pt x="21228" y="11511"/>
                  </a:cubicBezTo>
                  <a:cubicBezTo>
                    <a:pt x="21600" y="14495"/>
                    <a:pt x="19738" y="17479"/>
                    <a:pt x="17690" y="19255"/>
                  </a:cubicBezTo>
                  <a:cubicBezTo>
                    <a:pt x="15641" y="21032"/>
                    <a:pt x="13407" y="21600"/>
                    <a:pt x="10428" y="21600"/>
                  </a:cubicBezTo>
                  <a:cubicBezTo>
                    <a:pt x="7448" y="21600"/>
                    <a:pt x="3724" y="21032"/>
                    <a:pt x="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6097349" y="7877378"/>
              <a:ext cx="16811" cy="16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3429"/>
                    <a:pt x="18514" y="6857"/>
                    <a:pt x="20057" y="10457"/>
                  </a:cubicBezTo>
                  <a:cubicBezTo>
                    <a:pt x="21600" y="14057"/>
                    <a:pt x="15429" y="17829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9455425" y="2968617"/>
              <a:ext cx="3089737" cy="1936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20911"/>
                  </a:moveTo>
                  <a:cubicBezTo>
                    <a:pt x="161" y="20798"/>
                    <a:pt x="322" y="20684"/>
                    <a:pt x="616" y="20599"/>
                  </a:cubicBezTo>
                  <a:cubicBezTo>
                    <a:pt x="911" y="20513"/>
                    <a:pt x="1340" y="20457"/>
                    <a:pt x="1822" y="20442"/>
                  </a:cubicBezTo>
                  <a:cubicBezTo>
                    <a:pt x="2305" y="20428"/>
                    <a:pt x="2841" y="20457"/>
                    <a:pt x="3395" y="20457"/>
                  </a:cubicBezTo>
                  <a:cubicBezTo>
                    <a:pt x="3948" y="20457"/>
                    <a:pt x="4520" y="20428"/>
                    <a:pt x="5074" y="20400"/>
                  </a:cubicBezTo>
                  <a:cubicBezTo>
                    <a:pt x="5628" y="20371"/>
                    <a:pt x="6164" y="20343"/>
                    <a:pt x="6619" y="20314"/>
                  </a:cubicBezTo>
                  <a:cubicBezTo>
                    <a:pt x="7075" y="20286"/>
                    <a:pt x="7450" y="20258"/>
                    <a:pt x="7816" y="20187"/>
                  </a:cubicBezTo>
                  <a:cubicBezTo>
                    <a:pt x="8183" y="20116"/>
                    <a:pt x="8540" y="20002"/>
                    <a:pt x="8978" y="19803"/>
                  </a:cubicBezTo>
                  <a:cubicBezTo>
                    <a:pt x="9415" y="19604"/>
                    <a:pt x="9933" y="19320"/>
                    <a:pt x="10318" y="19021"/>
                  </a:cubicBezTo>
                  <a:cubicBezTo>
                    <a:pt x="10702" y="18723"/>
                    <a:pt x="10952" y="18410"/>
                    <a:pt x="11238" y="17941"/>
                  </a:cubicBezTo>
                  <a:cubicBezTo>
                    <a:pt x="11524" y="17472"/>
                    <a:pt x="11845" y="16847"/>
                    <a:pt x="12149" y="16193"/>
                  </a:cubicBezTo>
                  <a:cubicBezTo>
                    <a:pt x="12453" y="15540"/>
                    <a:pt x="12738" y="14858"/>
                    <a:pt x="13024" y="14218"/>
                  </a:cubicBezTo>
                  <a:cubicBezTo>
                    <a:pt x="13310" y="13579"/>
                    <a:pt x="13596" y="12982"/>
                    <a:pt x="13828" y="12470"/>
                  </a:cubicBezTo>
                  <a:cubicBezTo>
                    <a:pt x="14061" y="11959"/>
                    <a:pt x="14239" y="11532"/>
                    <a:pt x="14445" y="11063"/>
                  </a:cubicBezTo>
                  <a:cubicBezTo>
                    <a:pt x="14650" y="10594"/>
                    <a:pt x="14882" y="10083"/>
                    <a:pt x="15061" y="9600"/>
                  </a:cubicBezTo>
                  <a:cubicBezTo>
                    <a:pt x="15240" y="9117"/>
                    <a:pt x="15365" y="8662"/>
                    <a:pt x="15526" y="8065"/>
                  </a:cubicBezTo>
                  <a:cubicBezTo>
                    <a:pt x="15686" y="7468"/>
                    <a:pt x="15883" y="6729"/>
                    <a:pt x="16070" y="6047"/>
                  </a:cubicBezTo>
                  <a:cubicBezTo>
                    <a:pt x="16258" y="5365"/>
                    <a:pt x="16437" y="4740"/>
                    <a:pt x="16580" y="4200"/>
                  </a:cubicBezTo>
                  <a:cubicBezTo>
                    <a:pt x="16723" y="3660"/>
                    <a:pt x="16830" y="3205"/>
                    <a:pt x="16946" y="2750"/>
                  </a:cubicBezTo>
                  <a:cubicBezTo>
                    <a:pt x="17062" y="2296"/>
                    <a:pt x="17187" y="1841"/>
                    <a:pt x="17348" y="1471"/>
                  </a:cubicBezTo>
                  <a:cubicBezTo>
                    <a:pt x="17509" y="1102"/>
                    <a:pt x="17705" y="818"/>
                    <a:pt x="17946" y="590"/>
                  </a:cubicBezTo>
                  <a:cubicBezTo>
                    <a:pt x="18188" y="363"/>
                    <a:pt x="18473" y="192"/>
                    <a:pt x="18706" y="93"/>
                  </a:cubicBezTo>
                  <a:cubicBezTo>
                    <a:pt x="18938" y="-7"/>
                    <a:pt x="19117" y="-35"/>
                    <a:pt x="19286" y="50"/>
                  </a:cubicBezTo>
                  <a:cubicBezTo>
                    <a:pt x="19456" y="136"/>
                    <a:pt x="19617" y="334"/>
                    <a:pt x="19706" y="576"/>
                  </a:cubicBezTo>
                  <a:cubicBezTo>
                    <a:pt x="19796" y="818"/>
                    <a:pt x="19813" y="1102"/>
                    <a:pt x="19831" y="1670"/>
                  </a:cubicBezTo>
                  <a:cubicBezTo>
                    <a:pt x="19849" y="2239"/>
                    <a:pt x="19867" y="3091"/>
                    <a:pt x="19867" y="3916"/>
                  </a:cubicBezTo>
                  <a:cubicBezTo>
                    <a:pt x="19867" y="4740"/>
                    <a:pt x="19849" y="5536"/>
                    <a:pt x="19849" y="6388"/>
                  </a:cubicBezTo>
                  <a:cubicBezTo>
                    <a:pt x="19849" y="7241"/>
                    <a:pt x="19867" y="8150"/>
                    <a:pt x="19885" y="9088"/>
                  </a:cubicBezTo>
                  <a:cubicBezTo>
                    <a:pt x="19903" y="10026"/>
                    <a:pt x="19921" y="10992"/>
                    <a:pt x="19947" y="11788"/>
                  </a:cubicBezTo>
                  <a:cubicBezTo>
                    <a:pt x="19974" y="12584"/>
                    <a:pt x="20010" y="13209"/>
                    <a:pt x="20037" y="13849"/>
                  </a:cubicBezTo>
                  <a:cubicBezTo>
                    <a:pt x="20064" y="14488"/>
                    <a:pt x="20081" y="15142"/>
                    <a:pt x="20099" y="15852"/>
                  </a:cubicBezTo>
                  <a:cubicBezTo>
                    <a:pt x="20117" y="16563"/>
                    <a:pt x="20135" y="17330"/>
                    <a:pt x="20162" y="17927"/>
                  </a:cubicBezTo>
                  <a:cubicBezTo>
                    <a:pt x="20189" y="18524"/>
                    <a:pt x="20224" y="18950"/>
                    <a:pt x="20287" y="19391"/>
                  </a:cubicBezTo>
                  <a:cubicBezTo>
                    <a:pt x="20349" y="19831"/>
                    <a:pt x="20439" y="20286"/>
                    <a:pt x="20546" y="20656"/>
                  </a:cubicBezTo>
                  <a:cubicBezTo>
                    <a:pt x="20653" y="21025"/>
                    <a:pt x="20778" y="21309"/>
                    <a:pt x="20957" y="21437"/>
                  </a:cubicBezTo>
                  <a:cubicBezTo>
                    <a:pt x="21135" y="21565"/>
                    <a:pt x="21368" y="21537"/>
                    <a:pt x="21600" y="21508"/>
                  </a:cubicBezTo>
                </a:path>
              </a:pathLst>
            </a:custGeom>
            <a:noFill/>
            <a:ln w="25400" cap="rnd">
              <a:solidFill>
                <a:srgbClr val="4E7A27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Drawing"/>
          <p:cNvGrpSpPr/>
          <p:nvPr/>
        </p:nvGrpSpPr>
        <p:grpSpPr>
          <a:xfrm>
            <a:off x="3029540" y="-76669"/>
            <a:ext cx="10118343" cy="9131207"/>
            <a:chOff x="0" y="0"/>
            <a:chExt cx="10118342" cy="9131205"/>
          </a:xfrm>
        </p:grpSpPr>
        <p:sp>
          <p:nvSpPr>
            <p:cNvPr id="2111" name="Line"/>
            <p:cNvSpPr/>
            <p:nvPr/>
          </p:nvSpPr>
          <p:spPr>
            <a:xfrm>
              <a:off x="68430" y="398675"/>
              <a:ext cx="167784" cy="7678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597" fill="norm" stroke="1" extrusionOk="0">
                  <a:moveTo>
                    <a:pt x="909" y="0"/>
                  </a:moveTo>
                  <a:cubicBezTo>
                    <a:pt x="582" y="208"/>
                    <a:pt x="254" y="417"/>
                    <a:pt x="91" y="625"/>
                  </a:cubicBezTo>
                  <a:cubicBezTo>
                    <a:pt x="-73" y="834"/>
                    <a:pt x="-73" y="1042"/>
                    <a:pt x="582" y="1251"/>
                  </a:cubicBezTo>
                  <a:cubicBezTo>
                    <a:pt x="1236" y="1459"/>
                    <a:pt x="2545" y="1668"/>
                    <a:pt x="3691" y="1876"/>
                  </a:cubicBezTo>
                  <a:cubicBezTo>
                    <a:pt x="4836" y="2085"/>
                    <a:pt x="5818" y="2293"/>
                    <a:pt x="6636" y="2494"/>
                  </a:cubicBezTo>
                  <a:cubicBezTo>
                    <a:pt x="7454" y="2696"/>
                    <a:pt x="8109" y="2890"/>
                    <a:pt x="8600" y="3098"/>
                  </a:cubicBezTo>
                  <a:cubicBezTo>
                    <a:pt x="9091" y="3306"/>
                    <a:pt x="9418" y="3529"/>
                    <a:pt x="9909" y="3723"/>
                  </a:cubicBezTo>
                  <a:cubicBezTo>
                    <a:pt x="10400" y="3917"/>
                    <a:pt x="11054" y="4083"/>
                    <a:pt x="12036" y="4255"/>
                  </a:cubicBezTo>
                  <a:cubicBezTo>
                    <a:pt x="13018" y="4428"/>
                    <a:pt x="14327" y="4608"/>
                    <a:pt x="15145" y="4827"/>
                  </a:cubicBezTo>
                  <a:cubicBezTo>
                    <a:pt x="15963" y="5046"/>
                    <a:pt x="16291" y="5305"/>
                    <a:pt x="16454" y="5589"/>
                  </a:cubicBezTo>
                  <a:cubicBezTo>
                    <a:pt x="16618" y="5873"/>
                    <a:pt x="16618" y="6182"/>
                    <a:pt x="16945" y="6466"/>
                  </a:cubicBezTo>
                  <a:cubicBezTo>
                    <a:pt x="17272" y="6750"/>
                    <a:pt x="17927" y="7008"/>
                    <a:pt x="18582" y="7263"/>
                  </a:cubicBezTo>
                  <a:cubicBezTo>
                    <a:pt x="19236" y="7519"/>
                    <a:pt x="19891" y="7770"/>
                    <a:pt x="20382" y="8033"/>
                  </a:cubicBezTo>
                  <a:cubicBezTo>
                    <a:pt x="20872" y="8295"/>
                    <a:pt x="21200" y="8568"/>
                    <a:pt x="21363" y="8870"/>
                  </a:cubicBezTo>
                  <a:cubicBezTo>
                    <a:pt x="21527" y="9172"/>
                    <a:pt x="21527" y="9503"/>
                    <a:pt x="21363" y="9804"/>
                  </a:cubicBezTo>
                  <a:cubicBezTo>
                    <a:pt x="21200" y="10106"/>
                    <a:pt x="20872" y="10380"/>
                    <a:pt x="20545" y="10645"/>
                  </a:cubicBezTo>
                  <a:cubicBezTo>
                    <a:pt x="20218" y="10911"/>
                    <a:pt x="19891" y="11170"/>
                    <a:pt x="19400" y="11425"/>
                  </a:cubicBezTo>
                  <a:cubicBezTo>
                    <a:pt x="18909" y="11681"/>
                    <a:pt x="18254" y="11932"/>
                    <a:pt x="17763" y="12177"/>
                  </a:cubicBezTo>
                  <a:cubicBezTo>
                    <a:pt x="17272" y="12421"/>
                    <a:pt x="16945" y="12658"/>
                    <a:pt x="16782" y="12913"/>
                  </a:cubicBezTo>
                  <a:cubicBezTo>
                    <a:pt x="16618" y="13168"/>
                    <a:pt x="16618" y="13442"/>
                    <a:pt x="16618" y="13722"/>
                  </a:cubicBezTo>
                  <a:cubicBezTo>
                    <a:pt x="16618" y="14002"/>
                    <a:pt x="16618" y="14290"/>
                    <a:pt x="16618" y="14574"/>
                  </a:cubicBezTo>
                  <a:cubicBezTo>
                    <a:pt x="16618" y="14858"/>
                    <a:pt x="16618" y="15138"/>
                    <a:pt x="16618" y="15418"/>
                  </a:cubicBezTo>
                  <a:cubicBezTo>
                    <a:pt x="16618" y="15699"/>
                    <a:pt x="16618" y="15979"/>
                    <a:pt x="16127" y="16252"/>
                  </a:cubicBezTo>
                  <a:cubicBezTo>
                    <a:pt x="15636" y="16525"/>
                    <a:pt x="14654" y="16791"/>
                    <a:pt x="13836" y="17054"/>
                  </a:cubicBezTo>
                  <a:cubicBezTo>
                    <a:pt x="13018" y="17316"/>
                    <a:pt x="12363" y="17575"/>
                    <a:pt x="11872" y="17826"/>
                  </a:cubicBezTo>
                  <a:cubicBezTo>
                    <a:pt x="11382" y="18078"/>
                    <a:pt x="11054" y="18322"/>
                    <a:pt x="10891" y="18595"/>
                  </a:cubicBezTo>
                  <a:cubicBezTo>
                    <a:pt x="10727" y="18869"/>
                    <a:pt x="10727" y="19170"/>
                    <a:pt x="11218" y="19422"/>
                  </a:cubicBezTo>
                  <a:cubicBezTo>
                    <a:pt x="11709" y="19674"/>
                    <a:pt x="12691" y="19875"/>
                    <a:pt x="13672" y="20073"/>
                  </a:cubicBezTo>
                  <a:cubicBezTo>
                    <a:pt x="14654" y="20270"/>
                    <a:pt x="15636" y="20464"/>
                    <a:pt x="16454" y="20651"/>
                  </a:cubicBezTo>
                  <a:cubicBezTo>
                    <a:pt x="17272" y="20838"/>
                    <a:pt x="17927" y="21018"/>
                    <a:pt x="18418" y="21144"/>
                  </a:cubicBezTo>
                  <a:cubicBezTo>
                    <a:pt x="18909" y="21269"/>
                    <a:pt x="19236" y="21341"/>
                    <a:pt x="19400" y="21395"/>
                  </a:cubicBezTo>
                  <a:cubicBezTo>
                    <a:pt x="19563" y="21449"/>
                    <a:pt x="19563" y="21485"/>
                    <a:pt x="19072" y="21521"/>
                  </a:cubicBezTo>
                  <a:cubicBezTo>
                    <a:pt x="18582" y="21557"/>
                    <a:pt x="17600" y="21593"/>
                    <a:pt x="16618" y="21596"/>
                  </a:cubicBezTo>
                  <a:cubicBezTo>
                    <a:pt x="15636" y="21600"/>
                    <a:pt x="14654" y="21571"/>
                    <a:pt x="13345" y="21521"/>
                  </a:cubicBezTo>
                  <a:cubicBezTo>
                    <a:pt x="12036" y="21471"/>
                    <a:pt x="10400" y="21399"/>
                    <a:pt x="8763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17921" y="7927194"/>
              <a:ext cx="270910" cy="168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318" fill="norm" stroke="1" extrusionOk="0">
                  <a:moveTo>
                    <a:pt x="2129" y="4876"/>
                  </a:moveTo>
                  <a:cubicBezTo>
                    <a:pt x="1119" y="3909"/>
                    <a:pt x="110" y="2942"/>
                    <a:pt x="9" y="2942"/>
                  </a:cubicBezTo>
                  <a:cubicBezTo>
                    <a:pt x="-92" y="2942"/>
                    <a:pt x="715" y="3909"/>
                    <a:pt x="2129" y="5199"/>
                  </a:cubicBezTo>
                  <a:cubicBezTo>
                    <a:pt x="3542" y="6488"/>
                    <a:pt x="5560" y="8100"/>
                    <a:pt x="7478" y="9551"/>
                  </a:cubicBezTo>
                  <a:cubicBezTo>
                    <a:pt x="9396" y="11002"/>
                    <a:pt x="11213" y="12291"/>
                    <a:pt x="12929" y="11969"/>
                  </a:cubicBezTo>
                  <a:cubicBezTo>
                    <a:pt x="14644" y="11646"/>
                    <a:pt x="16259" y="9712"/>
                    <a:pt x="17471" y="8261"/>
                  </a:cubicBezTo>
                  <a:cubicBezTo>
                    <a:pt x="18682" y="6811"/>
                    <a:pt x="19489" y="5843"/>
                    <a:pt x="20095" y="4231"/>
                  </a:cubicBezTo>
                  <a:cubicBezTo>
                    <a:pt x="20701" y="2620"/>
                    <a:pt x="21104" y="363"/>
                    <a:pt x="21306" y="40"/>
                  </a:cubicBezTo>
                  <a:cubicBezTo>
                    <a:pt x="21508" y="-282"/>
                    <a:pt x="21508" y="1330"/>
                    <a:pt x="19994" y="5199"/>
                  </a:cubicBezTo>
                  <a:cubicBezTo>
                    <a:pt x="18480" y="9067"/>
                    <a:pt x="15452" y="15193"/>
                    <a:pt x="12424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389870" y="8264853"/>
              <a:ext cx="404064" cy="120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62" fill="norm" stroke="1" extrusionOk="0">
                  <a:moveTo>
                    <a:pt x="0" y="4050"/>
                  </a:moveTo>
                  <a:cubicBezTo>
                    <a:pt x="3804" y="7200"/>
                    <a:pt x="7608" y="10350"/>
                    <a:pt x="10868" y="13275"/>
                  </a:cubicBezTo>
                  <a:cubicBezTo>
                    <a:pt x="14128" y="16200"/>
                    <a:pt x="16845" y="18900"/>
                    <a:pt x="18543" y="20250"/>
                  </a:cubicBezTo>
                  <a:cubicBezTo>
                    <a:pt x="20242" y="21600"/>
                    <a:pt x="20921" y="21600"/>
                    <a:pt x="21260" y="20250"/>
                  </a:cubicBezTo>
                  <a:cubicBezTo>
                    <a:pt x="21600" y="18900"/>
                    <a:pt x="21600" y="16200"/>
                    <a:pt x="20853" y="12600"/>
                  </a:cubicBezTo>
                  <a:cubicBezTo>
                    <a:pt x="20106" y="9000"/>
                    <a:pt x="18611" y="4500"/>
                    <a:pt x="171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596874" y="8241852"/>
              <a:ext cx="53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6457" y="20463"/>
                    <a:pt x="11314" y="19326"/>
                    <a:pt x="7714" y="15726"/>
                  </a:cubicBezTo>
                  <a:cubicBezTo>
                    <a:pt x="4114" y="12126"/>
                    <a:pt x="2057" y="6063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589207" y="8165183"/>
              <a:ext cx="18400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535540" y="8165183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543207" y="7960735"/>
              <a:ext cx="230006" cy="149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3" h="21463" fill="norm" stroke="1" extrusionOk="0">
                  <a:moveTo>
                    <a:pt x="0" y="13912"/>
                  </a:moveTo>
                  <a:cubicBezTo>
                    <a:pt x="3948" y="15376"/>
                    <a:pt x="7897" y="16841"/>
                    <a:pt x="11729" y="18122"/>
                  </a:cubicBezTo>
                  <a:cubicBezTo>
                    <a:pt x="15561" y="19403"/>
                    <a:pt x="19277" y="20502"/>
                    <a:pt x="20439" y="21051"/>
                  </a:cubicBezTo>
                  <a:cubicBezTo>
                    <a:pt x="21600" y="21600"/>
                    <a:pt x="20206" y="21600"/>
                    <a:pt x="18232" y="21051"/>
                  </a:cubicBezTo>
                  <a:cubicBezTo>
                    <a:pt x="16258" y="20502"/>
                    <a:pt x="13703" y="19403"/>
                    <a:pt x="11845" y="18488"/>
                  </a:cubicBezTo>
                  <a:cubicBezTo>
                    <a:pt x="9987" y="17573"/>
                    <a:pt x="8826" y="16841"/>
                    <a:pt x="8710" y="15925"/>
                  </a:cubicBezTo>
                  <a:cubicBezTo>
                    <a:pt x="8594" y="15010"/>
                    <a:pt x="9523" y="13912"/>
                    <a:pt x="10568" y="13363"/>
                  </a:cubicBezTo>
                  <a:cubicBezTo>
                    <a:pt x="11613" y="12814"/>
                    <a:pt x="12774" y="12814"/>
                    <a:pt x="14168" y="12997"/>
                  </a:cubicBezTo>
                  <a:cubicBezTo>
                    <a:pt x="15561" y="13180"/>
                    <a:pt x="17187" y="13546"/>
                    <a:pt x="17419" y="13546"/>
                  </a:cubicBezTo>
                  <a:cubicBezTo>
                    <a:pt x="17652" y="13546"/>
                    <a:pt x="16490" y="13180"/>
                    <a:pt x="14981" y="11898"/>
                  </a:cubicBezTo>
                  <a:cubicBezTo>
                    <a:pt x="13471" y="10617"/>
                    <a:pt x="11613" y="8420"/>
                    <a:pt x="10452" y="6407"/>
                  </a:cubicBezTo>
                  <a:cubicBezTo>
                    <a:pt x="9290" y="4393"/>
                    <a:pt x="8826" y="2563"/>
                    <a:pt x="9174" y="1464"/>
                  </a:cubicBezTo>
                  <a:cubicBezTo>
                    <a:pt x="9523" y="366"/>
                    <a:pt x="10684" y="0"/>
                    <a:pt x="12774" y="0"/>
                  </a:cubicBezTo>
                  <a:cubicBezTo>
                    <a:pt x="14865" y="0"/>
                    <a:pt x="17884" y="366"/>
                    <a:pt x="20903" y="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607281" y="7636172"/>
              <a:ext cx="24583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600" fill="norm" stroke="1" extrusionOk="0">
                  <a:moveTo>
                    <a:pt x="7699" y="21600"/>
                  </a:moveTo>
                  <a:cubicBezTo>
                    <a:pt x="8140" y="20600"/>
                    <a:pt x="8580" y="19600"/>
                    <a:pt x="7809" y="17700"/>
                  </a:cubicBezTo>
                  <a:cubicBezTo>
                    <a:pt x="7037" y="15800"/>
                    <a:pt x="5054" y="13000"/>
                    <a:pt x="3511" y="11500"/>
                  </a:cubicBezTo>
                  <a:cubicBezTo>
                    <a:pt x="1968" y="10000"/>
                    <a:pt x="866" y="9800"/>
                    <a:pt x="315" y="10200"/>
                  </a:cubicBezTo>
                  <a:cubicBezTo>
                    <a:pt x="-236" y="10600"/>
                    <a:pt x="-236" y="11600"/>
                    <a:pt x="1748" y="13400"/>
                  </a:cubicBezTo>
                  <a:cubicBezTo>
                    <a:pt x="3731" y="15200"/>
                    <a:pt x="7699" y="17800"/>
                    <a:pt x="10895" y="19100"/>
                  </a:cubicBezTo>
                  <a:cubicBezTo>
                    <a:pt x="14091" y="20400"/>
                    <a:pt x="16515" y="20400"/>
                    <a:pt x="18168" y="18400"/>
                  </a:cubicBezTo>
                  <a:cubicBezTo>
                    <a:pt x="19821" y="16400"/>
                    <a:pt x="20703" y="12400"/>
                    <a:pt x="21033" y="9000"/>
                  </a:cubicBezTo>
                  <a:cubicBezTo>
                    <a:pt x="21364" y="5600"/>
                    <a:pt x="21144" y="2800"/>
                    <a:pt x="209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-1" y="338238"/>
              <a:ext cx="152200" cy="7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0191" fill="norm" stroke="1" extrusionOk="0">
                  <a:moveTo>
                    <a:pt x="6320" y="13938"/>
                  </a:moveTo>
                  <a:cubicBezTo>
                    <a:pt x="4520" y="15288"/>
                    <a:pt x="2720" y="16638"/>
                    <a:pt x="2720" y="16300"/>
                  </a:cubicBezTo>
                  <a:cubicBezTo>
                    <a:pt x="2720" y="15963"/>
                    <a:pt x="4520" y="13938"/>
                    <a:pt x="6500" y="10563"/>
                  </a:cubicBezTo>
                  <a:cubicBezTo>
                    <a:pt x="8480" y="7188"/>
                    <a:pt x="10640" y="2463"/>
                    <a:pt x="10820" y="775"/>
                  </a:cubicBezTo>
                  <a:cubicBezTo>
                    <a:pt x="11000" y="-912"/>
                    <a:pt x="9200" y="438"/>
                    <a:pt x="7580" y="2125"/>
                  </a:cubicBezTo>
                  <a:cubicBezTo>
                    <a:pt x="5960" y="3813"/>
                    <a:pt x="4520" y="5838"/>
                    <a:pt x="3080" y="7863"/>
                  </a:cubicBezTo>
                  <a:cubicBezTo>
                    <a:pt x="1640" y="9888"/>
                    <a:pt x="200" y="11913"/>
                    <a:pt x="20" y="14275"/>
                  </a:cubicBezTo>
                  <a:cubicBezTo>
                    <a:pt x="-160" y="16638"/>
                    <a:pt x="920" y="19338"/>
                    <a:pt x="2360" y="20013"/>
                  </a:cubicBezTo>
                  <a:cubicBezTo>
                    <a:pt x="3800" y="20688"/>
                    <a:pt x="5600" y="19338"/>
                    <a:pt x="7400" y="17650"/>
                  </a:cubicBezTo>
                  <a:cubicBezTo>
                    <a:pt x="9200" y="15963"/>
                    <a:pt x="11000" y="13938"/>
                    <a:pt x="10460" y="14613"/>
                  </a:cubicBezTo>
                  <a:cubicBezTo>
                    <a:pt x="9920" y="15288"/>
                    <a:pt x="7040" y="18663"/>
                    <a:pt x="6500" y="19675"/>
                  </a:cubicBezTo>
                  <a:cubicBezTo>
                    <a:pt x="5960" y="20688"/>
                    <a:pt x="7760" y="19338"/>
                    <a:pt x="9380" y="17650"/>
                  </a:cubicBezTo>
                  <a:cubicBezTo>
                    <a:pt x="11000" y="15963"/>
                    <a:pt x="12440" y="13938"/>
                    <a:pt x="13880" y="11913"/>
                  </a:cubicBezTo>
                  <a:cubicBezTo>
                    <a:pt x="15320" y="9888"/>
                    <a:pt x="16760" y="7863"/>
                    <a:pt x="16400" y="6513"/>
                  </a:cubicBezTo>
                  <a:cubicBezTo>
                    <a:pt x="16040" y="5163"/>
                    <a:pt x="13880" y="4488"/>
                    <a:pt x="11540" y="6850"/>
                  </a:cubicBezTo>
                  <a:cubicBezTo>
                    <a:pt x="9200" y="9213"/>
                    <a:pt x="6680" y="14613"/>
                    <a:pt x="6320" y="16975"/>
                  </a:cubicBezTo>
                  <a:cubicBezTo>
                    <a:pt x="5960" y="19338"/>
                    <a:pt x="7760" y="18663"/>
                    <a:pt x="10640" y="16638"/>
                  </a:cubicBezTo>
                  <a:cubicBezTo>
                    <a:pt x="13520" y="14613"/>
                    <a:pt x="17480" y="11238"/>
                    <a:pt x="21440" y="7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291418" y="138003"/>
              <a:ext cx="194172" cy="29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520" fill="norm" stroke="1" extrusionOk="0">
                  <a:moveTo>
                    <a:pt x="13991" y="563"/>
                  </a:moveTo>
                  <a:cubicBezTo>
                    <a:pt x="12606" y="751"/>
                    <a:pt x="11222" y="939"/>
                    <a:pt x="9283" y="2348"/>
                  </a:cubicBezTo>
                  <a:cubicBezTo>
                    <a:pt x="7345" y="3757"/>
                    <a:pt x="4853" y="6386"/>
                    <a:pt x="3191" y="9203"/>
                  </a:cubicBezTo>
                  <a:cubicBezTo>
                    <a:pt x="1530" y="12021"/>
                    <a:pt x="699" y="15026"/>
                    <a:pt x="283" y="16998"/>
                  </a:cubicBezTo>
                  <a:cubicBezTo>
                    <a:pt x="-132" y="18970"/>
                    <a:pt x="-132" y="19910"/>
                    <a:pt x="560" y="20567"/>
                  </a:cubicBezTo>
                  <a:cubicBezTo>
                    <a:pt x="1253" y="21224"/>
                    <a:pt x="2637" y="21600"/>
                    <a:pt x="4714" y="21506"/>
                  </a:cubicBezTo>
                  <a:cubicBezTo>
                    <a:pt x="6791" y="21412"/>
                    <a:pt x="9560" y="20849"/>
                    <a:pt x="12468" y="19252"/>
                  </a:cubicBezTo>
                  <a:cubicBezTo>
                    <a:pt x="15376" y="17656"/>
                    <a:pt x="18422" y="15026"/>
                    <a:pt x="19945" y="12678"/>
                  </a:cubicBezTo>
                  <a:cubicBezTo>
                    <a:pt x="21468" y="10330"/>
                    <a:pt x="21468" y="8264"/>
                    <a:pt x="19530" y="6198"/>
                  </a:cubicBezTo>
                  <a:cubicBezTo>
                    <a:pt x="17591" y="4132"/>
                    <a:pt x="13714" y="2066"/>
                    <a:pt x="98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52529" y="2093047"/>
              <a:ext cx="245340" cy="53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3" fill="norm" stroke="1" extrusionOk="0">
                  <a:moveTo>
                    <a:pt x="0" y="12343"/>
                  </a:moveTo>
                  <a:cubicBezTo>
                    <a:pt x="6075" y="11314"/>
                    <a:pt x="12150" y="10286"/>
                    <a:pt x="15750" y="9771"/>
                  </a:cubicBezTo>
                  <a:cubicBezTo>
                    <a:pt x="19350" y="9257"/>
                    <a:pt x="20475" y="9257"/>
                    <a:pt x="20475" y="10286"/>
                  </a:cubicBezTo>
                  <a:cubicBezTo>
                    <a:pt x="20475" y="11314"/>
                    <a:pt x="19350" y="13371"/>
                    <a:pt x="16987" y="14914"/>
                  </a:cubicBezTo>
                  <a:cubicBezTo>
                    <a:pt x="14625" y="16457"/>
                    <a:pt x="11025" y="17486"/>
                    <a:pt x="7987" y="18514"/>
                  </a:cubicBezTo>
                  <a:cubicBezTo>
                    <a:pt x="4950" y="19543"/>
                    <a:pt x="2475" y="20571"/>
                    <a:pt x="1800" y="21086"/>
                  </a:cubicBezTo>
                  <a:cubicBezTo>
                    <a:pt x="1125" y="21600"/>
                    <a:pt x="2250" y="21600"/>
                    <a:pt x="4500" y="20057"/>
                  </a:cubicBezTo>
                  <a:cubicBezTo>
                    <a:pt x="6750" y="18514"/>
                    <a:pt x="10125" y="15429"/>
                    <a:pt x="12825" y="12857"/>
                  </a:cubicBezTo>
                  <a:cubicBezTo>
                    <a:pt x="15525" y="10286"/>
                    <a:pt x="17550" y="8229"/>
                    <a:pt x="17213" y="7714"/>
                  </a:cubicBezTo>
                  <a:cubicBezTo>
                    <a:pt x="16875" y="7200"/>
                    <a:pt x="14175" y="8229"/>
                    <a:pt x="11363" y="8743"/>
                  </a:cubicBezTo>
                  <a:cubicBezTo>
                    <a:pt x="8550" y="9257"/>
                    <a:pt x="5625" y="9257"/>
                    <a:pt x="3600" y="9771"/>
                  </a:cubicBezTo>
                  <a:cubicBezTo>
                    <a:pt x="1575" y="10286"/>
                    <a:pt x="450" y="11314"/>
                    <a:pt x="563" y="12343"/>
                  </a:cubicBezTo>
                  <a:cubicBezTo>
                    <a:pt x="675" y="13371"/>
                    <a:pt x="2025" y="14400"/>
                    <a:pt x="5738" y="12343"/>
                  </a:cubicBezTo>
                  <a:cubicBezTo>
                    <a:pt x="9450" y="10286"/>
                    <a:pt x="15525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555589" y="1857489"/>
              <a:ext cx="195646" cy="372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1" h="21300" fill="norm" stroke="1" extrusionOk="0">
                  <a:moveTo>
                    <a:pt x="316" y="3382"/>
                  </a:moveTo>
                  <a:cubicBezTo>
                    <a:pt x="589" y="8052"/>
                    <a:pt x="863" y="12722"/>
                    <a:pt x="999" y="15495"/>
                  </a:cubicBezTo>
                  <a:cubicBezTo>
                    <a:pt x="1136" y="18268"/>
                    <a:pt x="1136" y="19144"/>
                    <a:pt x="1136" y="19947"/>
                  </a:cubicBezTo>
                  <a:cubicBezTo>
                    <a:pt x="1136" y="20749"/>
                    <a:pt x="1136" y="21479"/>
                    <a:pt x="999" y="21260"/>
                  </a:cubicBezTo>
                  <a:cubicBezTo>
                    <a:pt x="863" y="21041"/>
                    <a:pt x="589" y="19874"/>
                    <a:pt x="316" y="17174"/>
                  </a:cubicBezTo>
                  <a:cubicBezTo>
                    <a:pt x="42" y="14474"/>
                    <a:pt x="-231" y="10241"/>
                    <a:pt x="316" y="7395"/>
                  </a:cubicBezTo>
                  <a:cubicBezTo>
                    <a:pt x="863" y="4549"/>
                    <a:pt x="2230" y="3090"/>
                    <a:pt x="3870" y="2068"/>
                  </a:cubicBezTo>
                  <a:cubicBezTo>
                    <a:pt x="5511" y="1047"/>
                    <a:pt x="7425" y="463"/>
                    <a:pt x="9202" y="171"/>
                  </a:cubicBezTo>
                  <a:cubicBezTo>
                    <a:pt x="10979" y="-121"/>
                    <a:pt x="12620" y="-121"/>
                    <a:pt x="14670" y="828"/>
                  </a:cubicBezTo>
                  <a:cubicBezTo>
                    <a:pt x="16721" y="1776"/>
                    <a:pt x="19182" y="3674"/>
                    <a:pt x="20275" y="6228"/>
                  </a:cubicBezTo>
                  <a:cubicBezTo>
                    <a:pt x="21369" y="8782"/>
                    <a:pt x="21096" y="11993"/>
                    <a:pt x="19455" y="14547"/>
                  </a:cubicBezTo>
                  <a:cubicBezTo>
                    <a:pt x="17815" y="17101"/>
                    <a:pt x="14807" y="18998"/>
                    <a:pt x="12210" y="20020"/>
                  </a:cubicBezTo>
                  <a:cubicBezTo>
                    <a:pt x="9612" y="21041"/>
                    <a:pt x="7425" y="21187"/>
                    <a:pt x="5647" y="21114"/>
                  </a:cubicBezTo>
                  <a:cubicBezTo>
                    <a:pt x="3870" y="21041"/>
                    <a:pt x="2503" y="20749"/>
                    <a:pt x="2366" y="20384"/>
                  </a:cubicBezTo>
                  <a:cubicBezTo>
                    <a:pt x="2230" y="20020"/>
                    <a:pt x="3323" y="19582"/>
                    <a:pt x="4280" y="19290"/>
                  </a:cubicBezTo>
                  <a:cubicBezTo>
                    <a:pt x="5237" y="18998"/>
                    <a:pt x="6058" y="18852"/>
                    <a:pt x="6878" y="18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857547" y="2123714"/>
              <a:ext cx="1533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964883" y="2054712"/>
              <a:ext cx="84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957216" y="2146715"/>
              <a:ext cx="122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1320379" y="1838565"/>
              <a:ext cx="119849" cy="402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07" fill="norm" stroke="1" extrusionOk="0">
                  <a:moveTo>
                    <a:pt x="17053" y="486"/>
                  </a:moveTo>
                  <a:cubicBezTo>
                    <a:pt x="14803" y="215"/>
                    <a:pt x="12553" y="-57"/>
                    <a:pt x="10528" y="11"/>
                  </a:cubicBezTo>
                  <a:cubicBezTo>
                    <a:pt x="8503" y="79"/>
                    <a:pt x="6703" y="486"/>
                    <a:pt x="6703" y="1641"/>
                  </a:cubicBezTo>
                  <a:cubicBezTo>
                    <a:pt x="6703" y="2796"/>
                    <a:pt x="8503" y="4698"/>
                    <a:pt x="10078" y="5920"/>
                  </a:cubicBezTo>
                  <a:cubicBezTo>
                    <a:pt x="11653" y="7143"/>
                    <a:pt x="13003" y="7686"/>
                    <a:pt x="13678" y="8366"/>
                  </a:cubicBezTo>
                  <a:cubicBezTo>
                    <a:pt x="14353" y="9045"/>
                    <a:pt x="14353" y="9860"/>
                    <a:pt x="13453" y="10471"/>
                  </a:cubicBezTo>
                  <a:cubicBezTo>
                    <a:pt x="12553" y="11083"/>
                    <a:pt x="10753" y="11490"/>
                    <a:pt x="8503" y="11762"/>
                  </a:cubicBezTo>
                  <a:cubicBezTo>
                    <a:pt x="6253" y="12034"/>
                    <a:pt x="3553" y="12169"/>
                    <a:pt x="3553" y="12237"/>
                  </a:cubicBezTo>
                  <a:cubicBezTo>
                    <a:pt x="3553" y="12305"/>
                    <a:pt x="6253" y="12305"/>
                    <a:pt x="8278" y="12577"/>
                  </a:cubicBezTo>
                  <a:cubicBezTo>
                    <a:pt x="10303" y="12849"/>
                    <a:pt x="11653" y="13392"/>
                    <a:pt x="12328" y="14003"/>
                  </a:cubicBezTo>
                  <a:cubicBezTo>
                    <a:pt x="13003" y="14615"/>
                    <a:pt x="13003" y="15294"/>
                    <a:pt x="12103" y="15973"/>
                  </a:cubicBezTo>
                  <a:cubicBezTo>
                    <a:pt x="11203" y="16652"/>
                    <a:pt x="9403" y="17332"/>
                    <a:pt x="7603" y="17943"/>
                  </a:cubicBezTo>
                  <a:cubicBezTo>
                    <a:pt x="5803" y="18554"/>
                    <a:pt x="4003" y="19098"/>
                    <a:pt x="2428" y="19709"/>
                  </a:cubicBezTo>
                  <a:cubicBezTo>
                    <a:pt x="853" y="20320"/>
                    <a:pt x="-497" y="21000"/>
                    <a:pt x="178" y="21271"/>
                  </a:cubicBezTo>
                  <a:cubicBezTo>
                    <a:pt x="853" y="21543"/>
                    <a:pt x="3553" y="21407"/>
                    <a:pt x="7378" y="20864"/>
                  </a:cubicBezTo>
                  <a:cubicBezTo>
                    <a:pt x="11203" y="20320"/>
                    <a:pt x="16153" y="19369"/>
                    <a:pt x="21103" y="18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1509228" y="1962711"/>
              <a:ext cx="176339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212"/>
                    <a:pt x="3130" y="424"/>
                    <a:pt x="5478" y="2224"/>
                  </a:cubicBezTo>
                  <a:cubicBezTo>
                    <a:pt x="7826" y="4024"/>
                    <a:pt x="10957" y="7412"/>
                    <a:pt x="13774" y="10906"/>
                  </a:cubicBezTo>
                  <a:cubicBezTo>
                    <a:pt x="16591" y="14400"/>
                    <a:pt x="1909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1585897" y="1909042"/>
              <a:ext cx="11500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3688"/>
                    <a:pt x="13920" y="7376"/>
                    <a:pt x="10320" y="10976"/>
                  </a:cubicBezTo>
                  <a:cubicBezTo>
                    <a:pt x="6720" y="14576"/>
                    <a:pt x="3360" y="180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1754567" y="2116047"/>
              <a:ext cx="1" cy="122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861903" y="2131381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2038240" y="2139048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2375581" y="1924376"/>
              <a:ext cx="168672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3892"/>
                    <a:pt x="10473" y="7784"/>
                    <a:pt x="14073" y="11189"/>
                  </a:cubicBezTo>
                  <a:cubicBezTo>
                    <a:pt x="17673" y="14595"/>
                    <a:pt x="19636" y="17514"/>
                    <a:pt x="20618" y="19168"/>
                  </a:cubicBezTo>
                  <a:cubicBezTo>
                    <a:pt x="21600" y="20822"/>
                    <a:pt x="21600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2459917" y="1878375"/>
              <a:ext cx="1226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3851"/>
                    <a:pt x="12600" y="7702"/>
                    <a:pt x="9000" y="11302"/>
                  </a:cubicBezTo>
                  <a:cubicBezTo>
                    <a:pt x="5400" y="14902"/>
                    <a:pt x="2700" y="182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2636767" y="2108380"/>
              <a:ext cx="99157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551" y="0"/>
                  </a:moveTo>
                  <a:cubicBezTo>
                    <a:pt x="1551" y="5891"/>
                    <a:pt x="1551" y="11782"/>
                    <a:pt x="1551" y="15709"/>
                  </a:cubicBezTo>
                  <a:cubicBezTo>
                    <a:pt x="1551" y="19636"/>
                    <a:pt x="1551" y="21600"/>
                    <a:pt x="1274" y="21600"/>
                  </a:cubicBezTo>
                  <a:cubicBezTo>
                    <a:pt x="997" y="21600"/>
                    <a:pt x="443" y="19636"/>
                    <a:pt x="166" y="16887"/>
                  </a:cubicBezTo>
                  <a:cubicBezTo>
                    <a:pt x="-111" y="14138"/>
                    <a:pt x="-111" y="10604"/>
                    <a:pt x="720" y="8051"/>
                  </a:cubicBezTo>
                  <a:cubicBezTo>
                    <a:pt x="1551" y="5498"/>
                    <a:pt x="3212" y="3927"/>
                    <a:pt x="6535" y="2945"/>
                  </a:cubicBezTo>
                  <a:cubicBezTo>
                    <a:pt x="9858" y="1964"/>
                    <a:pt x="14843" y="1571"/>
                    <a:pt x="17612" y="4320"/>
                  </a:cubicBezTo>
                  <a:cubicBezTo>
                    <a:pt x="20381" y="7069"/>
                    <a:pt x="20935" y="12960"/>
                    <a:pt x="21489" y="18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2812591" y="1855375"/>
              <a:ext cx="102028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600" fill="norm" stroke="1" extrusionOk="0">
                  <a:moveTo>
                    <a:pt x="0" y="0"/>
                  </a:moveTo>
                  <a:cubicBezTo>
                    <a:pt x="2634" y="0"/>
                    <a:pt x="5268" y="0"/>
                    <a:pt x="6849" y="386"/>
                  </a:cubicBezTo>
                  <a:cubicBezTo>
                    <a:pt x="8429" y="771"/>
                    <a:pt x="8956" y="1543"/>
                    <a:pt x="8956" y="2571"/>
                  </a:cubicBezTo>
                  <a:cubicBezTo>
                    <a:pt x="8956" y="3600"/>
                    <a:pt x="8429" y="4886"/>
                    <a:pt x="7376" y="5850"/>
                  </a:cubicBezTo>
                  <a:cubicBezTo>
                    <a:pt x="6322" y="6814"/>
                    <a:pt x="4741" y="7457"/>
                    <a:pt x="3951" y="8100"/>
                  </a:cubicBezTo>
                  <a:cubicBezTo>
                    <a:pt x="3161" y="8743"/>
                    <a:pt x="3161" y="9386"/>
                    <a:pt x="5005" y="10221"/>
                  </a:cubicBezTo>
                  <a:cubicBezTo>
                    <a:pt x="6849" y="11057"/>
                    <a:pt x="10537" y="12086"/>
                    <a:pt x="13698" y="13564"/>
                  </a:cubicBezTo>
                  <a:cubicBezTo>
                    <a:pt x="16859" y="15043"/>
                    <a:pt x="19493" y="16971"/>
                    <a:pt x="20546" y="18257"/>
                  </a:cubicBezTo>
                  <a:cubicBezTo>
                    <a:pt x="21600" y="19543"/>
                    <a:pt x="21073" y="20186"/>
                    <a:pt x="17649" y="20636"/>
                  </a:cubicBezTo>
                  <a:cubicBezTo>
                    <a:pt x="14224" y="21086"/>
                    <a:pt x="7902" y="21343"/>
                    <a:pt x="15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3156127" y="2089105"/>
              <a:ext cx="262146" cy="98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0813" fill="norm" stroke="1" extrusionOk="0">
                  <a:moveTo>
                    <a:pt x="3895" y="20273"/>
                  </a:moveTo>
                  <a:cubicBezTo>
                    <a:pt x="2847" y="20813"/>
                    <a:pt x="1798" y="21353"/>
                    <a:pt x="1064" y="19733"/>
                  </a:cubicBezTo>
                  <a:cubicBezTo>
                    <a:pt x="330" y="18113"/>
                    <a:pt x="-89" y="14333"/>
                    <a:pt x="16" y="11363"/>
                  </a:cubicBezTo>
                  <a:cubicBezTo>
                    <a:pt x="121" y="8393"/>
                    <a:pt x="750" y="6233"/>
                    <a:pt x="2008" y="4073"/>
                  </a:cubicBezTo>
                  <a:cubicBezTo>
                    <a:pt x="3266" y="1913"/>
                    <a:pt x="5154" y="-247"/>
                    <a:pt x="6936" y="23"/>
                  </a:cubicBezTo>
                  <a:cubicBezTo>
                    <a:pt x="8719" y="293"/>
                    <a:pt x="10396" y="2993"/>
                    <a:pt x="11760" y="5153"/>
                  </a:cubicBezTo>
                  <a:cubicBezTo>
                    <a:pt x="13123" y="7313"/>
                    <a:pt x="14171" y="8933"/>
                    <a:pt x="15744" y="8663"/>
                  </a:cubicBezTo>
                  <a:cubicBezTo>
                    <a:pt x="17317" y="8393"/>
                    <a:pt x="19414" y="6233"/>
                    <a:pt x="21511" y="4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644103" y="1970377"/>
              <a:ext cx="1184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526"/>
                    <a:pt x="2735" y="9051"/>
                    <a:pt x="575" y="12651"/>
                  </a:cubicBezTo>
                  <a:cubicBezTo>
                    <a:pt x="-1585" y="16251"/>
                    <a:pt x="2735" y="18926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637877" y="1877522"/>
              <a:ext cx="169080" cy="351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227" fill="norm" stroke="1" extrusionOk="0">
                  <a:moveTo>
                    <a:pt x="339" y="12549"/>
                  </a:moveTo>
                  <a:cubicBezTo>
                    <a:pt x="22" y="9772"/>
                    <a:pt x="-296" y="6994"/>
                    <a:pt x="498" y="4834"/>
                  </a:cubicBezTo>
                  <a:cubicBezTo>
                    <a:pt x="1292" y="2674"/>
                    <a:pt x="3198" y="1132"/>
                    <a:pt x="4945" y="437"/>
                  </a:cubicBezTo>
                  <a:cubicBezTo>
                    <a:pt x="6692" y="-257"/>
                    <a:pt x="8281" y="-103"/>
                    <a:pt x="10028" y="746"/>
                  </a:cubicBezTo>
                  <a:cubicBezTo>
                    <a:pt x="11775" y="1594"/>
                    <a:pt x="13681" y="3137"/>
                    <a:pt x="14475" y="4680"/>
                  </a:cubicBezTo>
                  <a:cubicBezTo>
                    <a:pt x="15269" y="6223"/>
                    <a:pt x="14951" y="7766"/>
                    <a:pt x="13998" y="8769"/>
                  </a:cubicBezTo>
                  <a:cubicBezTo>
                    <a:pt x="13045" y="9772"/>
                    <a:pt x="11457" y="10234"/>
                    <a:pt x="11616" y="10543"/>
                  </a:cubicBezTo>
                  <a:cubicBezTo>
                    <a:pt x="11775" y="10852"/>
                    <a:pt x="13681" y="11006"/>
                    <a:pt x="15586" y="11932"/>
                  </a:cubicBezTo>
                  <a:cubicBezTo>
                    <a:pt x="17492" y="12857"/>
                    <a:pt x="19398" y="14554"/>
                    <a:pt x="20351" y="15789"/>
                  </a:cubicBezTo>
                  <a:cubicBezTo>
                    <a:pt x="21304" y="17023"/>
                    <a:pt x="21304" y="17794"/>
                    <a:pt x="19875" y="18643"/>
                  </a:cubicBezTo>
                  <a:cubicBezTo>
                    <a:pt x="18445" y="19492"/>
                    <a:pt x="15586" y="20417"/>
                    <a:pt x="13204" y="20880"/>
                  </a:cubicBezTo>
                  <a:cubicBezTo>
                    <a:pt x="10822" y="21343"/>
                    <a:pt x="8916" y="21343"/>
                    <a:pt x="7645" y="20880"/>
                  </a:cubicBezTo>
                  <a:cubicBezTo>
                    <a:pt x="6375" y="20417"/>
                    <a:pt x="5739" y="19492"/>
                    <a:pt x="5104" y="18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816947" y="2056459"/>
              <a:ext cx="122671" cy="13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7" fill="norm" stroke="1" extrusionOk="0">
                  <a:moveTo>
                    <a:pt x="0" y="12465"/>
                  </a:moveTo>
                  <a:cubicBezTo>
                    <a:pt x="4500" y="11307"/>
                    <a:pt x="9000" y="10150"/>
                    <a:pt x="12150" y="8993"/>
                  </a:cubicBezTo>
                  <a:cubicBezTo>
                    <a:pt x="15300" y="7836"/>
                    <a:pt x="17100" y="6679"/>
                    <a:pt x="18225" y="5136"/>
                  </a:cubicBezTo>
                  <a:cubicBezTo>
                    <a:pt x="19350" y="3593"/>
                    <a:pt x="19800" y="1665"/>
                    <a:pt x="18675" y="700"/>
                  </a:cubicBezTo>
                  <a:cubicBezTo>
                    <a:pt x="17550" y="-264"/>
                    <a:pt x="14850" y="-264"/>
                    <a:pt x="12150" y="893"/>
                  </a:cubicBezTo>
                  <a:cubicBezTo>
                    <a:pt x="9450" y="2050"/>
                    <a:pt x="6750" y="4365"/>
                    <a:pt x="6525" y="8029"/>
                  </a:cubicBezTo>
                  <a:cubicBezTo>
                    <a:pt x="6300" y="11693"/>
                    <a:pt x="8550" y="16707"/>
                    <a:pt x="11475" y="19022"/>
                  </a:cubicBezTo>
                  <a:cubicBezTo>
                    <a:pt x="14400" y="21336"/>
                    <a:pt x="18000" y="20950"/>
                    <a:pt x="2160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4008618" y="2062379"/>
              <a:ext cx="92003" cy="13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4" fill="norm" stroke="1" extrusionOk="0">
                  <a:moveTo>
                    <a:pt x="0" y="2314"/>
                  </a:moveTo>
                  <a:cubicBezTo>
                    <a:pt x="3600" y="5786"/>
                    <a:pt x="7200" y="9257"/>
                    <a:pt x="9000" y="12729"/>
                  </a:cubicBezTo>
                  <a:cubicBezTo>
                    <a:pt x="10800" y="16200"/>
                    <a:pt x="10800" y="19671"/>
                    <a:pt x="9600" y="20636"/>
                  </a:cubicBezTo>
                  <a:cubicBezTo>
                    <a:pt x="8400" y="21600"/>
                    <a:pt x="6000" y="20057"/>
                    <a:pt x="5100" y="17357"/>
                  </a:cubicBezTo>
                  <a:cubicBezTo>
                    <a:pt x="4200" y="14657"/>
                    <a:pt x="4800" y="10800"/>
                    <a:pt x="6000" y="7907"/>
                  </a:cubicBezTo>
                  <a:cubicBezTo>
                    <a:pt x="7200" y="5014"/>
                    <a:pt x="9000" y="3086"/>
                    <a:pt x="11700" y="1929"/>
                  </a:cubicBezTo>
                  <a:cubicBezTo>
                    <a:pt x="14400" y="771"/>
                    <a:pt x="18000" y="3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132315" y="2029200"/>
              <a:ext cx="125816" cy="20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909" fill="norm" stroke="1" extrusionOk="0">
                  <a:moveTo>
                    <a:pt x="2418" y="7462"/>
                  </a:moveTo>
                  <a:cubicBezTo>
                    <a:pt x="2418" y="10129"/>
                    <a:pt x="2418" y="12796"/>
                    <a:pt x="1986" y="15329"/>
                  </a:cubicBezTo>
                  <a:cubicBezTo>
                    <a:pt x="1554" y="17862"/>
                    <a:pt x="690" y="20262"/>
                    <a:pt x="258" y="20796"/>
                  </a:cubicBezTo>
                  <a:cubicBezTo>
                    <a:pt x="-174" y="21329"/>
                    <a:pt x="-174" y="19996"/>
                    <a:pt x="1122" y="16662"/>
                  </a:cubicBezTo>
                  <a:cubicBezTo>
                    <a:pt x="2418" y="13329"/>
                    <a:pt x="5010" y="7996"/>
                    <a:pt x="7170" y="4929"/>
                  </a:cubicBezTo>
                  <a:cubicBezTo>
                    <a:pt x="9330" y="1862"/>
                    <a:pt x="11058" y="1062"/>
                    <a:pt x="13002" y="529"/>
                  </a:cubicBezTo>
                  <a:cubicBezTo>
                    <a:pt x="14946" y="-4"/>
                    <a:pt x="17106" y="-271"/>
                    <a:pt x="18618" y="396"/>
                  </a:cubicBezTo>
                  <a:cubicBezTo>
                    <a:pt x="20130" y="1062"/>
                    <a:pt x="20994" y="2662"/>
                    <a:pt x="21210" y="5596"/>
                  </a:cubicBezTo>
                  <a:cubicBezTo>
                    <a:pt x="21426" y="8529"/>
                    <a:pt x="20994" y="12796"/>
                    <a:pt x="20562" y="1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4349627" y="1863042"/>
              <a:ext cx="111336" cy="341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384" fill="norm" stroke="1" extrusionOk="0">
                  <a:moveTo>
                    <a:pt x="16591" y="0"/>
                  </a:moveTo>
                  <a:cubicBezTo>
                    <a:pt x="10831" y="3360"/>
                    <a:pt x="5071" y="6720"/>
                    <a:pt x="2191" y="9840"/>
                  </a:cubicBezTo>
                  <a:cubicBezTo>
                    <a:pt x="-689" y="12960"/>
                    <a:pt x="-689" y="15840"/>
                    <a:pt x="1951" y="17840"/>
                  </a:cubicBezTo>
                  <a:cubicBezTo>
                    <a:pt x="4591" y="19840"/>
                    <a:pt x="9871" y="20960"/>
                    <a:pt x="13471" y="21280"/>
                  </a:cubicBezTo>
                  <a:cubicBezTo>
                    <a:pt x="17071" y="21600"/>
                    <a:pt x="18991" y="21120"/>
                    <a:pt x="20911" y="20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4515068" y="1891046"/>
              <a:ext cx="125639" cy="47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88" fill="norm" stroke="1" extrusionOk="0">
                  <a:moveTo>
                    <a:pt x="2518" y="9179"/>
                  </a:moveTo>
                  <a:cubicBezTo>
                    <a:pt x="1654" y="12315"/>
                    <a:pt x="790" y="15450"/>
                    <a:pt x="358" y="17308"/>
                  </a:cubicBezTo>
                  <a:cubicBezTo>
                    <a:pt x="-74" y="19166"/>
                    <a:pt x="-74" y="19747"/>
                    <a:pt x="142" y="20328"/>
                  </a:cubicBezTo>
                  <a:cubicBezTo>
                    <a:pt x="358" y="20908"/>
                    <a:pt x="790" y="21489"/>
                    <a:pt x="1222" y="21373"/>
                  </a:cubicBezTo>
                  <a:cubicBezTo>
                    <a:pt x="1654" y="21257"/>
                    <a:pt x="2086" y="20444"/>
                    <a:pt x="2302" y="18063"/>
                  </a:cubicBezTo>
                  <a:cubicBezTo>
                    <a:pt x="2518" y="15683"/>
                    <a:pt x="2518" y="11734"/>
                    <a:pt x="4030" y="8483"/>
                  </a:cubicBezTo>
                  <a:cubicBezTo>
                    <a:pt x="5542" y="5231"/>
                    <a:pt x="8566" y="2676"/>
                    <a:pt x="11158" y="1341"/>
                  </a:cubicBezTo>
                  <a:cubicBezTo>
                    <a:pt x="13750" y="5"/>
                    <a:pt x="15910" y="-111"/>
                    <a:pt x="17638" y="63"/>
                  </a:cubicBezTo>
                  <a:cubicBezTo>
                    <a:pt x="19366" y="237"/>
                    <a:pt x="20662" y="702"/>
                    <a:pt x="21094" y="2095"/>
                  </a:cubicBezTo>
                  <a:cubicBezTo>
                    <a:pt x="21526" y="3489"/>
                    <a:pt x="21094" y="5812"/>
                    <a:pt x="18286" y="7263"/>
                  </a:cubicBezTo>
                  <a:cubicBezTo>
                    <a:pt x="15478" y="8715"/>
                    <a:pt x="10294" y="9295"/>
                    <a:pt x="5110" y="9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4667966" y="1771039"/>
              <a:ext cx="147743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5" h="21600" fill="norm" stroke="1" extrusionOk="0">
                  <a:moveTo>
                    <a:pt x="5492" y="0"/>
                  </a:moveTo>
                  <a:cubicBezTo>
                    <a:pt x="9885" y="854"/>
                    <a:pt x="14278" y="1708"/>
                    <a:pt x="17207" y="3539"/>
                  </a:cubicBezTo>
                  <a:cubicBezTo>
                    <a:pt x="20136" y="5369"/>
                    <a:pt x="21600" y="8176"/>
                    <a:pt x="21051" y="10739"/>
                  </a:cubicBezTo>
                  <a:cubicBezTo>
                    <a:pt x="20502" y="13302"/>
                    <a:pt x="17939" y="15620"/>
                    <a:pt x="14095" y="17390"/>
                  </a:cubicBezTo>
                  <a:cubicBezTo>
                    <a:pt x="10251" y="19159"/>
                    <a:pt x="5125" y="203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121530" y="3859913"/>
              <a:ext cx="345009" cy="41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1440" y="5887"/>
                  </a:moveTo>
                  <a:cubicBezTo>
                    <a:pt x="4960" y="5887"/>
                    <a:pt x="8480" y="5887"/>
                    <a:pt x="10640" y="5887"/>
                  </a:cubicBezTo>
                  <a:cubicBezTo>
                    <a:pt x="12800" y="5887"/>
                    <a:pt x="13600" y="5887"/>
                    <a:pt x="13600" y="5252"/>
                  </a:cubicBezTo>
                  <a:cubicBezTo>
                    <a:pt x="13600" y="4616"/>
                    <a:pt x="12800" y="3346"/>
                    <a:pt x="10720" y="2075"/>
                  </a:cubicBezTo>
                  <a:cubicBezTo>
                    <a:pt x="8640" y="805"/>
                    <a:pt x="5280" y="-466"/>
                    <a:pt x="3120" y="169"/>
                  </a:cubicBezTo>
                  <a:cubicBezTo>
                    <a:pt x="960" y="805"/>
                    <a:pt x="0" y="3346"/>
                    <a:pt x="0" y="5252"/>
                  </a:cubicBezTo>
                  <a:cubicBezTo>
                    <a:pt x="0" y="7157"/>
                    <a:pt x="960" y="8428"/>
                    <a:pt x="3520" y="7793"/>
                  </a:cubicBezTo>
                  <a:cubicBezTo>
                    <a:pt x="6080" y="7158"/>
                    <a:pt x="10240" y="4616"/>
                    <a:pt x="11200" y="4616"/>
                  </a:cubicBezTo>
                  <a:cubicBezTo>
                    <a:pt x="12160" y="4616"/>
                    <a:pt x="9920" y="7158"/>
                    <a:pt x="8480" y="10334"/>
                  </a:cubicBezTo>
                  <a:cubicBezTo>
                    <a:pt x="7040" y="13510"/>
                    <a:pt x="6400" y="17322"/>
                    <a:pt x="6800" y="19228"/>
                  </a:cubicBezTo>
                  <a:cubicBezTo>
                    <a:pt x="7200" y="21134"/>
                    <a:pt x="8640" y="21134"/>
                    <a:pt x="11280" y="17958"/>
                  </a:cubicBezTo>
                  <a:cubicBezTo>
                    <a:pt x="13920" y="14781"/>
                    <a:pt x="17760" y="8428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665876" y="3612228"/>
              <a:ext cx="143466" cy="400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538" fill="norm" stroke="1" extrusionOk="0">
                  <a:moveTo>
                    <a:pt x="0" y="7367"/>
                  </a:moveTo>
                  <a:cubicBezTo>
                    <a:pt x="372" y="10669"/>
                    <a:pt x="745" y="13971"/>
                    <a:pt x="1117" y="16104"/>
                  </a:cubicBezTo>
                  <a:cubicBezTo>
                    <a:pt x="1490" y="18236"/>
                    <a:pt x="1862" y="19199"/>
                    <a:pt x="2234" y="20025"/>
                  </a:cubicBezTo>
                  <a:cubicBezTo>
                    <a:pt x="2607" y="20850"/>
                    <a:pt x="2979" y="21538"/>
                    <a:pt x="3166" y="21538"/>
                  </a:cubicBezTo>
                  <a:cubicBezTo>
                    <a:pt x="3352" y="21538"/>
                    <a:pt x="3352" y="20850"/>
                    <a:pt x="3166" y="17686"/>
                  </a:cubicBezTo>
                  <a:cubicBezTo>
                    <a:pt x="2979" y="14521"/>
                    <a:pt x="2607" y="8881"/>
                    <a:pt x="2607" y="5716"/>
                  </a:cubicBezTo>
                  <a:cubicBezTo>
                    <a:pt x="2607" y="2552"/>
                    <a:pt x="2979" y="1864"/>
                    <a:pt x="3724" y="1245"/>
                  </a:cubicBezTo>
                  <a:cubicBezTo>
                    <a:pt x="4469" y="626"/>
                    <a:pt x="5586" y="76"/>
                    <a:pt x="7076" y="7"/>
                  </a:cubicBezTo>
                  <a:cubicBezTo>
                    <a:pt x="8566" y="-62"/>
                    <a:pt x="10428" y="351"/>
                    <a:pt x="13221" y="2208"/>
                  </a:cubicBezTo>
                  <a:cubicBezTo>
                    <a:pt x="16014" y="4065"/>
                    <a:pt x="19738" y="7367"/>
                    <a:pt x="20669" y="10188"/>
                  </a:cubicBezTo>
                  <a:cubicBezTo>
                    <a:pt x="21600" y="13008"/>
                    <a:pt x="19738" y="15347"/>
                    <a:pt x="16014" y="16723"/>
                  </a:cubicBezTo>
                  <a:cubicBezTo>
                    <a:pt x="12290" y="18098"/>
                    <a:pt x="6703" y="18511"/>
                    <a:pt x="1117" y="18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819213" y="3931612"/>
              <a:ext cx="153338" cy="157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1226"/>
                  </a:moveTo>
                  <a:cubicBezTo>
                    <a:pt x="1800" y="541"/>
                    <a:pt x="3600" y="-145"/>
                    <a:pt x="5220" y="26"/>
                  </a:cubicBezTo>
                  <a:cubicBezTo>
                    <a:pt x="6840" y="198"/>
                    <a:pt x="8280" y="1226"/>
                    <a:pt x="9360" y="3455"/>
                  </a:cubicBezTo>
                  <a:cubicBezTo>
                    <a:pt x="10440" y="5684"/>
                    <a:pt x="11160" y="9112"/>
                    <a:pt x="10800" y="11512"/>
                  </a:cubicBezTo>
                  <a:cubicBezTo>
                    <a:pt x="10440" y="13912"/>
                    <a:pt x="9000" y="15284"/>
                    <a:pt x="7560" y="16826"/>
                  </a:cubicBezTo>
                  <a:cubicBezTo>
                    <a:pt x="6120" y="18369"/>
                    <a:pt x="4680" y="20084"/>
                    <a:pt x="5040" y="20769"/>
                  </a:cubicBezTo>
                  <a:cubicBezTo>
                    <a:pt x="5400" y="21455"/>
                    <a:pt x="7560" y="21112"/>
                    <a:pt x="10620" y="19912"/>
                  </a:cubicBezTo>
                  <a:cubicBezTo>
                    <a:pt x="13680" y="18712"/>
                    <a:pt x="17640" y="16655"/>
                    <a:pt x="21600" y="14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072219" y="3822239"/>
              <a:ext cx="138004" cy="41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0" y="20806"/>
                  </a:moveTo>
                  <a:cubicBezTo>
                    <a:pt x="1600" y="14453"/>
                    <a:pt x="3200" y="8100"/>
                    <a:pt x="6000" y="4288"/>
                  </a:cubicBezTo>
                  <a:cubicBezTo>
                    <a:pt x="8800" y="477"/>
                    <a:pt x="12800" y="-794"/>
                    <a:pt x="15600" y="477"/>
                  </a:cubicBezTo>
                  <a:cubicBezTo>
                    <a:pt x="18400" y="1747"/>
                    <a:pt x="20000" y="5559"/>
                    <a:pt x="21600" y="9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095219" y="3925421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452047" y="3543217"/>
              <a:ext cx="172185" cy="472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76" fill="norm" stroke="1" extrusionOk="0">
                  <a:moveTo>
                    <a:pt x="21401" y="645"/>
                  </a:moveTo>
                  <a:cubicBezTo>
                    <a:pt x="17907" y="296"/>
                    <a:pt x="14413" y="-52"/>
                    <a:pt x="11872" y="6"/>
                  </a:cubicBezTo>
                  <a:cubicBezTo>
                    <a:pt x="9330" y="64"/>
                    <a:pt x="7742" y="529"/>
                    <a:pt x="7742" y="1400"/>
                  </a:cubicBezTo>
                  <a:cubicBezTo>
                    <a:pt x="7742" y="2271"/>
                    <a:pt x="9330" y="3548"/>
                    <a:pt x="11395" y="4593"/>
                  </a:cubicBezTo>
                  <a:cubicBezTo>
                    <a:pt x="13460" y="5638"/>
                    <a:pt x="16001" y="6451"/>
                    <a:pt x="17589" y="7206"/>
                  </a:cubicBezTo>
                  <a:cubicBezTo>
                    <a:pt x="19177" y="7961"/>
                    <a:pt x="19813" y="8658"/>
                    <a:pt x="19654" y="9296"/>
                  </a:cubicBezTo>
                  <a:cubicBezTo>
                    <a:pt x="19495" y="9935"/>
                    <a:pt x="18542" y="10516"/>
                    <a:pt x="16636" y="10922"/>
                  </a:cubicBezTo>
                  <a:cubicBezTo>
                    <a:pt x="14730" y="11329"/>
                    <a:pt x="11872" y="11561"/>
                    <a:pt x="10601" y="11967"/>
                  </a:cubicBezTo>
                  <a:cubicBezTo>
                    <a:pt x="9330" y="12374"/>
                    <a:pt x="9648" y="12954"/>
                    <a:pt x="8536" y="13942"/>
                  </a:cubicBezTo>
                  <a:cubicBezTo>
                    <a:pt x="7425" y="14929"/>
                    <a:pt x="4883" y="16322"/>
                    <a:pt x="3136" y="17367"/>
                  </a:cubicBezTo>
                  <a:cubicBezTo>
                    <a:pt x="1389" y="18413"/>
                    <a:pt x="436" y="19109"/>
                    <a:pt x="119" y="19748"/>
                  </a:cubicBezTo>
                  <a:cubicBezTo>
                    <a:pt x="-199" y="20387"/>
                    <a:pt x="119" y="20967"/>
                    <a:pt x="1072" y="21258"/>
                  </a:cubicBezTo>
                  <a:cubicBezTo>
                    <a:pt x="2025" y="21548"/>
                    <a:pt x="3613" y="21548"/>
                    <a:pt x="6948" y="21258"/>
                  </a:cubicBezTo>
                  <a:cubicBezTo>
                    <a:pt x="10283" y="20967"/>
                    <a:pt x="15366" y="20387"/>
                    <a:pt x="20448" y="19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685566" y="3680082"/>
              <a:ext cx="19167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3979"/>
                    <a:pt x="10944" y="7958"/>
                    <a:pt x="14544" y="11558"/>
                  </a:cubicBezTo>
                  <a:cubicBezTo>
                    <a:pt x="18144" y="15158"/>
                    <a:pt x="19872" y="1837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1777507" y="3672415"/>
              <a:ext cx="122731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21170" y="0"/>
                  </a:moveTo>
                  <a:cubicBezTo>
                    <a:pt x="18966" y="167"/>
                    <a:pt x="16762" y="335"/>
                    <a:pt x="14117" y="1591"/>
                  </a:cubicBezTo>
                  <a:cubicBezTo>
                    <a:pt x="11472" y="2847"/>
                    <a:pt x="8386" y="5191"/>
                    <a:pt x="5741" y="7786"/>
                  </a:cubicBezTo>
                  <a:cubicBezTo>
                    <a:pt x="3097" y="10381"/>
                    <a:pt x="892" y="13228"/>
                    <a:pt x="231" y="15572"/>
                  </a:cubicBezTo>
                  <a:cubicBezTo>
                    <a:pt x="-430" y="17916"/>
                    <a:pt x="452" y="19758"/>
                    <a:pt x="1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965057" y="3838201"/>
              <a:ext cx="78296" cy="15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297" fill="norm" stroke="1" extrusionOk="0">
                  <a:moveTo>
                    <a:pt x="1141" y="7710"/>
                  </a:moveTo>
                  <a:cubicBezTo>
                    <a:pt x="1141" y="9452"/>
                    <a:pt x="1141" y="11194"/>
                    <a:pt x="1141" y="12936"/>
                  </a:cubicBezTo>
                  <a:cubicBezTo>
                    <a:pt x="1141" y="14678"/>
                    <a:pt x="1141" y="16420"/>
                    <a:pt x="792" y="16245"/>
                  </a:cubicBezTo>
                  <a:cubicBezTo>
                    <a:pt x="444" y="16071"/>
                    <a:pt x="-253" y="13981"/>
                    <a:pt x="95" y="11542"/>
                  </a:cubicBezTo>
                  <a:cubicBezTo>
                    <a:pt x="444" y="9103"/>
                    <a:pt x="1837" y="6316"/>
                    <a:pt x="3579" y="4226"/>
                  </a:cubicBezTo>
                  <a:cubicBezTo>
                    <a:pt x="5321" y="2136"/>
                    <a:pt x="7412" y="742"/>
                    <a:pt x="10199" y="220"/>
                  </a:cubicBezTo>
                  <a:cubicBezTo>
                    <a:pt x="12986" y="-303"/>
                    <a:pt x="16470" y="45"/>
                    <a:pt x="18560" y="1962"/>
                  </a:cubicBezTo>
                  <a:cubicBezTo>
                    <a:pt x="20650" y="3878"/>
                    <a:pt x="21347" y="7362"/>
                    <a:pt x="21347" y="10845"/>
                  </a:cubicBezTo>
                  <a:cubicBezTo>
                    <a:pt x="21347" y="14329"/>
                    <a:pt x="20650" y="17813"/>
                    <a:pt x="19953" y="2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2099575" y="3887087"/>
              <a:ext cx="99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2145576" y="3833419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2229911" y="3910088"/>
              <a:ext cx="8433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2398582" y="3894754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2582586" y="3879420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2251436" y="3871753"/>
              <a:ext cx="1681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486"/>
                    <a:pt x="1783" y="10971"/>
                    <a:pt x="240" y="14571"/>
                  </a:cubicBezTo>
                  <a:cubicBezTo>
                    <a:pt x="-1303" y="18171"/>
                    <a:pt x="4868" y="19886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2935260" y="3664749"/>
              <a:ext cx="153339" cy="224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0"/>
                  </a:moveTo>
                  <a:cubicBezTo>
                    <a:pt x="3240" y="1456"/>
                    <a:pt x="6480" y="2912"/>
                    <a:pt x="9540" y="5703"/>
                  </a:cubicBezTo>
                  <a:cubicBezTo>
                    <a:pt x="12600" y="8494"/>
                    <a:pt x="15480" y="12620"/>
                    <a:pt x="17460" y="15533"/>
                  </a:cubicBezTo>
                  <a:cubicBezTo>
                    <a:pt x="19440" y="18445"/>
                    <a:pt x="20520" y="20144"/>
                    <a:pt x="21060" y="20872"/>
                  </a:cubicBezTo>
                  <a:cubicBezTo>
                    <a:pt x="21600" y="21600"/>
                    <a:pt x="21600" y="21357"/>
                    <a:pt x="21600" y="21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2988928" y="3657082"/>
              <a:ext cx="13800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388"/>
                    <a:pt x="12000" y="6776"/>
                    <a:pt x="8400" y="10376"/>
                  </a:cubicBezTo>
                  <a:cubicBezTo>
                    <a:pt x="4800" y="13976"/>
                    <a:pt x="2400" y="177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3158243" y="3829479"/>
              <a:ext cx="83692" cy="135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230" fill="norm" stroke="1" extrusionOk="0">
                  <a:moveTo>
                    <a:pt x="1799" y="4217"/>
                  </a:moveTo>
                  <a:cubicBezTo>
                    <a:pt x="1799" y="8217"/>
                    <a:pt x="1799" y="12217"/>
                    <a:pt x="1471" y="15417"/>
                  </a:cubicBezTo>
                  <a:cubicBezTo>
                    <a:pt x="1144" y="18617"/>
                    <a:pt x="490" y="21017"/>
                    <a:pt x="162" y="21217"/>
                  </a:cubicBezTo>
                  <a:cubicBezTo>
                    <a:pt x="-165" y="21417"/>
                    <a:pt x="-165" y="19417"/>
                    <a:pt x="1799" y="16017"/>
                  </a:cubicBezTo>
                  <a:cubicBezTo>
                    <a:pt x="3762" y="12617"/>
                    <a:pt x="7690" y="7817"/>
                    <a:pt x="10962" y="4617"/>
                  </a:cubicBezTo>
                  <a:cubicBezTo>
                    <a:pt x="14235" y="1417"/>
                    <a:pt x="16853" y="-183"/>
                    <a:pt x="18490" y="17"/>
                  </a:cubicBezTo>
                  <a:cubicBezTo>
                    <a:pt x="20126" y="217"/>
                    <a:pt x="20780" y="2217"/>
                    <a:pt x="21108" y="5417"/>
                  </a:cubicBezTo>
                  <a:cubicBezTo>
                    <a:pt x="21435" y="8617"/>
                    <a:pt x="21435" y="13017"/>
                    <a:pt x="21435" y="17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3264935" y="3871753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457"/>
                    <a:pt x="7200" y="11314"/>
                    <a:pt x="10800" y="7714"/>
                  </a:cubicBezTo>
                  <a:cubicBezTo>
                    <a:pt x="14400" y="4114"/>
                    <a:pt x="180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3358074" y="3810419"/>
              <a:ext cx="2186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5684"/>
                    <a:pt x="1332" y="11368"/>
                    <a:pt x="132" y="14968"/>
                  </a:cubicBezTo>
                  <a:cubicBezTo>
                    <a:pt x="-1068" y="18568"/>
                    <a:pt x="6132" y="20084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3441786" y="3823034"/>
              <a:ext cx="168157" cy="83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0715" fill="norm" stroke="1" extrusionOk="0">
                  <a:moveTo>
                    <a:pt x="916" y="4487"/>
                  </a:moveTo>
                  <a:cubicBezTo>
                    <a:pt x="589" y="7664"/>
                    <a:pt x="261" y="10840"/>
                    <a:pt x="98" y="14017"/>
                  </a:cubicBezTo>
                  <a:cubicBezTo>
                    <a:pt x="-66" y="17193"/>
                    <a:pt x="-66" y="20370"/>
                    <a:pt x="425" y="20687"/>
                  </a:cubicBezTo>
                  <a:cubicBezTo>
                    <a:pt x="916" y="21005"/>
                    <a:pt x="1898" y="18464"/>
                    <a:pt x="2879" y="15923"/>
                  </a:cubicBezTo>
                  <a:cubicBezTo>
                    <a:pt x="3861" y="13381"/>
                    <a:pt x="4843" y="10840"/>
                    <a:pt x="5498" y="11158"/>
                  </a:cubicBezTo>
                  <a:cubicBezTo>
                    <a:pt x="6152" y="11476"/>
                    <a:pt x="6479" y="14652"/>
                    <a:pt x="7134" y="14652"/>
                  </a:cubicBezTo>
                  <a:cubicBezTo>
                    <a:pt x="7789" y="14652"/>
                    <a:pt x="8770" y="11476"/>
                    <a:pt x="9916" y="8617"/>
                  </a:cubicBezTo>
                  <a:cubicBezTo>
                    <a:pt x="11061" y="5758"/>
                    <a:pt x="12370" y="3217"/>
                    <a:pt x="14007" y="1629"/>
                  </a:cubicBezTo>
                  <a:cubicBezTo>
                    <a:pt x="15643" y="40"/>
                    <a:pt x="17607" y="-595"/>
                    <a:pt x="18916" y="676"/>
                  </a:cubicBezTo>
                  <a:cubicBezTo>
                    <a:pt x="20225" y="1946"/>
                    <a:pt x="20879" y="5123"/>
                    <a:pt x="21207" y="8299"/>
                  </a:cubicBezTo>
                  <a:cubicBezTo>
                    <a:pt x="21534" y="11476"/>
                    <a:pt x="21534" y="14652"/>
                    <a:pt x="21534" y="17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3648277" y="3574823"/>
              <a:ext cx="111277" cy="392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05" fill="norm" stroke="1" extrusionOk="0">
                  <a:moveTo>
                    <a:pt x="0" y="1559"/>
                  </a:moveTo>
                  <a:cubicBezTo>
                    <a:pt x="982" y="862"/>
                    <a:pt x="1964" y="166"/>
                    <a:pt x="3436" y="26"/>
                  </a:cubicBezTo>
                  <a:cubicBezTo>
                    <a:pt x="4909" y="-113"/>
                    <a:pt x="6873" y="305"/>
                    <a:pt x="8345" y="1281"/>
                  </a:cubicBezTo>
                  <a:cubicBezTo>
                    <a:pt x="9818" y="2256"/>
                    <a:pt x="10800" y="3789"/>
                    <a:pt x="10309" y="5461"/>
                  </a:cubicBezTo>
                  <a:cubicBezTo>
                    <a:pt x="9818" y="7133"/>
                    <a:pt x="7855" y="8945"/>
                    <a:pt x="8591" y="10478"/>
                  </a:cubicBezTo>
                  <a:cubicBezTo>
                    <a:pt x="9327" y="12011"/>
                    <a:pt x="12764" y="13265"/>
                    <a:pt x="15709" y="14868"/>
                  </a:cubicBezTo>
                  <a:cubicBezTo>
                    <a:pt x="18655" y="16470"/>
                    <a:pt x="21109" y="18421"/>
                    <a:pt x="21355" y="19606"/>
                  </a:cubicBezTo>
                  <a:cubicBezTo>
                    <a:pt x="21600" y="20790"/>
                    <a:pt x="19636" y="21208"/>
                    <a:pt x="16936" y="21348"/>
                  </a:cubicBezTo>
                  <a:cubicBezTo>
                    <a:pt x="14236" y="21487"/>
                    <a:pt x="10800" y="21348"/>
                    <a:pt x="7364" y="21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3964535" y="3751144"/>
              <a:ext cx="212754" cy="7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020" fill="norm" stroke="1" extrusionOk="0">
                  <a:moveTo>
                    <a:pt x="6750" y="21020"/>
                  </a:moveTo>
                  <a:cubicBezTo>
                    <a:pt x="5464" y="21020"/>
                    <a:pt x="4178" y="21020"/>
                    <a:pt x="3021" y="19940"/>
                  </a:cubicBezTo>
                  <a:cubicBezTo>
                    <a:pt x="1864" y="18860"/>
                    <a:pt x="836" y="16700"/>
                    <a:pt x="321" y="13820"/>
                  </a:cubicBezTo>
                  <a:cubicBezTo>
                    <a:pt x="-193" y="10940"/>
                    <a:pt x="-193" y="7340"/>
                    <a:pt x="1093" y="4460"/>
                  </a:cubicBezTo>
                  <a:cubicBezTo>
                    <a:pt x="2378" y="1580"/>
                    <a:pt x="4950" y="-580"/>
                    <a:pt x="7393" y="140"/>
                  </a:cubicBezTo>
                  <a:cubicBezTo>
                    <a:pt x="9836" y="860"/>
                    <a:pt x="12150" y="4460"/>
                    <a:pt x="13950" y="6620"/>
                  </a:cubicBezTo>
                  <a:cubicBezTo>
                    <a:pt x="15750" y="8780"/>
                    <a:pt x="17036" y="9500"/>
                    <a:pt x="18193" y="8780"/>
                  </a:cubicBezTo>
                  <a:cubicBezTo>
                    <a:pt x="19350" y="8060"/>
                    <a:pt x="20378" y="5900"/>
                    <a:pt x="21407" y="3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4339252" y="3542658"/>
              <a:ext cx="142651" cy="338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039" fill="norm" stroke="1" extrusionOk="0">
                  <a:moveTo>
                    <a:pt x="4405" y="4252"/>
                  </a:moveTo>
                  <a:cubicBezTo>
                    <a:pt x="3647" y="9175"/>
                    <a:pt x="2890" y="14099"/>
                    <a:pt x="2511" y="17037"/>
                  </a:cubicBezTo>
                  <a:cubicBezTo>
                    <a:pt x="2132" y="19975"/>
                    <a:pt x="2132" y="20928"/>
                    <a:pt x="1753" y="21008"/>
                  </a:cubicBezTo>
                  <a:cubicBezTo>
                    <a:pt x="1374" y="21087"/>
                    <a:pt x="616" y="20293"/>
                    <a:pt x="237" y="17752"/>
                  </a:cubicBezTo>
                  <a:cubicBezTo>
                    <a:pt x="-142" y="15211"/>
                    <a:pt x="-142" y="10922"/>
                    <a:pt x="805" y="7825"/>
                  </a:cubicBezTo>
                  <a:cubicBezTo>
                    <a:pt x="1753" y="4728"/>
                    <a:pt x="3647" y="2822"/>
                    <a:pt x="5353" y="1552"/>
                  </a:cubicBezTo>
                  <a:cubicBezTo>
                    <a:pt x="7058" y="281"/>
                    <a:pt x="8574" y="-354"/>
                    <a:pt x="11037" y="202"/>
                  </a:cubicBezTo>
                  <a:cubicBezTo>
                    <a:pt x="13500" y="758"/>
                    <a:pt x="16911" y="2505"/>
                    <a:pt x="18047" y="4331"/>
                  </a:cubicBezTo>
                  <a:cubicBezTo>
                    <a:pt x="19184" y="6158"/>
                    <a:pt x="18047" y="8064"/>
                    <a:pt x="16532" y="9334"/>
                  </a:cubicBezTo>
                  <a:cubicBezTo>
                    <a:pt x="15016" y="10605"/>
                    <a:pt x="13121" y="11240"/>
                    <a:pt x="13121" y="11717"/>
                  </a:cubicBezTo>
                  <a:cubicBezTo>
                    <a:pt x="13121" y="12193"/>
                    <a:pt x="15016" y="12511"/>
                    <a:pt x="16911" y="12908"/>
                  </a:cubicBezTo>
                  <a:cubicBezTo>
                    <a:pt x="18805" y="13305"/>
                    <a:pt x="20700" y="13781"/>
                    <a:pt x="21079" y="14893"/>
                  </a:cubicBezTo>
                  <a:cubicBezTo>
                    <a:pt x="21458" y="16005"/>
                    <a:pt x="20321" y="17752"/>
                    <a:pt x="18805" y="18864"/>
                  </a:cubicBezTo>
                  <a:cubicBezTo>
                    <a:pt x="17290" y="19975"/>
                    <a:pt x="15395" y="20452"/>
                    <a:pt x="13500" y="20770"/>
                  </a:cubicBezTo>
                  <a:cubicBezTo>
                    <a:pt x="11605" y="21087"/>
                    <a:pt x="9711" y="21246"/>
                    <a:pt x="8574" y="20531"/>
                  </a:cubicBezTo>
                  <a:cubicBezTo>
                    <a:pt x="7437" y="19817"/>
                    <a:pt x="7058" y="18228"/>
                    <a:pt x="6679" y="16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4483962" y="3729608"/>
              <a:ext cx="140560" cy="10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00" fill="norm" stroke="1" extrusionOk="0">
                  <a:moveTo>
                    <a:pt x="0" y="13498"/>
                  </a:moveTo>
                  <a:cubicBezTo>
                    <a:pt x="4243" y="14024"/>
                    <a:pt x="8486" y="14551"/>
                    <a:pt x="11957" y="14024"/>
                  </a:cubicBezTo>
                  <a:cubicBezTo>
                    <a:pt x="15429" y="13498"/>
                    <a:pt x="18129" y="11917"/>
                    <a:pt x="19671" y="9546"/>
                  </a:cubicBezTo>
                  <a:cubicBezTo>
                    <a:pt x="21214" y="7176"/>
                    <a:pt x="21600" y="4015"/>
                    <a:pt x="20829" y="2171"/>
                  </a:cubicBezTo>
                  <a:cubicBezTo>
                    <a:pt x="20057" y="327"/>
                    <a:pt x="18129" y="-200"/>
                    <a:pt x="16200" y="63"/>
                  </a:cubicBezTo>
                  <a:cubicBezTo>
                    <a:pt x="14271" y="327"/>
                    <a:pt x="12343" y="1380"/>
                    <a:pt x="10800" y="4278"/>
                  </a:cubicBezTo>
                  <a:cubicBezTo>
                    <a:pt x="9257" y="7176"/>
                    <a:pt x="8100" y="11917"/>
                    <a:pt x="8293" y="15078"/>
                  </a:cubicBezTo>
                  <a:cubicBezTo>
                    <a:pt x="8486" y="18239"/>
                    <a:pt x="10029" y="19820"/>
                    <a:pt x="11957" y="20610"/>
                  </a:cubicBezTo>
                  <a:cubicBezTo>
                    <a:pt x="13886" y="21400"/>
                    <a:pt x="16200" y="21400"/>
                    <a:pt x="18514" y="21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4690967" y="3740725"/>
              <a:ext cx="214673" cy="11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31" fill="norm" stroke="1" extrusionOk="0">
                  <a:moveTo>
                    <a:pt x="0" y="127"/>
                  </a:moveTo>
                  <a:cubicBezTo>
                    <a:pt x="1286" y="4353"/>
                    <a:pt x="2571" y="8579"/>
                    <a:pt x="3086" y="12336"/>
                  </a:cubicBezTo>
                  <a:cubicBezTo>
                    <a:pt x="3600" y="16092"/>
                    <a:pt x="3343" y="19379"/>
                    <a:pt x="2829" y="20084"/>
                  </a:cubicBezTo>
                  <a:cubicBezTo>
                    <a:pt x="2314" y="20788"/>
                    <a:pt x="1543" y="18910"/>
                    <a:pt x="1543" y="15623"/>
                  </a:cubicBezTo>
                  <a:cubicBezTo>
                    <a:pt x="1543" y="12336"/>
                    <a:pt x="2314" y="7640"/>
                    <a:pt x="3214" y="4588"/>
                  </a:cubicBezTo>
                  <a:cubicBezTo>
                    <a:pt x="4114" y="1536"/>
                    <a:pt x="5143" y="127"/>
                    <a:pt x="6171" y="127"/>
                  </a:cubicBezTo>
                  <a:cubicBezTo>
                    <a:pt x="7200" y="127"/>
                    <a:pt x="8229" y="1536"/>
                    <a:pt x="8743" y="3414"/>
                  </a:cubicBezTo>
                  <a:cubicBezTo>
                    <a:pt x="9257" y="5292"/>
                    <a:pt x="9257" y="7640"/>
                    <a:pt x="9257" y="10458"/>
                  </a:cubicBezTo>
                  <a:cubicBezTo>
                    <a:pt x="9257" y="13275"/>
                    <a:pt x="9257" y="16562"/>
                    <a:pt x="9386" y="16562"/>
                  </a:cubicBezTo>
                  <a:cubicBezTo>
                    <a:pt x="9514" y="16562"/>
                    <a:pt x="9771" y="13275"/>
                    <a:pt x="10286" y="10458"/>
                  </a:cubicBezTo>
                  <a:cubicBezTo>
                    <a:pt x="10800" y="7640"/>
                    <a:pt x="11571" y="5292"/>
                    <a:pt x="12600" y="3179"/>
                  </a:cubicBezTo>
                  <a:cubicBezTo>
                    <a:pt x="13629" y="1066"/>
                    <a:pt x="14914" y="-812"/>
                    <a:pt x="16329" y="362"/>
                  </a:cubicBezTo>
                  <a:cubicBezTo>
                    <a:pt x="17743" y="1536"/>
                    <a:pt x="19286" y="5762"/>
                    <a:pt x="20186" y="9049"/>
                  </a:cubicBezTo>
                  <a:cubicBezTo>
                    <a:pt x="21086" y="12336"/>
                    <a:pt x="21343" y="14684"/>
                    <a:pt x="21600" y="17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4989353" y="3565080"/>
              <a:ext cx="77290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4" h="21600" fill="norm" stroke="1" extrusionOk="0">
                  <a:moveTo>
                    <a:pt x="20414" y="0"/>
                  </a:moveTo>
                  <a:cubicBezTo>
                    <a:pt x="12989" y="3388"/>
                    <a:pt x="5564" y="6776"/>
                    <a:pt x="2189" y="9741"/>
                  </a:cubicBezTo>
                  <a:cubicBezTo>
                    <a:pt x="-1186" y="12706"/>
                    <a:pt x="-511" y="15247"/>
                    <a:pt x="3202" y="17153"/>
                  </a:cubicBezTo>
                  <a:cubicBezTo>
                    <a:pt x="6914" y="19059"/>
                    <a:pt x="13664" y="20329"/>
                    <a:pt x="204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5085469" y="3636274"/>
              <a:ext cx="148526" cy="37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48" fill="norm" stroke="1" extrusionOk="0">
                  <a:moveTo>
                    <a:pt x="7188" y="6788"/>
                  </a:moveTo>
                  <a:cubicBezTo>
                    <a:pt x="5357" y="10100"/>
                    <a:pt x="3527" y="13412"/>
                    <a:pt x="2429" y="15572"/>
                  </a:cubicBezTo>
                  <a:cubicBezTo>
                    <a:pt x="1330" y="17732"/>
                    <a:pt x="964" y="18740"/>
                    <a:pt x="598" y="19676"/>
                  </a:cubicBezTo>
                  <a:cubicBezTo>
                    <a:pt x="232" y="20612"/>
                    <a:pt x="-134" y="21476"/>
                    <a:pt x="49" y="21332"/>
                  </a:cubicBezTo>
                  <a:cubicBezTo>
                    <a:pt x="232" y="21188"/>
                    <a:pt x="964" y="20036"/>
                    <a:pt x="2246" y="17012"/>
                  </a:cubicBezTo>
                  <a:cubicBezTo>
                    <a:pt x="3527" y="13988"/>
                    <a:pt x="5357" y="9092"/>
                    <a:pt x="7371" y="5924"/>
                  </a:cubicBezTo>
                  <a:cubicBezTo>
                    <a:pt x="9385" y="2756"/>
                    <a:pt x="11581" y="1316"/>
                    <a:pt x="13595" y="596"/>
                  </a:cubicBezTo>
                  <a:cubicBezTo>
                    <a:pt x="15608" y="-124"/>
                    <a:pt x="17439" y="-124"/>
                    <a:pt x="18720" y="236"/>
                  </a:cubicBezTo>
                  <a:cubicBezTo>
                    <a:pt x="20002" y="596"/>
                    <a:pt x="20734" y="1316"/>
                    <a:pt x="21100" y="2180"/>
                  </a:cubicBezTo>
                  <a:cubicBezTo>
                    <a:pt x="21466" y="3044"/>
                    <a:pt x="21466" y="4052"/>
                    <a:pt x="19086" y="4916"/>
                  </a:cubicBezTo>
                  <a:cubicBezTo>
                    <a:pt x="16707" y="5780"/>
                    <a:pt x="11947" y="6500"/>
                    <a:pt x="7188" y="7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5204645" y="3511412"/>
              <a:ext cx="103549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11063" y="0"/>
                  </a:moveTo>
                  <a:cubicBezTo>
                    <a:pt x="16332" y="3396"/>
                    <a:pt x="21600" y="6792"/>
                    <a:pt x="21337" y="10257"/>
                  </a:cubicBezTo>
                  <a:cubicBezTo>
                    <a:pt x="21073" y="13721"/>
                    <a:pt x="15278" y="17253"/>
                    <a:pt x="10800" y="19155"/>
                  </a:cubicBezTo>
                  <a:cubicBezTo>
                    <a:pt x="6322" y="21057"/>
                    <a:pt x="3161" y="213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90863" y="5743072"/>
              <a:ext cx="173101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256" fill="norm" stroke="1" extrusionOk="0">
                  <a:moveTo>
                    <a:pt x="0" y="21256"/>
                  </a:moveTo>
                  <a:cubicBezTo>
                    <a:pt x="5009" y="14056"/>
                    <a:pt x="10017" y="6856"/>
                    <a:pt x="13930" y="3256"/>
                  </a:cubicBezTo>
                  <a:cubicBezTo>
                    <a:pt x="17843" y="-344"/>
                    <a:pt x="20661" y="-344"/>
                    <a:pt x="21130" y="376"/>
                  </a:cubicBezTo>
                  <a:cubicBezTo>
                    <a:pt x="21600" y="1096"/>
                    <a:pt x="19722" y="2536"/>
                    <a:pt x="17843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86469" y="5750129"/>
              <a:ext cx="280402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0018" fill="norm" stroke="1" extrusionOk="0">
                  <a:moveTo>
                    <a:pt x="7340" y="4050"/>
                  </a:moveTo>
                  <a:cubicBezTo>
                    <a:pt x="6173" y="5400"/>
                    <a:pt x="5005" y="6750"/>
                    <a:pt x="3546" y="8775"/>
                  </a:cubicBezTo>
                  <a:cubicBezTo>
                    <a:pt x="2086" y="10800"/>
                    <a:pt x="335" y="13500"/>
                    <a:pt x="43" y="16200"/>
                  </a:cubicBezTo>
                  <a:cubicBezTo>
                    <a:pt x="-249" y="18900"/>
                    <a:pt x="919" y="21600"/>
                    <a:pt x="4713" y="18900"/>
                  </a:cubicBezTo>
                  <a:cubicBezTo>
                    <a:pt x="8508" y="16200"/>
                    <a:pt x="14929" y="8100"/>
                    <a:pt x="213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642876" y="5581459"/>
              <a:ext cx="4600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3600"/>
                    <a:pt x="2400" y="7200"/>
                    <a:pt x="6000" y="10800"/>
                  </a:cubicBezTo>
                  <a:cubicBezTo>
                    <a:pt x="9600" y="14400"/>
                    <a:pt x="156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635209" y="5536062"/>
              <a:ext cx="213897" cy="352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408" fill="norm" stroke="1" extrusionOk="0">
                  <a:moveTo>
                    <a:pt x="0" y="7422"/>
                  </a:moveTo>
                  <a:cubicBezTo>
                    <a:pt x="251" y="5402"/>
                    <a:pt x="502" y="3382"/>
                    <a:pt x="1633" y="1984"/>
                  </a:cubicBezTo>
                  <a:cubicBezTo>
                    <a:pt x="2763" y="585"/>
                    <a:pt x="4772" y="-192"/>
                    <a:pt x="7660" y="41"/>
                  </a:cubicBezTo>
                  <a:cubicBezTo>
                    <a:pt x="10549" y="274"/>
                    <a:pt x="14316" y="1517"/>
                    <a:pt x="17079" y="4081"/>
                  </a:cubicBezTo>
                  <a:cubicBezTo>
                    <a:pt x="19842" y="6645"/>
                    <a:pt x="21600" y="10530"/>
                    <a:pt x="20847" y="13638"/>
                  </a:cubicBezTo>
                  <a:cubicBezTo>
                    <a:pt x="20093" y="16746"/>
                    <a:pt x="16828" y="19077"/>
                    <a:pt x="14191" y="20243"/>
                  </a:cubicBezTo>
                  <a:cubicBezTo>
                    <a:pt x="11553" y="21408"/>
                    <a:pt x="9544" y="21408"/>
                    <a:pt x="7535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819213" y="5843270"/>
              <a:ext cx="144532" cy="20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81" fill="norm" stroke="1" extrusionOk="0">
                  <a:moveTo>
                    <a:pt x="11368" y="2281"/>
                  </a:moveTo>
                  <a:cubicBezTo>
                    <a:pt x="12505" y="1214"/>
                    <a:pt x="13642" y="148"/>
                    <a:pt x="14968" y="14"/>
                  </a:cubicBezTo>
                  <a:cubicBezTo>
                    <a:pt x="16295" y="-119"/>
                    <a:pt x="17811" y="681"/>
                    <a:pt x="18758" y="1748"/>
                  </a:cubicBezTo>
                  <a:cubicBezTo>
                    <a:pt x="19705" y="2814"/>
                    <a:pt x="20084" y="4148"/>
                    <a:pt x="19895" y="5481"/>
                  </a:cubicBezTo>
                  <a:cubicBezTo>
                    <a:pt x="19705" y="6814"/>
                    <a:pt x="18947" y="8148"/>
                    <a:pt x="17811" y="9214"/>
                  </a:cubicBezTo>
                  <a:cubicBezTo>
                    <a:pt x="16674" y="10281"/>
                    <a:pt x="15158" y="11081"/>
                    <a:pt x="15347" y="11748"/>
                  </a:cubicBezTo>
                  <a:cubicBezTo>
                    <a:pt x="15537" y="12414"/>
                    <a:pt x="17432" y="12948"/>
                    <a:pt x="18947" y="14148"/>
                  </a:cubicBezTo>
                  <a:cubicBezTo>
                    <a:pt x="20463" y="15348"/>
                    <a:pt x="21600" y="17214"/>
                    <a:pt x="21411" y="18548"/>
                  </a:cubicBezTo>
                  <a:cubicBezTo>
                    <a:pt x="21221" y="19881"/>
                    <a:pt x="19705" y="20681"/>
                    <a:pt x="17053" y="21081"/>
                  </a:cubicBezTo>
                  <a:cubicBezTo>
                    <a:pt x="14400" y="21481"/>
                    <a:pt x="10611" y="21481"/>
                    <a:pt x="7579" y="21081"/>
                  </a:cubicBezTo>
                  <a:cubicBezTo>
                    <a:pt x="4547" y="20681"/>
                    <a:pt x="2274" y="19881"/>
                    <a:pt x="0" y="19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642876" y="5880466"/>
              <a:ext cx="76669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538"/>
                    <a:pt x="14400" y="11077"/>
                    <a:pt x="10800" y="14677"/>
                  </a:cubicBezTo>
                  <a:cubicBezTo>
                    <a:pt x="7200" y="18277"/>
                    <a:pt x="360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1240889" y="5727129"/>
              <a:ext cx="76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1209517" y="5819131"/>
              <a:ext cx="154042" cy="2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021" fill="norm" stroke="1" extrusionOk="0">
                  <a:moveTo>
                    <a:pt x="2186" y="0"/>
                  </a:moveTo>
                  <a:cubicBezTo>
                    <a:pt x="793" y="8640"/>
                    <a:pt x="-601" y="17280"/>
                    <a:pt x="270" y="19440"/>
                  </a:cubicBezTo>
                  <a:cubicBezTo>
                    <a:pt x="1141" y="21600"/>
                    <a:pt x="4276" y="17280"/>
                    <a:pt x="8109" y="14040"/>
                  </a:cubicBezTo>
                  <a:cubicBezTo>
                    <a:pt x="11941" y="10800"/>
                    <a:pt x="16470" y="8640"/>
                    <a:pt x="20999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1613525" y="5485922"/>
              <a:ext cx="133376" cy="446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456" fill="norm" stroke="1" extrusionOk="0">
                  <a:moveTo>
                    <a:pt x="21270" y="906"/>
                  </a:moveTo>
                  <a:cubicBezTo>
                    <a:pt x="19640" y="538"/>
                    <a:pt x="18010" y="169"/>
                    <a:pt x="16176" y="47"/>
                  </a:cubicBezTo>
                  <a:cubicBezTo>
                    <a:pt x="14342" y="-76"/>
                    <a:pt x="12304" y="47"/>
                    <a:pt x="10062" y="354"/>
                  </a:cubicBezTo>
                  <a:cubicBezTo>
                    <a:pt x="7821" y="660"/>
                    <a:pt x="5376" y="1151"/>
                    <a:pt x="3745" y="1704"/>
                  </a:cubicBezTo>
                  <a:cubicBezTo>
                    <a:pt x="2115" y="2256"/>
                    <a:pt x="1300" y="2869"/>
                    <a:pt x="2930" y="3360"/>
                  </a:cubicBezTo>
                  <a:cubicBezTo>
                    <a:pt x="4561" y="3851"/>
                    <a:pt x="8636" y="4219"/>
                    <a:pt x="11896" y="4956"/>
                  </a:cubicBezTo>
                  <a:cubicBezTo>
                    <a:pt x="15157" y="5692"/>
                    <a:pt x="17602" y="6797"/>
                    <a:pt x="17398" y="7901"/>
                  </a:cubicBezTo>
                  <a:cubicBezTo>
                    <a:pt x="17195" y="9006"/>
                    <a:pt x="14342" y="10110"/>
                    <a:pt x="11896" y="10785"/>
                  </a:cubicBezTo>
                  <a:cubicBezTo>
                    <a:pt x="9451" y="11460"/>
                    <a:pt x="7413" y="11706"/>
                    <a:pt x="5172" y="11951"/>
                  </a:cubicBezTo>
                  <a:cubicBezTo>
                    <a:pt x="2930" y="12197"/>
                    <a:pt x="485" y="12442"/>
                    <a:pt x="281" y="12749"/>
                  </a:cubicBezTo>
                  <a:cubicBezTo>
                    <a:pt x="78" y="13056"/>
                    <a:pt x="2115" y="13424"/>
                    <a:pt x="3134" y="13915"/>
                  </a:cubicBezTo>
                  <a:cubicBezTo>
                    <a:pt x="4153" y="14406"/>
                    <a:pt x="4153" y="15019"/>
                    <a:pt x="3338" y="16001"/>
                  </a:cubicBezTo>
                  <a:cubicBezTo>
                    <a:pt x="2523" y="16983"/>
                    <a:pt x="893" y="18333"/>
                    <a:pt x="281" y="19315"/>
                  </a:cubicBezTo>
                  <a:cubicBezTo>
                    <a:pt x="-330" y="20297"/>
                    <a:pt x="78" y="20910"/>
                    <a:pt x="1300" y="21217"/>
                  </a:cubicBezTo>
                  <a:cubicBezTo>
                    <a:pt x="2523" y="21524"/>
                    <a:pt x="4561" y="21524"/>
                    <a:pt x="6802" y="21279"/>
                  </a:cubicBezTo>
                  <a:cubicBezTo>
                    <a:pt x="9044" y="21033"/>
                    <a:pt x="11489" y="20542"/>
                    <a:pt x="13934" y="20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1792901" y="5612126"/>
              <a:ext cx="24534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75" y="4086"/>
                    <a:pt x="8550" y="8173"/>
                    <a:pt x="12150" y="11773"/>
                  </a:cubicBezTo>
                  <a:cubicBezTo>
                    <a:pt x="15750" y="15373"/>
                    <a:pt x="18675" y="18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1886444" y="5573792"/>
              <a:ext cx="144130" cy="38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96" fill="norm" stroke="1" extrusionOk="0">
                  <a:moveTo>
                    <a:pt x="21372" y="0"/>
                  </a:moveTo>
                  <a:cubicBezTo>
                    <a:pt x="17583" y="1563"/>
                    <a:pt x="13793" y="3126"/>
                    <a:pt x="10193" y="6039"/>
                  </a:cubicBezTo>
                  <a:cubicBezTo>
                    <a:pt x="6593" y="8953"/>
                    <a:pt x="3183" y="13216"/>
                    <a:pt x="1477" y="15774"/>
                  </a:cubicBezTo>
                  <a:cubicBezTo>
                    <a:pt x="-228" y="18332"/>
                    <a:pt x="-228" y="19184"/>
                    <a:pt x="340" y="19895"/>
                  </a:cubicBezTo>
                  <a:cubicBezTo>
                    <a:pt x="909" y="20605"/>
                    <a:pt x="2046" y="21174"/>
                    <a:pt x="3561" y="21387"/>
                  </a:cubicBezTo>
                  <a:cubicBezTo>
                    <a:pt x="5077" y="21600"/>
                    <a:pt x="6972" y="21458"/>
                    <a:pt x="8867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2099575" y="5785908"/>
              <a:ext cx="76670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0" y="5317"/>
                  </a:moveTo>
                  <a:cubicBezTo>
                    <a:pt x="0" y="8640"/>
                    <a:pt x="0" y="11963"/>
                    <a:pt x="0" y="14954"/>
                  </a:cubicBezTo>
                  <a:cubicBezTo>
                    <a:pt x="0" y="17945"/>
                    <a:pt x="0" y="20603"/>
                    <a:pt x="0" y="20603"/>
                  </a:cubicBezTo>
                  <a:cubicBezTo>
                    <a:pt x="0" y="20603"/>
                    <a:pt x="0" y="17945"/>
                    <a:pt x="720" y="14788"/>
                  </a:cubicBezTo>
                  <a:cubicBezTo>
                    <a:pt x="1440" y="11631"/>
                    <a:pt x="2880" y="7976"/>
                    <a:pt x="4320" y="5317"/>
                  </a:cubicBezTo>
                  <a:cubicBezTo>
                    <a:pt x="5760" y="2659"/>
                    <a:pt x="7200" y="997"/>
                    <a:pt x="9720" y="333"/>
                  </a:cubicBezTo>
                  <a:cubicBezTo>
                    <a:pt x="12240" y="-332"/>
                    <a:pt x="15840" y="0"/>
                    <a:pt x="18000" y="1330"/>
                  </a:cubicBezTo>
                  <a:cubicBezTo>
                    <a:pt x="20160" y="2659"/>
                    <a:pt x="20880" y="4985"/>
                    <a:pt x="21240" y="8474"/>
                  </a:cubicBezTo>
                  <a:cubicBezTo>
                    <a:pt x="21600" y="11963"/>
                    <a:pt x="21600" y="16616"/>
                    <a:pt x="21600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2222245" y="5826798"/>
              <a:ext cx="15333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60" y="17100"/>
                    <a:pt x="7920" y="12600"/>
                    <a:pt x="11520" y="9000"/>
                  </a:cubicBezTo>
                  <a:cubicBezTo>
                    <a:pt x="15120" y="5400"/>
                    <a:pt x="1836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2275233" y="5773130"/>
              <a:ext cx="2368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3757"/>
                    <a:pt x="-1585" y="7513"/>
                    <a:pt x="575" y="11113"/>
                  </a:cubicBezTo>
                  <a:cubicBezTo>
                    <a:pt x="2735" y="14713"/>
                    <a:pt x="11375" y="18157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2390915" y="5783626"/>
              <a:ext cx="122670" cy="153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9" fill="norm" stroke="1" extrusionOk="0">
                  <a:moveTo>
                    <a:pt x="0" y="3795"/>
                  </a:moveTo>
                  <a:cubicBezTo>
                    <a:pt x="0" y="7279"/>
                    <a:pt x="0" y="10762"/>
                    <a:pt x="0" y="14072"/>
                  </a:cubicBezTo>
                  <a:cubicBezTo>
                    <a:pt x="0" y="17382"/>
                    <a:pt x="0" y="20517"/>
                    <a:pt x="225" y="20866"/>
                  </a:cubicBezTo>
                  <a:cubicBezTo>
                    <a:pt x="450" y="21214"/>
                    <a:pt x="900" y="18775"/>
                    <a:pt x="1350" y="16511"/>
                  </a:cubicBezTo>
                  <a:cubicBezTo>
                    <a:pt x="1800" y="14246"/>
                    <a:pt x="2250" y="12156"/>
                    <a:pt x="3150" y="9891"/>
                  </a:cubicBezTo>
                  <a:cubicBezTo>
                    <a:pt x="4050" y="7627"/>
                    <a:pt x="5400" y="5188"/>
                    <a:pt x="6525" y="4840"/>
                  </a:cubicBezTo>
                  <a:cubicBezTo>
                    <a:pt x="7650" y="4491"/>
                    <a:pt x="8550" y="6233"/>
                    <a:pt x="9000" y="7975"/>
                  </a:cubicBezTo>
                  <a:cubicBezTo>
                    <a:pt x="9450" y="9717"/>
                    <a:pt x="9450" y="11459"/>
                    <a:pt x="9675" y="11285"/>
                  </a:cubicBezTo>
                  <a:cubicBezTo>
                    <a:pt x="9900" y="11111"/>
                    <a:pt x="10350" y="9020"/>
                    <a:pt x="11025" y="7104"/>
                  </a:cubicBezTo>
                  <a:cubicBezTo>
                    <a:pt x="11700" y="5188"/>
                    <a:pt x="12600" y="3446"/>
                    <a:pt x="13950" y="2053"/>
                  </a:cubicBezTo>
                  <a:cubicBezTo>
                    <a:pt x="15300" y="659"/>
                    <a:pt x="17100" y="-386"/>
                    <a:pt x="18450" y="137"/>
                  </a:cubicBezTo>
                  <a:cubicBezTo>
                    <a:pt x="19800" y="659"/>
                    <a:pt x="20700" y="2749"/>
                    <a:pt x="21150" y="6408"/>
                  </a:cubicBezTo>
                  <a:cubicBezTo>
                    <a:pt x="21600" y="10066"/>
                    <a:pt x="21600" y="15291"/>
                    <a:pt x="21600" y="20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2551919" y="5842131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21600"/>
                    <a:pt x="10800" y="21600"/>
                    <a:pt x="14400" y="18000"/>
                  </a:cubicBezTo>
                  <a:cubicBezTo>
                    <a:pt x="18000" y="14400"/>
                    <a:pt x="198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2615809" y="5780796"/>
              <a:ext cx="43446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0"/>
                  </a:moveTo>
                  <a:cubicBezTo>
                    <a:pt x="1271" y="5959"/>
                    <a:pt x="0" y="11917"/>
                    <a:pt x="0" y="15828"/>
                  </a:cubicBezTo>
                  <a:cubicBezTo>
                    <a:pt x="0" y="19738"/>
                    <a:pt x="1271" y="21600"/>
                    <a:pt x="5082" y="21600"/>
                  </a:cubicBezTo>
                  <a:cubicBezTo>
                    <a:pt x="8894" y="21600"/>
                    <a:pt x="15247" y="19738"/>
                    <a:pt x="21600" y="17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2720589" y="5734795"/>
              <a:ext cx="15335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2942927" y="5842131"/>
              <a:ext cx="92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3234267" y="5788463"/>
              <a:ext cx="138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3617609" y="5819131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3908949" y="5589126"/>
              <a:ext cx="19933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08" y="4526"/>
                    <a:pt x="9415" y="9051"/>
                    <a:pt x="13015" y="12651"/>
                  </a:cubicBezTo>
                  <a:cubicBezTo>
                    <a:pt x="16615" y="16251"/>
                    <a:pt x="19108" y="18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3962617" y="5573792"/>
              <a:ext cx="15333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0"/>
                    <a:pt x="18000" y="0"/>
                    <a:pt x="15300" y="1530"/>
                  </a:cubicBezTo>
                  <a:cubicBezTo>
                    <a:pt x="12600" y="3060"/>
                    <a:pt x="9000" y="6120"/>
                    <a:pt x="6300" y="9720"/>
                  </a:cubicBezTo>
                  <a:cubicBezTo>
                    <a:pt x="3600" y="13320"/>
                    <a:pt x="1800" y="174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4154802" y="5752206"/>
              <a:ext cx="91489" cy="125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718" fill="norm" stroke="1" extrusionOk="0">
                  <a:moveTo>
                    <a:pt x="1679" y="6009"/>
                  </a:moveTo>
                  <a:cubicBezTo>
                    <a:pt x="1679" y="8127"/>
                    <a:pt x="1679" y="10244"/>
                    <a:pt x="1379" y="13209"/>
                  </a:cubicBezTo>
                  <a:cubicBezTo>
                    <a:pt x="1079" y="16174"/>
                    <a:pt x="479" y="19985"/>
                    <a:pt x="179" y="20621"/>
                  </a:cubicBezTo>
                  <a:cubicBezTo>
                    <a:pt x="-121" y="21256"/>
                    <a:pt x="-121" y="18715"/>
                    <a:pt x="779" y="15115"/>
                  </a:cubicBezTo>
                  <a:cubicBezTo>
                    <a:pt x="1679" y="11515"/>
                    <a:pt x="3479" y="6856"/>
                    <a:pt x="5579" y="3891"/>
                  </a:cubicBezTo>
                  <a:cubicBezTo>
                    <a:pt x="7679" y="927"/>
                    <a:pt x="10079" y="-344"/>
                    <a:pt x="12179" y="80"/>
                  </a:cubicBezTo>
                  <a:cubicBezTo>
                    <a:pt x="14279" y="503"/>
                    <a:pt x="16079" y="2621"/>
                    <a:pt x="17579" y="6009"/>
                  </a:cubicBezTo>
                  <a:cubicBezTo>
                    <a:pt x="19079" y="9397"/>
                    <a:pt x="20279" y="14056"/>
                    <a:pt x="21479" y="18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4292292" y="5811464"/>
              <a:ext cx="9966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4336816" y="5750129"/>
              <a:ext cx="1681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305"/>
                    <a:pt x="-1303" y="10611"/>
                    <a:pt x="240" y="14211"/>
                  </a:cubicBezTo>
                  <a:cubicBezTo>
                    <a:pt x="1783" y="17811"/>
                    <a:pt x="11040" y="19705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4422628" y="5773130"/>
              <a:ext cx="145670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79" y="13200"/>
                  </a:cubicBezTo>
                  <a:cubicBezTo>
                    <a:pt x="758" y="16800"/>
                    <a:pt x="1516" y="19200"/>
                    <a:pt x="2084" y="19200"/>
                  </a:cubicBezTo>
                  <a:cubicBezTo>
                    <a:pt x="2653" y="19200"/>
                    <a:pt x="3032" y="16800"/>
                    <a:pt x="3410" y="14400"/>
                  </a:cubicBezTo>
                  <a:cubicBezTo>
                    <a:pt x="3789" y="12000"/>
                    <a:pt x="4168" y="9600"/>
                    <a:pt x="4926" y="6960"/>
                  </a:cubicBezTo>
                  <a:cubicBezTo>
                    <a:pt x="5684" y="4320"/>
                    <a:pt x="6821" y="1440"/>
                    <a:pt x="7768" y="1200"/>
                  </a:cubicBezTo>
                  <a:cubicBezTo>
                    <a:pt x="8716" y="960"/>
                    <a:pt x="9474" y="3360"/>
                    <a:pt x="9853" y="5760"/>
                  </a:cubicBezTo>
                  <a:cubicBezTo>
                    <a:pt x="10232" y="8160"/>
                    <a:pt x="10232" y="10560"/>
                    <a:pt x="10611" y="10560"/>
                  </a:cubicBezTo>
                  <a:cubicBezTo>
                    <a:pt x="10989" y="10560"/>
                    <a:pt x="11747" y="8160"/>
                    <a:pt x="12695" y="6000"/>
                  </a:cubicBezTo>
                  <a:cubicBezTo>
                    <a:pt x="13642" y="3840"/>
                    <a:pt x="14779" y="1920"/>
                    <a:pt x="16295" y="1440"/>
                  </a:cubicBezTo>
                  <a:cubicBezTo>
                    <a:pt x="17811" y="960"/>
                    <a:pt x="19705" y="1920"/>
                    <a:pt x="20653" y="3600"/>
                  </a:cubicBezTo>
                  <a:cubicBezTo>
                    <a:pt x="21600" y="5280"/>
                    <a:pt x="21600" y="7680"/>
                    <a:pt x="21600" y="10800"/>
                  </a:cubicBezTo>
                  <a:cubicBezTo>
                    <a:pt x="21600" y="13920"/>
                    <a:pt x="21600" y="17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4606631" y="5780796"/>
              <a:ext cx="13033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4687734" y="5765463"/>
              <a:ext cx="2623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2769"/>
                    <a:pt x="-1443" y="5538"/>
                    <a:pt x="1502" y="9138"/>
                  </a:cubicBezTo>
                  <a:cubicBezTo>
                    <a:pt x="4448" y="12738"/>
                    <a:pt x="12302" y="17169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4798303" y="5642793"/>
              <a:ext cx="38335" cy="237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0"/>
                  </a:moveTo>
                  <a:cubicBezTo>
                    <a:pt x="1440" y="6434"/>
                    <a:pt x="2880" y="12868"/>
                    <a:pt x="3600" y="16660"/>
                  </a:cubicBezTo>
                  <a:cubicBezTo>
                    <a:pt x="4320" y="20451"/>
                    <a:pt x="4320" y="21600"/>
                    <a:pt x="7200" y="21370"/>
                  </a:cubicBezTo>
                  <a:cubicBezTo>
                    <a:pt x="10080" y="21140"/>
                    <a:pt x="15840" y="19532"/>
                    <a:pt x="21600" y="17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4815554" y="5696461"/>
              <a:ext cx="128420" cy="16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35" fill="norm" stroke="1" extrusionOk="0">
                  <a:moveTo>
                    <a:pt x="14929" y="0"/>
                  </a:moveTo>
                  <a:cubicBezTo>
                    <a:pt x="11541" y="2618"/>
                    <a:pt x="8153" y="5236"/>
                    <a:pt x="5611" y="7691"/>
                  </a:cubicBezTo>
                  <a:cubicBezTo>
                    <a:pt x="3070" y="10145"/>
                    <a:pt x="1376" y="12436"/>
                    <a:pt x="529" y="14727"/>
                  </a:cubicBezTo>
                  <a:cubicBezTo>
                    <a:pt x="-318" y="17018"/>
                    <a:pt x="-318" y="19309"/>
                    <a:pt x="1800" y="20455"/>
                  </a:cubicBezTo>
                  <a:cubicBezTo>
                    <a:pt x="3917" y="21600"/>
                    <a:pt x="8153" y="21600"/>
                    <a:pt x="11753" y="20618"/>
                  </a:cubicBezTo>
                  <a:cubicBezTo>
                    <a:pt x="15353" y="19636"/>
                    <a:pt x="18317" y="17673"/>
                    <a:pt x="21282" y="15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4980832" y="5575846"/>
              <a:ext cx="71157" cy="396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7" h="21489" fill="norm" stroke="1" extrusionOk="0">
                  <a:moveTo>
                    <a:pt x="4736" y="720"/>
                  </a:moveTo>
                  <a:cubicBezTo>
                    <a:pt x="7616" y="304"/>
                    <a:pt x="10496" y="-111"/>
                    <a:pt x="12656" y="27"/>
                  </a:cubicBezTo>
                  <a:cubicBezTo>
                    <a:pt x="14816" y="166"/>
                    <a:pt x="16256" y="858"/>
                    <a:pt x="15536" y="1966"/>
                  </a:cubicBezTo>
                  <a:cubicBezTo>
                    <a:pt x="14816" y="3074"/>
                    <a:pt x="11936" y="4597"/>
                    <a:pt x="9416" y="5635"/>
                  </a:cubicBezTo>
                  <a:cubicBezTo>
                    <a:pt x="6896" y="6674"/>
                    <a:pt x="4736" y="7227"/>
                    <a:pt x="2936" y="7851"/>
                  </a:cubicBezTo>
                  <a:cubicBezTo>
                    <a:pt x="1136" y="8474"/>
                    <a:pt x="-304" y="9166"/>
                    <a:pt x="56" y="9789"/>
                  </a:cubicBezTo>
                  <a:cubicBezTo>
                    <a:pt x="416" y="10412"/>
                    <a:pt x="2576" y="10966"/>
                    <a:pt x="6896" y="12004"/>
                  </a:cubicBezTo>
                  <a:cubicBezTo>
                    <a:pt x="11216" y="13043"/>
                    <a:pt x="17696" y="14566"/>
                    <a:pt x="19496" y="16089"/>
                  </a:cubicBezTo>
                  <a:cubicBezTo>
                    <a:pt x="21296" y="17612"/>
                    <a:pt x="18416" y="19135"/>
                    <a:pt x="14816" y="20035"/>
                  </a:cubicBezTo>
                  <a:cubicBezTo>
                    <a:pt x="11216" y="20935"/>
                    <a:pt x="6896" y="21212"/>
                    <a:pt x="2576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5181644" y="5742462"/>
              <a:ext cx="352676" cy="133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19562"/>
                  </a:moveTo>
                  <a:cubicBezTo>
                    <a:pt x="783" y="19562"/>
                    <a:pt x="1565" y="19562"/>
                    <a:pt x="2035" y="18136"/>
                  </a:cubicBezTo>
                  <a:cubicBezTo>
                    <a:pt x="2504" y="16709"/>
                    <a:pt x="2661" y="13857"/>
                    <a:pt x="3052" y="11411"/>
                  </a:cubicBezTo>
                  <a:cubicBezTo>
                    <a:pt x="3443" y="8966"/>
                    <a:pt x="4070" y="6928"/>
                    <a:pt x="4774" y="5706"/>
                  </a:cubicBezTo>
                  <a:cubicBezTo>
                    <a:pt x="5478" y="4483"/>
                    <a:pt x="6261" y="4075"/>
                    <a:pt x="7044" y="6113"/>
                  </a:cubicBezTo>
                  <a:cubicBezTo>
                    <a:pt x="7826" y="8151"/>
                    <a:pt x="8609" y="12634"/>
                    <a:pt x="9313" y="15691"/>
                  </a:cubicBezTo>
                  <a:cubicBezTo>
                    <a:pt x="10017" y="18747"/>
                    <a:pt x="10643" y="20377"/>
                    <a:pt x="11348" y="20989"/>
                  </a:cubicBezTo>
                  <a:cubicBezTo>
                    <a:pt x="12052" y="21600"/>
                    <a:pt x="12835" y="21192"/>
                    <a:pt x="14557" y="17525"/>
                  </a:cubicBezTo>
                  <a:cubicBezTo>
                    <a:pt x="16278" y="13857"/>
                    <a:pt x="18939" y="69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5610988" y="5554864"/>
              <a:ext cx="145670" cy="366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6" fill="norm" stroke="1" extrusionOk="0">
                  <a:moveTo>
                    <a:pt x="0" y="6772"/>
                  </a:moveTo>
                  <a:cubicBezTo>
                    <a:pt x="1137" y="11151"/>
                    <a:pt x="2274" y="15529"/>
                    <a:pt x="2842" y="18083"/>
                  </a:cubicBezTo>
                  <a:cubicBezTo>
                    <a:pt x="3410" y="20637"/>
                    <a:pt x="3410" y="21367"/>
                    <a:pt x="3600" y="20637"/>
                  </a:cubicBezTo>
                  <a:cubicBezTo>
                    <a:pt x="3789" y="19908"/>
                    <a:pt x="4168" y="17718"/>
                    <a:pt x="5305" y="14581"/>
                  </a:cubicBezTo>
                  <a:cubicBezTo>
                    <a:pt x="6442" y="11443"/>
                    <a:pt x="8337" y="7356"/>
                    <a:pt x="9663" y="4875"/>
                  </a:cubicBezTo>
                  <a:cubicBezTo>
                    <a:pt x="10989" y="2394"/>
                    <a:pt x="11747" y="1518"/>
                    <a:pt x="12884" y="862"/>
                  </a:cubicBezTo>
                  <a:cubicBezTo>
                    <a:pt x="14021" y="205"/>
                    <a:pt x="15537" y="-233"/>
                    <a:pt x="16484" y="132"/>
                  </a:cubicBezTo>
                  <a:cubicBezTo>
                    <a:pt x="17432" y="497"/>
                    <a:pt x="17811" y="1664"/>
                    <a:pt x="17811" y="3343"/>
                  </a:cubicBezTo>
                  <a:cubicBezTo>
                    <a:pt x="17811" y="5021"/>
                    <a:pt x="17432" y="7210"/>
                    <a:pt x="16674" y="8670"/>
                  </a:cubicBezTo>
                  <a:cubicBezTo>
                    <a:pt x="15916" y="10129"/>
                    <a:pt x="14779" y="10859"/>
                    <a:pt x="15158" y="11443"/>
                  </a:cubicBezTo>
                  <a:cubicBezTo>
                    <a:pt x="15537" y="12026"/>
                    <a:pt x="17432" y="12464"/>
                    <a:pt x="18947" y="12975"/>
                  </a:cubicBezTo>
                  <a:cubicBezTo>
                    <a:pt x="20463" y="13486"/>
                    <a:pt x="21600" y="14070"/>
                    <a:pt x="21600" y="15164"/>
                  </a:cubicBezTo>
                  <a:cubicBezTo>
                    <a:pt x="21600" y="16259"/>
                    <a:pt x="20463" y="17864"/>
                    <a:pt x="18947" y="18813"/>
                  </a:cubicBezTo>
                  <a:cubicBezTo>
                    <a:pt x="17432" y="19762"/>
                    <a:pt x="15537" y="20053"/>
                    <a:pt x="13642" y="20199"/>
                  </a:cubicBezTo>
                  <a:cubicBezTo>
                    <a:pt x="11747" y="20345"/>
                    <a:pt x="9853" y="20345"/>
                    <a:pt x="8716" y="19908"/>
                  </a:cubicBezTo>
                  <a:cubicBezTo>
                    <a:pt x="7579" y="19470"/>
                    <a:pt x="7200" y="18594"/>
                    <a:pt x="7768" y="17864"/>
                  </a:cubicBezTo>
                  <a:cubicBezTo>
                    <a:pt x="8337" y="17135"/>
                    <a:pt x="9853" y="16551"/>
                    <a:pt x="11368" y="15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5741324" y="5752122"/>
              <a:ext cx="398677" cy="15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2" fill="norm" stroke="1" extrusionOk="0">
                  <a:moveTo>
                    <a:pt x="0" y="9285"/>
                  </a:moveTo>
                  <a:cubicBezTo>
                    <a:pt x="1523" y="9285"/>
                    <a:pt x="3046" y="9285"/>
                    <a:pt x="4154" y="8576"/>
                  </a:cubicBezTo>
                  <a:cubicBezTo>
                    <a:pt x="5262" y="7868"/>
                    <a:pt x="5954" y="6452"/>
                    <a:pt x="6300" y="4858"/>
                  </a:cubicBezTo>
                  <a:cubicBezTo>
                    <a:pt x="6646" y="3265"/>
                    <a:pt x="6646" y="1494"/>
                    <a:pt x="6300" y="609"/>
                  </a:cubicBezTo>
                  <a:cubicBezTo>
                    <a:pt x="5954" y="-276"/>
                    <a:pt x="5262" y="-276"/>
                    <a:pt x="4431" y="1140"/>
                  </a:cubicBezTo>
                  <a:cubicBezTo>
                    <a:pt x="3600" y="2557"/>
                    <a:pt x="2631" y="5390"/>
                    <a:pt x="2146" y="8576"/>
                  </a:cubicBezTo>
                  <a:cubicBezTo>
                    <a:pt x="1662" y="11763"/>
                    <a:pt x="1662" y="15304"/>
                    <a:pt x="1938" y="17606"/>
                  </a:cubicBezTo>
                  <a:cubicBezTo>
                    <a:pt x="2215" y="19908"/>
                    <a:pt x="2769" y="20970"/>
                    <a:pt x="3738" y="20793"/>
                  </a:cubicBezTo>
                  <a:cubicBezTo>
                    <a:pt x="4708" y="20616"/>
                    <a:pt x="6092" y="19199"/>
                    <a:pt x="7200" y="16013"/>
                  </a:cubicBezTo>
                  <a:cubicBezTo>
                    <a:pt x="8308" y="12826"/>
                    <a:pt x="9138" y="7868"/>
                    <a:pt x="9900" y="5035"/>
                  </a:cubicBezTo>
                  <a:cubicBezTo>
                    <a:pt x="10662" y="2203"/>
                    <a:pt x="11354" y="1494"/>
                    <a:pt x="11977" y="1849"/>
                  </a:cubicBezTo>
                  <a:cubicBezTo>
                    <a:pt x="12600" y="2203"/>
                    <a:pt x="13154" y="3619"/>
                    <a:pt x="13431" y="5390"/>
                  </a:cubicBezTo>
                  <a:cubicBezTo>
                    <a:pt x="13708" y="7160"/>
                    <a:pt x="13708" y="9285"/>
                    <a:pt x="13638" y="11232"/>
                  </a:cubicBezTo>
                  <a:cubicBezTo>
                    <a:pt x="13569" y="13180"/>
                    <a:pt x="13431" y="14950"/>
                    <a:pt x="13085" y="15304"/>
                  </a:cubicBezTo>
                  <a:cubicBezTo>
                    <a:pt x="12738" y="15658"/>
                    <a:pt x="12185" y="14596"/>
                    <a:pt x="11977" y="13180"/>
                  </a:cubicBezTo>
                  <a:cubicBezTo>
                    <a:pt x="11769" y="11763"/>
                    <a:pt x="11908" y="9993"/>
                    <a:pt x="12185" y="8399"/>
                  </a:cubicBezTo>
                  <a:cubicBezTo>
                    <a:pt x="12462" y="6806"/>
                    <a:pt x="12877" y="5390"/>
                    <a:pt x="13362" y="3973"/>
                  </a:cubicBezTo>
                  <a:cubicBezTo>
                    <a:pt x="13846" y="2557"/>
                    <a:pt x="14400" y="1140"/>
                    <a:pt x="15023" y="609"/>
                  </a:cubicBezTo>
                  <a:cubicBezTo>
                    <a:pt x="15646" y="78"/>
                    <a:pt x="16338" y="432"/>
                    <a:pt x="16685" y="1494"/>
                  </a:cubicBezTo>
                  <a:cubicBezTo>
                    <a:pt x="17031" y="2557"/>
                    <a:pt x="17031" y="4327"/>
                    <a:pt x="17031" y="7160"/>
                  </a:cubicBezTo>
                  <a:cubicBezTo>
                    <a:pt x="17031" y="9993"/>
                    <a:pt x="17031" y="13888"/>
                    <a:pt x="16962" y="16721"/>
                  </a:cubicBezTo>
                  <a:cubicBezTo>
                    <a:pt x="16892" y="19554"/>
                    <a:pt x="16754" y="21324"/>
                    <a:pt x="16754" y="20616"/>
                  </a:cubicBezTo>
                  <a:cubicBezTo>
                    <a:pt x="16754" y="19908"/>
                    <a:pt x="16892" y="16721"/>
                    <a:pt x="17100" y="14065"/>
                  </a:cubicBezTo>
                  <a:cubicBezTo>
                    <a:pt x="17308" y="11409"/>
                    <a:pt x="17585" y="9285"/>
                    <a:pt x="17862" y="7337"/>
                  </a:cubicBezTo>
                  <a:cubicBezTo>
                    <a:pt x="18138" y="5390"/>
                    <a:pt x="18415" y="3619"/>
                    <a:pt x="18900" y="2557"/>
                  </a:cubicBezTo>
                  <a:cubicBezTo>
                    <a:pt x="19385" y="1494"/>
                    <a:pt x="20077" y="1140"/>
                    <a:pt x="20562" y="4150"/>
                  </a:cubicBezTo>
                  <a:cubicBezTo>
                    <a:pt x="21046" y="7160"/>
                    <a:pt x="21323" y="13534"/>
                    <a:pt x="21600" y="19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6215390" y="5642793"/>
              <a:ext cx="116281" cy="287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1530" fill="norm" stroke="1" extrusionOk="0">
                  <a:moveTo>
                    <a:pt x="20911" y="0"/>
                  </a:moveTo>
                  <a:cubicBezTo>
                    <a:pt x="18613" y="191"/>
                    <a:pt x="16315" y="382"/>
                    <a:pt x="12639" y="2676"/>
                  </a:cubicBezTo>
                  <a:cubicBezTo>
                    <a:pt x="8962" y="4970"/>
                    <a:pt x="3907" y="9366"/>
                    <a:pt x="1609" y="12712"/>
                  </a:cubicBezTo>
                  <a:cubicBezTo>
                    <a:pt x="-689" y="16057"/>
                    <a:pt x="-229" y="18350"/>
                    <a:pt x="1149" y="19688"/>
                  </a:cubicBezTo>
                  <a:cubicBezTo>
                    <a:pt x="2528" y="21027"/>
                    <a:pt x="4826" y="21409"/>
                    <a:pt x="7583" y="21504"/>
                  </a:cubicBezTo>
                  <a:cubicBezTo>
                    <a:pt x="10341" y="21600"/>
                    <a:pt x="13558" y="21409"/>
                    <a:pt x="16775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6332109" y="5725187"/>
              <a:ext cx="140740" cy="326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392" fill="norm" stroke="1" extrusionOk="0">
                  <a:moveTo>
                    <a:pt x="9191" y="6155"/>
                  </a:moveTo>
                  <a:cubicBezTo>
                    <a:pt x="6491" y="8666"/>
                    <a:pt x="3791" y="11178"/>
                    <a:pt x="2248" y="13439"/>
                  </a:cubicBezTo>
                  <a:cubicBezTo>
                    <a:pt x="705" y="15699"/>
                    <a:pt x="320" y="17708"/>
                    <a:pt x="127" y="19132"/>
                  </a:cubicBezTo>
                  <a:cubicBezTo>
                    <a:pt x="-66" y="20555"/>
                    <a:pt x="-66" y="21392"/>
                    <a:pt x="320" y="21392"/>
                  </a:cubicBezTo>
                  <a:cubicBezTo>
                    <a:pt x="705" y="21392"/>
                    <a:pt x="1477" y="20555"/>
                    <a:pt x="2827" y="17876"/>
                  </a:cubicBezTo>
                  <a:cubicBezTo>
                    <a:pt x="4177" y="15197"/>
                    <a:pt x="6105" y="10676"/>
                    <a:pt x="7841" y="7411"/>
                  </a:cubicBezTo>
                  <a:cubicBezTo>
                    <a:pt x="9577" y="4145"/>
                    <a:pt x="11120" y="2136"/>
                    <a:pt x="12856" y="1048"/>
                  </a:cubicBezTo>
                  <a:cubicBezTo>
                    <a:pt x="14591" y="-41"/>
                    <a:pt x="16520" y="-208"/>
                    <a:pt x="17870" y="211"/>
                  </a:cubicBezTo>
                  <a:cubicBezTo>
                    <a:pt x="19220" y="629"/>
                    <a:pt x="19991" y="1634"/>
                    <a:pt x="20570" y="3057"/>
                  </a:cubicBezTo>
                  <a:cubicBezTo>
                    <a:pt x="21148" y="4480"/>
                    <a:pt x="21534" y="6322"/>
                    <a:pt x="20955" y="7662"/>
                  </a:cubicBezTo>
                  <a:cubicBezTo>
                    <a:pt x="20377" y="9001"/>
                    <a:pt x="18834" y="9839"/>
                    <a:pt x="16905" y="10341"/>
                  </a:cubicBezTo>
                  <a:cubicBezTo>
                    <a:pt x="14977" y="10843"/>
                    <a:pt x="12663" y="11011"/>
                    <a:pt x="10927" y="10592"/>
                  </a:cubicBezTo>
                  <a:cubicBezTo>
                    <a:pt x="9191" y="10173"/>
                    <a:pt x="8034" y="9169"/>
                    <a:pt x="6877" y="8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6454340" y="5596793"/>
              <a:ext cx="106750" cy="337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6577" y="0"/>
                  </a:moveTo>
                  <a:cubicBezTo>
                    <a:pt x="19088" y="4418"/>
                    <a:pt x="21600" y="8836"/>
                    <a:pt x="20846" y="12273"/>
                  </a:cubicBezTo>
                  <a:cubicBezTo>
                    <a:pt x="20093" y="15709"/>
                    <a:pt x="16074" y="18164"/>
                    <a:pt x="12056" y="19555"/>
                  </a:cubicBezTo>
                  <a:cubicBezTo>
                    <a:pt x="8037" y="20945"/>
                    <a:pt x="4019" y="212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729087" y="655916"/>
              <a:ext cx="149388" cy="49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4" h="21321" fill="norm" stroke="1" extrusionOk="0">
                  <a:moveTo>
                    <a:pt x="1896" y="6692"/>
                  </a:moveTo>
                  <a:cubicBezTo>
                    <a:pt x="2256" y="10073"/>
                    <a:pt x="2616" y="13455"/>
                    <a:pt x="2976" y="15473"/>
                  </a:cubicBezTo>
                  <a:cubicBezTo>
                    <a:pt x="3336" y="17492"/>
                    <a:pt x="3696" y="18146"/>
                    <a:pt x="4056" y="19019"/>
                  </a:cubicBezTo>
                  <a:cubicBezTo>
                    <a:pt x="4416" y="19892"/>
                    <a:pt x="4776" y="20983"/>
                    <a:pt x="4956" y="21255"/>
                  </a:cubicBezTo>
                  <a:cubicBezTo>
                    <a:pt x="5136" y="21528"/>
                    <a:pt x="5136" y="20983"/>
                    <a:pt x="4236" y="19073"/>
                  </a:cubicBezTo>
                  <a:cubicBezTo>
                    <a:pt x="3336" y="17164"/>
                    <a:pt x="1536" y="13892"/>
                    <a:pt x="636" y="11055"/>
                  </a:cubicBezTo>
                  <a:cubicBezTo>
                    <a:pt x="-264" y="8219"/>
                    <a:pt x="-264" y="5819"/>
                    <a:pt x="996" y="4073"/>
                  </a:cubicBezTo>
                  <a:cubicBezTo>
                    <a:pt x="2256" y="2328"/>
                    <a:pt x="4776" y="1237"/>
                    <a:pt x="6936" y="637"/>
                  </a:cubicBezTo>
                  <a:cubicBezTo>
                    <a:pt x="9096" y="37"/>
                    <a:pt x="10896" y="-72"/>
                    <a:pt x="12516" y="37"/>
                  </a:cubicBezTo>
                  <a:cubicBezTo>
                    <a:pt x="14136" y="146"/>
                    <a:pt x="15576" y="473"/>
                    <a:pt x="17196" y="1292"/>
                  </a:cubicBezTo>
                  <a:cubicBezTo>
                    <a:pt x="18816" y="2110"/>
                    <a:pt x="20616" y="3419"/>
                    <a:pt x="20976" y="4837"/>
                  </a:cubicBezTo>
                  <a:cubicBezTo>
                    <a:pt x="21336" y="6255"/>
                    <a:pt x="20256" y="7783"/>
                    <a:pt x="17916" y="8710"/>
                  </a:cubicBezTo>
                  <a:cubicBezTo>
                    <a:pt x="15576" y="9637"/>
                    <a:pt x="11976" y="9964"/>
                    <a:pt x="9276" y="10073"/>
                  </a:cubicBezTo>
                  <a:cubicBezTo>
                    <a:pt x="6576" y="10183"/>
                    <a:pt x="4776" y="10073"/>
                    <a:pt x="4056" y="9801"/>
                  </a:cubicBezTo>
                  <a:cubicBezTo>
                    <a:pt x="3336" y="9528"/>
                    <a:pt x="3696" y="9092"/>
                    <a:pt x="4056" y="865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934216" y="690015"/>
              <a:ext cx="161004" cy="175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1878"/>
                  </a:moveTo>
                  <a:cubicBezTo>
                    <a:pt x="1371" y="939"/>
                    <a:pt x="2743" y="0"/>
                    <a:pt x="4286" y="0"/>
                  </a:cubicBezTo>
                  <a:cubicBezTo>
                    <a:pt x="5829" y="0"/>
                    <a:pt x="7543" y="939"/>
                    <a:pt x="9257" y="3443"/>
                  </a:cubicBezTo>
                  <a:cubicBezTo>
                    <a:pt x="10971" y="5948"/>
                    <a:pt x="12686" y="10017"/>
                    <a:pt x="13543" y="12835"/>
                  </a:cubicBezTo>
                  <a:cubicBezTo>
                    <a:pt x="14400" y="15652"/>
                    <a:pt x="14400" y="17217"/>
                    <a:pt x="13886" y="18626"/>
                  </a:cubicBezTo>
                  <a:cubicBezTo>
                    <a:pt x="13371" y="20035"/>
                    <a:pt x="12343" y="21287"/>
                    <a:pt x="11143" y="21443"/>
                  </a:cubicBezTo>
                  <a:cubicBezTo>
                    <a:pt x="9943" y="21600"/>
                    <a:pt x="8571" y="20661"/>
                    <a:pt x="7714" y="19096"/>
                  </a:cubicBezTo>
                  <a:cubicBezTo>
                    <a:pt x="6857" y="17530"/>
                    <a:pt x="6514" y="15339"/>
                    <a:pt x="8057" y="12209"/>
                  </a:cubicBezTo>
                  <a:cubicBezTo>
                    <a:pt x="9600" y="9078"/>
                    <a:pt x="13029" y="5009"/>
                    <a:pt x="15600" y="2974"/>
                  </a:cubicBezTo>
                  <a:cubicBezTo>
                    <a:pt x="18171" y="939"/>
                    <a:pt x="19886" y="939"/>
                    <a:pt x="21600" y="9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1141220" y="705349"/>
              <a:ext cx="2300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1156554" y="598013"/>
              <a:ext cx="766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1224083" y="674681"/>
              <a:ext cx="92950" cy="182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4" h="21431" fill="norm" stroke="1" extrusionOk="0">
                  <a:moveTo>
                    <a:pt x="12264" y="2700"/>
                  </a:moveTo>
                  <a:cubicBezTo>
                    <a:pt x="9422" y="2400"/>
                    <a:pt x="6580" y="2100"/>
                    <a:pt x="4306" y="2850"/>
                  </a:cubicBezTo>
                  <a:cubicBezTo>
                    <a:pt x="2033" y="3600"/>
                    <a:pt x="327" y="5400"/>
                    <a:pt x="43" y="8400"/>
                  </a:cubicBezTo>
                  <a:cubicBezTo>
                    <a:pt x="-241" y="11400"/>
                    <a:pt x="896" y="15600"/>
                    <a:pt x="2885" y="18000"/>
                  </a:cubicBezTo>
                  <a:cubicBezTo>
                    <a:pt x="4875" y="20400"/>
                    <a:pt x="7717" y="21000"/>
                    <a:pt x="10559" y="21300"/>
                  </a:cubicBezTo>
                  <a:cubicBezTo>
                    <a:pt x="13401" y="21600"/>
                    <a:pt x="16243" y="21600"/>
                    <a:pt x="18233" y="18900"/>
                  </a:cubicBezTo>
                  <a:cubicBezTo>
                    <a:pt x="20222" y="16200"/>
                    <a:pt x="21359" y="10800"/>
                    <a:pt x="20222" y="7200"/>
                  </a:cubicBezTo>
                  <a:cubicBezTo>
                    <a:pt x="19085" y="3600"/>
                    <a:pt x="15675" y="1800"/>
                    <a:pt x="1226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1348225" y="651681"/>
              <a:ext cx="199339" cy="18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825"/>
                  </a:moveTo>
                  <a:cubicBezTo>
                    <a:pt x="1385" y="913"/>
                    <a:pt x="2769" y="0"/>
                    <a:pt x="4846" y="1065"/>
                  </a:cubicBezTo>
                  <a:cubicBezTo>
                    <a:pt x="6923" y="2130"/>
                    <a:pt x="9692" y="5172"/>
                    <a:pt x="11215" y="8366"/>
                  </a:cubicBezTo>
                  <a:cubicBezTo>
                    <a:pt x="12738" y="11561"/>
                    <a:pt x="13015" y="14907"/>
                    <a:pt x="13154" y="17341"/>
                  </a:cubicBezTo>
                  <a:cubicBezTo>
                    <a:pt x="13292" y="19775"/>
                    <a:pt x="13292" y="21296"/>
                    <a:pt x="12600" y="21448"/>
                  </a:cubicBezTo>
                  <a:cubicBezTo>
                    <a:pt x="11908" y="21600"/>
                    <a:pt x="10523" y="20383"/>
                    <a:pt x="9831" y="17949"/>
                  </a:cubicBezTo>
                  <a:cubicBezTo>
                    <a:pt x="9138" y="15515"/>
                    <a:pt x="9138" y="11865"/>
                    <a:pt x="10108" y="8670"/>
                  </a:cubicBezTo>
                  <a:cubicBezTo>
                    <a:pt x="11077" y="5476"/>
                    <a:pt x="13015" y="2738"/>
                    <a:pt x="15092" y="1369"/>
                  </a:cubicBezTo>
                  <a:cubicBezTo>
                    <a:pt x="17169" y="0"/>
                    <a:pt x="1938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1616564" y="828018"/>
              <a:ext cx="1184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12960" y="0"/>
                  </a:moveTo>
                  <a:cubicBezTo>
                    <a:pt x="17280" y="5564"/>
                    <a:pt x="21600" y="11127"/>
                    <a:pt x="19440" y="14727"/>
                  </a:cubicBezTo>
                  <a:cubicBezTo>
                    <a:pt x="17280" y="18327"/>
                    <a:pt x="8640" y="199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1946238" y="736016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1969239" y="812684"/>
              <a:ext cx="191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72" y="19800"/>
                    <a:pt x="10944" y="18000"/>
                    <a:pt x="14544" y="14400"/>
                  </a:cubicBezTo>
                  <a:cubicBezTo>
                    <a:pt x="18144" y="10800"/>
                    <a:pt x="19872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2463641" y="524324"/>
              <a:ext cx="111279" cy="37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84" fill="norm" stroke="1" extrusionOk="0">
                  <a:moveTo>
                    <a:pt x="21375" y="2457"/>
                  </a:moveTo>
                  <a:cubicBezTo>
                    <a:pt x="20393" y="1727"/>
                    <a:pt x="19411" y="998"/>
                    <a:pt x="16711" y="487"/>
                  </a:cubicBezTo>
                  <a:cubicBezTo>
                    <a:pt x="14011" y="-24"/>
                    <a:pt x="9593" y="-316"/>
                    <a:pt x="6157" y="560"/>
                  </a:cubicBezTo>
                  <a:cubicBezTo>
                    <a:pt x="2720" y="1435"/>
                    <a:pt x="266" y="3479"/>
                    <a:pt x="20" y="5887"/>
                  </a:cubicBezTo>
                  <a:cubicBezTo>
                    <a:pt x="-225" y="8295"/>
                    <a:pt x="1739" y="11068"/>
                    <a:pt x="3457" y="13403"/>
                  </a:cubicBezTo>
                  <a:cubicBezTo>
                    <a:pt x="5175" y="15738"/>
                    <a:pt x="6648" y="17635"/>
                    <a:pt x="6402" y="18876"/>
                  </a:cubicBezTo>
                  <a:cubicBezTo>
                    <a:pt x="6157" y="20116"/>
                    <a:pt x="4193" y="20700"/>
                    <a:pt x="2230" y="212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2390915" y="713016"/>
              <a:ext cx="184005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8831"/>
                    <a:pt x="1200" y="16062"/>
                    <a:pt x="4800" y="12462"/>
                  </a:cubicBezTo>
                  <a:cubicBezTo>
                    <a:pt x="8400" y="8862"/>
                    <a:pt x="15000" y="44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2650965" y="574333"/>
              <a:ext cx="107959" cy="322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475" fill="norm" stroke="1" extrusionOk="0">
                  <a:moveTo>
                    <a:pt x="21220" y="555"/>
                  </a:moveTo>
                  <a:cubicBezTo>
                    <a:pt x="17704" y="215"/>
                    <a:pt x="14187" y="-125"/>
                    <a:pt x="11425" y="45"/>
                  </a:cubicBezTo>
                  <a:cubicBezTo>
                    <a:pt x="8662" y="215"/>
                    <a:pt x="6653" y="895"/>
                    <a:pt x="4643" y="2936"/>
                  </a:cubicBezTo>
                  <a:cubicBezTo>
                    <a:pt x="2634" y="4977"/>
                    <a:pt x="625" y="8379"/>
                    <a:pt x="122" y="11015"/>
                  </a:cubicBezTo>
                  <a:cubicBezTo>
                    <a:pt x="-380" y="13651"/>
                    <a:pt x="625" y="15522"/>
                    <a:pt x="3890" y="17138"/>
                  </a:cubicBezTo>
                  <a:cubicBezTo>
                    <a:pt x="7155" y="18754"/>
                    <a:pt x="12680" y="20114"/>
                    <a:pt x="18206" y="2147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2820258" y="619029"/>
              <a:ext cx="124141" cy="286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0672" fill="norm" stroke="1" extrusionOk="0">
                  <a:moveTo>
                    <a:pt x="5290" y="10666"/>
                  </a:moveTo>
                  <a:cubicBezTo>
                    <a:pt x="3967" y="13989"/>
                    <a:pt x="2645" y="17312"/>
                    <a:pt x="1984" y="19159"/>
                  </a:cubicBezTo>
                  <a:cubicBezTo>
                    <a:pt x="1322" y="21005"/>
                    <a:pt x="1322" y="21374"/>
                    <a:pt x="1543" y="19066"/>
                  </a:cubicBezTo>
                  <a:cubicBezTo>
                    <a:pt x="1763" y="16759"/>
                    <a:pt x="2204" y="11774"/>
                    <a:pt x="2865" y="8728"/>
                  </a:cubicBezTo>
                  <a:cubicBezTo>
                    <a:pt x="3527" y="5682"/>
                    <a:pt x="4408" y="4574"/>
                    <a:pt x="5951" y="3374"/>
                  </a:cubicBezTo>
                  <a:cubicBezTo>
                    <a:pt x="7494" y="2174"/>
                    <a:pt x="9698" y="882"/>
                    <a:pt x="11902" y="328"/>
                  </a:cubicBezTo>
                  <a:cubicBezTo>
                    <a:pt x="14106" y="-226"/>
                    <a:pt x="16310" y="-41"/>
                    <a:pt x="18073" y="605"/>
                  </a:cubicBezTo>
                  <a:cubicBezTo>
                    <a:pt x="19837" y="1251"/>
                    <a:pt x="21159" y="2359"/>
                    <a:pt x="21380" y="4482"/>
                  </a:cubicBezTo>
                  <a:cubicBezTo>
                    <a:pt x="21600" y="6605"/>
                    <a:pt x="20718" y="9743"/>
                    <a:pt x="18955" y="11866"/>
                  </a:cubicBezTo>
                  <a:cubicBezTo>
                    <a:pt x="17192" y="13989"/>
                    <a:pt x="14547" y="15097"/>
                    <a:pt x="11241" y="14912"/>
                  </a:cubicBezTo>
                  <a:cubicBezTo>
                    <a:pt x="7935" y="14728"/>
                    <a:pt x="3967" y="13251"/>
                    <a:pt x="0" y="117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2950594" y="490677"/>
              <a:ext cx="122554" cy="431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446" fill="norm" stroke="1" extrusionOk="0">
                  <a:moveTo>
                    <a:pt x="3888" y="0"/>
                  </a:moveTo>
                  <a:cubicBezTo>
                    <a:pt x="9936" y="2287"/>
                    <a:pt x="15984" y="4574"/>
                    <a:pt x="18792" y="7433"/>
                  </a:cubicBezTo>
                  <a:cubicBezTo>
                    <a:pt x="21600" y="10292"/>
                    <a:pt x="21168" y="13722"/>
                    <a:pt x="18576" y="16200"/>
                  </a:cubicBezTo>
                  <a:cubicBezTo>
                    <a:pt x="15984" y="18678"/>
                    <a:pt x="11232" y="20202"/>
                    <a:pt x="7776" y="20901"/>
                  </a:cubicBezTo>
                  <a:cubicBezTo>
                    <a:pt x="4320" y="21600"/>
                    <a:pt x="2160" y="21473"/>
                    <a:pt x="0" y="213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2789591" y="820351"/>
              <a:ext cx="2300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6000"/>
                    <a:pt x="9600" y="12000"/>
                    <a:pt x="13200" y="15600"/>
                  </a:cubicBezTo>
                  <a:cubicBezTo>
                    <a:pt x="16800" y="19200"/>
                    <a:pt x="192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2827925" y="720682"/>
              <a:ext cx="6900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4800"/>
                    <a:pt x="13600" y="9600"/>
                    <a:pt x="10000" y="13200"/>
                  </a:cubicBezTo>
                  <a:cubicBezTo>
                    <a:pt x="6400" y="16800"/>
                    <a:pt x="32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22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0833" y="2338155"/>
              <a:ext cx="143783" cy="407657"/>
            </a:xfrm>
            <a:prstGeom prst="rect">
              <a:avLst/>
            </a:prstGeom>
            <a:effectLst/>
          </p:spPr>
        </p:pic>
        <p:pic>
          <p:nvPicPr>
            <p:cNvPr id="223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113" y="2475306"/>
              <a:ext cx="193837" cy="155503"/>
            </a:xfrm>
            <a:prstGeom prst="rect">
              <a:avLst/>
            </a:prstGeom>
            <a:effectLst/>
          </p:spPr>
        </p:pic>
        <p:pic>
          <p:nvPicPr>
            <p:cNvPr id="223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92798" y="2398638"/>
              <a:ext cx="175155" cy="331840"/>
            </a:xfrm>
            <a:prstGeom prst="rect">
              <a:avLst/>
            </a:prstGeom>
            <a:effectLst/>
          </p:spPr>
        </p:pic>
        <p:pic>
          <p:nvPicPr>
            <p:cNvPr id="2234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43924" y="2451648"/>
              <a:ext cx="178838" cy="293671"/>
            </a:xfrm>
            <a:prstGeom prst="rect">
              <a:avLst/>
            </a:prstGeom>
            <a:effectLst/>
          </p:spPr>
        </p:pic>
        <p:pic>
          <p:nvPicPr>
            <p:cNvPr id="2236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19455" y="2360304"/>
              <a:ext cx="198690" cy="416175"/>
            </a:xfrm>
            <a:prstGeom prst="rect">
              <a:avLst/>
            </a:prstGeom>
            <a:effectLst/>
          </p:spPr>
        </p:pic>
        <p:pic>
          <p:nvPicPr>
            <p:cNvPr id="2238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27453" y="2567308"/>
              <a:ext cx="86501" cy="262839"/>
            </a:xfrm>
            <a:prstGeom prst="rect">
              <a:avLst/>
            </a:prstGeom>
            <a:effectLst/>
          </p:spPr>
        </p:pic>
        <p:sp>
          <p:nvSpPr>
            <p:cNvPr id="2240" name="Line"/>
            <p:cNvSpPr/>
            <p:nvPr/>
          </p:nvSpPr>
          <p:spPr>
            <a:xfrm>
              <a:off x="3487273" y="2614392"/>
              <a:ext cx="230007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353"/>
                  </a:moveTo>
                  <a:cubicBezTo>
                    <a:pt x="1440" y="11357"/>
                    <a:pt x="2880" y="13361"/>
                    <a:pt x="3840" y="15031"/>
                  </a:cubicBezTo>
                  <a:cubicBezTo>
                    <a:pt x="4800" y="16701"/>
                    <a:pt x="5280" y="18037"/>
                    <a:pt x="5400" y="19262"/>
                  </a:cubicBezTo>
                  <a:cubicBezTo>
                    <a:pt x="5520" y="20487"/>
                    <a:pt x="5280" y="21600"/>
                    <a:pt x="4920" y="21600"/>
                  </a:cubicBezTo>
                  <a:cubicBezTo>
                    <a:pt x="4560" y="21600"/>
                    <a:pt x="4080" y="20487"/>
                    <a:pt x="4440" y="18260"/>
                  </a:cubicBezTo>
                  <a:cubicBezTo>
                    <a:pt x="4800" y="16033"/>
                    <a:pt x="6000" y="12693"/>
                    <a:pt x="7200" y="10689"/>
                  </a:cubicBezTo>
                  <a:cubicBezTo>
                    <a:pt x="8400" y="8685"/>
                    <a:pt x="9600" y="8016"/>
                    <a:pt x="10920" y="7682"/>
                  </a:cubicBezTo>
                  <a:cubicBezTo>
                    <a:pt x="12240" y="7348"/>
                    <a:pt x="13680" y="7348"/>
                    <a:pt x="14640" y="9241"/>
                  </a:cubicBezTo>
                  <a:cubicBezTo>
                    <a:pt x="15600" y="11134"/>
                    <a:pt x="16080" y="14920"/>
                    <a:pt x="17160" y="13695"/>
                  </a:cubicBezTo>
                  <a:cubicBezTo>
                    <a:pt x="18240" y="12470"/>
                    <a:pt x="19920" y="623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3729700" y="2675726"/>
              <a:ext cx="117916" cy="135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278" fill="norm" stroke="1" extrusionOk="0">
                  <a:moveTo>
                    <a:pt x="21204" y="2400"/>
                  </a:moveTo>
                  <a:cubicBezTo>
                    <a:pt x="18447" y="2000"/>
                    <a:pt x="15689" y="1600"/>
                    <a:pt x="12242" y="3400"/>
                  </a:cubicBezTo>
                  <a:cubicBezTo>
                    <a:pt x="8796" y="5200"/>
                    <a:pt x="4659" y="9200"/>
                    <a:pt x="2361" y="12200"/>
                  </a:cubicBezTo>
                  <a:cubicBezTo>
                    <a:pt x="64" y="15200"/>
                    <a:pt x="-396" y="17200"/>
                    <a:pt x="293" y="18800"/>
                  </a:cubicBezTo>
                  <a:cubicBezTo>
                    <a:pt x="983" y="20400"/>
                    <a:pt x="2821" y="21600"/>
                    <a:pt x="5808" y="21200"/>
                  </a:cubicBezTo>
                  <a:cubicBezTo>
                    <a:pt x="8796" y="20800"/>
                    <a:pt x="12932" y="18800"/>
                    <a:pt x="15230" y="15000"/>
                  </a:cubicBezTo>
                  <a:cubicBezTo>
                    <a:pt x="17527" y="11200"/>
                    <a:pt x="17987" y="5600"/>
                    <a:pt x="1844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3839948" y="2606045"/>
              <a:ext cx="153337" cy="17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1" fill="norm" stroke="1" extrusionOk="0">
                  <a:moveTo>
                    <a:pt x="0" y="6470"/>
                  </a:moveTo>
                  <a:cubicBezTo>
                    <a:pt x="1800" y="5861"/>
                    <a:pt x="3600" y="5253"/>
                    <a:pt x="5220" y="5405"/>
                  </a:cubicBezTo>
                  <a:cubicBezTo>
                    <a:pt x="6840" y="5557"/>
                    <a:pt x="8280" y="6470"/>
                    <a:pt x="9900" y="8447"/>
                  </a:cubicBezTo>
                  <a:cubicBezTo>
                    <a:pt x="11520" y="10425"/>
                    <a:pt x="13320" y="13467"/>
                    <a:pt x="14040" y="16053"/>
                  </a:cubicBezTo>
                  <a:cubicBezTo>
                    <a:pt x="14760" y="18639"/>
                    <a:pt x="14400" y="20769"/>
                    <a:pt x="13680" y="21073"/>
                  </a:cubicBezTo>
                  <a:cubicBezTo>
                    <a:pt x="12960" y="21377"/>
                    <a:pt x="11880" y="19856"/>
                    <a:pt x="11520" y="16509"/>
                  </a:cubicBezTo>
                  <a:cubicBezTo>
                    <a:pt x="11160" y="13163"/>
                    <a:pt x="11520" y="7991"/>
                    <a:pt x="12240" y="4797"/>
                  </a:cubicBezTo>
                  <a:cubicBezTo>
                    <a:pt x="12960" y="1602"/>
                    <a:pt x="14040" y="385"/>
                    <a:pt x="15660" y="81"/>
                  </a:cubicBezTo>
                  <a:cubicBezTo>
                    <a:pt x="17280" y="-223"/>
                    <a:pt x="19440" y="385"/>
                    <a:pt x="21600" y="99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4039285" y="2783062"/>
              <a:ext cx="15335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811546" y="5012746"/>
              <a:ext cx="158130" cy="344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84" fill="norm" stroke="1" extrusionOk="0">
                  <a:moveTo>
                    <a:pt x="2057" y="7232"/>
                  </a:moveTo>
                  <a:cubicBezTo>
                    <a:pt x="2400" y="11044"/>
                    <a:pt x="2743" y="14855"/>
                    <a:pt x="2914" y="17397"/>
                  </a:cubicBezTo>
                  <a:cubicBezTo>
                    <a:pt x="3086" y="19938"/>
                    <a:pt x="3086" y="21208"/>
                    <a:pt x="2914" y="21367"/>
                  </a:cubicBezTo>
                  <a:cubicBezTo>
                    <a:pt x="2743" y="21526"/>
                    <a:pt x="2400" y="20573"/>
                    <a:pt x="1714" y="17952"/>
                  </a:cubicBezTo>
                  <a:cubicBezTo>
                    <a:pt x="1029" y="15332"/>
                    <a:pt x="0" y="11044"/>
                    <a:pt x="0" y="8105"/>
                  </a:cubicBezTo>
                  <a:cubicBezTo>
                    <a:pt x="0" y="5167"/>
                    <a:pt x="1029" y="3579"/>
                    <a:pt x="3257" y="2308"/>
                  </a:cubicBezTo>
                  <a:cubicBezTo>
                    <a:pt x="5486" y="1038"/>
                    <a:pt x="8914" y="85"/>
                    <a:pt x="12171" y="5"/>
                  </a:cubicBezTo>
                  <a:cubicBezTo>
                    <a:pt x="15429" y="-74"/>
                    <a:pt x="18514" y="720"/>
                    <a:pt x="20057" y="1514"/>
                  </a:cubicBezTo>
                  <a:cubicBezTo>
                    <a:pt x="21600" y="2308"/>
                    <a:pt x="21600" y="3102"/>
                    <a:pt x="20057" y="3897"/>
                  </a:cubicBezTo>
                  <a:cubicBezTo>
                    <a:pt x="18514" y="4691"/>
                    <a:pt x="15429" y="5485"/>
                    <a:pt x="12343" y="5723"/>
                  </a:cubicBezTo>
                  <a:cubicBezTo>
                    <a:pt x="9257" y="5961"/>
                    <a:pt x="6171" y="5644"/>
                    <a:pt x="3086" y="53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1010884" y="4983445"/>
              <a:ext cx="168671" cy="135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4800"/>
                  </a:moveTo>
                  <a:cubicBezTo>
                    <a:pt x="982" y="3200"/>
                    <a:pt x="1964" y="1600"/>
                    <a:pt x="3273" y="800"/>
                  </a:cubicBezTo>
                  <a:cubicBezTo>
                    <a:pt x="4582" y="0"/>
                    <a:pt x="6218" y="0"/>
                    <a:pt x="8018" y="1800"/>
                  </a:cubicBezTo>
                  <a:cubicBezTo>
                    <a:pt x="9818" y="3600"/>
                    <a:pt x="11782" y="7200"/>
                    <a:pt x="12764" y="10000"/>
                  </a:cubicBezTo>
                  <a:cubicBezTo>
                    <a:pt x="13745" y="12800"/>
                    <a:pt x="13745" y="14800"/>
                    <a:pt x="13418" y="16800"/>
                  </a:cubicBezTo>
                  <a:cubicBezTo>
                    <a:pt x="13091" y="18800"/>
                    <a:pt x="12436" y="20800"/>
                    <a:pt x="11455" y="21200"/>
                  </a:cubicBezTo>
                  <a:cubicBezTo>
                    <a:pt x="10473" y="21600"/>
                    <a:pt x="9164" y="20400"/>
                    <a:pt x="8673" y="18000"/>
                  </a:cubicBezTo>
                  <a:cubicBezTo>
                    <a:pt x="8182" y="15600"/>
                    <a:pt x="8509" y="12000"/>
                    <a:pt x="10800" y="8800"/>
                  </a:cubicBezTo>
                  <a:cubicBezTo>
                    <a:pt x="13091" y="5600"/>
                    <a:pt x="17345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1179554" y="4914444"/>
              <a:ext cx="38335" cy="15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0" y="9720"/>
                  </a:moveTo>
                  <a:cubicBezTo>
                    <a:pt x="2880" y="11520"/>
                    <a:pt x="5760" y="13320"/>
                    <a:pt x="7920" y="15660"/>
                  </a:cubicBezTo>
                  <a:cubicBezTo>
                    <a:pt x="10080" y="18000"/>
                    <a:pt x="11520" y="20880"/>
                    <a:pt x="12960" y="21240"/>
                  </a:cubicBezTo>
                  <a:cubicBezTo>
                    <a:pt x="14400" y="21600"/>
                    <a:pt x="15840" y="19440"/>
                    <a:pt x="16560" y="16560"/>
                  </a:cubicBezTo>
                  <a:cubicBezTo>
                    <a:pt x="17280" y="13680"/>
                    <a:pt x="17280" y="10080"/>
                    <a:pt x="17280" y="7380"/>
                  </a:cubicBezTo>
                  <a:cubicBezTo>
                    <a:pt x="17280" y="4680"/>
                    <a:pt x="17280" y="2880"/>
                    <a:pt x="18000" y="1800"/>
                  </a:cubicBezTo>
                  <a:cubicBezTo>
                    <a:pt x="18720" y="720"/>
                    <a:pt x="20160" y="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1272774" y="4934212"/>
              <a:ext cx="90785" cy="108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0780" fill="norm" stroke="1" extrusionOk="0">
                  <a:moveTo>
                    <a:pt x="21314" y="621"/>
                  </a:moveTo>
                  <a:cubicBezTo>
                    <a:pt x="18314" y="130"/>
                    <a:pt x="15314" y="-361"/>
                    <a:pt x="12614" y="375"/>
                  </a:cubicBezTo>
                  <a:cubicBezTo>
                    <a:pt x="9914" y="1112"/>
                    <a:pt x="7514" y="3075"/>
                    <a:pt x="5414" y="5039"/>
                  </a:cubicBezTo>
                  <a:cubicBezTo>
                    <a:pt x="3314" y="7003"/>
                    <a:pt x="1514" y="8966"/>
                    <a:pt x="614" y="11666"/>
                  </a:cubicBezTo>
                  <a:cubicBezTo>
                    <a:pt x="-286" y="14366"/>
                    <a:pt x="-286" y="17803"/>
                    <a:pt x="1214" y="19521"/>
                  </a:cubicBezTo>
                  <a:cubicBezTo>
                    <a:pt x="2714" y="21239"/>
                    <a:pt x="5714" y="21239"/>
                    <a:pt x="9014" y="19275"/>
                  </a:cubicBezTo>
                  <a:cubicBezTo>
                    <a:pt x="12314" y="17312"/>
                    <a:pt x="15914" y="13384"/>
                    <a:pt x="17414" y="9948"/>
                  </a:cubicBezTo>
                  <a:cubicBezTo>
                    <a:pt x="18914" y="6512"/>
                    <a:pt x="18314" y="3566"/>
                    <a:pt x="17714" y="6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1378892" y="4868442"/>
              <a:ext cx="153338" cy="181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4500"/>
                  </a:moveTo>
                  <a:cubicBezTo>
                    <a:pt x="1800" y="4500"/>
                    <a:pt x="3600" y="4500"/>
                    <a:pt x="5760" y="5700"/>
                  </a:cubicBezTo>
                  <a:cubicBezTo>
                    <a:pt x="7920" y="6900"/>
                    <a:pt x="10440" y="9300"/>
                    <a:pt x="12060" y="11550"/>
                  </a:cubicBezTo>
                  <a:cubicBezTo>
                    <a:pt x="13680" y="13800"/>
                    <a:pt x="14400" y="15900"/>
                    <a:pt x="14580" y="17700"/>
                  </a:cubicBezTo>
                  <a:cubicBezTo>
                    <a:pt x="14760" y="19500"/>
                    <a:pt x="14400" y="21000"/>
                    <a:pt x="13500" y="21300"/>
                  </a:cubicBezTo>
                  <a:cubicBezTo>
                    <a:pt x="12600" y="21600"/>
                    <a:pt x="11160" y="20700"/>
                    <a:pt x="10440" y="18600"/>
                  </a:cubicBezTo>
                  <a:cubicBezTo>
                    <a:pt x="9720" y="16500"/>
                    <a:pt x="9720" y="13200"/>
                    <a:pt x="10800" y="10050"/>
                  </a:cubicBezTo>
                  <a:cubicBezTo>
                    <a:pt x="11880" y="6900"/>
                    <a:pt x="14040" y="3900"/>
                    <a:pt x="16020" y="2250"/>
                  </a:cubicBezTo>
                  <a:cubicBezTo>
                    <a:pt x="18000" y="600"/>
                    <a:pt x="19800" y="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1547563" y="5006385"/>
              <a:ext cx="84346" cy="124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0995" fill="norm" stroke="1" extrusionOk="0">
                  <a:moveTo>
                    <a:pt x="1906" y="1306"/>
                  </a:moveTo>
                  <a:cubicBezTo>
                    <a:pt x="5082" y="442"/>
                    <a:pt x="8259" y="-422"/>
                    <a:pt x="10482" y="226"/>
                  </a:cubicBezTo>
                  <a:cubicBezTo>
                    <a:pt x="12706" y="874"/>
                    <a:pt x="13976" y="3034"/>
                    <a:pt x="13659" y="4978"/>
                  </a:cubicBezTo>
                  <a:cubicBezTo>
                    <a:pt x="13341" y="6922"/>
                    <a:pt x="11435" y="8650"/>
                    <a:pt x="12071" y="9946"/>
                  </a:cubicBezTo>
                  <a:cubicBezTo>
                    <a:pt x="12706" y="11242"/>
                    <a:pt x="15882" y="12106"/>
                    <a:pt x="18106" y="13618"/>
                  </a:cubicBezTo>
                  <a:cubicBezTo>
                    <a:pt x="20329" y="15130"/>
                    <a:pt x="21600" y="17290"/>
                    <a:pt x="20647" y="18802"/>
                  </a:cubicBezTo>
                  <a:cubicBezTo>
                    <a:pt x="19694" y="20314"/>
                    <a:pt x="16518" y="21178"/>
                    <a:pt x="12706" y="20962"/>
                  </a:cubicBezTo>
                  <a:cubicBezTo>
                    <a:pt x="8894" y="20746"/>
                    <a:pt x="4447" y="19450"/>
                    <a:pt x="0" y="1815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1800568" y="4975779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1815902" y="5037113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21600"/>
                    <a:pt x="8337" y="21600"/>
                    <a:pt x="11937" y="18000"/>
                  </a:cubicBezTo>
                  <a:cubicBezTo>
                    <a:pt x="15537" y="14400"/>
                    <a:pt x="1856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2115228" y="4903738"/>
              <a:ext cx="134871" cy="457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0" h="21347" fill="norm" stroke="1" extrusionOk="0">
                  <a:moveTo>
                    <a:pt x="1150" y="5512"/>
                  </a:moveTo>
                  <a:cubicBezTo>
                    <a:pt x="750" y="9331"/>
                    <a:pt x="350" y="13149"/>
                    <a:pt x="150" y="15357"/>
                  </a:cubicBezTo>
                  <a:cubicBezTo>
                    <a:pt x="-50" y="17565"/>
                    <a:pt x="-50" y="18162"/>
                    <a:pt x="150" y="19057"/>
                  </a:cubicBezTo>
                  <a:cubicBezTo>
                    <a:pt x="350" y="19952"/>
                    <a:pt x="750" y="21145"/>
                    <a:pt x="950" y="21324"/>
                  </a:cubicBezTo>
                  <a:cubicBezTo>
                    <a:pt x="1150" y="21503"/>
                    <a:pt x="1150" y="20668"/>
                    <a:pt x="1150" y="18042"/>
                  </a:cubicBezTo>
                  <a:cubicBezTo>
                    <a:pt x="1150" y="15417"/>
                    <a:pt x="1150" y="11001"/>
                    <a:pt x="1750" y="8018"/>
                  </a:cubicBezTo>
                  <a:cubicBezTo>
                    <a:pt x="2350" y="5034"/>
                    <a:pt x="3550" y="3483"/>
                    <a:pt x="4950" y="2409"/>
                  </a:cubicBezTo>
                  <a:cubicBezTo>
                    <a:pt x="6350" y="1335"/>
                    <a:pt x="7950" y="738"/>
                    <a:pt x="9750" y="380"/>
                  </a:cubicBezTo>
                  <a:cubicBezTo>
                    <a:pt x="11550" y="22"/>
                    <a:pt x="13550" y="-97"/>
                    <a:pt x="15150" y="82"/>
                  </a:cubicBezTo>
                  <a:cubicBezTo>
                    <a:pt x="16750" y="261"/>
                    <a:pt x="17950" y="738"/>
                    <a:pt x="19150" y="1574"/>
                  </a:cubicBezTo>
                  <a:cubicBezTo>
                    <a:pt x="20350" y="2409"/>
                    <a:pt x="21550" y="3602"/>
                    <a:pt x="20950" y="4676"/>
                  </a:cubicBezTo>
                  <a:cubicBezTo>
                    <a:pt x="20350" y="5751"/>
                    <a:pt x="17950" y="6705"/>
                    <a:pt x="14550" y="7123"/>
                  </a:cubicBezTo>
                  <a:cubicBezTo>
                    <a:pt x="11150" y="7541"/>
                    <a:pt x="6750" y="7421"/>
                    <a:pt x="2350" y="73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2290607" y="4975779"/>
              <a:ext cx="115643" cy="115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0812" fill="norm" stroke="1" extrusionOk="0">
                  <a:moveTo>
                    <a:pt x="17022" y="4136"/>
                  </a:moveTo>
                  <a:cubicBezTo>
                    <a:pt x="15613" y="2298"/>
                    <a:pt x="14205" y="460"/>
                    <a:pt x="11622" y="230"/>
                  </a:cubicBezTo>
                  <a:cubicBezTo>
                    <a:pt x="9039" y="0"/>
                    <a:pt x="5283" y="1379"/>
                    <a:pt x="2935" y="3217"/>
                  </a:cubicBezTo>
                  <a:cubicBezTo>
                    <a:pt x="587" y="5055"/>
                    <a:pt x="-352" y="7353"/>
                    <a:pt x="118" y="10570"/>
                  </a:cubicBezTo>
                  <a:cubicBezTo>
                    <a:pt x="587" y="13787"/>
                    <a:pt x="2465" y="17923"/>
                    <a:pt x="4578" y="19762"/>
                  </a:cubicBezTo>
                  <a:cubicBezTo>
                    <a:pt x="6692" y="21600"/>
                    <a:pt x="9039" y="21140"/>
                    <a:pt x="11857" y="17464"/>
                  </a:cubicBezTo>
                  <a:cubicBezTo>
                    <a:pt x="14674" y="13787"/>
                    <a:pt x="17961" y="6894"/>
                    <a:pt x="21248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2444573" y="4903738"/>
              <a:ext cx="80193" cy="15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0972" fill="norm" stroke="1" extrusionOk="0">
                  <a:moveTo>
                    <a:pt x="17675" y="3439"/>
                  </a:moveTo>
                  <a:cubicBezTo>
                    <a:pt x="15712" y="2089"/>
                    <a:pt x="13748" y="739"/>
                    <a:pt x="11130" y="232"/>
                  </a:cubicBezTo>
                  <a:cubicBezTo>
                    <a:pt x="8512" y="-274"/>
                    <a:pt x="5239" y="64"/>
                    <a:pt x="2948" y="1076"/>
                  </a:cubicBezTo>
                  <a:cubicBezTo>
                    <a:pt x="657" y="2089"/>
                    <a:pt x="-652" y="3776"/>
                    <a:pt x="330" y="5126"/>
                  </a:cubicBezTo>
                  <a:cubicBezTo>
                    <a:pt x="1312" y="6476"/>
                    <a:pt x="4584" y="7489"/>
                    <a:pt x="7530" y="8670"/>
                  </a:cubicBezTo>
                  <a:cubicBezTo>
                    <a:pt x="10475" y="9851"/>
                    <a:pt x="13093" y="11201"/>
                    <a:pt x="15384" y="12551"/>
                  </a:cubicBezTo>
                  <a:cubicBezTo>
                    <a:pt x="17675" y="13901"/>
                    <a:pt x="19639" y="15251"/>
                    <a:pt x="20293" y="16770"/>
                  </a:cubicBezTo>
                  <a:cubicBezTo>
                    <a:pt x="20948" y="18288"/>
                    <a:pt x="20293" y="19976"/>
                    <a:pt x="18330" y="20651"/>
                  </a:cubicBezTo>
                  <a:cubicBezTo>
                    <a:pt x="16366" y="21326"/>
                    <a:pt x="13093" y="20989"/>
                    <a:pt x="10475" y="19132"/>
                  </a:cubicBezTo>
                  <a:cubicBezTo>
                    <a:pt x="7857" y="17276"/>
                    <a:pt x="5893" y="13901"/>
                    <a:pt x="3930" y="105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658853" y="7181109"/>
              <a:ext cx="161012" cy="465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84" fill="norm" stroke="1" extrusionOk="0">
                  <a:moveTo>
                    <a:pt x="1940" y="6816"/>
                  </a:moveTo>
                  <a:cubicBezTo>
                    <a:pt x="1603" y="9868"/>
                    <a:pt x="1265" y="12920"/>
                    <a:pt x="1096" y="15092"/>
                  </a:cubicBezTo>
                  <a:cubicBezTo>
                    <a:pt x="928" y="17264"/>
                    <a:pt x="928" y="18555"/>
                    <a:pt x="759" y="19612"/>
                  </a:cubicBezTo>
                  <a:cubicBezTo>
                    <a:pt x="590" y="20668"/>
                    <a:pt x="253" y="21490"/>
                    <a:pt x="84" y="21373"/>
                  </a:cubicBezTo>
                  <a:cubicBezTo>
                    <a:pt x="-85" y="21255"/>
                    <a:pt x="-85" y="20199"/>
                    <a:pt x="928" y="17675"/>
                  </a:cubicBezTo>
                  <a:cubicBezTo>
                    <a:pt x="1940" y="15151"/>
                    <a:pt x="3965" y="11160"/>
                    <a:pt x="5821" y="8225"/>
                  </a:cubicBezTo>
                  <a:cubicBezTo>
                    <a:pt x="7678" y="5290"/>
                    <a:pt x="9365" y="3412"/>
                    <a:pt x="10715" y="2238"/>
                  </a:cubicBezTo>
                  <a:cubicBezTo>
                    <a:pt x="12065" y="1064"/>
                    <a:pt x="13077" y="594"/>
                    <a:pt x="14596" y="301"/>
                  </a:cubicBezTo>
                  <a:cubicBezTo>
                    <a:pt x="16115" y="7"/>
                    <a:pt x="18140" y="-110"/>
                    <a:pt x="19490" y="125"/>
                  </a:cubicBezTo>
                  <a:cubicBezTo>
                    <a:pt x="20840" y="360"/>
                    <a:pt x="21515" y="947"/>
                    <a:pt x="21178" y="2003"/>
                  </a:cubicBezTo>
                  <a:cubicBezTo>
                    <a:pt x="20840" y="3060"/>
                    <a:pt x="19490" y="4586"/>
                    <a:pt x="16959" y="5760"/>
                  </a:cubicBezTo>
                  <a:cubicBezTo>
                    <a:pt x="14428" y="6933"/>
                    <a:pt x="10715" y="7755"/>
                    <a:pt x="7678" y="8166"/>
                  </a:cubicBezTo>
                  <a:cubicBezTo>
                    <a:pt x="4640" y="8577"/>
                    <a:pt x="2278" y="8577"/>
                    <a:pt x="1265" y="8283"/>
                  </a:cubicBezTo>
                  <a:cubicBezTo>
                    <a:pt x="253" y="7990"/>
                    <a:pt x="590" y="7403"/>
                    <a:pt x="928" y="68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834546" y="7145494"/>
              <a:ext cx="245340" cy="204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6400"/>
                  </a:moveTo>
                  <a:cubicBezTo>
                    <a:pt x="900" y="5600"/>
                    <a:pt x="1800" y="4800"/>
                    <a:pt x="2813" y="4400"/>
                  </a:cubicBezTo>
                  <a:cubicBezTo>
                    <a:pt x="3825" y="4000"/>
                    <a:pt x="4950" y="4000"/>
                    <a:pt x="5850" y="5600"/>
                  </a:cubicBezTo>
                  <a:cubicBezTo>
                    <a:pt x="6750" y="7200"/>
                    <a:pt x="7425" y="10400"/>
                    <a:pt x="7763" y="12667"/>
                  </a:cubicBezTo>
                  <a:cubicBezTo>
                    <a:pt x="8100" y="14933"/>
                    <a:pt x="8100" y="16267"/>
                    <a:pt x="7875" y="17733"/>
                  </a:cubicBezTo>
                  <a:cubicBezTo>
                    <a:pt x="7650" y="19200"/>
                    <a:pt x="7200" y="20800"/>
                    <a:pt x="6525" y="21200"/>
                  </a:cubicBezTo>
                  <a:cubicBezTo>
                    <a:pt x="5850" y="21600"/>
                    <a:pt x="4950" y="20800"/>
                    <a:pt x="4725" y="19600"/>
                  </a:cubicBezTo>
                  <a:cubicBezTo>
                    <a:pt x="4500" y="18400"/>
                    <a:pt x="4950" y="16800"/>
                    <a:pt x="5738" y="14800"/>
                  </a:cubicBezTo>
                  <a:cubicBezTo>
                    <a:pt x="6525" y="12800"/>
                    <a:pt x="7650" y="10400"/>
                    <a:pt x="8775" y="8933"/>
                  </a:cubicBezTo>
                  <a:cubicBezTo>
                    <a:pt x="9900" y="7467"/>
                    <a:pt x="11025" y="6933"/>
                    <a:pt x="12375" y="7733"/>
                  </a:cubicBezTo>
                  <a:cubicBezTo>
                    <a:pt x="13725" y="8533"/>
                    <a:pt x="15300" y="10667"/>
                    <a:pt x="16425" y="10000"/>
                  </a:cubicBezTo>
                  <a:cubicBezTo>
                    <a:pt x="17550" y="9333"/>
                    <a:pt x="18225" y="5867"/>
                    <a:pt x="19013" y="3733"/>
                  </a:cubicBezTo>
                  <a:cubicBezTo>
                    <a:pt x="19800" y="1600"/>
                    <a:pt x="20700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1070046" y="7183828"/>
              <a:ext cx="93197" cy="126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7" h="21437" fill="norm" stroke="1" extrusionOk="0">
                  <a:moveTo>
                    <a:pt x="13763" y="0"/>
                  </a:moveTo>
                  <a:cubicBezTo>
                    <a:pt x="14317" y="2160"/>
                    <a:pt x="14871" y="4320"/>
                    <a:pt x="13763" y="6048"/>
                  </a:cubicBezTo>
                  <a:cubicBezTo>
                    <a:pt x="12655" y="7776"/>
                    <a:pt x="9886" y="9072"/>
                    <a:pt x="7394" y="10368"/>
                  </a:cubicBezTo>
                  <a:cubicBezTo>
                    <a:pt x="4901" y="11664"/>
                    <a:pt x="2686" y="12960"/>
                    <a:pt x="1301" y="14688"/>
                  </a:cubicBezTo>
                  <a:cubicBezTo>
                    <a:pt x="-83" y="16416"/>
                    <a:pt x="-637" y="18576"/>
                    <a:pt x="1025" y="19872"/>
                  </a:cubicBezTo>
                  <a:cubicBezTo>
                    <a:pt x="2686" y="21168"/>
                    <a:pt x="6563" y="21600"/>
                    <a:pt x="9886" y="21384"/>
                  </a:cubicBezTo>
                  <a:cubicBezTo>
                    <a:pt x="13209" y="21168"/>
                    <a:pt x="15978" y="20304"/>
                    <a:pt x="17917" y="18576"/>
                  </a:cubicBezTo>
                  <a:cubicBezTo>
                    <a:pt x="19855" y="16848"/>
                    <a:pt x="20963" y="14256"/>
                    <a:pt x="19578" y="12096"/>
                  </a:cubicBezTo>
                  <a:cubicBezTo>
                    <a:pt x="18194" y="9936"/>
                    <a:pt x="14317" y="8208"/>
                    <a:pt x="10440" y="64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1148887" y="7178151"/>
              <a:ext cx="168672" cy="14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fill="norm" stroke="1" extrusionOk="0">
                  <a:moveTo>
                    <a:pt x="0" y="4040"/>
                  </a:moveTo>
                  <a:cubicBezTo>
                    <a:pt x="1309" y="2600"/>
                    <a:pt x="2618" y="1160"/>
                    <a:pt x="4091" y="440"/>
                  </a:cubicBezTo>
                  <a:cubicBezTo>
                    <a:pt x="5564" y="-280"/>
                    <a:pt x="7200" y="-280"/>
                    <a:pt x="8673" y="1700"/>
                  </a:cubicBezTo>
                  <a:cubicBezTo>
                    <a:pt x="10145" y="3680"/>
                    <a:pt x="11455" y="7640"/>
                    <a:pt x="12109" y="10880"/>
                  </a:cubicBezTo>
                  <a:cubicBezTo>
                    <a:pt x="12764" y="14120"/>
                    <a:pt x="12764" y="16640"/>
                    <a:pt x="12109" y="18440"/>
                  </a:cubicBezTo>
                  <a:cubicBezTo>
                    <a:pt x="11455" y="20240"/>
                    <a:pt x="10145" y="21320"/>
                    <a:pt x="9327" y="20960"/>
                  </a:cubicBezTo>
                  <a:cubicBezTo>
                    <a:pt x="8509" y="20600"/>
                    <a:pt x="8182" y="18800"/>
                    <a:pt x="8673" y="15560"/>
                  </a:cubicBezTo>
                  <a:cubicBezTo>
                    <a:pt x="9164" y="12320"/>
                    <a:pt x="10473" y="7640"/>
                    <a:pt x="11945" y="4940"/>
                  </a:cubicBezTo>
                  <a:cubicBezTo>
                    <a:pt x="13418" y="2240"/>
                    <a:pt x="15055" y="1520"/>
                    <a:pt x="16691" y="1520"/>
                  </a:cubicBezTo>
                  <a:cubicBezTo>
                    <a:pt x="18327" y="1520"/>
                    <a:pt x="19964" y="2240"/>
                    <a:pt x="21600" y="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1303648" y="7252830"/>
              <a:ext cx="7463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600" fill="norm" stroke="1" extrusionOk="0">
                  <a:moveTo>
                    <a:pt x="8239" y="0"/>
                  </a:moveTo>
                  <a:cubicBezTo>
                    <a:pt x="5359" y="2592"/>
                    <a:pt x="2479" y="5184"/>
                    <a:pt x="1039" y="7200"/>
                  </a:cubicBezTo>
                  <a:cubicBezTo>
                    <a:pt x="-401" y="9216"/>
                    <a:pt x="-401" y="10656"/>
                    <a:pt x="1399" y="11232"/>
                  </a:cubicBezTo>
                  <a:cubicBezTo>
                    <a:pt x="3199" y="11808"/>
                    <a:pt x="6799" y="11520"/>
                    <a:pt x="10399" y="11088"/>
                  </a:cubicBezTo>
                  <a:cubicBezTo>
                    <a:pt x="13999" y="10656"/>
                    <a:pt x="17599" y="10080"/>
                    <a:pt x="19399" y="10512"/>
                  </a:cubicBezTo>
                  <a:cubicBezTo>
                    <a:pt x="21199" y="10944"/>
                    <a:pt x="21199" y="12384"/>
                    <a:pt x="20839" y="14400"/>
                  </a:cubicBezTo>
                  <a:cubicBezTo>
                    <a:pt x="20479" y="16416"/>
                    <a:pt x="19759" y="19008"/>
                    <a:pt x="1903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1539896" y="7237496"/>
              <a:ext cx="191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1608897" y="7337165"/>
              <a:ext cx="138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1912013" y="7114188"/>
              <a:ext cx="170689" cy="371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0649" fill="norm" stroke="1" extrusionOk="0">
                  <a:moveTo>
                    <a:pt x="3301" y="8988"/>
                  </a:moveTo>
                  <a:cubicBezTo>
                    <a:pt x="2348" y="11830"/>
                    <a:pt x="1395" y="14672"/>
                    <a:pt x="760" y="17088"/>
                  </a:cubicBezTo>
                  <a:cubicBezTo>
                    <a:pt x="125" y="19504"/>
                    <a:pt x="-193" y="21493"/>
                    <a:pt x="125" y="20285"/>
                  </a:cubicBezTo>
                  <a:cubicBezTo>
                    <a:pt x="442" y="19077"/>
                    <a:pt x="1395" y="14672"/>
                    <a:pt x="3301" y="10977"/>
                  </a:cubicBezTo>
                  <a:cubicBezTo>
                    <a:pt x="5207" y="7282"/>
                    <a:pt x="8066" y="4298"/>
                    <a:pt x="9972" y="2522"/>
                  </a:cubicBezTo>
                  <a:cubicBezTo>
                    <a:pt x="11878" y="746"/>
                    <a:pt x="12831" y="177"/>
                    <a:pt x="14101" y="35"/>
                  </a:cubicBezTo>
                  <a:cubicBezTo>
                    <a:pt x="15372" y="-107"/>
                    <a:pt x="16960" y="177"/>
                    <a:pt x="18231" y="888"/>
                  </a:cubicBezTo>
                  <a:cubicBezTo>
                    <a:pt x="19501" y="1598"/>
                    <a:pt x="20454" y="2735"/>
                    <a:pt x="20931" y="3943"/>
                  </a:cubicBezTo>
                  <a:cubicBezTo>
                    <a:pt x="21407" y="5151"/>
                    <a:pt x="21407" y="6430"/>
                    <a:pt x="19978" y="7496"/>
                  </a:cubicBezTo>
                  <a:cubicBezTo>
                    <a:pt x="18548" y="8561"/>
                    <a:pt x="15689" y="9414"/>
                    <a:pt x="13148" y="9982"/>
                  </a:cubicBezTo>
                  <a:cubicBezTo>
                    <a:pt x="10607" y="10551"/>
                    <a:pt x="8383" y="10835"/>
                    <a:pt x="6478" y="10906"/>
                  </a:cubicBezTo>
                  <a:cubicBezTo>
                    <a:pt x="4572" y="10977"/>
                    <a:pt x="2983" y="10835"/>
                    <a:pt x="2983" y="10409"/>
                  </a:cubicBezTo>
                  <a:cubicBezTo>
                    <a:pt x="2983" y="9982"/>
                    <a:pt x="4572" y="9272"/>
                    <a:pt x="6160" y="85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2124173" y="7153161"/>
              <a:ext cx="75072" cy="136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381" fill="norm" stroke="1" extrusionOk="0">
                  <a:moveTo>
                    <a:pt x="21150" y="6000"/>
                  </a:moveTo>
                  <a:cubicBezTo>
                    <a:pt x="17550" y="6000"/>
                    <a:pt x="13950" y="6000"/>
                    <a:pt x="10350" y="7200"/>
                  </a:cubicBezTo>
                  <a:cubicBezTo>
                    <a:pt x="6750" y="8400"/>
                    <a:pt x="3150" y="10800"/>
                    <a:pt x="1350" y="13400"/>
                  </a:cubicBezTo>
                  <a:cubicBezTo>
                    <a:pt x="-450" y="16000"/>
                    <a:pt x="-450" y="18800"/>
                    <a:pt x="1350" y="20200"/>
                  </a:cubicBezTo>
                  <a:cubicBezTo>
                    <a:pt x="3150" y="21600"/>
                    <a:pt x="6750" y="21600"/>
                    <a:pt x="9990" y="21000"/>
                  </a:cubicBezTo>
                  <a:cubicBezTo>
                    <a:pt x="13230" y="20400"/>
                    <a:pt x="16110" y="19200"/>
                    <a:pt x="17910" y="15600"/>
                  </a:cubicBezTo>
                  <a:cubicBezTo>
                    <a:pt x="19710" y="12000"/>
                    <a:pt x="20430" y="6000"/>
                    <a:pt x="2115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2248971" y="7145494"/>
              <a:ext cx="111277" cy="14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165" fill="norm" stroke="1" extrusionOk="0">
                  <a:moveTo>
                    <a:pt x="12539" y="2197"/>
                  </a:moveTo>
                  <a:cubicBezTo>
                    <a:pt x="10084" y="1098"/>
                    <a:pt x="7630" y="0"/>
                    <a:pt x="5175" y="183"/>
                  </a:cubicBezTo>
                  <a:cubicBezTo>
                    <a:pt x="2720" y="366"/>
                    <a:pt x="266" y="1831"/>
                    <a:pt x="20" y="3295"/>
                  </a:cubicBezTo>
                  <a:cubicBezTo>
                    <a:pt x="-225" y="4759"/>
                    <a:pt x="1739" y="6224"/>
                    <a:pt x="4439" y="8237"/>
                  </a:cubicBezTo>
                  <a:cubicBezTo>
                    <a:pt x="7139" y="10251"/>
                    <a:pt x="10575" y="12814"/>
                    <a:pt x="12539" y="15010"/>
                  </a:cubicBezTo>
                  <a:cubicBezTo>
                    <a:pt x="14502" y="17207"/>
                    <a:pt x="14993" y="19037"/>
                    <a:pt x="14011" y="20136"/>
                  </a:cubicBezTo>
                  <a:cubicBezTo>
                    <a:pt x="13030" y="21234"/>
                    <a:pt x="10575" y="21600"/>
                    <a:pt x="9348" y="20502"/>
                  </a:cubicBezTo>
                  <a:cubicBezTo>
                    <a:pt x="8120" y="19403"/>
                    <a:pt x="8120" y="16841"/>
                    <a:pt x="10330" y="13180"/>
                  </a:cubicBezTo>
                  <a:cubicBezTo>
                    <a:pt x="12539" y="9519"/>
                    <a:pt x="16957" y="4759"/>
                    <a:pt x="2137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2397217" y="7015158"/>
              <a:ext cx="745049" cy="3299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455" fill="norm" stroke="1" extrusionOk="0">
                  <a:moveTo>
                    <a:pt x="2703" y="0"/>
                  </a:moveTo>
                  <a:cubicBezTo>
                    <a:pt x="2111" y="3655"/>
                    <a:pt x="1519" y="7311"/>
                    <a:pt x="1150" y="10135"/>
                  </a:cubicBezTo>
                  <a:cubicBezTo>
                    <a:pt x="780" y="12960"/>
                    <a:pt x="632" y="14954"/>
                    <a:pt x="558" y="16366"/>
                  </a:cubicBezTo>
                  <a:cubicBezTo>
                    <a:pt x="484" y="17778"/>
                    <a:pt x="484" y="18609"/>
                    <a:pt x="669" y="19108"/>
                  </a:cubicBezTo>
                  <a:cubicBezTo>
                    <a:pt x="854" y="19606"/>
                    <a:pt x="1224" y="19772"/>
                    <a:pt x="1556" y="19523"/>
                  </a:cubicBezTo>
                  <a:cubicBezTo>
                    <a:pt x="1889" y="19274"/>
                    <a:pt x="2185" y="18609"/>
                    <a:pt x="2259" y="17862"/>
                  </a:cubicBezTo>
                  <a:cubicBezTo>
                    <a:pt x="2333" y="17114"/>
                    <a:pt x="2185" y="16283"/>
                    <a:pt x="1926" y="15618"/>
                  </a:cubicBezTo>
                  <a:cubicBezTo>
                    <a:pt x="1667" y="14954"/>
                    <a:pt x="1298" y="14455"/>
                    <a:pt x="891" y="14040"/>
                  </a:cubicBezTo>
                  <a:cubicBezTo>
                    <a:pt x="484" y="13625"/>
                    <a:pt x="40" y="13292"/>
                    <a:pt x="3" y="13209"/>
                  </a:cubicBezTo>
                  <a:cubicBezTo>
                    <a:pt x="-34" y="13126"/>
                    <a:pt x="336" y="13292"/>
                    <a:pt x="1150" y="13292"/>
                  </a:cubicBezTo>
                  <a:cubicBezTo>
                    <a:pt x="1963" y="13292"/>
                    <a:pt x="3221" y="13126"/>
                    <a:pt x="3998" y="12711"/>
                  </a:cubicBezTo>
                  <a:cubicBezTo>
                    <a:pt x="4774" y="12295"/>
                    <a:pt x="5070" y="11631"/>
                    <a:pt x="4996" y="11298"/>
                  </a:cubicBezTo>
                  <a:cubicBezTo>
                    <a:pt x="4922" y="10966"/>
                    <a:pt x="4478" y="10966"/>
                    <a:pt x="4108" y="11298"/>
                  </a:cubicBezTo>
                  <a:cubicBezTo>
                    <a:pt x="3739" y="11631"/>
                    <a:pt x="3443" y="12295"/>
                    <a:pt x="3221" y="13126"/>
                  </a:cubicBezTo>
                  <a:cubicBezTo>
                    <a:pt x="2999" y="13957"/>
                    <a:pt x="2851" y="14954"/>
                    <a:pt x="2814" y="15868"/>
                  </a:cubicBezTo>
                  <a:cubicBezTo>
                    <a:pt x="2777" y="16782"/>
                    <a:pt x="2851" y="17612"/>
                    <a:pt x="3073" y="18111"/>
                  </a:cubicBezTo>
                  <a:cubicBezTo>
                    <a:pt x="3295" y="18609"/>
                    <a:pt x="3665" y="18775"/>
                    <a:pt x="4034" y="18858"/>
                  </a:cubicBezTo>
                  <a:cubicBezTo>
                    <a:pt x="4404" y="18942"/>
                    <a:pt x="4774" y="18942"/>
                    <a:pt x="5107" y="18692"/>
                  </a:cubicBezTo>
                  <a:cubicBezTo>
                    <a:pt x="5440" y="18443"/>
                    <a:pt x="5736" y="17945"/>
                    <a:pt x="6069" y="17529"/>
                  </a:cubicBezTo>
                  <a:cubicBezTo>
                    <a:pt x="6402" y="17114"/>
                    <a:pt x="6771" y="16782"/>
                    <a:pt x="7067" y="17280"/>
                  </a:cubicBezTo>
                  <a:cubicBezTo>
                    <a:pt x="7363" y="17778"/>
                    <a:pt x="7585" y="19108"/>
                    <a:pt x="7511" y="19938"/>
                  </a:cubicBezTo>
                  <a:cubicBezTo>
                    <a:pt x="7437" y="20769"/>
                    <a:pt x="7067" y="21102"/>
                    <a:pt x="6919" y="20852"/>
                  </a:cubicBezTo>
                  <a:cubicBezTo>
                    <a:pt x="6771" y="20603"/>
                    <a:pt x="6845" y="19772"/>
                    <a:pt x="7252" y="18775"/>
                  </a:cubicBezTo>
                  <a:cubicBezTo>
                    <a:pt x="7659" y="17778"/>
                    <a:pt x="8399" y="16615"/>
                    <a:pt x="8954" y="15951"/>
                  </a:cubicBezTo>
                  <a:cubicBezTo>
                    <a:pt x="9508" y="15286"/>
                    <a:pt x="9878" y="15120"/>
                    <a:pt x="10248" y="15037"/>
                  </a:cubicBezTo>
                  <a:cubicBezTo>
                    <a:pt x="10618" y="14954"/>
                    <a:pt x="10988" y="14954"/>
                    <a:pt x="11247" y="15535"/>
                  </a:cubicBezTo>
                  <a:cubicBezTo>
                    <a:pt x="11506" y="16117"/>
                    <a:pt x="11654" y="17280"/>
                    <a:pt x="11728" y="17446"/>
                  </a:cubicBezTo>
                  <a:cubicBezTo>
                    <a:pt x="11802" y="17612"/>
                    <a:pt x="11802" y="16782"/>
                    <a:pt x="11839" y="15951"/>
                  </a:cubicBezTo>
                  <a:cubicBezTo>
                    <a:pt x="11876" y="15120"/>
                    <a:pt x="11950" y="14289"/>
                    <a:pt x="11987" y="13458"/>
                  </a:cubicBezTo>
                  <a:cubicBezTo>
                    <a:pt x="12024" y="12628"/>
                    <a:pt x="12024" y="11797"/>
                    <a:pt x="12134" y="11714"/>
                  </a:cubicBezTo>
                  <a:cubicBezTo>
                    <a:pt x="12245" y="11631"/>
                    <a:pt x="12467" y="12295"/>
                    <a:pt x="12689" y="12960"/>
                  </a:cubicBezTo>
                  <a:cubicBezTo>
                    <a:pt x="12911" y="13625"/>
                    <a:pt x="13133" y="14289"/>
                    <a:pt x="13392" y="14871"/>
                  </a:cubicBezTo>
                  <a:cubicBezTo>
                    <a:pt x="13651" y="15452"/>
                    <a:pt x="13947" y="15951"/>
                    <a:pt x="14317" y="15951"/>
                  </a:cubicBezTo>
                  <a:cubicBezTo>
                    <a:pt x="14687" y="15951"/>
                    <a:pt x="15130" y="15452"/>
                    <a:pt x="15167" y="15203"/>
                  </a:cubicBezTo>
                  <a:cubicBezTo>
                    <a:pt x="15204" y="14954"/>
                    <a:pt x="14834" y="14954"/>
                    <a:pt x="14539" y="15369"/>
                  </a:cubicBezTo>
                  <a:cubicBezTo>
                    <a:pt x="14243" y="15785"/>
                    <a:pt x="14021" y="16615"/>
                    <a:pt x="13984" y="17446"/>
                  </a:cubicBezTo>
                  <a:cubicBezTo>
                    <a:pt x="13947" y="18277"/>
                    <a:pt x="14095" y="19108"/>
                    <a:pt x="14354" y="19523"/>
                  </a:cubicBezTo>
                  <a:cubicBezTo>
                    <a:pt x="14613" y="19938"/>
                    <a:pt x="14982" y="19938"/>
                    <a:pt x="15241" y="19523"/>
                  </a:cubicBezTo>
                  <a:cubicBezTo>
                    <a:pt x="15500" y="19108"/>
                    <a:pt x="15648" y="18277"/>
                    <a:pt x="15759" y="17197"/>
                  </a:cubicBezTo>
                  <a:cubicBezTo>
                    <a:pt x="15870" y="16117"/>
                    <a:pt x="15944" y="14788"/>
                    <a:pt x="16166" y="13957"/>
                  </a:cubicBezTo>
                  <a:cubicBezTo>
                    <a:pt x="16388" y="13126"/>
                    <a:pt x="16758" y="12794"/>
                    <a:pt x="17128" y="12877"/>
                  </a:cubicBezTo>
                  <a:cubicBezTo>
                    <a:pt x="17498" y="12960"/>
                    <a:pt x="17867" y="13458"/>
                    <a:pt x="18200" y="14538"/>
                  </a:cubicBezTo>
                  <a:cubicBezTo>
                    <a:pt x="18533" y="15618"/>
                    <a:pt x="18829" y="17280"/>
                    <a:pt x="18903" y="18692"/>
                  </a:cubicBezTo>
                  <a:cubicBezTo>
                    <a:pt x="18977" y="20105"/>
                    <a:pt x="18829" y="21268"/>
                    <a:pt x="18644" y="21434"/>
                  </a:cubicBezTo>
                  <a:cubicBezTo>
                    <a:pt x="18459" y="21600"/>
                    <a:pt x="18237" y="20769"/>
                    <a:pt x="18126" y="19523"/>
                  </a:cubicBezTo>
                  <a:cubicBezTo>
                    <a:pt x="18015" y="18277"/>
                    <a:pt x="18015" y="16615"/>
                    <a:pt x="18348" y="15286"/>
                  </a:cubicBezTo>
                  <a:cubicBezTo>
                    <a:pt x="18681" y="13957"/>
                    <a:pt x="19347" y="12960"/>
                    <a:pt x="19939" y="12628"/>
                  </a:cubicBezTo>
                  <a:cubicBezTo>
                    <a:pt x="20530" y="12295"/>
                    <a:pt x="21048" y="12628"/>
                    <a:pt x="21566" y="1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3065597" y="7322970"/>
              <a:ext cx="135175" cy="152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7" h="21440" fill="norm" stroke="1" extrusionOk="0">
                  <a:moveTo>
                    <a:pt x="13200" y="3080"/>
                  </a:moveTo>
                  <a:cubicBezTo>
                    <a:pt x="14400" y="1640"/>
                    <a:pt x="15600" y="200"/>
                    <a:pt x="17000" y="20"/>
                  </a:cubicBezTo>
                  <a:cubicBezTo>
                    <a:pt x="18400" y="-160"/>
                    <a:pt x="20000" y="920"/>
                    <a:pt x="20600" y="2360"/>
                  </a:cubicBezTo>
                  <a:cubicBezTo>
                    <a:pt x="21200" y="3800"/>
                    <a:pt x="20800" y="5600"/>
                    <a:pt x="19400" y="7220"/>
                  </a:cubicBezTo>
                  <a:cubicBezTo>
                    <a:pt x="18000" y="8840"/>
                    <a:pt x="15600" y="10280"/>
                    <a:pt x="15400" y="11360"/>
                  </a:cubicBezTo>
                  <a:cubicBezTo>
                    <a:pt x="15200" y="12440"/>
                    <a:pt x="17200" y="13160"/>
                    <a:pt x="18800" y="14240"/>
                  </a:cubicBezTo>
                  <a:cubicBezTo>
                    <a:pt x="20400" y="15320"/>
                    <a:pt x="21600" y="16760"/>
                    <a:pt x="21000" y="17840"/>
                  </a:cubicBezTo>
                  <a:cubicBezTo>
                    <a:pt x="20400" y="18920"/>
                    <a:pt x="18000" y="19640"/>
                    <a:pt x="14200" y="20180"/>
                  </a:cubicBezTo>
                  <a:cubicBezTo>
                    <a:pt x="10400" y="20720"/>
                    <a:pt x="5200" y="21080"/>
                    <a:pt x="0" y="214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1928882" y="6799018"/>
              <a:ext cx="1477424" cy="870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521" fill="norm" stroke="1" extrusionOk="0">
                  <a:moveTo>
                    <a:pt x="15590" y="4394"/>
                  </a:moveTo>
                  <a:cubicBezTo>
                    <a:pt x="15257" y="3636"/>
                    <a:pt x="14923" y="2878"/>
                    <a:pt x="14386" y="2215"/>
                  </a:cubicBezTo>
                  <a:cubicBezTo>
                    <a:pt x="13849" y="1552"/>
                    <a:pt x="13108" y="984"/>
                    <a:pt x="12089" y="605"/>
                  </a:cubicBezTo>
                  <a:cubicBezTo>
                    <a:pt x="11070" y="226"/>
                    <a:pt x="9773" y="36"/>
                    <a:pt x="8402" y="5"/>
                  </a:cubicBezTo>
                  <a:cubicBezTo>
                    <a:pt x="7032" y="-27"/>
                    <a:pt x="5587" y="99"/>
                    <a:pt x="4345" y="415"/>
                  </a:cubicBezTo>
                  <a:cubicBezTo>
                    <a:pt x="3104" y="731"/>
                    <a:pt x="2067" y="1236"/>
                    <a:pt x="1344" y="1805"/>
                  </a:cubicBezTo>
                  <a:cubicBezTo>
                    <a:pt x="622" y="2373"/>
                    <a:pt x="214" y="3005"/>
                    <a:pt x="66" y="3857"/>
                  </a:cubicBezTo>
                  <a:cubicBezTo>
                    <a:pt x="-82" y="4710"/>
                    <a:pt x="29" y="5784"/>
                    <a:pt x="288" y="7268"/>
                  </a:cubicBezTo>
                  <a:cubicBezTo>
                    <a:pt x="548" y="8752"/>
                    <a:pt x="955" y="10647"/>
                    <a:pt x="1307" y="12510"/>
                  </a:cubicBezTo>
                  <a:cubicBezTo>
                    <a:pt x="1659" y="14373"/>
                    <a:pt x="1956" y="16205"/>
                    <a:pt x="2437" y="17499"/>
                  </a:cubicBezTo>
                  <a:cubicBezTo>
                    <a:pt x="2919" y="18794"/>
                    <a:pt x="3586" y="19552"/>
                    <a:pt x="4586" y="20120"/>
                  </a:cubicBezTo>
                  <a:cubicBezTo>
                    <a:pt x="5587" y="20689"/>
                    <a:pt x="6920" y="21068"/>
                    <a:pt x="8273" y="21289"/>
                  </a:cubicBezTo>
                  <a:cubicBezTo>
                    <a:pt x="9625" y="21510"/>
                    <a:pt x="10996" y="21573"/>
                    <a:pt x="12385" y="21478"/>
                  </a:cubicBezTo>
                  <a:cubicBezTo>
                    <a:pt x="13775" y="21384"/>
                    <a:pt x="15182" y="21131"/>
                    <a:pt x="16479" y="20405"/>
                  </a:cubicBezTo>
                  <a:cubicBezTo>
                    <a:pt x="17776" y="19678"/>
                    <a:pt x="18962" y="18478"/>
                    <a:pt x="19832" y="16899"/>
                  </a:cubicBezTo>
                  <a:cubicBezTo>
                    <a:pt x="20703" y="15320"/>
                    <a:pt x="21259" y="13362"/>
                    <a:pt x="21388" y="11436"/>
                  </a:cubicBezTo>
                  <a:cubicBezTo>
                    <a:pt x="21518" y="9510"/>
                    <a:pt x="21222" y="7615"/>
                    <a:pt x="20684" y="6320"/>
                  </a:cubicBezTo>
                  <a:cubicBezTo>
                    <a:pt x="20147" y="5026"/>
                    <a:pt x="19369" y="4331"/>
                    <a:pt x="18276" y="4078"/>
                  </a:cubicBezTo>
                  <a:cubicBezTo>
                    <a:pt x="17183" y="3826"/>
                    <a:pt x="15775" y="4015"/>
                    <a:pt x="14367" y="420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1693233" y="6892488"/>
              <a:ext cx="151060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600" fill="norm" stroke="1" extrusionOk="0">
                  <a:moveTo>
                    <a:pt x="0" y="0"/>
                  </a:moveTo>
                  <a:cubicBezTo>
                    <a:pt x="5040" y="2800"/>
                    <a:pt x="10080" y="5600"/>
                    <a:pt x="14040" y="8200"/>
                  </a:cubicBezTo>
                  <a:cubicBezTo>
                    <a:pt x="18000" y="10800"/>
                    <a:pt x="20880" y="13200"/>
                    <a:pt x="21240" y="15000"/>
                  </a:cubicBezTo>
                  <a:cubicBezTo>
                    <a:pt x="21600" y="16800"/>
                    <a:pt x="19440" y="18000"/>
                    <a:pt x="16560" y="19000"/>
                  </a:cubicBezTo>
                  <a:cubicBezTo>
                    <a:pt x="13680" y="20000"/>
                    <a:pt x="10080" y="20800"/>
                    <a:pt x="648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7083459" y="0"/>
              <a:ext cx="482574" cy="913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21580" y="0"/>
                  </a:moveTo>
                  <a:cubicBezTo>
                    <a:pt x="21237" y="133"/>
                    <a:pt x="20894" y="266"/>
                    <a:pt x="20609" y="435"/>
                  </a:cubicBezTo>
                  <a:cubicBezTo>
                    <a:pt x="20323" y="605"/>
                    <a:pt x="20094" y="810"/>
                    <a:pt x="19866" y="1028"/>
                  </a:cubicBezTo>
                  <a:cubicBezTo>
                    <a:pt x="19637" y="1245"/>
                    <a:pt x="19409" y="1475"/>
                    <a:pt x="19180" y="1696"/>
                  </a:cubicBezTo>
                  <a:cubicBezTo>
                    <a:pt x="18951" y="1916"/>
                    <a:pt x="18723" y="2128"/>
                    <a:pt x="18494" y="2340"/>
                  </a:cubicBezTo>
                  <a:cubicBezTo>
                    <a:pt x="18266" y="2551"/>
                    <a:pt x="18037" y="2763"/>
                    <a:pt x="17809" y="2968"/>
                  </a:cubicBezTo>
                  <a:cubicBezTo>
                    <a:pt x="17580" y="3174"/>
                    <a:pt x="17351" y="3373"/>
                    <a:pt x="17066" y="3594"/>
                  </a:cubicBezTo>
                  <a:cubicBezTo>
                    <a:pt x="16780" y="3815"/>
                    <a:pt x="16437" y="4056"/>
                    <a:pt x="16209" y="4298"/>
                  </a:cubicBezTo>
                  <a:cubicBezTo>
                    <a:pt x="15980" y="4540"/>
                    <a:pt x="15866" y="4782"/>
                    <a:pt x="15809" y="5039"/>
                  </a:cubicBezTo>
                  <a:cubicBezTo>
                    <a:pt x="15751" y="5296"/>
                    <a:pt x="15751" y="5568"/>
                    <a:pt x="15751" y="5828"/>
                  </a:cubicBezTo>
                  <a:cubicBezTo>
                    <a:pt x="15751" y="6088"/>
                    <a:pt x="15751" y="6336"/>
                    <a:pt x="15751" y="6577"/>
                  </a:cubicBezTo>
                  <a:cubicBezTo>
                    <a:pt x="15751" y="6819"/>
                    <a:pt x="15751" y="7055"/>
                    <a:pt x="15694" y="7282"/>
                  </a:cubicBezTo>
                  <a:cubicBezTo>
                    <a:pt x="15637" y="7508"/>
                    <a:pt x="15523" y="7726"/>
                    <a:pt x="15294" y="7950"/>
                  </a:cubicBezTo>
                  <a:cubicBezTo>
                    <a:pt x="15066" y="8173"/>
                    <a:pt x="14723" y="8403"/>
                    <a:pt x="14380" y="8639"/>
                  </a:cubicBezTo>
                  <a:cubicBezTo>
                    <a:pt x="14037" y="8875"/>
                    <a:pt x="13694" y="9116"/>
                    <a:pt x="13351" y="9358"/>
                  </a:cubicBezTo>
                  <a:cubicBezTo>
                    <a:pt x="13009" y="9600"/>
                    <a:pt x="12666" y="9842"/>
                    <a:pt x="12266" y="10087"/>
                  </a:cubicBezTo>
                  <a:cubicBezTo>
                    <a:pt x="11866" y="10331"/>
                    <a:pt x="11409" y="10579"/>
                    <a:pt x="11009" y="10827"/>
                  </a:cubicBezTo>
                  <a:cubicBezTo>
                    <a:pt x="10609" y="11075"/>
                    <a:pt x="10266" y="11323"/>
                    <a:pt x="9866" y="11577"/>
                  </a:cubicBezTo>
                  <a:cubicBezTo>
                    <a:pt x="9466" y="11831"/>
                    <a:pt x="9009" y="12091"/>
                    <a:pt x="8609" y="12345"/>
                  </a:cubicBezTo>
                  <a:cubicBezTo>
                    <a:pt x="8209" y="12598"/>
                    <a:pt x="7866" y="12846"/>
                    <a:pt x="7523" y="13094"/>
                  </a:cubicBezTo>
                  <a:cubicBezTo>
                    <a:pt x="7180" y="13342"/>
                    <a:pt x="6837" y="13590"/>
                    <a:pt x="6551" y="13838"/>
                  </a:cubicBezTo>
                  <a:cubicBezTo>
                    <a:pt x="6266" y="14086"/>
                    <a:pt x="6037" y="14334"/>
                    <a:pt x="5809" y="14584"/>
                  </a:cubicBezTo>
                  <a:cubicBezTo>
                    <a:pt x="5580" y="14835"/>
                    <a:pt x="5351" y="15089"/>
                    <a:pt x="5066" y="15337"/>
                  </a:cubicBezTo>
                  <a:cubicBezTo>
                    <a:pt x="4780" y="15585"/>
                    <a:pt x="4437" y="15827"/>
                    <a:pt x="4094" y="16069"/>
                  </a:cubicBezTo>
                  <a:cubicBezTo>
                    <a:pt x="3751" y="16310"/>
                    <a:pt x="3409" y="16552"/>
                    <a:pt x="3123" y="16788"/>
                  </a:cubicBezTo>
                  <a:cubicBezTo>
                    <a:pt x="2837" y="17024"/>
                    <a:pt x="2609" y="17253"/>
                    <a:pt x="2323" y="17489"/>
                  </a:cubicBezTo>
                  <a:cubicBezTo>
                    <a:pt x="2037" y="17725"/>
                    <a:pt x="1694" y="17967"/>
                    <a:pt x="1409" y="18206"/>
                  </a:cubicBezTo>
                  <a:cubicBezTo>
                    <a:pt x="1123" y="18444"/>
                    <a:pt x="894" y="18680"/>
                    <a:pt x="666" y="18907"/>
                  </a:cubicBezTo>
                  <a:cubicBezTo>
                    <a:pt x="437" y="19134"/>
                    <a:pt x="209" y="19351"/>
                    <a:pt x="94" y="19581"/>
                  </a:cubicBezTo>
                  <a:cubicBezTo>
                    <a:pt x="-20" y="19811"/>
                    <a:pt x="-20" y="20052"/>
                    <a:pt x="37" y="20282"/>
                  </a:cubicBezTo>
                  <a:cubicBezTo>
                    <a:pt x="94" y="20512"/>
                    <a:pt x="209" y="20729"/>
                    <a:pt x="494" y="20947"/>
                  </a:cubicBezTo>
                  <a:cubicBezTo>
                    <a:pt x="780" y="21165"/>
                    <a:pt x="1237" y="21382"/>
                    <a:pt x="16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7960766" y="402896"/>
              <a:ext cx="88278" cy="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146" fill="norm" stroke="1" extrusionOk="0">
                  <a:moveTo>
                    <a:pt x="21317" y="15572"/>
                  </a:moveTo>
                  <a:cubicBezTo>
                    <a:pt x="20700" y="12088"/>
                    <a:pt x="20083" y="8604"/>
                    <a:pt x="18540" y="5817"/>
                  </a:cubicBezTo>
                  <a:cubicBezTo>
                    <a:pt x="16997" y="3030"/>
                    <a:pt x="14528" y="940"/>
                    <a:pt x="11751" y="243"/>
                  </a:cubicBezTo>
                  <a:cubicBezTo>
                    <a:pt x="8974" y="-454"/>
                    <a:pt x="5888" y="243"/>
                    <a:pt x="4346" y="3727"/>
                  </a:cubicBezTo>
                  <a:cubicBezTo>
                    <a:pt x="2803" y="7211"/>
                    <a:pt x="2803" y="13481"/>
                    <a:pt x="4346" y="14875"/>
                  </a:cubicBezTo>
                  <a:cubicBezTo>
                    <a:pt x="5888" y="16269"/>
                    <a:pt x="8974" y="12785"/>
                    <a:pt x="8974" y="11391"/>
                  </a:cubicBezTo>
                  <a:cubicBezTo>
                    <a:pt x="8974" y="9998"/>
                    <a:pt x="5888" y="10694"/>
                    <a:pt x="5888" y="9998"/>
                  </a:cubicBezTo>
                  <a:cubicBezTo>
                    <a:pt x="5888" y="9301"/>
                    <a:pt x="8974" y="7211"/>
                    <a:pt x="10208" y="7907"/>
                  </a:cubicBezTo>
                  <a:cubicBezTo>
                    <a:pt x="11443" y="8604"/>
                    <a:pt x="10826" y="12088"/>
                    <a:pt x="9283" y="12785"/>
                  </a:cubicBezTo>
                  <a:cubicBezTo>
                    <a:pt x="7740" y="13481"/>
                    <a:pt x="5271" y="11391"/>
                    <a:pt x="4346" y="12088"/>
                  </a:cubicBezTo>
                  <a:cubicBezTo>
                    <a:pt x="3420" y="12785"/>
                    <a:pt x="4037" y="16269"/>
                    <a:pt x="5888" y="16965"/>
                  </a:cubicBezTo>
                  <a:cubicBezTo>
                    <a:pt x="7740" y="17662"/>
                    <a:pt x="10825" y="15572"/>
                    <a:pt x="13294" y="12785"/>
                  </a:cubicBezTo>
                  <a:cubicBezTo>
                    <a:pt x="15763" y="9998"/>
                    <a:pt x="17614" y="6514"/>
                    <a:pt x="16071" y="6862"/>
                  </a:cubicBezTo>
                  <a:cubicBezTo>
                    <a:pt x="14528" y="7211"/>
                    <a:pt x="9591" y="11391"/>
                    <a:pt x="5888" y="14875"/>
                  </a:cubicBezTo>
                  <a:cubicBezTo>
                    <a:pt x="2186" y="18359"/>
                    <a:pt x="-283" y="21146"/>
                    <a:pt x="26" y="21146"/>
                  </a:cubicBezTo>
                  <a:cubicBezTo>
                    <a:pt x="334" y="21146"/>
                    <a:pt x="3420" y="18359"/>
                    <a:pt x="6197" y="15920"/>
                  </a:cubicBezTo>
                  <a:cubicBezTo>
                    <a:pt x="8974" y="13481"/>
                    <a:pt x="11443" y="11391"/>
                    <a:pt x="13603" y="8952"/>
                  </a:cubicBezTo>
                  <a:cubicBezTo>
                    <a:pt x="15763" y="6514"/>
                    <a:pt x="17614" y="3727"/>
                    <a:pt x="17306" y="3378"/>
                  </a:cubicBezTo>
                  <a:cubicBezTo>
                    <a:pt x="16997" y="3030"/>
                    <a:pt x="14528" y="5120"/>
                    <a:pt x="11751" y="8256"/>
                  </a:cubicBezTo>
                  <a:cubicBezTo>
                    <a:pt x="8974" y="11391"/>
                    <a:pt x="5888" y="15572"/>
                    <a:pt x="5580" y="16617"/>
                  </a:cubicBezTo>
                  <a:cubicBezTo>
                    <a:pt x="5271" y="17662"/>
                    <a:pt x="7740" y="15572"/>
                    <a:pt x="10517" y="13481"/>
                  </a:cubicBezTo>
                  <a:cubicBezTo>
                    <a:pt x="13294" y="11391"/>
                    <a:pt x="16380" y="9301"/>
                    <a:pt x="19466" y="7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7574837" y="564790"/>
              <a:ext cx="469842" cy="767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600" fill="norm" stroke="1" extrusionOk="0">
                  <a:moveTo>
                    <a:pt x="21314" y="72"/>
                  </a:moveTo>
                  <a:cubicBezTo>
                    <a:pt x="21314" y="36"/>
                    <a:pt x="21314" y="0"/>
                    <a:pt x="21373" y="0"/>
                  </a:cubicBezTo>
                  <a:cubicBezTo>
                    <a:pt x="21431" y="0"/>
                    <a:pt x="21548" y="36"/>
                    <a:pt x="21373" y="115"/>
                  </a:cubicBezTo>
                  <a:cubicBezTo>
                    <a:pt x="21198" y="194"/>
                    <a:pt x="20731" y="316"/>
                    <a:pt x="20380" y="464"/>
                  </a:cubicBezTo>
                  <a:cubicBezTo>
                    <a:pt x="20030" y="611"/>
                    <a:pt x="19797" y="784"/>
                    <a:pt x="19446" y="967"/>
                  </a:cubicBezTo>
                  <a:cubicBezTo>
                    <a:pt x="19096" y="1150"/>
                    <a:pt x="18629" y="1345"/>
                    <a:pt x="18162" y="1564"/>
                  </a:cubicBezTo>
                  <a:cubicBezTo>
                    <a:pt x="17695" y="1783"/>
                    <a:pt x="17228" y="2028"/>
                    <a:pt x="16994" y="2272"/>
                  </a:cubicBezTo>
                  <a:cubicBezTo>
                    <a:pt x="16761" y="2517"/>
                    <a:pt x="16761" y="2761"/>
                    <a:pt x="16994" y="2995"/>
                  </a:cubicBezTo>
                  <a:cubicBezTo>
                    <a:pt x="17228" y="3228"/>
                    <a:pt x="17695" y="3451"/>
                    <a:pt x="18045" y="3689"/>
                  </a:cubicBezTo>
                  <a:cubicBezTo>
                    <a:pt x="18396" y="3926"/>
                    <a:pt x="18629" y="4178"/>
                    <a:pt x="18746" y="4454"/>
                  </a:cubicBezTo>
                  <a:cubicBezTo>
                    <a:pt x="18863" y="4731"/>
                    <a:pt x="18863" y="5033"/>
                    <a:pt x="18804" y="5317"/>
                  </a:cubicBezTo>
                  <a:cubicBezTo>
                    <a:pt x="18746" y="5601"/>
                    <a:pt x="18629" y="5867"/>
                    <a:pt x="18279" y="6130"/>
                  </a:cubicBezTo>
                  <a:cubicBezTo>
                    <a:pt x="17929" y="6392"/>
                    <a:pt x="17345" y="6651"/>
                    <a:pt x="16761" y="6906"/>
                  </a:cubicBezTo>
                  <a:cubicBezTo>
                    <a:pt x="16177" y="7162"/>
                    <a:pt x="15593" y="7413"/>
                    <a:pt x="15068" y="7679"/>
                  </a:cubicBezTo>
                  <a:cubicBezTo>
                    <a:pt x="14543" y="7945"/>
                    <a:pt x="14076" y="8226"/>
                    <a:pt x="13667" y="8492"/>
                  </a:cubicBezTo>
                  <a:cubicBezTo>
                    <a:pt x="13258" y="8758"/>
                    <a:pt x="12908" y="9010"/>
                    <a:pt x="12558" y="9276"/>
                  </a:cubicBezTo>
                  <a:cubicBezTo>
                    <a:pt x="12207" y="9542"/>
                    <a:pt x="11857" y="9822"/>
                    <a:pt x="11624" y="10106"/>
                  </a:cubicBezTo>
                  <a:cubicBezTo>
                    <a:pt x="11390" y="10390"/>
                    <a:pt x="11273" y="10678"/>
                    <a:pt x="11157" y="10969"/>
                  </a:cubicBezTo>
                  <a:cubicBezTo>
                    <a:pt x="11040" y="11260"/>
                    <a:pt x="10923" y="11555"/>
                    <a:pt x="10748" y="11839"/>
                  </a:cubicBezTo>
                  <a:cubicBezTo>
                    <a:pt x="10573" y="12123"/>
                    <a:pt x="10339" y="12396"/>
                    <a:pt x="10106" y="12677"/>
                  </a:cubicBezTo>
                  <a:cubicBezTo>
                    <a:pt x="9872" y="12957"/>
                    <a:pt x="9639" y="13245"/>
                    <a:pt x="9405" y="13525"/>
                  </a:cubicBezTo>
                  <a:cubicBezTo>
                    <a:pt x="9172" y="13806"/>
                    <a:pt x="8938" y="14079"/>
                    <a:pt x="8705" y="14348"/>
                  </a:cubicBezTo>
                  <a:cubicBezTo>
                    <a:pt x="8471" y="14618"/>
                    <a:pt x="8238" y="14884"/>
                    <a:pt x="8004" y="15143"/>
                  </a:cubicBezTo>
                  <a:cubicBezTo>
                    <a:pt x="7771" y="15402"/>
                    <a:pt x="7537" y="15654"/>
                    <a:pt x="7420" y="15938"/>
                  </a:cubicBezTo>
                  <a:cubicBezTo>
                    <a:pt x="7304" y="16222"/>
                    <a:pt x="7304" y="16538"/>
                    <a:pt x="7362" y="16833"/>
                  </a:cubicBezTo>
                  <a:cubicBezTo>
                    <a:pt x="7420" y="17128"/>
                    <a:pt x="7537" y="17401"/>
                    <a:pt x="7712" y="17674"/>
                  </a:cubicBezTo>
                  <a:cubicBezTo>
                    <a:pt x="7887" y="17947"/>
                    <a:pt x="8121" y="18221"/>
                    <a:pt x="8296" y="18476"/>
                  </a:cubicBezTo>
                  <a:cubicBezTo>
                    <a:pt x="8471" y="18731"/>
                    <a:pt x="8588" y="18968"/>
                    <a:pt x="8588" y="19238"/>
                  </a:cubicBezTo>
                  <a:cubicBezTo>
                    <a:pt x="8588" y="19508"/>
                    <a:pt x="8471" y="19810"/>
                    <a:pt x="8296" y="20072"/>
                  </a:cubicBezTo>
                  <a:cubicBezTo>
                    <a:pt x="8121" y="20334"/>
                    <a:pt x="7887" y="20557"/>
                    <a:pt x="7712" y="20716"/>
                  </a:cubicBezTo>
                  <a:cubicBezTo>
                    <a:pt x="7537" y="20874"/>
                    <a:pt x="7420" y="20967"/>
                    <a:pt x="7362" y="21032"/>
                  </a:cubicBezTo>
                  <a:cubicBezTo>
                    <a:pt x="7304" y="21097"/>
                    <a:pt x="7304" y="21133"/>
                    <a:pt x="7187" y="21169"/>
                  </a:cubicBezTo>
                  <a:cubicBezTo>
                    <a:pt x="7070" y="21205"/>
                    <a:pt x="6837" y="21240"/>
                    <a:pt x="6194" y="21244"/>
                  </a:cubicBezTo>
                  <a:cubicBezTo>
                    <a:pt x="5552" y="21248"/>
                    <a:pt x="4502" y="21219"/>
                    <a:pt x="3801" y="21190"/>
                  </a:cubicBezTo>
                  <a:cubicBezTo>
                    <a:pt x="3100" y="21161"/>
                    <a:pt x="2750" y="21133"/>
                    <a:pt x="2283" y="21115"/>
                  </a:cubicBezTo>
                  <a:cubicBezTo>
                    <a:pt x="1816" y="21097"/>
                    <a:pt x="1232" y="21089"/>
                    <a:pt x="765" y="21100"/>
                  </a:cubicBezTo>
                  <a:cubicBezTo>
                    <a:pt x="298" y="21111"/>
                    <a:pt x="-52" y="21140"/>
                    <a:pt x="6" y="21165"/>
                  </a:cubicBezTo>
                  <a:cubicBezTo>
                    <a:pt x="65" y="21190"/>
                    <a:pt x="532" y="21212"/>
                    <a:pt x="1641" y="21233"/>
                  </a:cubicBezTo>
                  <a:cubicBezTo>
                    <a:pt x="2750" y="21255"/>
                    <a:pt x="4501" y="21276"/>
                    <a:pt x="6253" y="21269"/>
                  </a:cubicBezTo>
                  <a:cubicBezTo>
                    <a:pt x="8004" y="21262"/>
                    <a:pt x="9756" y="21226"/>
                    <a:pt x="10923" y="21194"/>
                  </a:cubicBezTo>
                  <a:cubicBezTo>
                    <a:pt x="12091" y="21161"/>
                    <a:pt x="12674" y="21133"/>
                    <a:pt x="12733" y="21129"/>
                  </a:cubicBezTo>
                  <a:cubicBezTo>
                    <a:pt x="12791" y="21125"/>
                    <a:pt x="12324" y="21147"/>
                    <a:pt x="11157" y="21230"/>
                  </a:cubicBezTo>
                  <a:cubicBezTo>
                    <a:pt x="9989" y="21312"/>
                    <a:pt x="8121" y="21456"/>
                    <a:pt x="62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7550698" y="8764335"/>
              <a:ext cx="428243" cy="180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225" fill="norm" stroke="1" extrusionOk="0">
                  <a:moveTo>
                    <a:pt x="0" y="10666"/>
                  </a:moveTo>
                  <a:cubicBezTo>
                    <a:pt x="3729" y="14266"/>
                    <a:pt x="7457" y="17866"/>
                    <a:pt x="10286" y="19666"/>
                  </a:cubicBezTo>
                  <a:cubicBezTo>
                    <a:pt x="13114" y="21466"/>
                    <a:pt x="15043" y="21466"/>
                    <a:pt x="16586" y="20866"/>
                  </a:cubicBezTo>
                  <a:cubicBezTo>
                    <a:pt x="18129" y="20266"/>
                    <a:pt x="19286" y="19066"/>
                    <a:pt x="20057" y="16666"/>
                  </a:cubicBezTo>
                  <a:cubicBezTo>
                    <a:pt x="20829" y="14266"/>
                    <a:pt x="21214" y="10666"/>
                    <a:pt x="21407" y="8116"/>
                  </a:cubicBezTo>
                  <a:cubicBezTo>
                    <a:pt x="21600" y="5566"/>
                    <a:pt x="21600" y="4066"/>
                    <a:pt x="21343" y="2716"/>
                  </a:cubicBezTo>
                  <a:cubicBezTo>
                    <a:pt x="21086" y="1366"/>
                    <a:pt x="20571" y="166"/>
                    <a:pt x="19864" y="16"/>
                  </a:cubicBezTo>
                  <a:cubicBezTo>
                    <a:pt x="19157" y="-134"/>
                    <a:pt x="18257" y="766"/>
                    <a:pt x="17357" y="1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7719368" y="8855200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7803704" y="8724863"/>
              <a:ext cx="138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7757702" y="867119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7734702" y="8480299"/>
              <a:ext cx="177704" cy="12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466" fill="norm" stroke="1" extrusionOk="0">
                  <a:moveTo>
                    <a:pt x="0" y="17058"/>
                  </a:moveTo>
                  <a:cubicBezTo>
                    <a:pt x="3086" y="17058"/>
                    <a:pt x="6171" y="17058"/>
                    <a:pt x="9257" y="17499"/>
                  </a:cubicBezTo>
                  <a:cubicBezTo>
                    <a:pt x="12343" y="17940"/>
                    <a:pt x="15429" y="18821"/>
                    <a:pt x="17743" y="19703"/>
                  </a:cubicBezTo>
                  <a:cubicBezTo>
                    <a:pt x="20057" y="20584"/>
                    <a:pt x="21600" y="21466"/>
                    <a:pt x="21446" y="21466"/>
                  </a:cubicBezTo>
                  <a:cubicBezTo>
                    <a:pt x="21291" y="21466"/>
                    <a:pt x="19440" y="20584"/>
                    <a:pt x="16971" y="19482"/>
                  </a:cubicBezTo>
                  <a:cubicBezTo>
                    <a:pt x="14503" y="18380"/>
                    <a:pt x="11417" y="17058"/>
                    <a:pt x="9103" y="16397"/>
                  </a:cubicBezTo>
                  <a:cubicBezTo>
                    <a:pt x="6789" y="15735"/>
                    <a:pt x="5246" y="15735"/>
                    <a:pt x="5246" y="15295"/>
                  </a:cubicBezTo>
                  <a:cubicBezTo>
                    <a:pt x="5246" y="14854"/>
                    <a:pt x="6789" y="13972"/>
                    <a:pt x="8640" y="13531"/>
                  </a:cubicBezTo>
                  <a:cubicBezTo>
                    <a:pt x="10491" y="13090"/>
                    <a:pt x="12651" y="13090"/>
                    <a:pt x="14349" y="13752"/>
                  </a:cubicBezTo>
                  <a:cubicBezTo>
                    <a:pt x="16046" y="14413"/>
                    <a:pt x="17280" y="15735"/>
                    <a:pt x="16971" y="16397"/>
                  </a:cubicBezTo>
                  <a:cubicBezTo>
                    <a:pt x="16663" y="17058"/>
                    <a:pt x="14811" y="17058"/>
                    <a:pt x="12497" y="15956"/>
                  </a:cubicBezTo>
                  <a:cubicBezTo>
                    <a:pt x="10183" y="14854"/>
                    <a:pt x="7406" y="12650"/>
                    <a:pt x="5709" y="10446"/>
                  </a:cubicBezTo>
                  <a:cubicBezTo>
                    <a:pt x="4011" y="8242"/>
                    <a:pt x="3394" y="6037"/>
                    <a:pt x="3857" y="4274"/>
                  </a:cubicBezTo>
                  <a:cubicBezTo>
                    <a:pt x="4320" y="2511"/>
                    <a:pt x="5863" y="1188"/>
                    <a:pt x="8177" y="527"/>
                  </a:cubicBezTo>
                  <a:cubicBezTo>
                    <a:pt x="10491" y="-134"/>
                    <a:pt x="13577" y="-134"/>
                    <a:pt x="15891" y="307"/>
                  </a:cubicBezTo>
                  <a:cubicBezTo>
                    <a:pt x="18206" y="748"/>
                    <a:pt x="19749" y="1629"/>
                    <a:pt x="20520" y="2952"/>
                  </a:cubicBezTo>
                  <a:cubicBezTo>
                    <a:pt x="21291" y="4274"/>
                    <a:pt x="21291" y="6037"/>
                    <a:pt x="21291" y="7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7776571" y="8318540"/>
              <a:ext cx="257139" cy="9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0763" fill="norm" stroke="1" extrusionOk="0">
                  <a:moveTo>
                    <a:pt x="987" y="15343"/>
                  </a:moveTo>
                  <a:cubicBezTo>
                    <a:pt x="2057" y="15911"/>
                    <a:pt x="3126" y="16480"/>
                    <a:pt x="4195" y="16195"/>
                  </a:cubicBezTo>
                  <a:cubicBezTo>
                    <a:pt x="5265" y="15911"/>
                    <a:pt x="6334" y="14774"/>
                    <a:pt x="7082" y="12216"/>
                  </a:cubicBezTo>
                  <a:cubicBezTo>
                    <a:pt x="7831" y="9659"/>
                    <a:pt x="8259" y="5680"/>
                    <a:pt x="7938" y="3122"/>
                  </a:cubicBezTo>
                  <a:cubicBezTo>
                    <a:pt x="7617" y="564"/>
                    <a:pt x="6548" y="-573"/>
                    <a:pt x="5158" y="280"/>
                  </a:cubicBezTo>
                  <a:cubicBezTo>
                    <a:pt x="3767" y="1132"/>
                    <a:pt x="2057" y="3974"/>
                    <a:pt x="1094" y="6816"/>
                  </a:cubicBezTo>
                  <a:cubicBezTo>
                    <a:pt x="132" y="9659"/>
                    <a:pt x="-82" y="12501"/>
                    <a:pt x="25" y="15343"/>
                  </a:cubicBezTo>
                  <a:cubicBezTo>
                    <a:pt x="132" y="18185"/>
                    <a:pt x="560" y="21027"/>
                    <a:pt x="3126" y="20743"/>
                  </a:cubicBezTo>
                  <a:cubicBezTo>
                    <a:pt x="5692" y="20459"/>
                    <a:pt x="10397" y="17048"/>
                    <a:pt x="13819" y="13922"/>
                  </a:cubicBezTo>
                  <a:cubicBezTo>
                    <a:pt x="17241" y="10795"/>
                    <a:pt x="19379" y="7953"/>
                    <a:pt x="21518" y="5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7848371" y="2016378"/>
              <a:ext cx="254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761" y="21600"/>
                  </a:moveTo>
                  <a:cubicBezTo>
                    <a:pt x="5513" y="17486"/>
                    <a:pt x="10265" y="13371"/>
                    <a:pt x="10805" y="12343"/>
                  </a:cubicBezTo>
                  <a:cubicBezTo>
                    <a:pt x="11345" y="11314"/>
                    <a:pt x="7673" y="13371"/>
                    <a:pt x="4865" y="15429"/>
                  </a:cubicBezTo>
                  <a:cubicBezTo>
                    <a:pt x="2057" y="17486"/>
                    <a:pt x="113" y="19543"/>
                    <a:pt x="5" y="20057"/>
                  </a:cubicBezTo>
                  <a:cubicBezTo>
                    <a:pt x="-103" y="20571"/>
                    <a:pt x="1625" y="19543"/>
                    <a:pt x="5513" y="15943"/>
                  </a:cubicBezTo>
                  <a:cubicBezTo>
                    <a:pt x="9401" y="12343"/>
                    <a:pt x="15449" y="6171"/>
                    <a:pt x="214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8000437" y="1497395"/>
              <a:ext cx="447283" cy="421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344" fill="norm" stroke="1" extrusionOk="0">
                  <a:moveTo>
                    <a:pt x="4912" y="13073"/>
                  </a:moveTo>
                  <a:cubicBezTo>
                    <a:pt x="5035" y="12426"/>
                    <a:pt x="5157" y="11779"/>
                    <a:pt x="4912" y="11197"/>
                  </a:cubicBezTo>
                  <a:cubicBezTo>
                    <a:pt x="4666" y="10615"/>
                    <a:pt x="4053" y="10098"/>
                    <a:pt x="3439" y="9904"/>
                  </a:cubicBezTo>
                  <a:cubicBezTo>
                    <a:pt x="2825" y="9710"/>
                    <a:pt x="2212" y="9839"/>
                    <a:pt x="1598" y="10615"/>
                  </a:cubicBezTo>
                  <a:cubicBezTo>
                    <a:pt x="985" y="11391"/>
                    <a:pt x="371" y="12814"/>
                    <a:pt x="125" y="13849"/>
                  </a:cubicBezTo>
                  <a:cubicBezTo>
                    <a:pt x="-120" y="14884"/>
                    <a:pt x="3" y="15530"/>
                    <a:pt x="432" y="15918"/>
                  </a:cubicBezTo>
                  <a:cubicBezTo>
                    <a:pt x="862" y="16306"/>
                    <a:pt x="1598" y="16436"/>
                    <a:pt x="2703" y="15207"/>
                  </a:cubicBezTo>
                  <a:cubicBezTo>
                    <a:pt x="3807" y="13978"/>
                    <a:pt x="5280" y="11391"/>
                    <a:pt x="5955" y="8999"/>
                  </a:cubicBezTo>
                  <a:cubicBezTo>
                    <a:pt x="6630" y="6606"/>
                    <a:pt x="6507" y="4407"/>
                    <a:pt x="6262" y="2726"/>
                  </a:cubicBezTo>
                  <a:cubicBezTo>
                    <a:pt x="6016" y="1044"/>
                    <a:pt x="5648" y="-120"/>
                    <a:pt x="5341" y="9"/>
                  </a:cubicBezTo>
                  <a:cubicBezTo>
                    <a:pt x="5035" y="139"/>
                    <a:pt x="4789" y="1561"/>
                    <a:pt x="4666" y="3566"/>
                  </a:cubicBezTo>
                  <a:cubicBezTo>
                    <a:pt x="4544" y="5571"/>
                    <a:pt x="4544" y="8158"/>
                    <a:pt x="5219" y="10033"/>
                  </a:cubicBezTo>
                  <a:cubicBezTo>
                    <a:pt x="5894" y="11909"/>
                    <a:pt x="7244" y="13073"/>
                    <a:pt x="8225" y="13590"/>
                  </a:cubicBezTo>
                  <a:cubicBezTo>
                    <a:pt x="9207" y="14108"/>
                    <a:pt x="9821" y="13978"/>
                    <a:pt x="10312" y="13202"/>
                  </a:cubicBezTo>
                  <a:cubicBezTo>
                    <a:pt x="10803" y="12426"/>
                    <a:pt x="11171" y="11003"/>
                    <a:pt x="11171" y="10033"/>
                  </a:cubicBezTo>
                  <a:cubicBezTo>
                    <a:pt x="11171" y="9063"/>
                    <a:pt x="10803" y="8546"/>
                    <a:pt x="10312" y="8417"/>
                  </a:cubicBezTo>
                  <a:cubicBezTo>
                    <a:pt x="9821" y="8287"/>
                    <a:pt x="9207" y="8546"/>
                    <a:pt x="8778" y="8999"/>
                  </a:cubicBezTo>
                  <a:cubicBezTo>
                    <a:pt x="8348" y="9451"/>
                    <a:pt x="8103" y="10098"/>
                    <a:pt x="8041" y="10745"/>
                  </a:cubicBezTo>
                  <a:cubicBezTo>
                    <a:pt x="7980" y="11391"/>
                    <a:pt x="8103" y="12038"/>
                    <a:pt x="8471" y="12297"/>
                  </a:cubicBezTo>
                  <a:cubicBezTo>
                    <a:pt x="8839" y="12555"/>
                    <a:pt x="9453" y="12426"/>
                    <a:pt x="10373" y="12167"/>
                  </a:cubicBezTo>
                  <a:cubicBezTo>
                    <a:pt x="11294" y="11909"/>
                    <a:pt x="12521" y="11521"/>
                    <a:pt x="13441" y="11262"/>
                  </a:cubicBezTo>
                  <a:cubicBezTo>
                    <a:pt x="14362" y="11003"/>
                    <a:pt x="14975" y="10874"/>
                    <a:pt x="15282" y="11197"/>
                  </a:cubicBezTo>
                  <a:cubicBezTo>
                    <a:pt x="15589" y="11521"/>
                    <a:pt x="15589" y="12297"/>
                    <a:pt x="15650" y="13008"/>
                  </a:cubicBezTo>
                  <a:cubicBezTo>
                    <a:pt x="15712" y="13720"/>
                    <a:pt x="15835" y="14366"/>
                    <a:pt x="16203" y="14625"/>
                  </a:cubicBezTo>
                  <a:cubicBezTo>
                    <a:pt x="16571" y="14884"/>
                    <a:pt x="17185" y="14754"/>
                    <a:pt x="17614" y="14302"/>
                  </a:cubicBezTo>
                  <a:cubicBezTo>
                    <a:pt x="18044" y="13849"/>
                    <a:pt x="18289" y="13073"/>
                    <a:pt x="18535" y="12361"/>
                  </a:cubicBezTo>
                  <a:cubicBezTo>
                    <a:pt x="18780" y="11650"/>
                    <a:pt x="19025" y="11003"/>
                    <a:pt x="19148" y="10163"/>
                  </a:cubicBezTo>
                  <a:cubicBezTo>
                    <a:pt x="19271" y="9322"/>
                    <a:pt x="19271" y="8287"/>
                    <a:pt x="19394" y="8093"/>
                  </a:cubicBezTo>
                  <a:cubicBezTo>
                    <a:pt x="19516" y="7899"/>
                    <a:pt x="19762" y="8546"/>
                    <a:pt x="20130" y="10227"/>
                  </a:cubicBezTo>
                  <a:cubicBezTo>
                    <a:pt x="20498" y="11909"/>
                    <a:pt x="20989" y="14625"/>
                    <a:pt x="21235" y="16371"/>
                  </a:cubicBezTo>
                  <a:cubicBezTo>
                    <a:pt x="21480" y="18117"/>
                    <a:pt x="21480" y="18893"/>
                    <a:pt x="21296" y="19540"/>
                  </a:cubicBezTo>
                  <a:cubicBezTo>
                    <a:pt x="21112" y="20187"/>
                    <a:pt x="20744" y="20704"/>
                    <a:pt x="20253" y="21027"/>
                  </a:cubicBezTo>
                  <a:cubicBezTo>
                    <a:pt x="19762" y="21351"/>
                    <a:pt x="19148" y="21480"/>
                    <a:pt x="18473" y="21157"/>
                  </a:cubicBezTo>
                  <a:cubicBezTo>
                    <a:pt x="17798" y="20833"/>
                    <a:pt x="17062" y="20057"/>
                    <a:pt x="17000" y="19475"/>
                  </a:cubicBezTo>
                  <a:cubicBezTo>
                    <a:pt x="16939" y="18893"/>
                    <a:pt x="17553" y="18505"/>
                    <a:pt x="18412" y="18052"/>
                  </a:cubicBezTo>
                  <a:cubicBezTo>
                    <a:pt x="19271" y="17600"/>
                    <a:pt x="20375" y="17082"/>
                    <a:pt x="21480" y="16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8631723" y="1511570"/>
              <a:ext cx="15334" cy="351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1804"/>
                  </a:moveTo>
                  <a:cubicBezTo>
                    <a:pt x="3600" y="865"/>
                    <a:pt x="7200" y="-74"/>
                    <a:pt x="9000" y="4"/>
                  </a:cubicBezTo>
                  <a:cubicBezTo>
                    <a:pt x="10799" y="83"/>
                    <a:pt x="10799" y="1178"/>
                    <a:pt x="9000" y="3917"/>
                  </a:cubicBezTo>
                  <a:cubicBezTo>
                    <a:pt x="7200" y="6656"/>
                    <a:pt x="3600" y="11039"/>
                    <a:pt x="5400" y="14248"/>
                  </a:cubicBezTo>
                  <a:cubicBezTo>
                    <a:pt x="7200" y="17456"/>
                    <a:pt x="14400" y="19491"/>
                    <a:pt x="2160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8805504" y="1826453"/>
              <a:ext cx="140560" cy="442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6284" y="2522"/>
                  </a:moveTo>
                  <a:cubicBezTo>
                    <a:pt x="5891" y="6991"/>
                    <a:pt x="5498" y="11460"/>
                    <a:pt x="5302" y="14067"/>
                  </a:cubicBezTo>
                  <a:cubicBezTo>
                    <a:pt x="5105" y="16674"/>
                    <a:pt x="5105" y="17418"/>
                    <a:pt x="4909" y="18163"/>
                  </a:cubicBezTo>
                  <a:cubicBezTo>
                    <a:pt x="4713" y="18908"/>
                    <a:pt x="4320" y="19653"/>
                    <a:pt x="3731" y="19653"/>
                  </a:cubicBezTo>
                  <a:cubicBezTo>
                    <a:pt x="3142" y="19653"/>
                    <a:pt x="2356" y="18908"/>
                    <a:pt x="1571" y="16612"/>
                  </a:cubicBezTo>
                  <a:cubicBezTo>
                    <a:pt x="785" y="14315"/>
                    <a:pt x="0" y="10467"/>
                    <a:pt x="0" y="7798"/>
                  </a:cubicBezTo>
                  <a:cubicBezTo>
                    <a:pt x="0" y="5129"/>
                    <a:pt x="785" y="3639"/>
                    <a:pt x="2160" y="2522"/>
                  </a:cubicBezTo>
                  <a:cubicBezTo>
                    <a:pt x="3534" y="1405"/>
                    <a:pt x="5498" y="660"/>
                    <a:pt x="7658" y="287"/>
                  </a:cubicBezTo>
                  <a:cubicBezTo>
                    <a:pt x="9818" y="-85"/>
                    <a:pt x="12174" y="-85"/>
                    <a:pt x="13745" y="225"/>
                  </a:cubicBezTo>
                  <a:cubicBezTo>
                    <a:pt x="15316" y="536"/>
                    <a:pt x="16102" y="1156"/>
                    <a:pt x="17673" y="3205"/>
                  </a:cubicBezTo>
                  <a:cubicBezTo>
                    <a:pt x="19244" y="5253"/>
                    <a:pt x="21600" y="8729"/>
                    <a:pt x="21600" y="11522"/>
                  </a:cubicBezTo>
                  <a:cubicBezTo>
                    <a:pt x="21600" y="14315"/>
                    <a:pt x="19244" y="16425"/>
                    <a:pt x="15513" y="17977"/>
                  </a:cubicBezTo>
                  <a:cubicBezTo>
                    <a:pt x="11782" y="19529"/>
                    <a:pt x="6676" y="20522"/>
                    <a:pt x="1571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9007398" y="2192716"/>
              <a:ext cx="1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7711701" y="4377765"/>
              <a:ext cx="29134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32" y="17600"/>
                    <a:pt x="6063" y="13600"/>
                    <a:pt x="8337" y="11600"/>
                  </a:cubicBezTo>
                  <a:cubicBezTo>
                    <a:pt x="10611" y="9600"/>
                    <a:pt x="12126" y="9600"/>
                    <a:pt x="12316" y="10400"/>
                  </a:cubicBezTo>
                  <a:cubicBezTo>
                    <a:pt x="12505" y="11200"/>
                    <a:pt x="11368" y="12800"/>
                    <a:pt x="10042" y="13600"/>
                  </a:cubicBezTo>
                  <a:cubicBezTo>
                    <a:pt x="8716" y="14400"/>
                    <a:pt x="7200" y="14400"/>
                    <a:pt x="5589" y="14400"/>
                  </a:cubicBezTo>
                  <a:cubicBezTo>
                    <a:pt x="3979" y="14400"/>
                    <a:pt x="2274" y="14400"/>
                    <a:pt x="2274" y="14400"/>
                  </a:cubicBezTo>
                  <a:cubicBezTo>
                    <a:pt x="2274" y="14400"/>
                    <a:pt x="3979" y="14400"/>
                    <a:pt x="7484" y="12000"/>
                  </a:cubicBezTo>
                  <a:cubicBezTo>
                    <a:pt x="10989" y="9600"/>
                    <a:pt x="16295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467390" y="3837145"/>
              <a:ext cx="450217" cy="39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476" fill="norm" stroke="1" extrusionOk="0">
                  <a:moveTo>
                    <a:pt x="6541" y="12757"/>
                  </a:moveTo>
                  <a:cubicBezTo>
                    <a:pt x="5076" y="12339"/>
                    <a:pt x="3612" y="11921"/>
                    <a:pt x="2514" y="12060"/>
                  </a:cubicBezTo>
                  <a:cubicBezTo>
                    <a:pt x="1415" y="12199"/>
                    <a:pt x="683" y="12896"/>
                    <a:pt x="317" y="13593"/>
                  </a:cubicBezTo>
                  <a:cubicBezTo>
                    <a:pt x="-49" y="14290"/>
                    <a:pt x="-49" y="14986"/>
                    <a:pt x="73" y="15683"/>
                  </a:cubicBezTo>
                  <a:cubicBezTo>
                    <a:pt x="195" y="16380"/>
                    <a:pt x="439" y="17077"/>
                    <a:pt x="1232" y="17077"/>
                  </a:cubicBezTo>
                  <a:cubicBezTo>
                    <a:pt x="2026" y="17077"/>
                    <a:pt x="3368" y="16380"/>
                    <a:pt x="4527" y="14011"/>
                  </a:cubicBezTo>
                  <a:cubicBezTo>
                    <a:pt x="5687" y="11642"/>
                    <a:pt x="6663" y="7601"/>
                    <a:pt x="7090" y="5162"/>
                  </a:cubicBezTo>
                  <a:cubicBezTo>
                    <a:pt x="7517" y="2723"/>
                    <a:pt x="7395" y="1887"/>
                    <a:pt x="7151" y="1190"/>
                  </a:cubicBezTo>
                  <a:cubicBezTo>
                    <a:pt x="6907" y="493"/>
                    <a:pt x="6541" y="-64"/>
                    <a:pt x="6114" y="6"/>
                  </a:cubicBezTo>
                  <a:cubicBezTo>
                    <a:pt x="5687" y="75"/>
                    <a:pt x="5198" y="772"/>
                    <a:pt x="4954" y="2653"/>
                  </a:cubicBezTo>
                  <a:cubicBezTo>
                    <a:pt x="4710" y="4535"/>
                    <a:pt x="4710" y="7601"/>
                    <a:pt x="5137" y="9621"/>
                  </a:cubicBezTo>
                  <a:cubicBezTo>
                    <a:pt x="5565" y="11642"/>
                    <a:pt x="6419" y="12617"/>
                    <a:pt x="7395" y="12896"/>
                  </a:cubicBezTo>
                  <a:cubicBezTo>
                    <a:pt x="8371" y="13175"/>
                    <a:pt x="9470" y="12757"/>
                    <a:pt x="10141" y="12199"/>
                  </a:cubicBezTo>
                  <a:cubicBezTo>
                    <a:pt x="10812" y="11642"/>
                    <a:pt x="11056" y="10945"/>
                    <a:pt x="11117" y="10248"/>
                  </a:cubicBezTo>
                  <a:cubicBezTo>
                    <a:pt x="11178" y="9551"/>
                    <a:pt x="11056" y="8855"/>
                    <a:pt x="10629" y="8437"/>
                  </a:cubicBezTo>
                  <a:cubicBezTo>
                    <a:pt x="10202" y="8019"/>
                    <a:pt x="9470" y="7879"/>
                    <a:pt x="8920" y="8088"/>
                  </a:cubicBezTo>
                  <a:cubicBezTo>
                    <a:pt x="8371" y="8297"/>
                    <a:pt x="8005" y="8855"/>
                    <a:pt x="7822" y="9482"/>
                  </a:cubicBezTo>
                  <a:cubicBezTo>
                    <a:pt x="7639" y="10109"/>
                    <a:pt x="7639" y="10806"/>
                    <a:pt x="8188" y="11363"/>
                  </a:cubicBezTo>
                  <a:cubicBezTo>
                    <a:pt x="8737" y="11921"/>
                    <a:pt x="9836" y="12339"/>
                    <a:pt x="10690" y="12408"/>
                  </a:cubicBezTo>
                  <a:cubicBezTo>
                    <a:pt x="11544" y="12478"/>
                    <a:pt x="12154" y="12199"/>
                    <a:pt x="12643" y="11781"/>
                  </a:cubicBezTo>
                  <a:cubicBezTo>
                    <a:pt x="13131" y="11363"/>
                    <a:pt x="13497" y="10806"/>
                    <a:pt x="13863" y="10806"/>
                  </a:cubicBezTo>
                  <a:cubicBezTo>
                    <a:pt x="14229" y="10806"/>
                    <a:pt x="14595" y="11363"/>
                    <a:pt x="15083" y="11502"/>
                  </a:cubicBezTo>
                  <a:cubicBezTo>
                    <a:pt x="15571" y="11642"/>
                    <a:pt x="16182" y="11363"/>
                    <a:pt x="16548" y="10736"/>
                  </a:cubicBezTo>
                  <a:cubicBezTo>
                    <a:pt x="16914" y="10109"/>
                    <a:pt x="17036" y="9133"/>
                    <a:pt x="17463" y="8646"/>
                  </a:cubicBezTo>
                  <a:cubicBezTo>
                    <a:pt x="17890" y="8158"/>
                    <a:pt x="18622" y="8158"/>
                    <a:pt x="19171" y="8437"/>
                  </a:cubicBezTo>
                  <a:cubicBezTo>
                    <a:pt x="19720" y="8715"/>
                    <a:pt x="20087" y="9273"/>
                    <a:pt x="20453" y="10875"/>
                  </a:cubicBezTo>
                  <a:cubicBezTo>
                    <a:pt x="20819" y="12478"/>
                    <a:pt x="21185" y="15126"/>
                    <a:pt x="21368" y="16868"/>
                  </a:cubicBezTo>
                  <a:cubicBezTo>
                    <a:pt x="21551" y="18610"/>
                    <a:pt x="21551" y="19446"/>
                    <a:pt x="21307" y="20073"/>
                  </a:cubicBezTo>
                  <a:cubicBezTo>
                    <a:pt x="21063" y="20700"/>
                    <a:pt x="20575" y="21118"/>
                    <a:pt x="20026" y="21327"/>
                  </a:cubicBezTo>
                  <a:cubicBezTo>
                    <a:pt x="19476" y="21536"/>
                    <a:pt x="18866" y="21536"/>
                    <a:pt x="18378" y="21257"/>
                  </a:cubicBezTo>
                  <a:cubicBezTo>
                    <a:pt x="17890" y="20979"/>
                    <a:pt x="17524" y="20421"/>
                    <a:pt x="17585" y="18610"/>
                  </a:cubicBezTo>
                  <a:cubicBezTo>
                    <a:pt x="17646" y="16798"/>
                    <a:pt x="18134" y="13732"/>
                    <a:pt x="18622" y="10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8005191" y="3823284"/>
              <a:ext cx="174189" cy="199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2" h="21026" fill="norm" stroke="1" extrusionOk="0">
                  <a:moveTo>
                    <a:pt x="1592" y="7551"/>
                  </a:moveTo>
                  <a:cubicBezTo>
                    <a:pt x="1283" y="5121"/>
                    <a:pt x="975" y="2691"/>
                    <a:pt x="1746" y="1341"/>
                  </a:cubicBezTo>
                  <a:cubicBezTo>
                    <a:pt x="2518" y="-9"/>
                    <a:pt x="4369" y="-279"/>
                    <a:pt x="5758" y="261"/>
                  </a:cubicBezTo>
                  <a:cubicBezTo>
                    <a:pt x="7146" y="801"/>
                    <a:pt x="8072" y="2151"/>
                    <a:pt x="7455" y="5121"/>
                  </a:cubicBezTo>
                  <a:cubicBezTo>
                    <a:pt x="6838" y="8091"/>
                    <a:pt x="4678" y="12681"/>
                    <a:pt x="2826" y="15786"/>
                  </a:cubicBezTo>
                  <a:cubicBezTo>
                    <a:pt x="975" y="18891"/>
                    <a:pt x="-568" y="20511"/>
                    <a:pt x="203" y="20916"/>
                  </a:cubicBezTo>
                  <a:cubicBezTo>
                    <a:pt x="975" y="21321"/>
                    <a:pt x="4061" y="20511"/>
                    <a:pt x="7918" y="20106"/>
                  </a:cubicBezTo>
                  <a:cubicBezTo>
                    <a:pt x="11775" y="19701"/>
                    <a:pt x="16403" y="19701"/>
                    <a:pt x="21032" y="19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8368099" y="4113037"/>
              <a:ext cx="133250" cy="378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7" h="21187" fill="norm" stroke="1" extrusionOk="0">
                  <a:moveTo>
                    <a:pt x="3988" y="7523"/>
                  </a:moveTo>
                  <a:cubicBezTo>
                    <a:pt x="2810" y="8953"/>
                    <a:pt x="1632" y="10383"/>
                    <a:pt x="1239" y="12315"/>
                  </a:cubicBezTo>
                  <a:cubicBezTo>
                    <a:pt x="846" y="14246"/>
                    <a:pt x="1239" y="16678"/>
                    <a:pt x="1435" y="18394"/>
                  </a:cubicBezTo>
                  <a:cubicBezTo>
                    <a:pt x="1632" y="20111"/>
                    <a:pt x="1632" y="21112"/>
                    <a:pt x="1435" y="21183"/>
                  </a:cubicBezTo>
                  <a:cubicBezTo>
                    <a:pt x="1239" y="21255"/>
                    <a:pt x="846" y="20397"/>
                    <a:pt x="453" y="17536"/>
                  </a:cubicBezTo>
                  <a:cubicBezTo>
                    <a:pt x="61" y="14675"/>
                    <a:pt x="-332" y="9811"/>
                    <a:pt x="453" y="6593"/>
                  </a:cubicBezTo>
                  <a:cubicBezTo>
                    <a:pt x="1239" y="3374"/>
                    <a:pt x="3203" y="1801"/>
                    <a:pt x="5166" y="871"/>
                  </a:cubicBezTo>
                  <a:cubicBezTo>
                    <a:pt x="7130" y="-59"/>
                    <a:pt x="9093" y="-345"/>
                    <a:pt x="12039" y="513"/>
                  </a:cubicBezTo>
                  <a:cubicBezTo>
                    <a:pt x="14984" y="1372"/>
                    <a:pt x="18912" y="3374"/>
                    <a:pt x="20090" y="6164"/>
                  </a:cubicBezTo>
                  <a:cubicBezTo>
                    <a:pt x="21268" y="8953"/>
                    <a:pt x="19697" y="12529"/>
                    <a:pt x="16163" y="14889"/>
                  </a:cubicBezTo>
                  <a:cubicBezTo>
                    <a:pt x="12628" y="17250"/>
                    <a:pt x="7130" y="18394"/>
                    <a:pt x="1632" y="19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8470719" y="4416099"/>
              <a:ext cx="23767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55" y="0"/>
                    <a:pt x="5110" y="0"/>
                    <a:pt x="6852" y="686"/>
                  </a:cubicBezTo>
                  <a:cubicBezTo>
                    <a:pt x="8594" y="1371"/>
                    <a:pt x="9523" y="2743"/>
                    <a:pt x="9639" y="5314"/>
                  </a:cubicBezTo>
                  <a:cubicBezTo>
                    <a:pt x="9755" y="7886"/>
                    <a:pt x="9058" y="11657"/>
                    <a:pt x="8245" y="14229"/>
                  </a:cubicBezTo>
                  <a:cubicBezTo>
                    <a:pt x="7432" y="16800"/>
                    <a:pt x="6503" y="18171"/>
                    <a:pt x="6735" y="19200"/>
                  </a:cubicBezTo>
                  <a:cubicBezTo>
                    <a:pt x="6968" y="20229"/>
                    <a:pt x="8361" y="20914"/>
                    <a:pt x="11032" y="21257"/>
                  </a:cubicBezTo>
                  <a:cubicBezTo>
                    <a:pt x="13703" y="21600"/>
                    <a:pt x="1765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7550698" y="6447812"/>
              <a:ext cx="268341" cy="10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40"/>
                  </a:moveTo>
                  <a:cubicBezTo>
                    <a:pt x="3909" y="16740"/>
                    <a:pt x="7817" y="14040"/>
                    <a:pt x="10286" y="12690"/>
                  </a:cubicBezTo>
                  <a:cubicBezTo>
                    <a:pt x="12754" y="11340"/>
                    <a:pt x="13783" y="11340"/>
                    <a:pt x="14811" y="11610"/>
                  </a:cubicBezTo>
                  <a:cubicBezTo>
                    <a:pt x="15840" y="11880"/>
                    <a:pt x="16869" y="12420"/>
                    <a:pt x="16971" y="13500"/>
                  </a:cubicBezTo>
                  <a:cubicBezTo>
                    <a:pt x="17074" y="14580"/>
                    <a:pt x="16251" y="16200"/>
                    <a:pt x="13989" y="17280"/>
                  </a:cubicBezTo>
                  <a:cubicBezTo>
                    <a:pt x="11726" y="18360"/>
                    <a:pt x="8023" y="18900"/>
                    <a:pt x="5657" y="19710"/>
                  </a:cubicBezTo>
                  <a:cubicBezTo>
                    <a:pt x="3291" y="20520"/>
                    <a:pt x="2263" y="21600"/>
                    <a:pt x="2571" y="21600"/>
                  </a:cubicBezTo>
                  <a:cubicBezTo>
                    <a:pt x="2880" y="21600"/>
                    <a:pt x="4526" y="20520"/>
                    <a:pt x="7920" y="16740"/>
                  </a:cubicBezTo>
                  <a:cubicBezTo>
                    <a:pt x="11314" y="12960"/>
                    <a:pt x="16457" y="6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7231246" y="5915312"/>
              <a:ext cx="501860" cy="501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00" fill="norm" stroke="1" extrusionOk="0">
                  <a:moveTo>
                    <a:pt x="6140" y="14877"/>
                  </a:moveTo>
                  <a:cubicBezTo>
                    <a:pt x="6030" y="14331"/>
                    <a:pt x="5921" y="13786"/>
                    <a:pt x="5373" y="13240"/>
                  </a:cubicBezTo>
                  <a:cubicBezTo>
                    <a:pt x="4824" y="12695"/>
                    <a:pt x="3838" y="12149"/>
                    <a:pt x="2906" y="12477"/>
                  </a:cubicBezTo>
                  <a:cubicBezTo>
                    <a:pt x="1974" y="12804"/>
                    <a:pt x="1096" y="14004"/>
                    <a:pt x="603" y="15040"/>
                  </a:cubicBezTo>
                  <a:cubicBezTo>
                    <a:pt x="110" y="16077"/>
                    <a:pt x="0" y="16949"/>
                    <a:pt x="0" y="17713"/>
                  </a:cubicBezTo>
                  <a:cubicBezTo>
                    <a:pt x="0" y="18477"/>
                    <a:pt x="110" y="19131"/>
                    <a:pt x="439" y="19458"/>
                  </a:cubicBezTo>
                  <a:cubicBezTo>
                    <a:pt x="768" y="19786"/>
                    <a:pt x="1316" y="19786"/>
                    <a:pt x="2028" y="19295"/>
                  </a:cubicBezTo>
                  <a:cubicBezTo>
                    <a:pt x="2741" y="18804"/>
                    <a:pt x="3618" y="17822"/>
                    <a:pt x="4386" y="15586"/>
                  </a:cubicBezTo>
                  <a:cubicBezTo>
                    <a:pt x="5153" y="13349"/>
                    <a:pt x="5811" y="9858"/>
                    <a:pt x="6085" y="7458"/>
                  </a:cubicBezTo>
                  <a:cubicBezTo>
                    <a:pt x="6359" y="5058"/>
                    <a:pt x="6250" y="3749"/>
                    <a:pt x="6085" y="2549"/>
                  </a:cubicBezTo>
                  <a:cubicBezTo>
                    <a:pt x="5921" y="1349"/>
                    <a:pt x="5702" y="258"/>
                    <a:pt x="5537" y="40"/>
                  </a:cubicBezTo>
                  <a:cubicBezTo>
                    <a:pt x="5373" y="-178"/>
                    <a:pt x="5263" y="477"/>
                    <a:pt x="5373" y="2604"/>
                  </a:cubicBezTo>
                  <a:cubicBezTo>
                    <a:pt x="5482" y="4731"/>
                    <a:pt x="5811" y="8331"/>
                    <a:pt x="6359" y="10513"/>
                  </a:cubicBezTo>
                  <a:cubicBezTo>
                    <a:pt x="6908" y="12695"/>
                    <a:pt x="7675" y="13458"/>
                    <a:pt x="8333" y="13840"/>
                  </a:cubicBezTo>
                  <a:cubicBezTo>
                    <a:pt x="8991" y="14222"/>
                    <a:pt x="9539" y="14222"/>
                    <a:pt x="9868" y="13895"/>
                  </a:cubicBezTo>
                  <a:cubicBezTo>
                    <a:pt x="10197" y="13567"/>
                    <a:pt x="10307" y="12913"/>
                    <a:pt x="10307" y="12313"/>
                  </a:cubicBezTo>
                  <a:cubicBezTo>
                    <a:pt x="10307" y="11713"/>
                    <a:pt x="10197" y="11167"/>
                    <a:pt x="9978" y="10677"/>
                  </a:cubicBezTo>
                  <a:cubicBezTo>
                    <a:pt x="9758" y="10186"/>
                    <a:pt x="9429" y="9749"/>
                    <a:pt x="8991" y="9531"/>
                  </a:cubicBezTo>
                  <a:cubicBezTo>
                    <a:pt x="8552" y="9313"/>
                    <a:pt x="8004" y="9313"/>
                    <a:pt x="7565" y="9586"/>
                  </a:cubicBezTo>
                  <a:cubicBezTo>
                    <a:pt x="7127" y="9858"/>
                    <a:pt x="6798" y="10404"/>
                    <a:pt x="6634" y="11004"/>
                  </a:cubicBezTo>
                  <a:cubicBezTo>
                    <a:pt x="6469" y="11604"/>
                    <a:pt x="6469" y="12258"/>
                    <a:pt x="6469" y="12913"/>
                  </a:cubicBezTo>
                  <a:cubicBezTo>
                    <a:pt x="6469" y="13567"/>
                    <a:pt x="6469" y="14222"/>
                    <a:pt x="6688" y="14713"/>
                  </a:cubicBezTo>
                  <a:cubicBezTo>
                    <a:pt x="6908" y="15204"/>
                    <a:pt x="7346" y="15531"/>
                    <a:pt x="7840" y="15695"/>
                  </a:cubicBezTo>
                  <a:cubicBezTo>
                    <a:pt x="8333" y="15858"/>
                    <a:pt x="8881" y="15858"/>
                    <a:pt x="9320" y="15640"/>
                  </a:cubicBezTo>
                  <a:cubicBezTo>
                    <a:pt x="9758" y="15422"/>
                    <a:pt x="10087" y="14986"/>
                    <a:pt x="10745" y="14495"/>
                  </a:cubicBezTo>
                  <a:cubicBezTo>
                    <a:pt x="11403" y="14004"/>
                    <a:pt x="12390" y="13458"/>
                    <a:pt x="13048" y="12749"/>
                  </a:cubicBezTo>
                  <a:cubicBezTo>
                    <a:pt x="13706" y="12040"/>
                    <a:pt x="14035" y="11167"/>
                    <a:pt x="14089" y="11004"/>
                  </a:cubicBezTo>
                  <a:cubicBezTo>
                    <a:pt x="14144" y="10840"/>
                    <a:pt x="13925" y="11386"/>
                    <a:pt x="13815" y="11931"/>
                  </a:cubicBezTo>
                  <a:cubicBezTo>
                    <a:pt x="13706" y="12477"/>
                    <a:pt x="13706" y="13022"/>
                    <a:pt x="13870" y="13513"/>
                  </a:cubicBezTo>
                  <a:cubicBezTo>
                    <a:pt x="14035" y="14004"/>
                    <a:pt x="14363" y="14440"/>
                    <a:pt x="14802" y="14658"/>
                  </a:cubicBezTo>
                  <a:cubicBezTo>
                    <a:pt x="15241" y="14877"/>
                    <a:pt x="15789" y="14877"/>
                    <a:pt x="16282" y="14658"/>
                  </a:cubicBezTo>
                  <a:cubicBezTo>
                    <a:pt x="16776" y="14440"/>
                    <a:pt x="17214" y="14004"/>
                    <a:pt x="17488" y="13349"/>
                  </a:cubicBezTo>
                  <a:cubicBezTo>
                    <a:pt x="17762" y="12695"/>
                    <a:pt x="17872" y="11822"/>
                    <a:pt x="17927" y="11713"/>
                  </a:cubicBezTo>
                  <a:cubicBezTo>
                    <a:pt x="17982" y="11604"/>
                    <a:pt x="17982" y="12258"/>
                    <a:pt x="18311" y="13077"/>
                  </a:cubicBezTo>
                  <a:cubicBezTo>
                    <a:pt x="18640" y="13895"/>
                    <a:pt x="19297" y="14877"/>
                    <a:pt x="19901" y="15967"/>
                  </a:cubicBezTo>
                  <a:cubicBezTo>
                    <a:pt x="20504" y="17058"/>
                    <a:pt x="21052" y="18258"/>
                    <a:pt x="21326" y="19131"/>
                  </a:cubicBezTo>
                  <a:cubicBezTo>
                    <a:pt x="21600" y="20004"/>
                    <a:pt x="21600" y="20549"/>
                    <a:pt x="21326" y="20877"/>
                  </a:cubicBezTo>
                  <a:cubicBezTo>
                    <a:pt x="21052" y="21204"/>
                    <a:pt x="20504" y="21313"/>
                    <a:pt x="19846" y="21367"/>
                  </a:cubicBezTo>
                  <a:cubicBezTo>
                    <a:pt x="19188" y="21422"/>
                    <a:pt x="18420" y="21422"/>
                    <a:pt x="17817" y="21258"/>
                  </a:cubicBezTo>
                  <a:cubicBezTo>
                    <a:pt x="17214" y="21095"/>
                    <a:pt x="16776" y="20767"/>
                    <a:pt x="16447" y="20331"/>
                  </a:cubicBezTo>
                  <a:cubicBezTo>
                    <a:pt x="16118" y="19895"/>
                    <a:pt x="15898" y="19349"/>
                    <a:pt x="16337" y="18531"/>
                  </a:cubicBezTo>
                  <a:cubicBezTo>
                    <a:pt x="16776" y="17713"/>
                    <a:pt x="17872" y="16622"/>
                    <a:pt x="18969" y="15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7887978" y="5934124"/>
              <a:ext cx="131758" cy="22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2" h="21306" fill="norm" stroke="1" extrusionOk="0">
                  <a:moveTo>
                    <a:pt x="6009" y="4420"/>
                  </a:moveTo>
                  <a:cubicBezTo>
                    <a:pt x="6409" y="3192"/>
                    <a:pt x="6809" y="1965"/>
                    <a:pt x="8009" y="1106"/>
                  </a:cubicBezTo>
                  <a:cubicBezTo>
                    <a:pt x="9209" y="247"/>
                    <a:pt x="11209" y="-244"/>
                    <a:pt x="13809" y="124"/>
                  </a:cubicBezTo>
                  <a:cubicBezTo>
                    <a:pt x="16409" y="492"/>
                    <a:pt x="19609" y="1720"/>
                    <a:pt x="20409" y="3561"/>
                  </a:cubicBezTo>
                  <a:cubicBezTo>
                    <a:pt x="21209" y="5401"/>
                    <a:pt x="19609" y="7856"/>
                    <a:pt x="18009" y="9574"/>
                  </a:cubicBezTo>
                  <a:cubicBezTo>
                    <a:pt x="16409" y="11292"/>
                    <a:pt x="14809" y="12274"/>
                    <a:pt x="15009" y="13747"/>
                  </a:cubicBezTo>
                  <a:cubicBezTo>
                    <a:pt x="15209" y="15220"/>
                    <a:pt x="17209" y="17183"/>
                    <a:pt x="16809" y="18533"/>
                  </a:cubicBezTo>
                  <a:cubicBezTo>
                    <a:pt x="16409" y="19883"/>
                    <a:pt x="13609" y="20620"/>
                    <a:pt x="11209" y="20988"/>
                  </a:cubicBezTo>
                  <a:cubicBezTo>
                    <a:pt x="8809" y="21356"/>
                    <a:pt x="6809" y="21356"/>
                    <a:pt x="4809" y="21233"/>
                  </a:cubicBezTo>
                  <a:cubicBezTo>
                    <a:pt x="2809" y="21111"/>
                    <a:pt x="809" y="20865"/>
                    <a:pt x="209" y="20129"/>
                  </a:cubicBezTo>
                  <a:cubicBezTo>
                    <a:pt x="-391" y="19392"/>
                    <a:pt x="409" y="18165"/>
                    <a:pt x="1209" y="16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8171712" y="6172555"/>
              <a:ext cx="162957" cy="363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071" fill="norm" stroke="1" extrusionOk="0">
                  <a:moveTo>
                    <a:pt x="0" y="7502"/>
                  </a:moveTo>
                  <a:cubicBezTo>
                    <a:pt x="327" y="11053"/>
                    <a:pt x="655" y="14603"/>
                    <a:pt x="982" y="17045"/>
                  </a:cubicBezTo>
                  <a:cubicBezTo>
                    <a:pt x="1309" y="19486"/>
                    <a:pt x="1636" y="20817"/>
                    <a:pt x="1800" y="21039"/>
                  </a:cubicBezTo>
                  <a:cubicBezTo>
                    <a:pt x="1964" y="21261"/>
                    <a:pt x="1964" y="20373"/>
                    <a:pt x="1964" y="17340"/>
                  </a:cubicBezTo>
                  <a:cubicBezTo>
                    <a:pt x="1964" y="14308"/>
                    <a:pt x="1964" y="9129"/>
                    <a:pt x="2782" y="5727"/>
                  </a:cubicBezTo>
                  <a:cubicBezTo>
                    <a:pt x="3600" y="2324"/>
                    <a:pt x="5236" y="697"/>
                    <a:pt x="8182" y="179"/>
                  </a:cubicBezTo>
                  <a:cubicBezTo>
                    <a:pt x="11127" y="-339"/>
                    <a:pt x="15382" y="253"/>
                    <a:pt x="18000" y="2176"/>
                  </a:cubicBezTo>
                  <a:cubicBezTo>
                    <a:pt x="20618" y="4099"/>
                    <a:pt x="21600" y="7354"/>
                    <a:pt x="20291" y="10091"/>
                  </a:cubicBezTo>
                  <a:cubicBezTo>
                    <a:pt x="18982" y="12828"/>
                    <a:pt x="15382" y="15047"/>
                    <a:pt x="11618" y="16231"/>
                  </a:cubicBezTo>
                  <a:cubicBezTo>
                    <a:pt x="7855" y="17414"/>
                    <a:pt x="3927" y="17562"/>
                    <a:pt x="0" y="17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8294381" y="6438668"/>
              <a:ext cx="155177" cy="147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177" fill="norm" stroke="1" extrusionOk="0">
                  <a:moveTo>
                    <a:pt x="5226" y="1309"/>
                  </a:moveTo>
                  <a:cubicBezTo>
                    <a:pt x="6968" y="577"/>
                    <a:pt x="8710" y="-155"/>
                    <a:pt x="10277" y="28"/>
                  </a:cubicBezTo>
                  <a:cubicBezTo>
                    <a:pt x="11845" y="211"/>
                    <a:pt x="13239" y="1309"/>
                    <a:pt x="13239" y="3140"/>
                  </a:cubicBezTo>
                  <a:cubicBezTo>
                    <a:pt x="13239" y="4970"/>
                    <a:pt x="11845" y="7533"/>
                    <a:pt x="12019" y="8814"/>
                  </a:cubicBezTo>
                  <a:cubicBezTo>
                    <a:pt x="12194" y="10096"/>
                    <a:pt x="13936" y="10096"/>
                    <a:pt x="15677" y="10462"/>
                  </a:cubicBezTo>
                  <a:cubicBezTo>
                    <a:pt x="17419" y="10828"/>
                    <a:pt x="19161" y="11560"/>
                    <a:pt x="20206" y="12842"/>
                  </a:cubicBezTo>
                  <a:cubicBezTo>
                    <a:pt x="21252" y="14123"/>
                    <a:pt x="21600" y="15953"/>
                    <a:pt x="20381" y="17601"/>
                  </a:cubicBezTo>
                  <a:cubicBezTo>
                    <a:pt x="19161" y="19248"/>
                    <a:pt x="16374" y="20713"/>
                    <a:pt x="12716" y="21079"/>
                  </a:cubicBezTo>
                  <a:cubicBezTo>
                    <a:pt x="9058" y="21445"/>
                    <a:pt x="4529" y="20713"/>
                    <a:pt x="0" y="19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7636702" y="7301387"/>
              <a:ext cx="237370" cy="46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5" h="20605" fill="norm" stroke="1" extrusionOk="0">
                  <a:moveTo>
                    <a:pt x="3785" y="15916"/>
                  </a:moveTo>
                  <a:cubicBezTo>
                    <a:pt x="6622" y="12505"/>
                    <a:pt x="9458" y="9095"/>
                    <a:pt x="11858" y="6821"/>
                  </a:cubicBezTo>
                  <a:cubicBezTo>
                    <a:pt x="14258" y="4547"/>
                    <a:pt x="16222" y="3410"/>
                    <a:pt x="17749" y="2274"/>
                  </a:cubicBezTo>
                  <a:cubicBezTo>
                    <a:pt x="19276" y="1137"/>
                    <a:pt x="20367" y="0"/>
                    <a:pt x="20258" y="0"/>
                  </a:cubicBezTo>
                  <a:cubicBezTo>
                    <a:pt x="20149" y="0"/>
                    <a:pt x="18840" y="1137"/>
                    <a:pt x="14258" y="5116"/>
                  </a:cubicBezTo>
                  <a:cubicBezTo>
                    <a:pt x="9676" y="9095"/>
                    <a:pt x="1822" y="15916"/>
                    <a:pt x="294" y="18758"/>
                  </a:cubicBezTo>
                  <a:cubicBezTo>
                    <a:pt x="-1233" y="21600"/>
                    <a:pt x="3567" y="20463"/>
                    <a:pt x="6076" y="19895"/>
                  </a:cubicBezTo>
                  <a:cubicBezTo>
                    <a:pt x="8585" y="19326"/>
                    <a:pt x="8803" y="19326"/>
                    <a:pt x="8258" y="18189"/>
                  </a:cubicBezTo>
                  <a:cubicBezTo>
                    <a:pt x="7712" y="17053"/>
                    <a:pt x="6403" y="14779"/>
                    <a:pt x="6403" y="12505"/>
                  </a:cubicBezTo>
                  <a:cubicBezTo>
                    <a:pt x="6403" y="10231"/>
                    <a:pt x="7712" y="7958"/>
                    <a:pt x="9349" y="7389"/>
                  </a:cubicBezTo>
                  <a:cubicBezTo>
                    <a:pt x="10985" y="6821"/>
                    <a:pt x="12949" y="7958"/>
                    <a:pt x="14912" y="9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8177901" y="7285585"/>
              <a:ext cx="97095" cy="38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6" h="21483" fill="norm" stroke="1" extrusionOk="0">
                  <a:moveTo>
                    <a:pt x="5172" y="7178"/>
                  </a:moveTo>
                  <a:cubicBezTo>
                    <a:pt x="4632" y="11470"/>
                    <a:pt x="4092" y="15761"/>
                    <a:pt x="3822" y="18264"/>
                  </a:cubicBezTo>
                  <a:cubicBezTo>
                    <a:pt x="3552" y="20768"/>
                    <a:pt x="3552" y="21483"/>
                    <a:pt x="3282" y="21483"/>
                  </a:cubicBezTo>
                  <a:cubicBezTo>
                    <a:pt x="3012" y="21483"/>
                    <a:pt x="2472" y="20768"/>
                    <a:pt x="1662" y="18336"/>
                  </a:cubicBezTo>
                  <a:cubicBezTo>
                    <a:pt x="852" y="15904"/>
                    <a:pt x="-228" y="11756"/>
                    <a:pt x="42" y="8537"/>
                  </a:cubicBezTo>
                  <a:cubicBezTo>
                    <a:pt x="312" y="5319"/>
                    <a:pt x="1932" y="3030"/>
                    <a:pt x="3822" y="1671"/>
                  </a:cubicBezTo>
                  <a:cubicBezTo>
                    <a:pt x="5712" y="312"/>
                    <a:pt x="7872" y="-117"/>
                    <a:pt x="11112" y="26"/>
                  </a:cubicBezTo>
                  <a:cubicBezTo>
                    <a:pt x="14352" y="169"/>
                    <a:pt x="18672" y="884"/>
                    <a:pt x="20022" y="2100"/>
                  </a:cubicBezTo>
                  <a:cubicBezTo>
                    <a:pt x="21372" y="3316"/>
                    <a:pt x="19752" y="5033"/>
                    <a:pt x="17592" y="6034"/>
                  </a:cubicBezTo>
                  <a:cubicBezTo>
                    <a:pt x="15432" y="7035"/>
                    <a:pt x="12732" y="7321"/>
                    <a:pt x="10032" y="7464"/>
                  </a:cubicBezTo>
                  <a:cubicBezTo>
                    <a:pt x="7332" y="7608"/>
                    <a:pt x="4632" y="7608"/>
                    <a:pt x="3552" y="7464"/>
                  </a:cubicBezTo>
                  <a:cubicBezTo>
                    <a:pt x="2472" y="7321"/>
                    <a:pt x="3012" y="7035"/>
                    <a:pt x="3552" y="6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8318980" y="7318598"/>
              <a:ext cx="99364" cy="8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0493" fill="norm" stroke="1" extrusionOk="0">
                  <a:moveTo>
                    <a:pt x="15476" y="739"/>
                  </a:moveTo>
                  <a:cubicBezTo>
                    <a:pt x="12842" y="155"/>
                    <a:pt x="10208" y="-429"/>
                    <a:pt x="7573" y="447"/>
                  </a:cubicBezTo>
                  <a:cubicBezTo>
                    <a:pt x="4939" y="1322"/>
                    <a:pt x="2305" y="3658"/>
                    <a:pt x="988" y="7160"/>
                  </a:cubicBezTo>
                  <a:cubicBezTo>
                    <a:pt x="-329" y="10663"/>
                    <a:pt x="-329" y="15333"/>
                    <a:pt x="988" y="17960"/>
                  </a:cubicBezTo>
                  <a:cubicBezTo>
                    <a:pt x="2305" y="20587"/>
                    <a:pt x="4939" y="21171"/>
                    <a:pt x="8364" y="19712"/>
                  </a:cubicBezTo>
                  <a:cubicBezTo>
                    <a:pt x="11788" y="18252"/>
                    <a:pt x="16003" y="14749"/>
                    <a:pt x="18373" y="11247"/>
                  </a:cubicBezTo>
                  <a:cubicBezTo>
                    <a:pt x="20744" y="7744"/>
                    <a:pt x="21271" y="4241"/>
                    <a:pt x="19164" y="2198"/>
                  </a:cubicBezTo>
                  <a:cubicBezTo>
                    <a:pt x="17056" y="155"/>
                    <a:pt x="12315" y="-429"/>
                    <a:pt x="9944" y="739"/>
                  </a:cubicBezTo>
                  <a:cubicBezTo>
                    <a:pt x="7573" y="1906"/>
                    <a:pt x="7573" y="4825"/>
                    <a:pt x="7573" y="7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8470718" y="7279555"/>
              <a:ext cx="78140" cy="142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810" fill="norm" stroke="1" extrusionOk="0">
                  <a:moveTo>
                    <a:pt x="10452" y="3927"/>
                  </a:moveTo>
                  <a:cubicBezTo>
                    <a:pt x="9755" y="2065"/>
                    <a:pt x="9058" y="202"/>
                    <a:pt x="6619" y="16"/>
                  </a:cubicBezTo>
                  <a:cubicBezTo>
                    <a:pt x="4181" y="-170"/>
                    <a:pt x="0" y="1320"/>
                    <a:pt x="0" y="2809"/>
                  </a:cubicBezTo>
                  <a:cubicBezTo>
                    <a:pt x="0" y="4299"/>
                    <a:pt x="4181" y="5789"/>
                    <a:pt x="7665" y="7092"/>
                  </a:cubicBezTo>
                  <a:cubicBezTo>
                    <a:pt x="11148" y="8396"/>
                    <a:pt x="13936" y="9513"/>
                    <a:pt x="16374" y="10816"/>
                  </a:cubicBezTo>
                  <a:cubicBezTo>
                    <a:pt x="18813" y="12120"/>
                    <a:pt x="20903" y="13609"/>
                    <a:pt x="21252" y="15285"/>
                  </a:cubicBezTo>
                  <a:cubicBezTo>
                    <a:pt x="21600" y="16961"/>
                    <a:pt x="20207" y="18823"/>
                    <a:pt x="17071" y="19940"/>
                  </a:cubicBezTo>
                  <a:cubicBezTo>
                    <a:pt x="13936" y="21058"/>
                    <a:pt x="9058" y="21430"/>
                    <a:pt x="5923" y="19009"/>
                  </a:cubicBezTo>
                  <a:cubicBezTo>
                    <a:pt x="2787" y="16589"/>
                    <a:pt x="1394" y="11375"/>
                    <a:pt x="0" y="6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8589251" y="7107160"/>
              <a:ext cx="65473" cy="27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510" fill="norm" stroke="1" extrusionOk="0">
                  <a:moveTo>
                    <a:pt x="11314" y="0"/>
                  </a:moveTo>
                  <a:cubicBezTo>
                    <a:pt x="8821" y="3142"/>
                    <a:pt x="6329" y="6284"/>
                    <a:pt x="4252" y="9131"/>
                  </a:cubicBezTo>
                  <a:cubicBezTo>
                    <a:pt x="2175" y="11978"/>
                    <a:pt x="514" y="14531"/>
                    <a:pt x="98" y="16298"/>
                  </a:cubicBezTo>
                  <a:cubicBezTo>
                    <a:pt x="-317" y="18065"/>
                    <a:pt x="514" y="19047"/>
                    <a:pt x="3837" y="19931"/>
                  </a:cubicBezTo>
                  <a:cubicBezTo>
                    <a:pt x="7160" y="20815"/>
                    <a:pt x="12975" y="21600"/>
                    <a:pt x="16298" y="21502"/>
                  </a:cubicBezTo>
                  <a:cubicBezTo>
                    <a:pt x="19621" y="21404"/>
                    <a:pt x="20452" y="20422"/>
                    <a:pt x="21283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8570388" y="7183828"/>
              <a:ext cx="352675" cy="163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225"/>
                  </a:moveTo>
                  <a:cubicBezTo>
                    <a:pt x="626" y="17212"/>
                    <a:pt x="1252" y="16200"/>
                    <a:pt x="2426" y="15694"/>
                  </a:cubicBezTo>
                  <a:cubicBezTo>
                    <a:pt x="3600" y="15188"/>
                    <a:pt x="5322" y="15188"/>
                    <a:pt x="6730" y="14513"/>
                  </a:cubicBezTo>
                  <a:cubicBezTo>
                    <a:pt x="8139" y="13837"/>
                    <a:pt x="9235" y="12487"/>
                    <a:pt x="9391" y="11475"/>
                  </a:cubicBezTo>
                  <a:cubicBezTo>
                    <a:pt x="9548" y="10462"/>
                    <a:pt x="8765" y="9788"/>
                    <a:pt x="7904" y="9619"/>
                  </a:cubicBezTo>
                  <a:cubicBezTo>
                    <a:pt x="7043" y="9450"/>
                    <a:pt x="6104" y="9788"/>
                    <a:pt x="5557" y="10800"/>
                  </a:cubicBezTo>
                  <a:cubicBezTo>
                    <a:pt x="5009" y="11813"/>
                    <a:pt x="4852" y="13500"/>
                    <a:pt x="4852" y="15188"/>
                  </a:cubicBezTo>
                  <a:cubicBezTo>
                    <a:pt x="4852" y="16875"/>
                    <a:pt x="5009" y="18562"/>
                    <a:pt x="5557" y="19744"/>
                  </a:cubicBezTo>
                  <a:cubicBezTo>
                    <a:pt x="6104" y="20925"/>
                    <a:pt x="7043" y="21600"/>
                    <a:pt x="8374" y="21262"/>
                  </a:cubicBezTo>
                  <a:cubicBezTo>
                    <a:pt x="9704" y="20925"/>
                    <a:pt x="11426" y="19575"/>
                    <a:pt x="12287" y="18056"/>
                  </a:cubicBezTo>
                  <a:cubicBezTo>
                    <a:pt x="13148" y="16537"/>
                    <a:pt x="13148" y="14850"/>
                    <a:pt x="13226" y="13162"/>
                  </a:cubicBezTo>
                  <a:cubicBezTo>
                    <a:pt x="13304" y="11475"/>
                    <a:pt x="13461" y="9788"/>
                    <a:pt x="13930" y="8944"/>
                  </a:cubicBezTo>
                  <a:cubicBezTo>
                    <a:pt x="14400" y="8100"/>
                    <a:pt x="15183" y="8100"/>
                    <a:pt x="15730" y="8944"/>
                  </a:cubicBezTo>
                  <a:cubicBezTo>
                    <a:pt x="16278" y="9788"/>
                    <a:pt x="16591" y="11475"/>
                    <a:pt x="16826" y="13162"/>
                  </a:cubicBezTo>
                  <a:cubicBezTo>
                    <a:pt x="17061" y="14850"/>
                    <a:pt x="17217" y="16537"/>
                    <a:pt x="17217" y="18225"/>
                  </a:cubicBezTo>
                  <a:cubicBezTo>
                    <a:pt x="17217" y="19912"/>
                    <a:pt x="17061" y="21600"/>
                    <a:pt x="16826" y="21600"/>
                  </a:cubicBezTo>
                  <a:cubicBezTo>
                    <a:pt x="16591" y="21600"/>
                    <a:pt x="16278" y="19912"/>
                    <a:pt x="16357" y="17381"/>
                  </a:cubicBezTo>
                  <a:cubicBezTo>
                    <a:pt x="16435" y="14850"/>
                    <a:pt x="16904" y="11475"/>
                    <a:pt x="17374" y="9113"/>
                  </a:cubicBezTo>
                  <a:cubicBezTo>
                    <a:pt x="17843" y="6750"/>
                    <a:pt x="18313" y="5400"/>
                    <a:pt x="18861" y="5231"/>
                  </a:cubicBezTo>
                  <a:cubicBezTo>
                    <a:pt x="19409" y="5063"/>
                    <a:pt x="20035" y="6075"/>
                    <a:pt x="20426" y="7425"/>
                  </a:cubicBezTo>
                  <a:cubicBezTo>
                    <a:pt x="20817" y="8775"/>
                    <a:pt x="20974" y="10462"/>
                    <a:pt x="21052" y="12319"/>
                  </a:cubicBezTo>
                  <a:cubicBezTo>
                    <a:pt x="21130" y="14175"/>
                    <a:pt x="21130" y="16200"/>
                    <a:pt x="20974" y="16369"/>
                  </a:cubicBezTo>
                  <a:cubicBezTo>
                    <a:pt x="20817" y="16537"/>
                    <a:pt x="20504" y="14850"/>
                    <a:pt x="20348" y="12319"/>
                  </a:cubicBezTo>
                  <a:cubicBezTo>
                    <a:pt x="20191" y="9788"/>
                    <a:pt x="20191" y="6413"/>
                    <a:pt x="20426" y="4219"/>
                  </a:cubicBezTo>
                  <a:cubicBezTo>
                    <a:pt x="20661" y="2025"/>
                    <a:pt x="21130" y="10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8921078" y="7160828"/>
              <a:ext cx="224324" cy="179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08" fill="norm" stroke="1" extrusionOk="0">
                  <a:moveTo>
                    <a:pt x="8197" y="7301"/>
                  </a:moveTo>
                  <a:cubicBezTo>
                    <a:pt x="6984" y="7606"/>
                    <a:pt x="5770" y="7910"/>
                    <a:pt x="4436" y="9279"/>
                  </a:cubicBezTo>
                  <a:cubicBezTo>
                    <a:pt x="3101" y="10648"/>
                    <a:pt x="1645" y="13082"/>
                    <a:pt x="795" y="15211"/>
                  </a:cubicBezTo>
                  <a:cubicBezTo>
                    <a:pt x="-54" y="17341"/>
                    <a:pt x="-297" y="19166"/>
                    <a:pt x="431" y="20231"/>
                  </a:cubicBezTo>
                  <a:cubicBezTo>
                    <a:pt x="1159" y="21296"/>
                    <a:pt x="2858" y="21600"/>
                    <a:pt x="4193" y="21296"/>
                  </a:cubicBezTo>
                  <a:cubicBezTo>
                    <a:pt x="5528" y="20992"/>
                    <a:pt x="6498" y="20079"/>
                    <a:pt x="7227" y="18862"/>
                  </a:cubicBezTo>
                  <a:cubicBezTo>
                    <a:pt x="7955" y="17645"/>
                    <a:pt x="8440" y="16124"/>
                    <a:pt x="8319" y="14755"/>
                  </a:cubicBezTo>
                  <a:cubicBezTo>
                    <a:pt x="8197" y="13386"/>
                    <a:pt x="7469" y="12169"/>
                    <a:pt x="6620" y="10648"/>
                  </a:cubicBezTo>
                  <a:cubicBezTo>
                    <a:pt x="5770" y="9127"/>
                    <a:pt x="4800" y="7301"/>
                    <a:pt x="4921" y="6237"/>
                  </a:cubicBezTo>
                  <a:cubicBezTo>
                    <a:pt x="5042" y="5172"/>
                    <a:pt x="6256" y="4868"/>
                    <a:pt x="7469" y="4715"/>
                  </a:cubicBezTo>
                  <a:cubicBezTo>
                    <a:pt x="8683" y="4563"/>
                    <a:pt x="9896" y="4563"/>
                    <a:pt x="11352" y="5932"/>
                  </a:cubicBezTo>
                  <a:cubicBezTo>
                    <a:pt x="12809" y="7301"/>
                    <a:pt x="14507" y="10039"/>
                    <a:pt x="15478" y="12169"/>
                  </a:cubicBezTo>
                  <a:cubicBezTo>
                    <a:pt x="16449" y="14299"/>
                    <a:pt x="16692" y="15820"/>
                    <a:pt x="16449" y="17493"/>
                  </a:cubicBezTo>
                  <a:cubicBezTo>
                    <a:pt x="16206" y="19166"/>
                    <a:pt x="15478" y="20992"/>
                    <a:pt x="14993" y="21144"/>
                  </a:cubicBezTo>
                  <a:cubicBezTo>
                    <a:pt x="14507" y="21296"/>
                    <a:pt x="14265" y="19775"/>
                    <a:pt x="14750" y="16428"/>
                  </a:cubicBezTo>
                  <a:cubicBezTo>
                    <a:pt x="15236" y="13082"/>
                    <a:pt x="16449" y="7910"/>
                    <a:pt x="17663" y="4868"/>
                  </a:cubicBezTo>
                  <a:cubicBezTo>
                    <a:pt x="18876" y="1825"/>
                    <a:pt x="20090" y="913"/>
                    <a:pt x="213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9219786" y="7145494"/>
              <a:ext cx="239956" cy="20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301" fill="norm" stroke="1" extrusionOk="0">
                  <a:moveTo>
                    <a:pt x="19302" y="0"/>
                  </a:moveTo>
                  <a:cubicBezTo>
                    <a:pt x="18847" y="2602"/>
                    <a:pt x="18392" y="5205"/>
                    <a:pt x="16687" y="8328"/>
                  </a:cubicBezTo>
                  <a:cubicBezTo>
                    <a:pt x="14982" y="11451"/>
                    <a:pt x="12026" y="15094"/>
                    <a:pt x="9411" y="16786"/>
                  </a:cubicBezTo>
                  <a:cubicBezTo>
                    <a:pt x="6796" y="18477"/>
                    <a:pt x="4523" y="18217"/>
                    <a:pt x="3045" y="17566"/>
                  </a:cubicBezTo>
                  <a:cubicBezTo>
                    <a:pt x="1567" y="16916"/>
                    <a:pt x="885" y="15875"/>
                    <a:pt x="430" y="14704"/>
                  </a:cubicBezTo>
                  <a:cubicBezTo>
                    <a:pt x="-25" y="13533"/>
                    <a:pt x="-252" y="12231"/>
                    <a:pt x="430" y="11451"/>
                  </a:cubicBezTo>
                  <a:cubicBezTo>
                    <a:pt x="1112" y="10670"/>
                    <a:pt x="2704" y="10410"/>
                    <a:pt x="4636" y="10930"/>
                  </a:cubicBezTo>
                  <a:cubicBezTo>
                    <a:pt x="6569" y="11451"/>
                    <a:pt x="8843" y="12752"/>
                    <a:pt x="10889" y="14704"/>
                  </a:cubicBezTo>
                  <a:cubicBezTo>
                    <a:pt x="12935" y="16655"/>
                    <a:pt x="14754" y="19258"/>
                    <a:pt x="16460" y="20429"/>
                  </a:cubicBezTo>
                  <a:cubicBezTo>
                    <a:pt x="18165" y="21600"/>
                    <a:pt x="19756" y="21340"/>
                    <a:pt x="21348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8026042" y="7739893"/>
              <a:ext cx="69003" cy="300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21600" y="3495"/>
                  </a:moveTo>
                  <a:cubicBezTo>
                    <a:pt x="21600" y="2595"/>
                    <a:pt x="21600" y="1695"/>
                    <a:pt x="18800" y="975"/>
                  </a:cubicBezTo>
                  <a:cubicBezTo>
                    <a:pt x="16000" y="255"/>
                    <a:pt x="10400" y="-285"/>
                    <a:pt x="6800" y="165"/>
                  </a:cubicBezTo>
                  <a:cubicBezTo>
                    <a:pt x="3200" y="615"/>
                    <a:pt x="1600" y="2055"/>
                    <a:pt x="2400" y="4845"/>
                  </a:cubicBezTo>
                  <a:cubicBezTo>
                    <a:pt x="3200" y="7635"/>
                    <a:pt x="6400" y="11775"/>
                    <a:pt x="8400" y="14385"/>
                  </a:cubicBezTo>
                  <a:cubicBezTo>
                    <a:pt x="10400" y="16995"/>
                    <a:pt x="11200" y="18075"/>
                    <a:pt x="11200" y="19065"/>
                  </a:cubicBezTo>
                  <a:cubicBezTo>
                    <a:pt x="11200" y="20055"/>
                    <a:pt x="10400" y="20955"/>
                    <a:pt x="8400" y="21135"/>
                  </a:cubicBezTo>
                  <a:cubicBezTo>
                    <a:pt x="6400" y="21315"/>
                    <a:pt x="3200" y="20775"/>
                    <a:pt x="0" y="20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7972374" y="7904511"/>
              <a:ext cx="13033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8125089" y="7804842"/>
              <a:ext cx="123292" cy="19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476" fill="norm" stroke="1" extrusionOk="0">
                  <a:moveTo>
                    <a:pt x="10687" y="0"/>
                  </a:moveTo>
                  <a:cubicBezTo>
                    <a:pt x="8483" y="277"/>
                    <a:pt x="6279" y="554"/>
                    <a:pt x="4296" y="2215"/>
                  </a:cubicBezTo>
                  <a:cubicBezTo>
                    <a:pt x="2312" y="3877"/>
                    <a:pt x="549" y="6923"/>
                    <a:pt x="108" y="10108"/>
                  </a:cubicBezTo>
                  <a:cubicBezTo>
                    <a:pt x="-333" y="13292"/>
                    <a:pt x="549" y="16615"/>
                    <a:pt x="3414" y="18692"/>
                  </a:cubicBezTo>
                  <a:cubicBezTo>
                    <a:pt x="6279" y="20769"/>
                    <a:pt x="11128" y="21600"/>
                    <a:pt x="14434" y="21462"/>
                  </a:cubicBezTo>
                  <a:cubicBezTo>
                    <a:pt x="17740" y="21323"/>
                    <a:pt x="19504" y="20215"/>
                    <a:pt x="21267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8245868" y="7757548"/>
              <a:ext cx="121457" cy="223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237" fill="norm" stroke="1" extrusionOk="0">
                  <a:moveTo>
                    <a:pt x="1756" y="7403"/>
                  </a:moveTo>
                  <a:cubicBezTo>
                    <a:pt x="2638" y="12985"/>
                    <a:pt x="3519" y="18567"/>
                    <a:pt x="3299" y="18325"/>
                  </a:cubicBezTo>
                  <a:cubicBezTo>
                    <a:pt x="3079" y="18082"/>
                    <a:pt x="1756" y="12015"/>
                    <a:pt x="874" y="8010"/>
                  </a:cubicBezTo>
                  <a:cubicBezTo>
                    <a:pt x="-7" y="4006"/>
                    <a:pt x="-448" y="2064"/>
                    <a:pt x="654" y="972"/>
                  </a:cubicBezTo>
                  <a:cubicBezTo>
                    <a:pt x="1756" y="-120"/>
                    <a:pt x="4401" y="-363"/>
                    <a:pt x="7487" y="608"/>
                  </a:cubicBezTo>
                  <a:cubicBezTo>
                    <a:pt x="10572" y="1579"/>
                    <a:pt x="14099" y="3763"/>
                    <a:pt x="16744" y="6190"/>
                  </a:cubicBezTo>
                  <a:cubicBezTo>
                    <a:pt x="19389" y="8617"/>
                    <a:pt x="21152" y="11286"/>
                    <a:pt x="20932" y="13713"/>
                  </a:cubicBezTo>
                  <a:cubicBezTo>
                    <a:pt x="20711" y="16140"/>
                    <a:pt x="18507" y="18325"/>
                    <a:pt x="15421" y="19538"/>
                  </a:cubicBezTo>
                  <a:cubicBezTo>
                    <a:pt x="12336" y="20752"/>
                    <a:pt x="8368" y="20994"/>
                    <a:pt x="7487" y="21116"/>
                  </a:cubicBezTo>
                  <a:cubicBezTo>
                    <a:pt x="6605" y="21237"/>
                    <a:pt x="8809" y="21237"/>
                    <a:pt x="11013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8386383" y="7912178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8424718" y="7735841"/>
              <a:ext cx="114151" cy="16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150" fill="norm" stroke="1" extrusionOk="0">
                  <a:moveTo>
                    <a:pt x="0" y="0"/>
                  </a:moveTo>
                  <a:cubicBezTo>
                    <a:pt x="470" y="4836"/>
                    <a:pt x="939" y="9672"/>
                    <a:pt x="1878" y="13057"/>
                  </a:cubicBezTo>
                  <a:cubicBezTo>
                    <a:pt x="2817" y="16442"/>
                    <a:pt x="4226" y="18376"/>
                    <a:pt x="6104" y="19666"/>
                  </a:cubicBezTo>
                  <a:cubicBezTo>
                    <a:pt x="7983" y="20955"/>
                    <a:pt x="10330" y="21600"/>
                    <a:pt x="13148" y="20794"/>
                  </a:cubicBezTo>
                  <a:cubicBezTo>
                    <a:pt x="15965" y="19988"/>
                    <a:pt x="19252" y="17731"/>
                    <a:pt x="20426" y="14507"/>
                  </a:cubicBezTo>
                  <a:cubicBezTo>
                    <a:pt x="21600" y="11284"/>
                    <a:pt x="20661" y="7093"/>
                    <a:pt x="19722" y="2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8616389" y="7695268"/>
              <a:ext cx="62027" cy="201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3" h="21296" fill="norm" stroke="1" extrusionOk="0">
                  <a:moveTo>
                    <a:pt x="0" y="5096"/>
                  </a:moveTo>
                  <a:cubicBezTo>
                    <a:pt x="0" y="7796"/>
                    <a:pt x="0" y="10496"/>
                    <a:pt x="415" y="12926"/>
                  </a:cubicBezTo>
                  <a:cubicBezTo>
                    <a:pt x="831" y="15356"/>
                    <a:pt x="1662" y="17516"/>
                    <a:pt x="2077" y="17381"/>
                  </a:cubicBezTo>
                  <a:cubicBezTo>
                    <a:pt x="2492" y="17246"/>
                    <a:pt x="2492" y="14816"/>
                    <a:pt x="2492" y="12116"/>
                  </a:cubicBezTo>
                  <a:cubicBezTo>
                    <a:pt x="2492" y="9416"/>
                    <a:pt x="2492" y="6446"/>
                    <a:pt x="2492" y="4286"/>
                  </a:cubicBezTo>
                  <a:cubicBezTo>
                    <a:pt x="2492" y="2126"/>
                    <a:pt x="2492" y="776"/>
                    <a:pt x="4569" y="236"/>
                  </a:cubicBezTo>
                  <a:cubicBezTo>
                    <a:pt x="6646" y="-304"/>
                    <a:pt x="10800" y="-34"/>
                    <a:pt x="14538" y="2261"/>
                  </a:cubicBezTo>
                  <a:cubicBezTo>
                    <a:pt x="18277" y="4556"/>
                    <a:pt x="21600" y="8876"/>
                    <a:pt x="19523" y="12386"/>
                  </a:cubicBezTo>
                  <a:cubicBezTo>
                    <a:pt x="17446" y="15896"/>
                    <a:pt x="9969" y="18596"/>
                    <a:pt x="2492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8693057" y="7835510"/>
              <a:ext cx="107337" cy="83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6943" y="1636"/>
                  </a:cubicBezTo>
                  <a:cubicBezTo>
                    <a:pt x="8743" y="3273"/>
                    <a:pt x="9771" y="6545"/>
                    <a:pt x="9000" y="10145"/>
                  </a:cubicBezTo>
                  <a:cubicBezTo>
                    <a:pt x="8229" y="13745"/>
                    <a:pt x="5657" y="17673"/>
                    <a:pt x="5657" y="19636"/>
                  </a:cubicBezTo>
                  <a:cubicBezTo>
                    <a:pt x="5657" y="21600"/>
                    <a:pt x="8229" y="21600"/>
                    <a:pt x="11314" y="20618"/>
                  </a:cubicBezTo>
                  <a:cubicBezTo>
                    <a:pt x="14400" y="19636"/>
                    <a:pt x="18000" y="17673"/>
                    <a:pt x="21600" y="15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8831060" y="7712840"/>
              <a:ext cx="98246" cy="13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85" fill="norm" stroke="1" extrusionOk="0">
                  <a:moveTo>
                    <a:pt x="0" y="1200"/>
                  </a:moveTo>
                  <a:cubicBezTo>
                    <a:pt x="0" y="5200"/>
                    <a:pt x="0" y="9200"/>
                    <a:pt x="831" y="12600"/>
                  </a:cubicBezTo>
                  <a:cubicBezTo>
                    <a:pt x="1662" y="16000"/>
                    <a:pt x="3323" y="18800"/>
                    <a:pt x="5538" y="20200"/>
                  </a:cubicBezTo>
                  <a:cubicBezTo>
                    <a:pt x="7754" y="21600"/>
                    <a:pt x="10523" y="21600"/>
                    <a:pt x="13292" y="19600"/>
                  </a:cubicBezTo>
                  <a:cubicBezTo>
                    <a:pt x="16062" y="17600"/>
                    <a:pt x="18831" y="13600"/>
                    <a:pt x="20215" y="10600"/>
                  </a:cubicBezTo>
                  <a:cubicBezTo>
                    <a:pt x="21600" y="7600"/>
                    <a:pt x="21600" y="5600"/>
                    <a:pt x="20492" y="4000"/>
                  </a:cubicBezTo>
                  <a:cubicBezTo>
                    <a:pt x="19385" y="2400"/>
                    <a:pt x="17169" y="1200"/>
                    <a:pt x="1495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8969063" y="7671951"/>
              <a:ext cx="72082" cy="15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600" fill="norm" stroke="1" extrusionOk="0">
                  <a:moveTo>
                    <a:pt x="0" y="4603"/>
                  </a:moveTo>
                  <a:cubicBezTo>
                    <a:pt x="0" y="8144"/>
                    <a:pt x="0" y="11685"/>
                    <a:pt x="372" y="14518"/>
                  </a:cubicBezTo>
                  <a:cubicBezTo>
                    <a:pt x="745" y="17351"/>
                    <a:pt x="1490" y="19475"/>
                    <a:pt x="1490" y="19652"/>
                  </a:cubicBezTo>
                  <a:cubicBezTo>
                    <a:pt x="1490" y="19830"/>
                    <a:pt x="745" y="18059"/>
                    <a:pt x="372" y="15049"/>
                  </a:cubicBezTo>
                  <a:cubicBezTo>
                    <a:pt x="0" y="12039"/>
                    <a:pt x="0" y="7790"/>
                    <a:pt x="1117" y="4780"/>
                  </a:cubicBezTo>
                  <a:cubicBezTo>
                    <a:pt x="2234" y="1770"/>
                    <a:pt x="4469" y="0"/>
                    <a:pt x="6331" y="0"/>
                  </a:cubicBezTo>
                  <a:cubicBezTo>
                    <a:pt x="8193" y="0"/>
                    <a:pt x="9683" y="1770"/>
                    <a:pt x="10428" y="3541"/>
                  </a:cubicBezTo>
                  <a:cubicBezTo>
                    <a:pt x="11172" y="5311"/>
                    <a:pt x="11172" y="7082"/>
                    <a:pt x="12662" y="8498"/>
                  </a:cubicBezTo>
                  <a:cubicBezTo>
                    <a:pt x="14152" y="9915"/>
                    <a:pt x="17131" y="10977"/>
                    <a:pt x="18993" y="12393"/>
                  </a:cubicBezTo>
                  <a:cubicBezTo>
                    <a:pt x="20855" y="13810"/>
                    <a:pt x="21600" y="15580"/>
                    <a:pt x="20483" y="16997"/>
                  </a:cubicBezTo>
                  <a:cubicBezTo>
                    <a:pt x="19366" y="18413"/>
                    <a:pt x="16386" y="19475"/>
                    <a:pt x="13035" y="20007"/>
                  </a:cubicBezTo>
                  <a:cubicBezTo>
                    <a:pt x="9683" y="20538"/>
                    <a:pt x="5959" y="20538"/>
                    <a:pt x="4097" y="20715"/>
                  </a:cubicBezTo>
                  <a:cubicBezTo>
                    <a:pt x="2235" y="20892"/>
                    <a:pt x="2235" y="21246"/>
                    <a:pt x="22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9084066" y="7759451"/>
              <a:ext cx="105913" cy="110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97" fill="norm" stroke="1" extrusionOk="0">
                  <a:moveTo>
                    <a:pt x="0" y="1356"/>
                  </a:moveTo>
                  <a:cubicBezTo>
                    <a:pt x="2571" y="865"/>
                    <a:pt x="5143" y="374"/>
                    <a:pt x="7714" y="128"/>
                  </a:cubicBezTo>
                  <a:cubicBezTo>
                    <a:pt x="10286" y="-117"/>
                    <a:pt x="12857" y="-117"/>
                    <a:pt x="14143" y="1110"/>
                  </a:cubicBezTo>
                  <a:cubicBezTo>
                    <a:pt x="15429" y="2338"/>
                    <a:pt x="15429" y="4792"/>
                    <a:pt x="16457" y="6756"/>
                  </a:cubicBezTo>
                  <a:cubicBezTo>
                    <a:pt x="17486" y="8719"/>
                    <a:pt x="19543" y="10192"/>
                    <a:pt x="20571" y="12401"/>
                  </a:cubicBezTo>
                  <a:cubicBezTo>
                    <a:pt x="21600" y="14610"/>
                    <a:pt x="21600" y="17556"/>
                    <a:pt x="20314" y="19274"/>
                  </a:cubicBezTo>
                  <a:cubicBezTo>
                    <a:pt x="19029" y="20992"/>
                    <a:pt x="16457" y="21483"/>
                    <a:pt x="13629" y="21238"/>
                  </a:cubicBezTo>
                  <a:cubicBezTo>
                    <a:pt x="10800" y="20992"/>
                    <a:pt x="7714" y="20010"/>
                    <a:pt x="4629" y="19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9252736" y="7536502"/>
              <a:ext cx="69003" cy="4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00" y="2147"/>
                    <a:pt x="8000" y="4295"/>
                    <a:pt x="11600" y="7326"/>
                  </a:cubicBezTo>
                  <a:cubicBezTo>
                    <a:pt x="15200" y="10358"/>
                    <a:pt x="18400" y="14274"/>
                    <a:pt x="20000" y="16800"/>
                  </a:cubicBezTo>
                  <a:cubicBezTo>
                    <a:pt x="21600" y="19326"/>
                    <a:pt x="21600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9367739" y="7607938"/>
              <a:ext cx="119841" cy="274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319" fill="norm" stroke="1" extrusionOk="0">
                  <a:moveTo>
                    <a:pt x="2700" y="9323"/>
                  </a:moveTo>
                  <a:cubicBezTo>
                    <a:pt x="4500" y="12494"/>
                    <a:pt x="6300" y="15664"/>
                    <a:pt x="7200" y="17844"/>
                  </a:cubicBezTo>
                  <a:cubicBezTo>
                    <a:pt x="8100" y="20024"/>
                    <a:pt x="8100" y="21213"/>
                    <a:pt x="8325" y="21312"/>
                  </a:cubicBezTo>
                  <a:cubicBezTo>
                    <a:pt x="8550" y="21411"/>
                    <a:pt x="9000" y="20420"/>
                    <a:pt x="9000" y="17943"/>
                  </a:cubicBezTo>
                  <a:cubicBezTo>
                    <a:pt x="9000" y="15466"/>
                    <a:pt x="8550" y="11503"/>
                    <a:pt x="9000" y="8233"/>
                  </a:cubicBezTo>
                  <a:cubicBezTo>
                    <a:pt x="9450" y="4963"/>
                    <a:pt x="10800" y="2387"/>
                    <a:pt x="12600" y="1099"/>
                  </a:cubicBezTo>
                  <a:cubicBezTo>
                    <a:pt x="14400" y="-189"/>
                    <a:pt x="16650" y="-189"/>
                    <a:pt x="18450" y="306"/>
                  </a:cubicBezTo>
                  <a:cubicBezTo>
                    <a:pt x="20250" y="802"/>
                    <a:pt x="21600" y="1793"/>
                    <a:pt x="20925" y="3675"/>
                  </a:cubicBezTo>
                  <a:cubicBezTo>
                    <a:pt x="20250" y="5558"/>
                    <a:pt x="17550" y="8332"/>
                    <a:pt x="15075" y="9719"/>
                  </a:cubicBezTo>
                  <a:cubicBezTo>
                    <a:pt x="12600" y="11106"/>
                    <a:pt x="10350" y="11106"/>
                    <a:pt x="7875" y="10512"/>
                  </a:cubicBezTo>
                  <a:cubicBezTo>
                    <a:pt x="5400" y="9917"/>
                    <a:pt x="2700" y="8728"/>
                    <a:pt x="0" y="7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444407" y="7505835"/>
              <a:ext cx="83134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0" y="0"/>
                  </a:moveTo>
                  <a:cubicBezTo>
                    <a:pt x="3927" y="0"/>
                    <a:pt x="7855" y="0"/>
                    <a:pt x="12109" y="2483"/>
                  </a:cubicBezTo>
                  <a:cubicBezTo>
                    <a:pt x="16364" y="4966"/>
                    <a:pt x="20945" y="9931"/>
                    <a:pt x="21273" y="13531"/>
                  </a:cubicBezTo>
                  <a:cubicBezTo>
                    <a:pt x="21600" y="17131"/>
                    <a:pt x="17673" y="19366"/>
                    <a:pt x="137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9605411" y="7689840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9678545" y="7448226"/>
              <a:ext cx="34203" cy="24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499" fill="norm" stroke="1" extrusionOk="0">
                  <a:moveTo>
                    <a:pt x="20648" y="1662"/>
                  </a:moveTo>
                  <a:cubicBezTo>
                    <a:pt x="14477" y="781"/>
                    <a:pt x="8305" y="-101"/>
                    <a:pt x="4448" y="9"/>
                  </a:cubicBezTo>
                  <a:cubicBezTo>
                    <a:pt x="591" y="119"/>
                    <a:pt x="-952" y="1221"/>
                    <a:pt x="591" y="3646"/>
                  </a:cubicBezTo>
                  <a:cubicBezTo>
                    <a:pt x="2134" y="6070"/>
                    <a:pt x="6762" y="9817"/>
                    <a:pt x="9076" y="13013"/>
                  </a:cubicBezTo>
                  <a:cubicBezTo>
                    <a:pt x="11391" y="16209"/>
                    <a:pt x="11391" y="18854"/>
                    <a:pt x="11391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9636079" y="7551836"/>
              <a:ext cx="99670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7600"/>
                    <a:pt x="2215" y="13600"/>
                    <a:pt x="5815" y="10000"/>
                  </a:cubicBezTo>
                  <a:cubicBezTo>
                    <a:pt x="9415" y="6400"/>
                    <a:pt x="15508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9726007" y="7467501"/>
              <a:ext cx="4807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6" h="21600" fill="norm" stroke="1" extrusionOk="0">
                  <a:moveTo>
                    <a:pt x="20316" y="0"/>
                  </a:moveTo>
                  <a:cubicBezTo>
                    <a:pt x="12756" y="2769"/>
                    <a:pt x="5196" y="5538"/>
                    <a:pt x="1956" y="8723"/>
                  </a:cubicBezTo>
                  <a:cubicBezTo>
                    <a:pt x="-1284" y="11908"/>
                    <a:pt x="-204" y="15508"/>
                    <a:pt x="3036" y="17723"/>
                  </a:cubicBezTo>
                  <a:cubicBezTo>
                    <a:pt x="6276" y="19938"/>
                    <a:pt x="11676" y="20769"/>
                    <a:pt x="170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9789415" y="7526493"/>
              <a:ext cx="67902" cy="25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185" fill="norm" stroke="1" extrusionOk="0">
                  <a:moveTo>
                    <a:pt x="4800" y="7818"/>
                  </a:moveTo>
                  <a:cubicBezTo>
                    <a:pt x="3200" y="11206"/>
                    <a:pt x="1600" y="14595"/>
                    <a:pt x="1200" y="17030"/>
                  </a:cubicBezTo>
                  <a:cubicBezTo>
                    <a:pt x="800" y="19465"/>
                    <a:pt x="1600" y="20947"/>
                    <a:pt x="2000" y="21159"/>
                  </a:cubicBezTo>
                  <a:cubicBezTo>
                    <a:pt x="2400" y="21371"/>
                    <a:pt x="2400" y="20312"/>
                    <a:pt x="2400" y="17136"/>
                  </a:cubicBezTo>
                  <a:cubicBezTo>
                    <a:pt x="2400" y="13959"/>
                    <a:pt x="2400" y="8665"/>
                    <a:pt x="2400" y="5489"/>
                  </a:cubicBezTo>
                  <a:cubicBezTo>
                    <a:pt x="2400" y="2312"/>
                    <a:pt x="2400" y="1253"/>
                    <a:pt x="4400" y="618"/>
                  </a:cubicBezTo>
                  <a:cubicBezTo>
                    <a:pt x="6400" y="-17"/>
                    <a:pt x="10400" y="-229"/>
                    <a:pt x="13600" y="300"/>
                  </a:cubicBezTo>
                  <a:cubicBezTo>
                    <a:pt x="16800" y="830"/>
                    <a:pt x="19200" y="2100"/>
                    <a:pt x="20400" y="3371"/>
                  </a:cubicBezTo>
                  <a:cubicBezTo>
                    <a:pt x="21600" y="4642"/>
                    <a:pt x="21600" y="5912"/>
                    <a:pt x="20000" y="6865"/>
                  </a:cubicBezTo>
                  <a:cubicBezTo>
                    <a:pt x="18400" y="7818"/>
                    <a:pt x="15200" y="8453"/>
                    <a:pt x="11600" y="8559"/>
                  </a:cubicBezTo>
                  <a:cubicBezTo>
                    <a:pt x="8000" y="8665"/>
                    <a:pt x="4000" y="8242"/>
                    <a:pt x="0" y="7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9858417" y="7413833"/>
              <a:ext cx="95517" cy="291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0" y="0"/>
                  </a:moveTo>
                  <a:cubicBezTo>
                    <a:pt x="7200" y="4168"/>
                    <a:pt x="14400" y="8337"/>
                    <a:pt x="18000" y="11084"/>
                  </a:cubicBezTo>
                  <a:cubicBezTo>
                    <a:pt x="21600" y="13832"/>
                    <a:pt x="21600" y="15158"/>
                    <a:pt x="18000" y="16674"/>
                  </a:cubicBezTo>
                  <a:cubicBezTo>
                    <a:pt x="14400" y="18189"/>
                    <a:pt x="7200" y="198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32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7773838" y="6870681"/>
              <a:ext cx="2344505" cy="1337441"/>
            </a:xfrm>
            <a:prstGeom prst="rect">
              <a:avLst/>
            </a:prstGeom>
            <a:effectLst/>
          </p:spPr>
        </p:pic>
      </p:grpSp>
      <p:grpSp>
        <p:nvGrpSpPr>
          <p:cNvPr id="2503" name="Drawing"/>
          <p:cNvGrpSpPr/>
          <p:nvPr/>
        </p:nvGrpSpPr>
        <p:grpSpPr>
          <a:xfrm>
            <a:off x="747" y="235931"/>
            <a:ext cx="10654723" cy="7446243"/>
            <a:chOff x="-9474" y="-31750"/>
            <a:chExt cx="10654721" cy="7446241"/>
          </a:xfrm>
        </p:grpSpPr>
        <p:pic>
          <p:nvPicPr>
            <p:cNvPr id="2324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18368" y="1966458"/>
              <a:ext cx="196917" cy="576497"/>
            </a:xfrm>
            <a:prstGeom prst="rect">
              <a:avLst/>
            </a:prstGeom>
            <a:effectLst/>
          </p:spPr>
        </p:pic>
        <p:pic>
          <p:nvPicPr>
            <p:cNvPr id="2326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518927" y="2015954"/>
              <a:ext cx="169677" cy="227175"/>
            </a:xfrm>
            <a:prstGeom prst="rect">
              <a:avLst/>
            </a:prstGeom>
            <a:effectLst/>
          </p:spPr>
        </p:pic>
        <p:pic>
          <p:nvPicPr>
            <p:cNvPr id="2328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692127" y="1971090"/>
              <a:ext cx="165112" cy="265179"/>
            </a:xfrm>
            <a:prstGeom prst="rect">
              <a:avLst/>
            </a:prstGeom>
            <a:effectLst/>
          </p:spPr>
        </p:pic>
        <p:pic>
          <p:nvPicPr>
            <p:cNvPr id="2330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886153" y="1831949"/>
              <a:ext cx="132064" cy="416130"/>
            </a:xfrm>
            <a:prstGeom prst="rect">
              <a:avLst/>
            </a:prstGeom>
            <a:effectLst/>
          </p:spPr>
        </p:pic>
        <p:pic>
          <p:nvPicPr>
            <p:cNvPr id="2332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878048" y="1992953"/>
              <a:ext cx="278172" cy="228447"/>
            </a:xfrm>
            <a:prstGeom prst="rect">
              <a:avLst/>
            </a:prstGeom>
            <a:effectLst/>
          </p:spPr>
        </p:pic>
        <p:pic>
          <p:nvPicPr>
            <p:cNvPr id="2334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08053" y="2000620"/>
              <a:ext cx="155503" cy="211514"/>
            </a:xfrm>
            <a:prstGeom prst="rect">
              <a:avLst/>
            </a:prstGeom>
            <a:effectLst/>
          </p:spPr>
        </p:pic>
        <p:pic>
          <p:nvPicPr>
            <p:cNvPr id="2336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261390" y="2008287"/>
              <a:ext cx="63501" cy="209171"/>
            </a:xfrm>
            <a:prstGeom prst="rect">
              <a:avLst/>
            </a:prstGeom>
            <a:effectLst/>
          </p:spPr>
        </p:pic>
        <p:pic>
          <p:nvPicPr>
            <p:cNvPr id="2338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261390" y="1960926"/>
              <a:ext cx="117169" cy="110862"/>
            </a:xfrm>
            <a:prstGeom prst="rect">
              <a:avLst/>
            </a:prstGeom>
            <a:effectLst/>
          </p:spPr>
        </p:pic>
        <p:pic>
          <p:nvPicPr>
            <p:cNvPr id="2340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304835" y="1985286"/>
              <a:ext cx="257728" cy="230233"/>
            </a:xfrm>
            <a:prstGeom prst="rect">
              <a:avLst/>
            </a:prstGeom>
            <a:effectLst/>
          </p:spPr>
        </p:pic>
        <p:pic>
          <p:nvPicPr>
            <p:cNvPr id="2342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537396" y="2115622"/>
              <a:ext cx="63501" cy="193838"/>
            </a:xfrm>
            <a:prstGeom prst="rect">
              <a:avLst/>
            </a:prstGeom>
            <a:effectLst/>
          </p:spPr>
        </p:pic>
        <p:pic>
          <p:nvPicPr>
            <p:cNvPr id="2344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678248" y="1931618"/>
              <a:ext cx="328992" cy="270506"/>
            </a:xfrm>
            <a:prstGeom prst="rect">
              <a:avLst/>
            </a:prstGeom>
            <a:effectLst/>
          </p:spPr>
        </p:pic>
        <p:pic>
          <p:nvPicPr>
            <p:cNvPr id="2346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127743" y="1828007"/>
              <a:ext cx="124835" cy="412451"/>
            </a:xfrm>
            <a:prstGeom prst="rect">
              <a:avLst/>
            </a:prstGeom>
            <a:effectLst/>
          </p:spPr>
        </p:pic>
        <p:pic>
          <p:nvPicPr>
            <p:cNvPr id="2348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2074075" y="2023620"/>
              <a:ext cx="201504" cy="109502"/>
            </a:xfrm>
            <a:prstGeom prst="rect">
              <a:avLst/>
            </a:prstGeom>
            <a:effectLst/>
          </p:spPr>
        </p:pic>
        <p:pic>
          <p:nvPicPr>
            <p:cNvPr id="2350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2286574" y="1877950"/>
              <a:ext cx="180676" cy="373607"/>
            </a:xfrm>
            <a:prstGeom prst="rect">
              <a:avLst/>
            </a:prstGeom>
            <a:effectLst/>
          </p:spPr>
        </p:pic>
        <p:pic>
          <p:nvPicPr>
            <p:cNvPr id="2352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2442083" y="1894424"/>
              <a:ext cx="156977" cy="322415"/>
            </a:xfrm>
            <a:prstGeom prst="rect">
              <a:avLst/>
            </a:prstGeom>
            <a:effectLst/>
          </p:spPr>
        </p:pic>
        <p:pic>
          <p:nvPicPr>
            <p:cNvPr id="2354" name="Line Line" descr="Line Lin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2572419" y="2100289"/>
              <a:ext cx="71168" cy="193837"/>
            </a:xfrm>
            <a:prstGeom prst="rect">
              <a:avLst/>
            </a:prstGeom>
            <a:effectLst/>
          </p:spPr>
        </p:pic>
        <p:pic>
          <p:nvPicPr>
            <p:cNvPr id="2356" name="Line Oval" descr="Line Oval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2710422" y="1854950"/>
              <a:ext cx="63501" cy="653848"/>
            </a:xfrm>
            <a:prstGeom prst="rect">
              <a:avLst/>
            </a:prstGeom>
            <a:effectLst/>
          </p:spPr>
        </p:pic>
        <p:pic>
          <p:nvPicPr>
            <p:cNvPr id="2358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2802425" y="1978758"/>
              <a:ext cx="139700" cy="379258"/>
            </a:xfrm>
            <a:prstGeom prst="rect">
              <a:avLst/>
            </a:prstGeom>
            <a:effectLst/>
          </p:spPr>
        </p:pic>
        <p:pic>
          <p:nvPicPr>
            <p:cNvPr id="2360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2871426" y="1877950"/>
              <a:ext cx="139056" cy="354841"/>
            </a:xfrm>
            <a:prstGeom prst="rect">
              <a:avLst/>
            </a:prstGeom>
            <a:effectLst/>
          </p:spPr>
        </p:pic>
        <p:pic>
          <p:nvPicPr>
            <p:cNvPr id="2362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2939345" y="2207625"/>
              <a:ext cx="127001" cy="63501"/>
            </a:xfrm>
            <a:prstGeom prst="rect">
              <a:avLst/>
            </a:prstGeom>
            <a:effectLst/>
          </p:spPr>
        </p:pic>
        <p:pic>
          <p:nvPicPr>
            <p:cNvPr id="2364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2957829" y="1820141"/>
              <a:ext cx="944751" cy="804456"/>
            </a:xfrm>
            <a:prstGeom prst="rect">
              <a:avLst/>
            </a:prstGeom>
            <a:effectLst/>
          </p:spPr>
        </p:pic>
        <p:pic>
          <p:nvPicPr>
            <p:cNvPr id="2366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3814447" y="615478"/>
              <a:ext cx="1814051" cy="1440976"/>
            </a:xfrm>
            <a:prstGeom prst="rect">
              <a:avLst/>
            </a:prstGeom>
            <a:effectLst/>
          </p:spPr>
        </p:pic>
        <p:pic>
          <p:nvPicPr>
            <p:cNvPr id="2368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3839515" y="1757564"/>
              <a:ext cx="467776" cy="304123"/>
            </a:xfrm>
            <a:prstGeom prst="rect">
              <a:avLst/>
            </a:prstGeom>
            <a:effectLst/>
          </p:spPr>
        </p:pic>
        <p:pic>
          <p:nvPicPr>
            <p:cNvPr id="2370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5244935" y="-31750"/>
              <a:ext cx="1026441" cy="786387"/>
            </a:xfrm>
            <a:prstGeom prst="rect">
              <a:avLst/>
            </a:prstGeom>
            <a:effectLst/>
          </p:spPr>
        </p:pic>
        <p:sp>
          <p:nvSpPr>
            <p:cNvPr id="2372" name="Line"/>
            <p:cNvSpPr/>
            <p:nvPr/>
          </p:nvSpPr>
          <p:spPr>
            <a:xfrm>
              <a:off x="4170760" y="2426898"/>
              <a:ext cx="152876" cy="50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61" fill="norm" stroke="1" extrusionOk="0">
                  <a:moveTo>
                    <a:pt x="4957" y="5386"/>
                  </a:moveTo>
                  <a:cubicBezTo>
                    <a:pt x="4957" y="7448"/>
                    <a:pt x="4957" y="9511"/>
                    <a:pt x="4957" y="11844"/>
                  </a:cubicBezTo>
                  <a:cubicBezTo>
                    <a:pt x="4957" y="14178"/>
                    <a:pt x="4957" y="16783"/>
                    <a:pt x="4957" y="18574"/>
                  </a:cubicBezTo>
                  <a:cubicBezTo>
                    <a:pt x="4957" y="20365"/>
                    <a:pt x="4957" y="21342"/>
                    <a:pt x="4603" y="21450"/>
                  </a:cubicBezTo>
                  <a:cubicBezTo>
                    <a:pt x="4249" y="21559"/>
                    <a:pt x="3541" y="20799"/>
                    <a:pt x="2479" y="18737"/>
                  </a:cubicBezTo>
                  <a:cubicBezTo>
                    <a:pt x="1416" y="16675"/>
                    <a:pt x="0" y="13310"/>
                    <a:pt x="0" y="10271"/>
                  </a:cubicBezTo>
                  <a:cubicBezTo>
                    <a:pt x="0" y="7231"/>
                    <a:pt x="1416" y="4518"/>
                    <a:pt x="2833" y="2890"/>
                  </a:cubicBezTo>
                  <a:cubicBezTo>
                    <a:pt x="4249" y="1262"/>
                    <a:pt x="5666" y="719"/>
                    <a:pt x="7259" y="393"/>
                  </a:cubicBezTo>
                  <a:cubicBezTo>
                    <a:pt x="8852" y="68"/>
                    <a:pt x="10623" y="-41"/>
                    <a:pt x="12570" y="13"/>
                  </a:cubicBezTo>
                  <a:cubicBezTo>
                    <a:pt x="14518" y="68"/>
                    <a:pt x="16643" y="285"/>
                    <a:pt x="18413" y="1044"/>
                  </a:cubicBezTo>
                  <a:cubicBezTo>
                    <a:pt x="20184" y="1804"/>
                    <a:pt x="21600" y="3107"/>
                    <a:pt x="21069" y="4572"/>
                  </a:cubicBezTo>
                  <a:cubicBezTo>
                    <a:pt x="20538" y="6037"/>
                    <a:pt x="18059" y="7666"/>
                    <a:pt x="15934" y="8588"/>
                  </a:cubicBezTo>
                  <a:cubicBezTo>
                    <a:pt x="13810" y="9511"/>
                    <a:pt x="12039" y="9728"/>
                    <a:pt x="10092" y="9782"/>
                  </a:cubicBezTo>
                  <a:cubicBezTo>
                    <a:pt x="8144" y="9836"/>
                    <a:pt x="6020" y="9728"/>
                    <a:pt x="5311" y="9131"/>
                  </a:cubicBezTo>
                  <a:cubicBezTo>
                    <a:pt x="4603" y="8534"/>
                    <a:pt x="5311" y="7448"/>
                    <a:pt x="6020" y="63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4382876" y="2446379"/>
              <a:ext cx="145671" cy="18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0" y="0"/>
                  </a:moveTo>
                  <a:cubicBezTo>
                    <a:pt x="2274" y="3000"/>
                    <a:pt x="4547" y="6000"/>
                    <a:pt x="6063" y="9300"/>
                  </a:cubicBezTo>
                  <a:cubicBezTo>
                    <a:pt x="7579" y="12600"/>
                    <a:pt x="8337" y="16200"/>
                    <a:pt x="7958" y="18450"/>
                  </a:cubicBezTo>
                  <a:cubicBezTo>
                    <a:pt x="7579" y="20700"/>
                    <a:pt x="6063" y="21600"/>
                    <a:pt x="5116" y="21150"/>
                  </a:cubicBezTo>
                  <a:cubicBezTo>
                    <a:pt x="4168" y="20700"/>
                    <a:pt x="3789" y="18900"/>
                    <a:pt x="3411" y="16500"/>
                  </a:cubicBezTo>
                  <a:cubicBezTo>
                    <a:pt x="3032" y="14100"/>
                    <a:pt x="2653" y="11100"/>
                    <a:pt x="4737" y="8700"/>
                  </a:cubicBezTo>
                  <a:cubicBezTo>
                    <a:pt x="6821" y="6300"/>
                    <a:pt x="11368" y="4500"/>
                    <a:pt x="14589" y="3900"/>
                  </a:cubicBezTo>
                  <a:cubicBezTo>
                    <a:pt x="17811" y="3300"/>
                    <a:pt x="19705" y="3900"/>
                    <a:pt x="21600" y="45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4536213" y="2484713"/>
              <a:ext cx="23001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891"/>
                    <a:pt x="0" y="11782"/>
                    <a:pt x="2400" y="15709"/>
                  </a:cubicBezTo>
                  <a:cubicBezTo>
                    <a:pt x="4800" y="19636"/>
                    <a:pt x="9600" y="21600"/>
                    <a:pt x="13200" y="21600"/>
                  </a:cubicBezTo>
                  <a:cubicBezTo>
                    <a:pt x="16800" y="21600"/>
                    <a:pt x="19200" y="19636"/>
                    <a:pt x="21600" y="176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4589881" y="2377378"/>
              <a:ext cx="1" cy="38335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4644508" y="2469380"/>
              <a:ext cx="95854" cy="15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322" fill="norm" stroke="1" extrusionOk="0">
                  <a:moveTo>
                    <a:pt x="8100" y="1029"/>
                  </a:moveTo>
                  <a:cubicBezTo>
                    <a:pt x="5330" y="4457"/>
                    <a:pt x="2561" y="7886"/>
                    <a:pt x="1177" y="10629"/>
                  </a:cubicBezTo>
                  <a:cubicBezTo>
                    <a:pt x="-208" y="13371"/>
                    <a:pt x="-208" y="15429"/>
                    <a:pt x="346" y="17314"/>
                  </a:cubicBezTo>
                  <a:cubicBezTo>
                    <a:pt x="900" y="19200"/>
                    <a:pt x="2007" y="20914"/>
                    <a:pt x="5054" y="21257"/>
                  </a:cubicBezTo>
                  <a:cubicBezTo>
                    <a:pt x="8100" y="21600"/>
                    <a:pt x="13084" y="20571"/>
                    <a:pt x="16407" y="18343"/>
                  </a:cubicBezTo>
                  <a:cubicBezTo>
                    <a:pt x="19730" y="16114"/>
                    <a:pt x="21392" y="12686"/>
                    <a:pt x="20561" y="9429"/>
                  </a:cubicBezTo>
                  <a:cubicBezTo>
                    <a:pt x="19730" y="6171"/>
                    <a:pt x="16407" y="3086"/>
                    <a:pt x="13084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4750884" y="2400378"/>
              <a:ext cx="168672" cy="204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2400"/>
                  </a:moveTo>
                  <a:cubicBezTo>
                    <a:pt x="1636" y="1867"/>
                    <a:pt x="3273" y="1333"/>
                    <a:pt x="5400" y="2000"/>
                  </a:cubicBezTo>
                  <a:cubicBezTo>
                    <a:pt x="7527" y="2667"/>
                    <a:pt x="10145" y="4533"/>
                    <a:pt x="11782" y="7467"/>
                  </a:cubicBezTo>
                  <a:cubicBezTo>
                    <a:pt x="13418" y="10400"/>
                    <a:pt x="14073" y="14400"/>
                    <a:pt x="14400" y="17067"/>
                  </a:cubicBezTo>
                  <a:cubicBezTo>
                    <a:pt x="14727" y="19733"/>
                    <a:pt x="14727" y="21067"/>
                    <a:pt x="14073" y="21333"/>
                  </a:cubicBezTo>
                  <a:cubicBezTo>
                    <a:pt x="13418" y="21600"/>
                    <a:pt x="12109" y="20800"/>
                    <a:pt x="11455" y="18000"/>
                  </a:cubicBezTo>
                  <a:cubicBezTo>
                    <a:pt x="10800" y="15200"/>
                    <a:pt x="10800" y="10400"/>
                    <a:pt x="11127" y="7333"/>
                  </a:cubicBezTo>
                  <a:cubicBezTo>
                    <a:pt x="11455" y="4267"/>
                    <a:pt x="12109" y="2933"/>
                    <a:pt x="13255" y="1867"/>
                  </a:cubicBezTo>
                  <a:cubicBezTo>
                    <a:pt x="14400" y="800"/>
                    <a:pt x="16036" y="0"/>
                    <a:pt x="17509" y="0"/>
                  </a:cubicBezTo>
                  <a:cubicBezTo>
                    <a:pt x="18982" y="0"/>
                    <a:pt x="20291" y="800"/>
                    <a:pt x="21600" y="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4973223" y="2573483"/>
              <a:ext cx="107337" cy="14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0" y="463"/>
                  </a:moveTo>
                  <a:cubicBezTo>
                    <a:pt x="2571" y="97"/>
                    <a:pt x="5143" y="-269"/>
                    <a:pt x="7457" y="280"/>
                  </a:cubicBezTo>
                  <a:cubicBezTo>
                    <a:pt x="9771" y="829"/>
                    <a:pt x="11829" y="2294"/>
                    <a:pt x="11829" y="4856"/>
                  </a:cubicBezTo>
                  <a:cubicBezTo>
                    <a:pt x="11829" y="7419"/>
                    <a:pt x="9771" y="11080"/>
                    <a:pt x="7200" y="14009"/>
                  </a:cubicBezTo>
                  <a:cubicBezTo>
                    <a:pt x="4629" y="16938"/>
                    <a:pt x="1543" y="19134"/>
                    <a:pt x="1286" y="20233"/>
                  </a:cubicBezTo>
                  <a:cubicBezTo>
                    <a:pt x="1029" y="21331"/>
                    <a:pt x="3600" y="21331"/>
                    <a:pt x="7457" y="20782"/>
                  </a:cubicBezTo>
                  <a:cubicBezTo>
                    <a:pt x="11314" y="20233"/>
                    <a:pt x="16457" y="19134"/>
                    <a:pt x="21600" y="180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5302897" y="2523048"/>
              <a:ext cx="99670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5287563" y="2630383"/>
              <a:ext cx="107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5624904" y="2393409"/>
              <a:ext cx="167531" cy="43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827" fill="norm" stroke="1" extrusionOk="0">
                  <a:moveTo>
                    <a:pt x="0" y="7001"/>
                  </a:moveTo>
                  <a:cubicBezTo>
                    <a:pt x="982" y="10457"/>
                    <a:pt x="1964" y="13913"/>
                    <a:pt x="2618" y="16691"/>
                  </a:cubicBezTo>
                  <a:cubicBezTo>
                    <a:pt x="3273" y="19468"/>
                    <a:pt x="3600" y="21566"/>
                    <a:pt x="3436" y="20579"/>
                  </a:cubicBezTo>
                  <a:cubicBezTo>
                    <a:pt x="3273" y="19591"/>
                    <a:pt x="2618" y="15518"/>
                    <a:pt x="2945" y="11877"/>
                  </a:cubicBezTo>
                  <a:cubicBezTo>
                    <a:pt x="3273" y="8236"/>
                    <a:pt x="4582" y="5027"/>
                    <a:pt x="5727" y="3175"/>
                  </a:cubicBezTo>
                  <a:cubicBezTo>
                    <a:pt x="6873" y="1324"/>
                    <a:pt x="7855" y="830"/>
                    <a:pt x="9164" y="521"/>
                  </a:cubicBezTo>
                  <a:cubicBezTo>
                    <a:pt x="10473" y="213"/>
                    <a:pt x="12109" y="89"/>
                    <a:pt x="13745" y="28"/>
                  </a:cubicBezTo>
                  <a:cubicBezTo>
                    <a:pt x="15382" y="-34"/>
                    <a:pt x="17018" y="-34"/>
                    <a:pt x="18491" y="460"/>
                  </a:cubicBezTo>
                  <a:cubicBezTo>
                    <a:pt x="19964" y="953"/>
                    <a:pt x="21273" y="1941"/>
                    <a:pt x="21436" y="3422"/>
                  </a:cubicBezTo>
                  <a:cubicBezTo>
                    <a:pt x="21600" y="4903"/>
                    <a:pt x="20618" y="6878"/>
                    <a:pt x="18655" y="8359"/>
                  </a:cubicBezTo>
                  <a:cubicBezTo>
                    <a:pt x="16691" y="9840"/>
                    <a:pt x="13745" y="10828"/>
                    <a:pt x="11291" y="11383"/>
                  </a:cubicBezTo>
                  <a:cubicBezTo>
                    <a:pt x="8836" y="11939"/>
                    <a:pt x="6873" y="12062"/>
                    <a:pt x="5564" y="11692"/>
                  </a:cubicBezTo>
                  <a:cubicBezTo>
                    <a:pt x="4255" y="11321"/>
                    <a:pt x="3600" y="10457"/>
                    <a:pt x="2945" y="959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5856786" y="2438712"/>
              <a:ext cx="118238" cy="12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132" fill="norm" stroke="1" extrusionOk="0">
                  <a:moveTo>
                    <a:pt x="17586" y="1296"/>
                  </a:moveTo>
                  <a:cubicBezTo>
                    <a:pt x="14829" y="864"/>
                    <a:pt x="12072" y="432"/>
                    <a:pt x="9084" y="2592"/>
                  </a:cubicBezTo>
                  <a:cubicBezTo>
                    <a:pt x="6097" y="4752"/>
                    <a:pt x="2880" y="9504"/>
                    <a:pt x="1272" y="12960"/>
                  </a:cubicBezTo>
                  <a:cubicBezTo>
                    <a:pt x="-337" y="16416"/>
                    <a:pt x="-337" y="18576"/>
                    <a:pt x="812" y="19872"/>
                  </a:cubicBezTo>
                  <a:cubicBezTo>
                    <a:pt x="1961" y="21168"/>
                    <a:pt x="4259" y="21600"/>
                    <a:pt x="7246" y="20520"/>
                  </a:cubicBezTo>
                  <a:cubicBezTo>
                    <a:pt x="10233" y="19440"/>
                    <a:pt x="13910" y="16848"/>
                    <a:pt x="16667" y="13824"/>
                  </a:cubicBezTo>
                  <a:cubicBezTo>
                    <a:pt x="19425" y="10800"/>
                    <a:pt x="21263" y="7344"/>
                    <a:pt x="21263" y="4968"/>
                  </a:cubicBezTo>
                  <a:cubicBezTo>
                    <a:pt x="21263" y="2592"/>
                    <a:pt x="19425" y="1296"/>
                    <a:pt x="17586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6034769" y="2412633"/>
              <a:ext cx="118034" cy="180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234" fill="norm" stroke="1" extrusionOk="0">
                  <a:moveTo>
                    <a:pt x="16584" y="3061"/>
                  </a:moveTo>
                  <a:cubicBezTo>
                    <a:pt x="15261" y="1861"/>
                    <a:pt x="13939" y="661"/>
                    <a:pt x="11514" y="211"/>
                  </a:cubicBezTo>
                  <a:cubicBezTo>
                    <a:pt x="9090" y="-239"/>
                    <a:pt x="5563" y="61"/>
                    <a:pt x="3139" y="811"/>
                  </a:cubicBezTo>
                  <a:cubicBezTo>
                    <a:pt x="714" y="1561"/>
                    <a:pt x="-608" y="2761"/>
                    <a:pt x="274" y="3961"/>
                  </a:cubicBezTo>
                  <a:cubicBezTo>
                    <a:pt x="1155" y="5161"/>
                    <a:pt x="4241" y="6361"/>
                    <a:pt x="7768" y="7861"/>
                  </a:cubicBezTo>
                  <a:cubicBezTo>
                    <a:pt x="11294" y="9361"/>
                    <a:pt x="15261" y="11161"/>
                    <a:pt x="17686" y="13261"/>
                  </a:cubicBezTo>
                  <a:cubicBezTo>
                    <a:pt x="20110" y="15361"/>
                    <a:pt x="20992" y="17761"/>
                    <a:pt x="19890" y="19261"/>
                  </a:cubicBezTo>
                  <a:cubicBezTo>
                    <a:pt x="18788" y="20761"/>
                    <a:pt x="15702" y="21361"/>
                    <a:pt x="13278" y="21211"/>
                  </a:cubicBezTo>
                  <a:cubicBezTo>
                    <a:pt x="10853" y="21061"/>
                    <a:pt x="9090" y="20161"/>
                    <a:pt x="8208" y="17611"/>
                  </a:cubicBezTo>
                  <a:cubicBezTo>
                    <a:pt x="7327" y="15061"/>
                    <a:pt x="7327" y="10861"/>
                    <a:pt x="7327" y="66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6238251" y="2254708"/>
              <a:ext cx="61336" cy="317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4" fill="norm" stroke="1" extrusionOk="0">
                  <a:moveTo>
                    <a:pt x="5400" y="0"/>
                  </a:moveTo>
                  <a:cubicBezTo>
                    <a:pt x="5400" y="2938"/>
                    <a:pt x="5400" y="5875"/>
                    <a:pt x="4050" y="9072"/>
                  </a:cubicBezTo>
                  <a:cubicBezTo>
                    <a:pt x="2700" y="12269"/>
                    <a:pt x="0" y="15725"/>
                    <a:pt x="0" y="17971"/>
                  </a:cubicBezTo>
                  <a:cubicBezTo>
                    <a:pt x="0" y="20218"/>
                    <a:pt x="2700" y="21254"/>
                    <a:pt x="6750" y="21427"/>
                  </a:cubicBezTo>
                  <a:cubicBezTo>
                    <a:pt x="10800" y="21600"/>
                    <a:pt x="16200" y="20909"/>
                    <a:pt x="21600" y="202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6222918" y="2381510"/>
              <a:ext cx="230006" cy="12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6" fill="norm" stroke="1" extrusionOk="0">
                  <a:moveTo>
                    <a:pt x="0" y="6939"/>
                  </a:moveTo>
                  <a:cubicBezTo>
                    <a:pt x="5520" y="6515"/>
                    <a:pt x="11040" y="6092"/>
                    <a:pt x="14280" y="5033"/>
                  </a:cubicBezTo>
                  <a:cubicBezTo>
                    <a:pt x="17520" y="3974"/>
                    <a:pt x="18480" y="2280"/>
                    <a:pt x="18360" y="1221"/>
                  </a:cubicBezTo>
                  <a:cubicBezTo>
                    <a:pt x="18240" y="163"/>
                    <a:pt x="17040" y="-261"/>
                    <a:pt x="15840" y="163"/>
                  </a:cubicBezTo>
                  <a:cubicBezTo>
                    <a:pt x="14640" y="586"/>
                    <a:pt x="13440" y="1857"/>
                    <a:pt x="12360" y="3974"/>
                  </a:cubicBezTo>
                  <a:cubicBezTo>
                    <a:pt x="11280" y="6092"/>
                    <a:pt x="10320" y="9057"/>
                    <a:pt x="10440" y="12233"/>
                  </a:cubicBezTo>
                  <a:cubicBezTo>
                    <a:pt x="10560" y="15410"/>
                    <a:pt x="11760" y="18798"/>
                    <a:pt x="13800" y="20068"/>
                  </a:cubicBezTo>
                  <a:cubicBezTo>
                    <a:pt x="15840" y="21339"/>
                    <a:pt x="18720" y="20492"/>
                    <a:pt x="21600" y="1964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15715" y="1530085"/>
              <a:ext cx="1795137" cy="1134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46" fill="norm" stroke="1" extrusionOk="0">
                  <a:moveTo>
                    <a:pt x="18230" y="3133"/>
                  </a:moveTo>
                  <a:cubicBezTo>
                    <a:pt x="17526" y="2648"/>
                    <a:pt x="16822" y="2162"/>
                    <a:pt x="15981" y="1701"/>
                  </a:cubicBezTo>
                  <a:cubicBezTo>
                    <a:pt x="15140" y="1240"/>
                    <a:pt x="14161" y="803"/>
                    <a:pt x="13197" y="488"/>
                  </a:cubicBezTo>
                  <a:cubicBezTo>
                    <a:pt x="12233" y="172"/>
                    <a:pt x="11285" y="-22"/>
                    <a:pt x="10244" y="2"/>
                  </a:cubicBezTo>
                  <a:cubicBezTo>
                    <a:pt x="9204" y="27"/>
                    <a:pt x="8072" y="269"/>
                    <a:pt x="7047" y="730"/>
                  </a:cubicBezTo>
                  <a:cubicBezTo>
                    <a:pt x="6022" y="1191"/>
                    <a:pt x="5105" y="1871"/>
                    <a:pt x="4278" y="2575"/>
                  </a:cubicBezTo>
                  <a:cubicBezTo>
                    <a:pt x="3452" y="3279"/>
                    <a:pt x="2718" y="4007"/>
                    <a:pt x="2060" y="4929"/>
                  </a:cubicBezTo>
                  <a:cubicBezTo>
                    <a:pt x="1403" y="5851"/>
                    <a:pt x="821" y="6968"/>
                    <a:pt x="454" y="8108"/>
                  </a:cubicBezTo>
                  <a:cubicBezTo>
                    <a:pt x="87" y="9249"/>
                    <a:pt x="-66" y="10414"/>
                    <a:pt x="26" y="11506"/>
                  </a:cubicBezTo>
                  <a:cubicBezTo>
                    <a:pt x="118" y="12598"/>
                    <a:pt x="454" y="13618"/>
                    <a:pt x="944" y="14637"/>
                  </a:cubicBezTo>
                  <a:cubicBezTo>
                    <a:pt x="1433" y="15656"/>
                    <a:pt x="2076" y="16676"/>
                    <a:pt x="2733" y="17549"/>
                  </a:cubicBezTo>
                  <a:cubicBezTo>
                    <a:pt x="3391" y="18423"/>
                    <a:pt x="4064" y="19151"/>
                    <a:pt x="4890" y="19734"/>
                  </a:cubicBezTo>
                  <a:cubicBezTo>
                    <a:pt x="5716" y="20316"/>
                    <a:pt x="6695" y="20753"/>
                    <a:pt x="7751" y="21044"/>
                  </a:cubicBezTo>
                  <a:cubicBezTo>
                    <a:pt x="8807" y="21335"/>
                    <a:pt x="9939" y="21481"/>
                    <a:pt x="11040" y="21529"/>
                  </a:cubicBezTo>
                  <a:cubicBezTo>
                    <a:pt x="12141" y="21578"/>
                    <a:pt x="13212" y="21529"/>
                    <a:pt x="14207" y="21238"/>
                  </a:cubicBezTo>
                  <a:cubicBezTo>
                    <a:pt x="15201" y="20947"/>
                    <a:pt x="16119" y="20413"/>
                    <a:pt x="16960" y="19685"/>
                  </a:cubicBezTo>
                  <a:cubicBezTo>
                    <a:pt x="17801" y="18957"/>
                    <a:pt x="18566" y="18035"/>
                    <a:pt x="19224" y="16870"/>
                  </a:cubicBezTo>
                  <a:cubicBezTo>
                    <a:pt x="19882" y="15705"/>
                    <a:pt x="20433" y="14297"/>
                    <a:pt x="20815" y="12817"/>
                  </a:cubicBezTo>
                  <a:cubicBezTo>
                    <a:pt x="21197" y="11336"/>
                    <a:pt x="21412" y="9783"/>
                    <a:pt x="21473" y="8545"/>
                  </a:cubicBezTo>
                  <a:cubicBezTo>
                    <a:pt x="21534" y="7307"/>
                    <a:pt x="21442" y="6385"/>
                    <a:pt x="21106" y="5657"/>
                  </a:cubicBezTo>
                  <a:cubicBezTo>
                    <a:pt x="20769" y="4929"/>
                    <a:pt x="20188" y="4395"/>
                    <a:pt x="19499" y="4322"/>
                  </a:cubicBezTo>
                  <a:cubicBezTo>
                    <a:pt x="18811" y="4249"/>
                    <a:pt x="18016" y="4638"/>
                    <a:pt x="17526" y="4978"/>
                  </a:cubicBezTo>
                  <a:cubicBezTo>
                    <a:pt x="17037" y="5317"/>
                    <a:pt x="16853" y="5609"/>
                    <a:pt x="16669" y="59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1503874" y="2484713"/>
              <a:ext cx="24927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21499" y="0"/>
                  </a:moveTo>
                  <a:cubicBezTo>
                    <a:pt x="17972" y="1080"/>
                    <a:pt x="14446" y="2160"/>
                    <a:pt x="11250" y="3780"/>
                  </a:cubicBezTo>
                  <a:cubicBezTo>
                    <a:pt x="8054" y="5400"/>
                    <a:pt x="5189" y="7560"/>
                    <a:pt x="3205" y="9540"/>
                  </a:cubicBezTo>
                  <a:cubicBezTo>
                    <a:pt x="1221" y="11520"/>
                    <a:pt x="119" y="13320"/>
                    <a:pt x="9" y="14760"/>
                  </a:cubicBezTo>
                  <a:cubicBezTo>
                    <a:pt x="-101" y="16200"/>
                    <a:pt x="781" y="17280"/>
                    <a:pt x="3866" y="18360"/>
                  </a:cubicBezTo>
                  <a:cubicBezTo>
                    <a:pt x="6952" y="19440"/>
                    <a:pt x="12242" y="20520"/>
                    <a:pt x="17532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1576813" y="1830609"/>
              <a:ext cx="4755997" cy="921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0" y="17062"/>
                  </a:moveTo>
                  <a:cubicBezTo>
                    <a:pt x="12" y="17360"/>
                    <a:pt x="23" y="17659"/>
                    <a:pt x="99" y="17957"/>
                  </a:cubicBezTo>
                  <a:cubicBezTo>
                    <a:pt x="174" y="18255"/>
                    <a:pt x="313" y="18554"/>
                    <a:pt x="476" y="18852"/>
                  </a:cubicBezTo>
                  <a:cubicBezTo>
                    <a:pt x="638" y="19150"/>
                    <a:pt x="824" y="19449"/>
                    <a:pt x="1103" y="19717"/>
                  </a:cubicBezTo>
                  <a:cubicBezTo>
                    <a:pt x="1381" y="19986"/>
                    <a:pt x="1753" y="20224"/>
                    <a:pt x="2083" y="20433"/>
                  </a:cubicBezTo>
                  <a:cubicBezTo>
                    <a:pt x="2414" y="20642"/>
                    <a:pt x="2704" y="20821"/>
                    <a:pt x="3029" y="21000"/>
                  </a:cubicBezTo>
                  <a:cubicBezTo>
                    <a:pt x="3354" y="21179"/>
                    <a:pt x="3714" y="21358"/>
                    <a:pt x="4144" y="21447"/>
                  </a:cubicBezTo>
                  <a:cubicBezTo>
                    <a:pt x="4573" y="21537"/>
                    <a:pt x="5072" y="21537"/>
                    <a:pt x="5542" y="21507"/>
                  </a:cubicBezTo>
                  <a:cubicBezTo>
                    <a:pt x="6012" y="21477"/>
                    <a:pt x="6453" y="21418"/>
                    <a:pt x="6854" y="21298"/>
                  </a:cubicBezTo>
                  <a:cubicBezTo>
                    <a:pt x="7254" y="21179"/>
                    <a:pt x="7614" y="21000"/>
                    <a:pt x="7985" y="20791"/>
                  </a:cubicBezTo>
                  <a:cubicBezTo>
                    <a:pt x="8357" y="20582"/>
                    <a:pt x="8740" y="20344"/>
                    <a:pt x="9152" y="19986"/>
                  </a:cubicBezTo>
                  <a:cubicBezTo>
                    <a:pt x="9564" y="19628"/>
                    <a:pt x="10005" y="19150"/>
                    <a:pt x="10405" y="18673"/>
                  </a:cubicBezTo>
                  <a:cubicBezTo>
                    <a:pt x="10806" y="18196"/>
                    <a:pt x="11166" y="17718"/>
                    <a:pt x="11537" y="17241"/>
                  </a:cubicBezTo>
                  <a:cubicBezTo>
                    <a:pt x="11908" y="16764"/>
                    <a:pt x="12291" y="16286"/>
                    <a:pt x="12686" y="15779"/>
                  </a:cubicBezTo>
                  <a:cubicBezTo>
                    <a:pt x="13081" y="15272"/>
                    <a:pt x="13487" y="14735"/>
                    <a:pt x="13829" y="14257"/>
                  </a:cubicBezTo>
                  <a:cubicBezTo>
                    <a:pt x="14172" y="13780"/>
                    <a:pt x="14450" y="13362"/>
                    <a:pt x="14810" y="12676"/>
                  </a:cubicBezTo>
                  <a:cubicBezTo>
                    <a:pt x="15170" y="11990"/>
                    <a:pt x="15611" y="11035"/>
                    <a:pt x="16006" y="10140"/>
                  </a:cubicBezTo>
                  <a:cubicBezTo>
                    <a:pt x="16400" y="9245"/>
                    <a:pt x="16748" y="8410"/>
                    <a:pt x="17114" y="7664"/>
                  </a:cubicBezTo>
                  <a:cubicBezTo>
                    <a:pt x="17480" y="6918"/>
                    <a:pt x="17863" y="6262"/>
                    <a:pt x="18217" y="5576"/>
                  </a:cubicBezTo>
                  <a:cubicBezTo>
                    <a:pt x="18571" y="4889"/>
                    <a:pt x="18896" y="4173"/>
                    <a:pt x="19203" y="3547"/>
                  </a:cubicBezTo>
                  <a:cubicBezTo>
                    <a:pt x="19511" y="2920"/>
                    <a:pt x="19801" y="2383"/>
                    <a:pt x="20080" y="1936"/>
                  </a:cubicBezTo>
                  <a:cubicBezTo>
                    <a:pt x="20358" y="1488"/>
                    <a:pt x="20625" y="1130"/>
                    <a:pt x="20822" y="832"/>
                  </a:cubicBezTo>
                  <a:cubicBezTo>
                    <a:pt x="21020" y="534"/>
                    <a:pt x="21147" y="295"/>
                    <a:pt x="21240" y="146"/>
                  </a:cubicBezTo>
                  <a:cubicBezTo>
                    <a:pt x="21333" y="-3"/>
                    <a:pt x="21391" y="-63"/>
                    <a:pt x="21438" y="86"/>
                  </a:cubicBezTo>
                  <a:cubicBezTo>
                    <a:pt x="21484" y="235"/>
                    <a:pt x="21519" y="593"/>
                    <a:pt x="21548" y="1369"/>
                  </a:cubicBezTo>
                  <a:cubicBezTo>
                    <a:pt x="21577" y="2145"/>
                    <a:pt x="21600" y="3338"/>
                    <a:pt x="21600" y="4173"/>
                  </a:cubicBezTo>
                  <a:cubicBezTo>
                    <a:pt x="21600" y="5009"/>
                    <a:pt x="21577" y="5486"/>
                    <a:pt x="21513" y="5785"/>
                  </a:cubicBezTo>
                  <a:cubicBezTo>
                    <a:pt x="21449" y="6083"/>
                    <a:pt x="21345" y="6202"/>
                    <a:pt x="21240" y="632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6176916" y="2093705"/>
              <a:ext cx="145672" cy="1"/>
            </a:xfrm>
            <a:prstGeom prst="ellipse">
              <a:avLst/>
            </a:pr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6368588" y="2047704"/>
              <a:ext cx="9200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0800" y="3600"/>
                  </a:cubicBezTo>
                  <a:cubicBezTo>
                    <a:pt x="7200" y="7200"/>
                    <a:pt x="3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5209553" y="2110316"/>
              <a:ext cx="2109082" cy="70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2" fill="norm" stroke="1" extrusionOk="0">
                  <a:moveTo>
                    <a:pt x="21119" y="3224"/>
                  </a:moveTo>
                  <a:cubicBezTo>
                    <a:pt x="20650" y="2758"/>
                    <a:pt x="20181" y="2292"/>
                    <a:pt x="19712" y="1903"/>
                  </a:cubicBezTo>
                  <a:cubicBezTo>
                    <a:pt x="19243" y="1515"/>
                    <a:pt x="18774" y="1204"/>
                    <a:pt x="18110" y="893"/>
                  </a:cubicBezTo>
                  <a:cubicBezTo>
                    <a:pt x="17445" y="583"/>
                    <a:pt x="16585" y="272"/>
                    <a:pt x="15647" y="116"/>
                  </a:cubicBezTo>
                  <a:cubicBezTo>
                    <a:pt x="14709" y="-39"/>
                    <a:pt x="13693" y="-39"/>
                    <a:pt x="12690" y="116"/>
                  </a:cubicBezTo>
                  <a:cubicBezTo>
                    <a:pt x="11687" y="272"/>
                    <a:pt x="10697" y="583"/>
                    <a:pt x="9772" y="971"/>
                  </a:cubicBezTo>
                  <a:cubicBezTo>
                    <a:pt x="8847" y="1360"/>
                    <a:pt x="7987" y="1826"/>
                    <a:pt x="7088" y="2370"/>
                  </a:cubicBezTo>
                  <a:cubicBezTo>
                    <a:pt x="6189" y="2914"/>
                    <a:pt x="5251" y="3535"/>
                    <a:pt x="4313" y="4273"/>
                  </a:cubicBezTo>
                  <a:cubicBezTo>
                    <a:pt x="3375" y="5011"/>
                    <a:pt x="2437" y="5866"/>
                    <a:pt x="1734" y="6721"/>
                  </a:cubicBezTo>
                  <a:cubicBezTo>
                    <a:pt x="1030" y="7575"/>
                    <a:pt x="561" y="8430"/>
                    <a:pt x="288" y="9324"/>
                  </a:cubicBezTo>
                  <a:cubicBezTo>
                    <a:pt x="14" y="10217"/>
                    <a:pt x="-64" y="11149"/>
                    <a:pt x="53" y="12237"/>
                  </a:cubicBezTo>
                  <a:cubicBezTo>
                    <a:pt x="170" y="13325"/>
                    <a:pt x="483" y="14568"/>
                    <a:pt x="1056" y="15734"/>
                  </a:cubicBezTo>
                  <a:cubicBezTo>
                    <a:pt x="1630" y="16899"/>
                    <a:pt x="2463" y="17987"/>
                    <a:pt x="3349" y="18803"/>
                  </a:cubicBezTo>
                  <a:cubicBezTo>
                    <a:pt x="4235" y="19619"/>
                    <a:pt x="5173" y="20162"/>
                    <a:pt x="6098" y="20551"/>
                  </a:cubicBezTo>
                  <a:cubicBezTo>
                    <a:pt x="7023" y="20939"/>
                    <a:pt x="7935" y="21173"/>
                    <a:pt x="8860" y="21328"/>
                  </a:cubicBezTo>
                  <a:cubicBezTo>
                    <a:pt x="9785" y="21483"/>
                    <a:pt x="10723" y="21561"/>
                    <a:pt x="11583" y="21522"/>
                  </a:cubicBezTo>
                  <a:cubicBezTo>
                    <a:pt x="12443" y="21483"/>
                    <a:pt x="13224" y="21328"/>
                    <a:pt x="14071" y="20901"/>
                  </a:cubicBezTo>
                  <a:cubicBezTo>
                    <a:pt x="14918" y="20473"/>
                    <a:pt x="15830" y="19774"/>
                    <a:pt x="16716" y="18958"/>
                  </a:cubicBezTo>
                  <a:cubicBezTo>
                    <a:pt x="17602" y="18142"/>
                    <a:pt x="18461" y="17210"/>
                    <a:pt x="19178" y="16161"/>
                  </a:cubicBezTo>
                  <a:cubicBezTo>
                    <a:pt x="19895" y="15112"/>
                    <a:pt x="20468" y="13947"/>
                    <a:pt x="20859" y="12509"/>
                  </a:cubicBezTo>
                  <a:cubicBezTo>
                    <a:pt x="21249" y="11072"/>
                    <a:pt x="21458" y="9362"/>
                    <a:pt x="21497" y="7808"/>
                  </a:cubicBezTo>
                  <a:cubicBezTo>
                    <a:pt x="21536" y="6255"/>
                    <a:pt x="21406" y="4856"/>
                    <a:pt x="20911" y="3690"/>
                  </a:cubicBezTo>
                  <a:cubicBezTo>
                    <a:pt x="20416" y="2525"/>
                    <a:pt x="19556" y="1593"/>
                    <a:pt x="18631" y="1088"/>
                  </a:cubicBezTo>
                  <a:cubicBezTo>
                    <a:pt x="17706" y="583"/>
                    <a:pt x="16716" y="505"/>
                    <a:pt x="15726" y="42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6253585" y="2086038"/>
              <a:ext cx="46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235073" y="3960292"/>
              <a:ext cx="71601" cy="41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354" fill="norm" stroke="1" extrusionOk="0">
                  <a:moveTo>
                    <a:pt x="4482" y="6574"/>
                  </a:moveTo>
                  <a:cubicBezTo>
                    <a:pt x="4482" y="9622"/>
                    <a:pt x="4482" y="12670"/>
                    <a:pt x="4854" y="14923"/>
                  </a:cubicBezTo>
                  <a:cubicBezTo>
                    <a:pt x="5227" y="17176"/>
                    <a:pt x="5971" y="18633"/>
                    <a:pt x="6716" y="19693"/>
                  </a:cubicBezTo>
                  <a:cubicBezTo>
                    <a:pt x="7461" y="20753"/>
                    <a:pt x="8206" y="21416"/>
                    <a:pt x="8578" y="21350"/>
                  </a:cubicBezTo>
                  <a:cubicBezTo>
                    <a:pt x="8951" y="21283"/>
                    <a:pt x="8951" y="20488"/>
                    <a:pt x="7834" y="18302"/>
                  </a:cubicBezTo>
                  <a:cubicBezTo>
                    <a:pt x="6716" y="16115"/>
                    <a:pt x="4482" y="12537"/>
                    <a:pt x="2620" y="9622"/>
                  </a:cubicBezTo>
                  <a:cubicBezTo>
                    <a:pt x="758" y="6707"/>
                    <a:pt x="-732" y="4454"/>
                    <a:pt x="385" y="2864"/>
                  </a:cubicBezTo>
                  <a:cubicBezTo>
                    <a:pt x="1502" y="1274"/>
                    <a:pt x="5227" y="346"/>
                    <a:pt x="8578" y="81"/>
                  </a:cubicBezTo>
                  <a:cubicBezTo>
                    <a:pt x="11930" y="-184"/>
                    <a:pt x="14909" y="214"/>
                    <a:pt x="17144" y="1075"/>
                  </a:cubicBezTo>
                  <a:cubicBezTo>
                    <a:pt x="19378" y="1936"/>
                    <a:pt x="20868" y="3261"/>
                    <a:pt x="20868" y="4255"/>
                  </a:cubicBezTo>
                  <a:cubicBezTo>
                    <a:pt x="20868" y="5249"/>
                    <a:pt x="19378" y="5912"/>
                    <a:pt x="16027" y="6309"/>
                  </a:cubicBezTo>
                  <a:cubicBezTo>
                    <a:pt x="12675" y="6707"/>
                    <a:pt x="7461" y="6839"/>
                    <a:pt x="2247" y="697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378127" y="4002748"/>
              <a:ext cx="72333" cy="123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9" h="21273" fill="norm" stroke="1" extrusionOk="0">
                  <a:moveTo>
                    <a:pt x="9389" y="0"/>
                  </a:moveTo>
                  <a:cubicBezTo>
                    <a:pt x="5789" y="4408"/>
                    <a:pt x="2189" y="8816"/>
                    <a:pt x="749" y="12122"/>
                  </a:cubicBezTo>
                  <a:cubicBezTo>
                    <a:pt x="-691" y="15429"/>
                    <a:pt x="29" y="17633"/>
                    <a:pt x="2189" y="19176"/>
                  </a:cubicBezTo>
                  <a:cubicBezTo>
                    <a:pt x="4349" y="20718"/>
                    <a:pt x="7949" y="21600"/>
                    <a:pt x="10829" y="21159"/>
                  </a:cubicBezTo>
                  <a:cubicBezTo>
                    <a:pt x="13709" y="20718"/>
                    <a:pt x="15869" y="18955"/>
                    <a:pt x="17669" y="16971"/>
                  </a:cubicBezTo>
                  <a:cubicBezTo>
                    <a:pt x="19469" y="14988"/>
                    <a:pt x="20909" y="12784"/>
                    <a:pt x="20189" y="10139"/>
                  </a:cubicBezTo>
                  <a:cubicBezTo>
                    <a:pt x="19469" y="7494"/>
                    <a:pt x="16589" y="4408"/>
                    <a:pt x="13709" y="13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495788" y="3959302"/>
              <a:ext cx="46028" cy="156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319" fill="norm" stroke="1" extrusionOk="0">
                  <a:moveTo>
                    <a:pt x="17053" y="2787"/>
                  </a:moveTo>
                  <a:cubicBezTo>
                    <a:pt x="13642" y="1394"/>
                    <a:pt x="10232" y="0"/>
                    <a:pt x="6821" y="0"/>
                  </a:cubicBezTo>
                  <a:cubicBezTo>
                    <a:pt x="3411" y="0"/>
                    <a:pt x="0" y="1394"/>
                    <a:pt x="0" y="2961"/>
                  </a:cubicBezTo>
                  <a:cubicBezTo>
                    <a:pt x="0" y="4529"/>
                    <a:pt x="3411" y="6271"/>
                    <a:pt x="7958" y="8710"/>
                  </a:cubicBezTo>
                  <a:cubicBezTo>
                    <a:pt x="12505" y="11148"/>
                    <a:pt x="18189" y="14284"/>
                    <a:pt x="19895" y="16723"/>
                  </a:cubicBezTo>
                  <a:cubicBezTo>
                    <a:pt x="21600" y="19161"/>
                    <a:pt x="19326" y="20903"/>
                    <a:pt x="15916" y="21252"/>
                  </a:cubicBezTo>
                  <a:cubicBezTo>
                    <a:pt x="12505" y="21600"/>
                    <a:pt x="7958" y="20555"/>
                    <a:pt x="5684" y="18987"/>
                  </a:cubicBezTo>
                  <a:cubicBezTo>
                    <a:pt x="3411" y="17419"/>
                    <a:pt x="3411" y="15329"/>
                    <a:pt x="3411" y="1323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603124" y="3818743"/>
              <a:ext cx="53669" cy="260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9257" y="0"/>
                  </a:moveTo>
                  <a:cubicBezTo>
                    <a:pt x="6171" y="5243"/>
                    <a:pt x="3086" y="10485"/>
                    <a:pt x="1543" y="13631"/>
                  </a:cubicBezTo>
                  <a:cubicBezTo>
                    <a:pt x="0" y="16777"/>
                    <a:pt x="0" y="17825"/>
                    <a:pt x="0" y="18874"/>
                  </a:cubicBezTo>
                  <a:cubicBezTo>
                    <a:pt x="0" y="19922"/>
                    <a:pt x="0" y="20971"/>
                    <a:pt x="3600" y="21285"/>
                  </a:cubicBezTo>
                  <a:cubicBezTo>
                    <a:pt x="7200" y="21600"/>
                    <a:pt x="14400" y="21181"/>
                    <a:pt x="21600" y="2076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577568" y="3872411"/>
              <a:ext cx="278563" cy="182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2" fill="norm" stroke="1" extrusionOk="0">
                  <a:moveTo>
                    <a:pt x="1982" y="12427"/>
                  </a:moveTo>
                  <a:cubicBezTo>
                    <a:pt x="991" y="12427"/>
                    <a:pt x="0" y="12427"/>
                    <a:pt x="0" y="12871"/>
                  </a:cubicBezTo>
                  <a:cubicBezTo>
                    <a:pt x="0" y="13315"/>
                    <a:pt x="991" y="14203"/>
                    <a:pt x="1982" y="14647"/>
                  </a:cubicBezTo>
                  <a:cubicBezTo>
                    <a:pt x="2972" y="15090"/>
                    <a:pt x="3963" y="15090"/>
                    <a:pt x="5251" y="14795"/>
                  </a:cubicBezTo>
                  <a:cubicBezTo>
                    <a:pt x="6539" y="14499"/>
                    <a:pt x="8125" y="13907"/>
                    <a:pt x="9017" y="12871"/>
                  </a:cubicBezTo>
                  <a:cubicBezTo>
                    <a:pt x="9908" y="11836"/>
                    <a:pt x="10106" y="10356"/>
                    <a:pt x="9710" y="9764"/>
                  </a:cubicBezTo>
                  <a:cubicBezTo>
                    <a:pt x="9314" y="9173"/>
                    <a:pt x="8323" y="9468"/>
                    <a:pt x="7629" y="10504"/>
                  </a:cubicBezTo>
                  <a:cubicBezTo>
                    <a:pt x="6936" y="11540"/>
                    <a:pt x="6539" y="13315"/>
                    <a:pt x="6341" y="14942"/>
                  </a:cubicBezTo>
                  <a:cubicBezTo>
                    <a:pt x="6143" y="16570"/>
                    <a:pt x="6143" y="18049"/>
                    <a:pt x="6539" y="19233"/>
                  </a:cubicBezTo>
                  <a:cubicBezTo>
                    <a:pt x="6936" y="20416"/>
                    <a:pt x="7728" y="21304"/>
                    <a:pt x="8818" y="20860"/>
                  </a:cubicBezTo>
                  <a:cubicBezTo>
                    <a:pt x="9908" y="20416"/>
                    <a:pt x="11295" y="18641"/>
                    <a:pt x="11989" y="17014"/>
                  </a:cubicBezTo>
                  <a:cubicBezTo>
                    <a:pt x="12683" y="15386"/>
                    <a:pt x="12683" y="13907"/>
                    <a:pt x="12881" y="12427"/>
                  </a:cubicBezTo>
                  <a:cubicBezTo>
                    <a:pt x="13079" y="10948"/>
                    <a:pt x="13475" y="9468"/>
                    <a:pt x="14070" y="9173"/>
                  </a:cubicBezTo>
                  <a:cubicBezTo>
                    <a:pt x="14664" y="8877"/>
                    <a:pt x="15457" y="9764"/>
                    <a:pt x="15952" y="10948"/>
                  </a:cubicBezTo>
                  <a:cubicBezTo>
                    <a:pt x="16448" y="12132"/>
                    <a:pt x="16646" y="13611"/>
                    <a:pt x="16646" y="15682"/>
                  </a:cubicBezTo>
                  <a:cubicBezTo>
                    <a:pt x="16646" y="17753"/>
                    <a:pt x="16448" y="20416"/>
                    <a:pt x="16250" y="21008"/>
                  </a:cubicBezTo>
                  <a:cubicBezTo>
                    <a:pt x="16051" y="21600"/>
                    <a:pt x="15853" y="20121"/>
                    <a:pt x="15754" y="18641"/>
                  </a:cubicBezTo>
                  <a:cubicBezTo>
                    <a:pt x="15655" y="17162"/>
                    <a:pt x="15655" y="15682"/>
                    <a:pt x="15853" y="14203"/>
                  </a:cubicBezTo>
                  <a:cubicBezTo>
                    <a:pt x="16051" y="12723"/>
                    <a:pt x="16448" y="11244"/>
                    <a:pt x="17141" y="10208"/>
                  </a:cubicBezTo>
                  <a:cubicBezTo>
                    <a:pt x="17835" y="9173"/>
                    <a:pt x="18826" y="8581"/>
                    <a:pt x="19420" y="9173"/>
                  </a:cubicBezTo>
                  <a:cubicBezTo>
                    <a:pt x="20015" y="9764"/>
                    <a:pt x="20213" y="11540"/>
                    <a:pt x="20411" y="13167"/>
                  </a:cubicBezTo>
                  <a:cubicBezTo>
                    <a:pt x="20609" y="14795"/>
                    <a:pt x="20807" y="16274"/>
                    <a:pt x="21006" y="16274"/>
                  </a:cubicBezTo>
                  <a:cubicBezTo>
                    <a:pt x="21204" y="16274"/>
                    <a:pt x="21402" y="14795"/>
                    <a:pt x="21501" y="11836"/>
                  </a:cubicBezTo>
                  <a:cubicBezTo>
                    <a:pt x="21600" y="8877"/>
                    <a:pt x="21600" y="44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882650" y="3941413"/>
              <a:ext cx="56678" cy="12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319" fill="norm" stroke="1" extrusionOk="0">
                  <a:moveTo>
                    <a:pt x="18429" y="9450"/>
                  </a:moveTo>
                  <a:cubicBezTo>
                    <a:pt x="13733" y="9000"/>
                    <a:pt x="9037" y="8550"/>
                    <a:pt x="5750" y="9450"/>
                  </a:cubicBezTo>
                  <a:cubicBezTo>
                    <a:pt x="2463" y="10350"/>
                    <a:pt x="585" y="12600"/>
                    <a:pt x="116" y="14850"/>
                  </a:cubicBezTo>
                  <a:cubicBezTo>
                    <a:pt x="-354" y="17100"/>
                    <a:pt x="585" y="19350"/>
                    <a:pt x="3403" y="20475"/>
                  </a:cubicBezTo>
                  <a:cubicBezTo>
                    <a:pt x="6220" y="21600"/>
                    <a:pt x="10916" y="21600"/>
                    <a:pt x="14672" y="20475"/>
                  </a:cubicBezTo>
                  <a:cubicBezTo>
                    <a:pt x="18429" y="19350"/>
                    <a:pt x="21246" y="17100"/>
                    <a:pt x="20776" y="13500"/>
                  </a:cubicBezTo>
                  <a:cubicBezTo>
                    <a:pt x="20307" y="9900"/>
                    <a:pt x="16550" y="4950"/>
                    <a:pt x="1279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925131" y="3895412"/>
              <a:ext cx="145671" cy="167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5803"/>
                  </a:moveTo>
                  <a:cubicBezTo>
                    <a:pt x="1895" y="5803"/>
                    <a:pt x="3789" y="5803"/>
                    <a:pt x="5874" y="7254"/>
                  </a:cubicBezTo>
                  <a:cubicBezTo>
                    <a:pt x="7958" y="8704"/>
                    <a:pt x="10232" y="11606"/>
                    <a:pt x="11368" y="14507"/>
                  </a:cubicBezTo>
                  <a:cubicBezTo>
                    <a:pt x="12505" y="17409"/>
                    <a:pt x="12505" y="20310"/>
                    <a:pt x="12126" y="20955"/>
                  </a:cubicBezTo>
                  <a:cubicBezTo>
                    <a:pt x="11747" y="21600"/>
                    <a:pt x="10989" y="19988"/>
                    <a:pt x="11179" y="16764"/>
                  </a:cubicBezTo>
                  <a:cubicBezTo>
                    <a:pt x="11368" y="13540"/>
                    <a:pt x="12505" y="8704"/>
                    <a:pt x="14400" y="5642"/>
                  </a:cubicBezTo>
                  <a:cubicBezTo>
                    <a:pt x="16295" y="2579"/>
                    <a:pt x="18947" y="129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055468" y="4060568"/>
              <a:ext cx="153338" cy="131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3005"/>
                  </a:moveTo>
                  <a:cubicBezTo>
                    <a:pt x="1440" y="1783"/>
                    <a:pt x="2880" y="560"/>
                    <a:pt x="4500" y="153"/>
                  </a:cubicBezTo>
                  <a:cubicBezTo>
                    <a:pt x="6120" y="-255"/>
                    <a:pt x="7920" y="153"/>
                    <a:pt x="9000" y="1375"/>
                  </a:cubicBezTo>
                  <a:cubicBezTo>
                    <a:pt x="10080" y="2598"/>
                    <a:pt x="10440" y="4636"/>
                    <a:pt x="10260" y="6673"/>
                  </a:cubicBezTo>
                  <a:cubicBezTo>
                    <a:pt x="10080" y="8711"/>
                    <a:pt x="9360" y="10749"/>
                    <a:pt x="7740" y="13194"/>
                  </a:cubicBezTo>
                  <a:cubicBezTo>
                    <a:pt x="6120" y="15639"/>
                    <a:pt x="3600" y="18492"/>
                    <a:pt x="3240" y="19919"/>
                  </a:cubicBezTo>
                  <a:cubicBezTo>
                    <a:pt x="2880" y="21345"/>
                    <a:pt x="4680" y="21345"/>
                    <a:pt x="8100" y="20326"/>
                  </a:cubicBezTo>
                  <a:cubicBezTo>
                    <a:pt x="11520" y="19307"/>
                    <a:pt x="16560" y="17270"/>
                    <a:pt x="21600" y="152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348232" y="3849411"/>
              <a:ext cx="21324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78" fill="norm" stroke="1" extrusionOk="0">
                  <a:moveTo>
                    <a:pt x="16057" y="0"/>
                  </a:moveTo>
                  <a:cubicBezTo>
                    <a:pt x="14514" y="5481"/>
                    <a:pt x="12971" y="10961"/>
                    <a:pt x="10914" y="14669"/>
                  </a:cubicBezTo>
                  <a:cubicBezTo>
                    <a:pt x="8857" y="18376"/>
                    <a:pt x="6286" y="20310"/>
                    <a:pt x="4357" y="20955"/>
                  </a:cubicBezTo>
                  <a:cubicBezTo>
                    <a:pt x="2428" y="21600"/>
                    <a:pt x="1143" y="20955"/>
                    <a:pt x="500" y="19827"/>
                  </a:cubicBezTo>
                  <a:cubicBezTo>
                    <a:pt x="-143" y="18699"/>
                    <a:pt x="-143" y="17087"/>
                    <a:pt x="371" y="15313"/>
                  </a:cubicBezTo>
                  <a:cubicBezTo>
                    <a:pt x="886" y="13540"/>
                    <a:pt x="1914" y="11606"/>
                    <a:pt x="4357" y="10800"/>
                  </a:cubicBezTo>
                  <a:cubicBezTo>
                    <a:pt x="6800" y="9994"/>
                    <a:pt x="10657" y="10316"/>
                    <a:pt x="13743" y="12251"/>
                  </a:cubicBezTo>
                  <a:cubicBezTo>
                    <a:pt x="16828" y="14185"/>
                    <a:pt x="19143" y="17731"/>
                    <a:pt x="21457" y="212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668815" y="3739036"/>
              <a:ext cx="107337" cy="351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21600" y="2516"/>
                  </a:moveTo>
                  <a:cubicBezTo>
                    <a:pt x="21600" y="1739"/>
                    <a:pt x="21600" y="962"/>
                    <a:pt x="20314" y="496"/>
                  </a:cubicBezTo>
                  <a:cubicBezTo>
                    <a:pt x="19029" y="29"/>
                    <a:pt x="16457" y="-126"/>
                    <a:pt x="14400" y="107"/>
                  </a:cubicBezTo>
                  <a:cubicBezTo>
                    <a:pt x="12343" y="340"/>
                    <a:pt x="10800" y="962"/>
                    <a:pt x="9257" y="3215"/>
                  </a:cubicBezTo>
                  <a:cubicBezTo>
                    <a:pt x="7714" y="5468"/>
                    <a:pt x="6171" y="9353"/>
                    <a:pt x="5657" y="12383"/>
                  </a:cubicBezTo>
                  <a:cubicBezTo>
                    <a:pt x="5143" y="15414"/>
                    <a:pt x="5657" y="17589"/>
                    <a:pt x="5914" y="19065"/>
                  </a:cubicBezTo>
                  <a:cubicBezTo>
                    <a:pt x="6171" y="20542"/>
                    <a:pt x="6171" y="21319"/>
                    <a:pt x="5143" y="21396"/>
                  </a:cubicBezTo>
                  <a:cubicBezTo>
                    <a:pt x="4114" y="21474"/>
                    <a:pt x="2057" y="20852"/>
                    <a:pt x="0" y="2023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1658593" y="3933746"/>
              <a:ext cx="14055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385" y="21600"/>
                  </a:moveTo>
                  <a:cubicBezTo>
                    <a:pt x="0" y="19200"/>
                    <a:pt x="-386" y="16800"/>
                    <a:pt x="771" y="13920"/>
                  </a:cubicBezTo>
                  <a:cubicBezTo>
                    <a:pt x="1928" y="11040"/>
                    <a:pt x="4628" y="7680"/>
                    <a:pt x="8293" y="5280"/>
                  </a:cubicBezTo>
                  <a:cubicBezTo>
                    <a:pt x="11957" y="2880"/>
                    <a:pt x="16585" y="1440"/>
                    <a:pt x="21214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1827426" y="3795158"/>
              <a:ext cx="94396" cy="26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38" fill="norm" stroke="1" extrusionOk="0">
                  <a:moveTo>
                    <a:pt x="20995" y="1935"/>
                  </a:moveTo>
                  <a:cubicBezTo>
                    <a:pt x="19290" y="1096"/>
                    <a:pt x="17584" y="257"/>
                    <a:pt x="15311" y="48"/>
                  </a:cubicBezTo>
                  <a:cubicBezTo>
                    <a:pt x="13037" y="-162"/>
                    <a:pt x="10195" y="257"/>
                    <a:pt x="7353" y="2459"/>
                  </a:cubicBezTo>
                  <a:cubicBezTo>
                    <a:pt x="4511" y="4661"/>
                    <a:pt x="1669" y="8646"/>
                    <a:pt x="532" y="11791"/>
                  </a:cubicBezTo>
                  <a:cubicBezTo>
                    <a:pt x="-605" y="14937"/>
                    <a:pt x="-37" y="17244"/>
                    <a:pt x="3374" y="18712"/>
                  </a:cubicBezTo>
                  <a:cubicBezTo>
                    <a:pt x="6784" y="20180"/>
                    <a:pt x="13037" y="20809"/>
                    <a:pt x="19290" y="2143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1975927" y="3805498"/>
              <a:ext cx="93073" cy="26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429" fill="norm" stroke="1" extrusionOk="0">
                  <a:moveTo>
                    <a:pt x="3313" y="5491"/>
                  </a:moveTo>
                  <a:cubicBezTo>
                    <a:pt x="3313" y="10105"/>
                    <a:pt x="3313" y="14718"/>
                    <a:pt x="3313" y="17549"/>
                  </a:cubicBezTo>
                  <a:cubicBezTo>
                    <a:pt x="3313" y="20380"/>
                    <a:pt x="3313" y="21429"/>
                    <a:pt x="3028" y="21429"/>
                  </a:cubicBezTo>
                  <a:cubicBezTo>
                    <a:pt x="2744" y="21429"/>
                    <a:pt x="2176" y="20380"/>
                    <a:pt x="1607" y="17549"/>
                  </a:cubicBezTo>
                  <a:cubicBezTo>
                    <a:pt x="1039" y="14718"/>
                    <a:pt x="470" y="10105"/>
                    <a:pt x="186" y="7274"/>
                  </a:cubicBezTo>
                  <a:cubicBezTo>
                    <a:pt x="-98" y="4443"/>
                    <a:pt x="-98" y="3394"/>
                    <a:pt x="470" y="2346"/>
                  </a:cubicBezTo>
                  <a:cubicBezTo>
                    <a:pt x="1039" y="1297"/>
                    <a:pt x="2176" y="248"/>
                    <a:pt x="3881" y="39"/>
                  </a:cubicBezTo>
                  <a:cubicBezTo>
                    <a:pt x="5586" y="-171"/>
                    <a:pt x="7860" y="458"/>
                    <a:pt x="10702" y="2450"/>
                  </a:cubicBezTo>
                  <a:cubicBezTo>
                    <a:pt x="13544" y="4443"/>
                    <a:pt x="16955" y="7798"/>
                    <a:pt x="18944" y="10000"/>
                  </a:cubicBezTo>
                  <a:cubicBezTo>
                    <a:pt x="20934" y="12202"/>
                    <a:pt x="21502" y="13250"/>
                    <a:pt x="19228" y="14509"/>
                  </a:cubicBezTo>
                  <a:cubicBezTo>
                    <a:pt x="16955" y="15767"/>
                    <a:pt x="11839" y="17235"/>
                    <a:pt x="6723" y="187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2105825" y="4010415"/>
              <a:ext cx="2300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2217313" y="3857078"/>
              <a:ext cx="117378" cy="185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8" h="21226" fill="norm" stroke="1" extrusionOk="0">
                  <a:moveTo>
                    <a:pt x="3390" y="0"/>
                  </a:moveTo>
                  <a:cubicBezTo>
                    <a:pt x="2011" y="5546"/>
                    <a:pt x="632" y="11092"/>
                    <a:pt x="173" y="14595"/>
                  </a:cubicBezTo>
                  <a:cubicBezTo>
                    <a:pt x="-287" y="18097"/>
                    <a:pt x="173" y="19557"/>
                    <a:pt x="1551" y="20432"/>
                  </a:cubicBezTo>
                  <a:cubicBezTo>
                    <a:pt x="2930" y="21308"/>
                    <a:pt x="5228" y="21600"/>
                    <a:pt x="8215" y="20578"/>
                  </a:cubicBezTo>
                  <a:cubicBezTo>
                    <a:pt x="11202" y="19557"/>
                    <a:pt x="14879" y="17222"/>
                    <a:pt x="17407" y="14595"/>
                  </a:cubicBezTo>
                  <a:cubicBezTo>
                    <a:pt x="19934" y="11968"/>
                    <a:pt x="21313" y="9049"/>
                    <a:pt x="21083" y="7151"/>
                  </a:cubicBezTo>
                  <a:cubicBezTo>
                    <a:pt x="20853" y="5254"/>
                    <a:pt x="19015" y="4378"/>
                    <a:pt x="17177" y="35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2397165" y="3895412"/>
              <a:ext cx="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2389498" y="3818734"/>
              <a:ext cx="83198" cy="24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28" fill="norm" stroke="1" extrusionOk="0">
                  <a:moveTo>
                    <a:pt x="1964" y="7426"/>
                  </a:moveTo>
                  <a:cubicBezTo>
                    <a:pt x="1964" y="6301"/>
                    <a:pt x="1964" y="5176"/>
                    <a:pt x="1964" y="4051"/>
                  </a:cubicBezTo>
                  <a:cubicBezTo>
                    <a:pt x="1964" y="2926"/>
                    <a:pt x="1964" y="1801"/>
                    <a:pt x="3600" y="1013"/>
                  </a:cubicBezTo>
                  <a:cubicBezTo>
                    <a:pt x="5236" y="226"/>
                    <a:pt x="8509" y="-224"/>
                    <a:pt x="10800" y="114"/>
                  </a:cubicBezTo>
                  <a:cubicBezTo>
                    <a:pt x="13091" y="451"/>
                    <a:pt x="14400" y="1576"/>
                    <a:pt x="16364" y="4051"/>
                  </a:cubicBezTo>
                  <a:cubicBezTo>
                    <a:pt x="18327" y="6526"/>
                    <a:pt x="20945" y="10351"/>
                    <a:pt x="21273" y="13388"/>
                  </a:cubicBezTo>
                  <a:cubicBezTo>
                    <a:pt x="21600" y="16426"/>
                    <a:pt x="19636" y="18676"/>
                    <a:pt x="17018" y="19914"/>
                  </a:cubicBezTo>
                  <a:cubicBezTo>
                    <a:pt x="14400" y="21151"/>
                    <a:pt x="11127" y="21376"/>
                    <a:pt x="8182" y="21151"/>
                  </a:cubicBezTo>
                  <a:cubicBezTo>
                    <a:pt x="5236" y="20926"/>
                    <a:pt x="2618" y="20251"/>
                    <a:pt x="0" y="1957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2496834" y="4038131"/>
              <a:ext cx="99669" cy="9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4" fill="norm" stroke="1" extrusionOk="0">
                  <a:moveTo>
                    <a:pt x="0" y="640"/>
                  </a:moveTo>
                  <a:cubicBezTo>
                    <a:pt x="2769" y="86"/>
                    <a:pt x="5538" y="-468"/>
                    <a:pt x="7200" y="640"/>
                  </a:cubicBezTo>
                  <a:cubicBezTo>
                    <a:pt x="8862" y="1747"/>
                    <a:pt x="9415" y="4517"/>
                    <a:pt x="8862" y="7286"/>
                  </a:cubicBezTo>
                  <a:cubicBezTo>
                    <a:pt x="8308" y="10055"/>
                    <a:pt x="6646" y="12824"/>
                    <a:pt x="4708" y="15317"/>
                  </a:cubicBezTo>
                  <a:cubicBezTo>
                    <a:pt x="2769" y="17809"/>
                    <a:pt x="554" y="20024"/>
                    <a:pt x="1108" y="20578"/>
                  </a:cubicBezTo>
                  <a:cubicBezTo>
                    <a:pt x="1662" y="21132"/>
                    <a:pt x="4985" y="20024"/>
                    <a:pt x="8862" y="18640"/>
                  </a:cubicBezTo>
                  <a:cubicBezTo>
                    <a:pt x="12738" y="17255"/>
                    <a:pt x="17169" y="15594"/>
                    <a:pt x="21600" y="139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2703838" y="3719075"/>
              <a:ext cx="46002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304"/>
                    <a:pt x="21600" y="6607"/>
                    <a:pt x="19800" y="9572"/>
                  </a:cubicBezTo>
                  <a:cubicBezTo>
                    <a:pt x="18000" y="12536"/>
                    <a:pt x="14400" y="15162"/>
                    <a:pt x="10800" y="17111"/>
                  </a:cubicBezTo>
                  <a:cubicBezTo>
                    <a:pt x="7200" y="19059"/>
                    <a:pt x="3600" y="203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2800556" y="3953795"/>
              <a:ext cx="92399" cy="274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1" h="21114" fill="norm" stroke="1" extrusionOk="0">
                  <a:moveTo>
                    <a:pt x="2362" y="7885"/>
                  </a:moveTo>
                  <a:cubicBezTo>
                    <a:pt x="2362" y="10830"/>
                    <a:pt x="2362" y="13776"/>
                    <a:pt x="2362" y="16230"/>
                  </a:cubicBezTo>
                  <a:cubicBezTo>
                    <a:pt x="2362" y="18685"/>
                    <a:pt x="2362" y="20649"/>
                    <a:pt x="2362" y="21041"/>
                  </a:cubicBezTo>
                  <a:cubicBezTo>
                    <a:pt x="2362" y="21434"/>
                    <a:pt x="2362" y="20256"/>
                    <a:pt x="2078" y="17212"/>
                  </a:cubicBezTo>
                  <a:cubicBezTo>
                    <a:pt x="1794" y="14169"/>
                    <a:pt x="1225" y="9259"/>
                    <a:pt x="1225" y="6314"/>
                  </a:cubicBezTo>
                  <a:cubicBezTo>
                    <a:pt x="1225" y="3369"/>
                    <a:pt x="1794" y="2387"/>
                    <a:pt x="2931" y="1503"/>
                  </a:cubicBezTo>
                  <a:cubicBezTo>
                    <a:pt x="4067" y="619"/>
                    <a:pt x="5773" y="-166"/>
                    <a:pt x="8899" y="30"/>
                  </a:cubicBezTo>
                  <a:cubicBezTo>
                    <a:pt x="12025" y="227"/>
                    <a:pt x="16573" y="1405"/>
                    <a:pt x="18846" y="2583"/>
                  </a:cubicBezTo>
                  <a:cubicBezTo>
                    <a:pt x="21120" y="3761"/>
                    <a:pt x="21120" y="4939"/>
                    <a:pt x="18846" y="6216"/>
                  </a:cubicBezTo>
                  <a:cubicBezTo>
                    <a:pt x="16573" y="7492"/>
                    <a:pt x="12025" y="8867"/>
                    <a:pt x="8331" y="9456"/>
                  </a:cubicBezTo>
                  <a:cubicBezTo>
                    <a:pt x="4636" y="10045"/>
                    <a:pt x="1794" y="9849"/>
                    <a:pt x="657" y="9259"/>
                  </a:cubicBezTo>
                  <a:cubicBezTo>
                    <a:pt x="-480" y="8670"/>
                    <a:pt x="88" y="7689"/>
                    <a:pt x="657" y="67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2887842" y="3818743"/>
              <a:ext cx="808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4" h="21600" fill="norm" stroke="1" extrusionOk="0">
                  <a:moveTo>
                    <a:pt x="5891" y="0"/>
                  </a:moveTo>
                  <a:cubicBezTo>
                    <a:pt x="9818" y="1705"/>
                    <a:pt x="13745" y="3411"/>
                    <a:pt x="16691" y="6158"/>
                  </a:cubicBezTo>
                  <a:cubicBezTo>
                    <a:pt x="19636" y="8905"/>
                    <a:pt x="21600" y="12695"/>
                    <a:pt x="20291" y="15347"/>
                  </a:cubicBezTo>
                  <a:cubicBezTo>
                    <a:pt x="18982" y="18000"/>
                    <a:pt x="14400" y="19516"/>
                    <a:pt x="10473" y="20368"/>
                  </a:cubicBezTo>
                  <a:cubicBezTo>
                    <a:pt x="6545" y="21221"/>
                    <a:pt x="3273" y="214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3018179" y="4071749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3250740" y="3973297"/>
              <a:ext cx="126564" cy="300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0316" fill="norm" stroke="1" extrusionOk="0">
                  <a:moveTo>
                    <a:pt x="864" y="5620"/>
                  </a:moveTo>
                  <a:cubicBezTo>
                    <a:pt x="432" y="11668"/>
                    <a:pt x="0" y="17716"/>
                    <a:pt x="0" y="19617"/>
                  </a:cubicBezTo>
                  <a:cubicBezTo>
                    <a:pt x="0" y="21518"/>
                    <a:pt x="432" y="19272"/>
                    <a:pt x="864" y="16161"/>
                  </a:cubicBezTo>
                  <a:cubicBezTo>
                    <a:pt x="1296" y="13051"/>
                    <a:pt x="1728" y="9076"/>
                    <a:pt x="2592" y="6484"/>
                  </a:cubicBezTo>
                  <a:cubicBezTo>
                    <a:pt x="3456" y="3892"/>
                    <a:pt x="4752" y="2683"/>
                    <a:pt x="6264" y="1819"/>
                  </a:cubicBezTo>
                  <a:cubicBezTo>
                    <a:pt x="7776" y="955"/>
                    <a:pt x="9504" y="436"/>
                    <a:pt x="11448" y="177"/>
                  </a:cubicBezTo>
                  <a:cubicBezTo>
                    <a:pt x="13392" y="-82"/>
                    <a:pt x="15552" y="-82"/>
                    <a:pt x="17280" y="350"/>
                  </a:cubicBezTo>
                  <a:cubicBezTo>
                    <a:pt x="19008" y="782"/>
                    <a:pt x="20304" y="1646"/>
                    <a:pt x="20952" y="3460"/>
                  </a:cubicBezTo>
                  <a:cubicBezTo>
                    <a:pt x="21600" y="5275"/>
                    <a:pt x="21600" y="8040"/>
                    <a:pt x="20520" y="9940"/>
                  </a:cubicBezTo>
                  <a:cubicBezTo>
                    <a:pt x="19440" y="11841"/>
                    <a:pt x="17280" y="12878"/>
                    <a:pt x="15120" y="13569"/>
                  </a:cubicBezTo>
                  <a:cubicBezTo>
                    <a:pt x="12960" y="14260"/>
                    <a:pt x="10800" y="14606"/>
                    <a:pt x="8640" y="14692"/>
                  </a:cubicBezTo>
                  <a:cubicBezTo>
                    <a:pt x="6480" y="14779"/>
                    <a:pt x="4320" y="14606"/>
                    <a:pt x="4320" y="13483"/>
                  </a:cubicBezTo>
                  <a:cubicBezTo>
                    <a:pt x="4320" y="12360"/>
                    <a:pt x="6480" y="10286"/>
                    <a:pt x="8640" y="821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Shape"/>
            <p:cNvSpPr/>
            <p:nvPr/>
          </p:nvSpPr>
          <p:spPr>
            <a:xfrm>
              <a:off x="3419410" y="4069194"/>
              <a:ext cx="85977" cy="115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0683" fill="norm" stroke="1" extrusionOk="0">
                  <a:moveTo>
                    <a:pt x="10491" y="4596"/>
                  </a:moveTo>
                  <a:cubicBezTo>
                    <a:pt x="10491" y="2298"/>
                    <a:pt x="10491" y="0"/>
                    <a:pt x="8949" y="0"/>
                  </a:cubicBezTo>
                  <a:cubicBezTo>
                    <a:pt x="7406" y="0"/>
                    <a:pt x="4320" y="2298"/>
                    <a:pt x="2469" y="4826"/>
                  </a:cubicBezTo>
                  <a:cubicBezTo>
                    <a:pt x="617" y="7353"/>
                    <a:pt x="0" y="10111"/>
                    <a:pt x="0" y="12638"/>
                  </a:cubicBezTo>
                  <a:cubicBezTo>
                    <a:pt x="0" y="15166"/>
                    <a:pt x="617" y="17464"/>
                    <a:pt x="2469" y="19072"/>
                  </a:cubicBezTo>
                  <a:cubicBezTo>
                    <a:pt x="4320" y="20681"/>
                    <a:pt x="7406" y="21600"/>
                    <a:pt x="11109" y="19302"/>
                  </a:cubicBezTo>
                  <a:cubicBezTo>
                    <a:pt x="14811" y="17004"/>
                    <a:pt x="19131" y="11489"/>
                    <a:pt x="20366" y="7813"/>
                  </a:cubicBezTo>
                  <a:cubicBezTo>
                    <a:pt x="21600" y="4136"/>
                    <a:pt x="19749" y="2298"/>
                    <a:pt x="17589" y="2068"/>
                  </a:cubicBezTo>
                  <a:cubicBezTo>
                    <a:pt x="15429" y="1838"/>
                    <a:pt x="12960" y="3217"/>
                    <a:pt x="10491" y="459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3267570" y="4171418"/>
              <a:ext cx="18949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815"/>
                    <a:pt x="3818" y="11631"/>
                    <a:pt x="1118" y="15231"/>
                  </a:cubicBezTo>
                  <a:cubicBezTo>
                    <a:pt x="-1582" y="18831"/>
                    <a:pt x="1118" y="20215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3581383" y="4071091"/>
              <a:ext cx="73144" cy="136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0986" fill="norm" stroke="1" extrusionOk="0">
                  <a:moveTo>
                    <a:pt x="21317" y="3635"/>
                  </a:moveTo>
                  <a:cubicBezTo>
                    <a:pt x="19083" y="2064"/>
                    <a:pt x="16848" y="493"/>
                    <a:pt x="13869" y="101"/>
                  </a:cubicBezTo>
                  <a:cubicBezTo>
                    <a:pt x="10889" y="-292"/>
                    <a:pt x="7165" y="493"/>
                    <a:pt x="4558" y="1868"/>
                  </a:cubicBezTo>
                  <a:cubicBezTo>
                    <a:pt x="1951" y="3243"/>
                    <a:pt x="462" y="5206"/>
                    <a:pt x="89" y="7170"/>
                  </a:cubicBezTo>
                  <a:cubicBezTo>
                    <a:pt x="-283" y="9133"/>
                    <a:pt x="462" y="11097"/>
                    <a:pt x="3069" y="12472"/>
                  </a:cubicBezTo>
                  <a:cubicBezTo>
                    <a:pt x="5676" y="13846"/>
                    <a:pt x="10145" y="14632"/>
                    <a:pt x="12751" y="16006"/>
                  </a:cubicBezTo>
                  <a:cubicBezTo>
                    <a:pt x="15358" y="17381"/>
                    <a:pt x="16103" y="19344"/>
                    <a:pt x="14614" y="20326"/>
                  </a:cubicBezTo>
                  <a:cubicBezTo>
                    <a:pt x="13124" y="21308"/>
                    <a:pt x="9400" y="21308"/>
                    <a:pt x="7165" y="19541"/>
                  </a:cubicBezTo>
                  <a:cubicBezTo>
                    <a:pt x="4931" y="17773"/>
                    <a:pt x="4186" y="14239"/>
                    <a:pt x="3441" y="1070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3713305" y="3974135"/>
              <a:ext cx="293897" cy="236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2442" y="1181"/>
                  </a:moveTo>
                  <a:cubicBezTo>
                    <a:pt x="3193" y="499"/>
                    <a:pt x="3944" y="-183"/>
                    <a:pt x="4226" y="44"/>
                  </a:cubicBezTo>
                  <a:cubicBezTo>
                    <a:pt x="4508" y="272"/>
                    <a:pt x="4320" y="1409"/>
                    <a:pt x="3569" y="4251"/>
                  </a:cubicBezTo>
                  <a:cubicBezTo>
                    <a:pt x="2817" y="7093"/>
                    <a:pt x="1503" y="11640"/>
                    <a:pt x="845" y="14937"/>
                  </a:cubicBezTo>
                  <a:cubicBezTo>
                    <a:pt x="188" y="18234"/>
                    <a:pt x="188" y="20280"/>
                    <a:pt x="563" y="20849"/>
                  </a:cubicBezTo>
                  <a:cubicBezTo>
                    <a:pt x="939" y="21417"/>
                    <a:pt x="1690" y="20508"/>
                    <a:pt x="2066" y="19484"/>
                  </a:cubicBezTo>
                  <a:cubicBezTo>
                    <a:pt x="2442" y="18461"/>
                    <a:pt x="2442" y="17324"/>
                    <a:pt x="2348" y="16188"/>
                  </a:cubicBezTo>
                  <a:cubicBezTo>
                    <a:pt x="2254" y="15051"/>
                    <a:pt x="2066" y="13914"/>
                    <a:pt x="1503" y="13118"/>
                  </a:cubicBezTo>
                  <a:cubicBezTo>
                    <a:pt x="939" y="12322"/>
                    <a:pt x="0" y="11868"/>
                    <a:pt x="0" y="11868"/>
                  </a:cubicBezTo>
                  <a:cubicBezTo>
                    <a:pt x="0" y="11868"/>
                    <a:pt x="939" y="12322"/>
                    <a:pt x="1972" y="12550"/>
                  </a:cubicBezTo>
                  <a:cubicBezTo>
                    <a:pt x="3005" y="12777"/>
                    <a:pt x="4132" y="12777"/>
                    <a:pt x="5165" y="12663"/>
                  </a:cubicBezTo>
                  <a:cubicBezTo>
                    <a:pt x="6198" y="12550"/>
                    <a:pt x="7137" y="12322"/>
                    <a:pt x="7889" y="11754"/>
                  </a:cubicBezTo>
                  <a:cubicBezTo>
                    <a:pt x="8640" y="11185"/>
                    <a:pt x="9203" y="10276"/>
                    <a:pt x="9016" y="9935"/>
                  </a:cubicBezTo>
                  <a:cubicBezTo>
                    <a:pt x="8828" y="9594"/>
                    <a:pt x="7889" y="9821"/>
                    <a:pt x="7043" y="10390"/>
                  </a:cubicBezTo>
                  <a:cubicBezTo>
                    <a:pt x="6198" y="10958"/>
                    <a:pt x="5447" y="11868"/>
                    <a:pt x="4977" y="12891"/>
                  </a:cubicBezTo>
                  <a:cubicBezTo>
                    <a:pt x="4508" y="13914"/>
                    <a:pt x="4320" y="15051"/>
                    <a:pt x="4414" y="16188"/>
                  </a:cubicBezTo>
                  <a:cubicBezTo>
                    <a:pt x="4508" y="17324"/>
                    <a:pt x="4883" y="18461"/>
                    <a:pt x="5917" y="18575"/>
                  </a:cubicBezTo>
                  <a:cubicBezTo>
                    <a:pt x="6950" y="18689"/>
                    <a:pt x="8640" y="17779"/>
                    <a:pt x="9767" y="16870"/>
                  </a:cubicBezTo>
                  <a:cubicBezTo>
                    <a:pt x="10894" y="15960"/>
                    <a:pt x="11457" y="15051"/>
                    <a:pt x="12115" y="15164"/>
                  </a:cubicBezTo>
                  <a:cubicBezTo>
                    <a:pt x="12772" y="15278"/>
                    <a:pt x="13523" y="16415"/>
                    <a:pt x="13899" y="17552"/>
                  </a:cubicBezTo>
                  <a:cubicBezTo>
                    <a:pt x="14275" y="18689"/>
                    <a:pt x="14275" y="19825"/>
                    <a:pt x="14275" y="19825"/>
                  </a:cubicBezTo>
                  <a:cubicBezTo>
                    <a:pt x="14275" y="19825"/>
                    <a:pt x="14275" y="18689"/>
                    <a:pt x="14463" y="17438"/>
                  </a:cubicBezTo>
                  <a:cubicBezTo>
                    <a:pt x="14650" y="16188"/>
                    <a:pt x="15026" y="14823"/>
                    <a:pt x="15683" y="13914"/>
                  </a:cubicBezTo>
                  <a:cubicBezTo>
                    <a:pt x="16341" y="13004"/>
                    <a:pt x="17280" y="12550"/>
                    <a:pt x="17843" y="12891"/>
                  </a:cubicBezTo>
                  <a:cubicBezTo>
                    <a:pt x="18407" y="13232"/>
                    <a:pt x="18595" y="14369"/>
                    <a:pt x="18783" y="15505"/>
                  </a:cubicBezTo>
                  <a:cubicBezTo>
                    <a:pt x="18970" y="16642"/>
                    <a:pt x="19158" y="17779"/>
                    <a:pt x="19346" y="17665"/>
                  </a:cubicBezTo>
                  <a:cubicBezTo>
                    <a:pt x="19534" y="17552"/>
                    <a:pt x="19722" y="16188"/>
                    <a:pt x="20097" y="14255"/>
                  </a:cubicBezTo>
                  <a:cubicBezTo>
                    <a:pt x="20473" y="12322"/>
                    <a:pt x="21037" y="9821"/>
                    <a:pt x="21600" y="73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4024595" y="4091135"/>
              <a:ext cx="166611" cy="81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939" fill="norm" stroke="1" extrusionOk="0">
                  <a:moveTo>
                    <a:pt x="6609" y="6817"/>
                  </a:moveTo>
                  <a:cubicBezTo>
                    <a:pt x="4972" y="8126"/>
                    <a:pt x="3336" y="9435"/>
                    <a:pt x="2027" y="11399"/>
                  </a:cubicBezTo>
                  <a:cubicBezTo>
                    <a:pt x="718" y="13362"/>
                    <a:pt x="-264" y="15981"/>
                    <a:pt x="63" y="17944"/>
                  </a:cubicBezTo>
                  <a:cubicBezTo>
                    <a:pt x="391" y="19908"/>
                    <a:pt x="2027" y="21217"/>
                    <a:pt x="3500" y="20890"/>
                  </a:cubicBezTo>
                  <a:cubicBezTo>
                    <a:pt x="4972" y="20562"/>
                    <a:pt x="6281" y="18599"/>
                    <a:pt x="6772" y="15981"/>
                  </a:cubicBezTo>
                  <a:cubicBezTo>
                    <a:pt x="7263" y="13362"/>
                    <a:pt x="6936" y="10090"/>
                    <a:pt x="5954" y="7799"/>
                  </a:cubicBezTo>
                  <a:cubicBezTo>
                    <a:pt x="4972" y="5508"/>
                    <a:pt x="3336" y="4199"/>
                    <a:pt x="3336" y="3217"/>
                  </a:cubicBezTo>
                  <a:cubicBezTo>
                    <a:pt x="3336" y="2235"/>
                    <a:pt x="4972" y="1581"/>
                    <a:pt x="6609" y="1581"/>
                  </a:cubicBezTo>
                  <a:cubicBezTo>
                    <a:pt x="8245" y="1581"/>
                    <a:pt x="9881" y="2235"/>
                    <a:pt x="11191" y="3872"/>
                  </a:cubicBezTo>
                  <a:cubicBezTo>
                    <a:pt x="12500" y="5508"/>
                    <a:pt x="13481" y="8126"/>
                    <a:pt x="14300" y="11072"/>
                  </a:cubicBezTo>
                  <a:cubicBezTo>
                    <a:pt x="15118" y="14017"/>
                    <a:pt x="15772" y="17290"/>
                    <a:pt x="15445" y="17944"/>
                  </a:cubicBezTo>
                  <a:cubicBezTo>
                    <a:pt x="15118" y="18599"/>
                    <a:pt x="13809" y="16635"/>
                    <a:pt x="13154" y="14017"/>
                  </a:cubicBezTo>
                  <a:cubicBezTo>
                    <a:pt x="12500" y="11399"/>
                    <a:pt x="12500" y="8126"/>
                    <a:pt x="13154" y="5508"/>
                  </a:cubicBezTo>
                  <a:cubicBezTo>
                    <a:pt x="13809" y="2890"/>
                    <a:pt x="15118" y="926"/>
                    <a:pt x="16591" y="272"/>
                  </a:cubicBezTo>
                  <a:cubicBezTo>
                    <a:pt x="18063" y="-383"/>
                    <a:pt x="19700" y="272"/>
                    <a:pt x="21336" y="92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4206539" y="4125417"/>
              <a:ext cx="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3128116" y="3808463"/>
              <a:ext cx="1316416" cy="660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59" fill="norm" stroke="1" extrusionOk="0">
                  <a:moveTo>
                    <a:pt x="16846" y="4571"/>
                  </a:moveTo>
                  <a:cubicBezTo>
                    <a:pt x="16971" y="4239"/>
                    <a:pt x="17096" y="3907"/>
                    <a:pt x="17054" y="3533"/>
                  </a:cubicBezTo>
                  <a:cubicBezTo>
                    <a:pt x="17013" y="3159"/>
                    <a:pt x="16804" y="2744"/>
                    <a:pt x="16512" y="2370"/>
                  </a:cubicBezTo>
                  <a:cubicBezTo>
                    <a:pt x="16220" y="1996"/>
                    <a:pt x="15845" y="1664"/>
                    <a:pt x="15074" y="1248"/>
                  </a:cubicBezTo>
                  <a:cubicBezTo>
                    <a:pt x="14302" y="833"/>
                    <a:pt x="13135" y="334"/>
                    <a:pt x="11821" y="127"/>
                  </a:cubicBezTo>
                  <a:cubicBezTo>
                    <a:pt x="10508" y="-81"/>
                    <a:pt x="9048" y="2"/>
                    <a:pt x="7818" y="127"/>
                  </a:cubicBezTo>
                  <a:cubicBezTo>
                    <a:pt x="6588" y="251"/>
                    <a:pt x="5587" y="417"/>
                    <a:pt x="4649" y="833"/>
                  </a:cubicBezTo>
                  <a:cubicBezTo>
                    <a:pt x="3711" y="1248"/>
                    <a:pt x="2835" y="1913"/>
                    <a:pt x="2084" y="2951"/>
                  </a:cubicBezTo>
                  <a:cubicBezTo>
                    <a:pt x="1334" y="3990"/>
                    <a:pt x="708" y="5402"/>
                    <a:pt x="354" y="6690"/>
                  </a:cubicBezTo>
                  <a:cubicBezTo>
                    <a:pt x="-1" y="7977"/>
                    <a:pt x="-84" y="9141"/>
                    <a:pt x="83" y="10470"/>
                  </a:cubicBezTo>
                  <a:cubicBezTo>
                    <a:pt x="250" y="11799"/>
                    <a:pt x="667" y="13294"/>
                    <a:pt x="1188" y="14582"/>
                  </a:cubicBezTo>
                  <a:cubicBezTo>
                    <a:pt x="1709" y="15870"/>
                    <a:pt x="2335" y="16950"/>
                    <a:pt x="3148" y="17905"/>
                  </a:cubicBezTo>
                  <a:cubicBezTo>
                    <a:pt x="3961" y="18861"/>
                    <a:pt x="4962" y="19691"/>
                    <a:pt x="6213" y="20273"/>
                  </a:cubicBezTo>
                  <a:cubicBezTo>
                    <a:pt x="7463" y="20854"/>
                    <a:pt x="8965" y="21187"/>
                    <a:pt x="10382" y="21353"/>
                  </a:cubicBezTo>
                  <a:cubicBezTo>
                    <a:pt x="11800" y="21519"/>
                    <a:pt x="13135" y="21519"/>
                    <a:pt x="14573" y="21145"/>
                  </a:cubicBezTo>
                  <a:cubicBezTo>
                    <a:pt x="16012" y="20771"/>
                    <a:pt x="17555" y="20024"/>
                    <a:pt x="18660" y="19110"/>
                  </a:cubicBezTo>
                  <a:cubicBezTo>
                    <a:pt x="19765" y="18196"/>
                    <a:pt x="20432" y="17116"/>
                    <a:pt x="20870" y="15579"/>
                  </a:cubicBezTo>
                  <a:cubicBezTo>
                    <a:pt x="21308" y="14042"/>
                    <a:pt x="21516" y="12048"/>
                    <a:pt x="21474" y="10553"/>
                  </a:cubicBezTo>
                  <a:cubicBezTo>
                    <a:pt x="21433" y="9057"/>
                    <a:pt x="21141" y="8061"/>
                    <a:pt x="20474" y="7271"/>
                  </a:cubicBezTo>
                  <a:cubicBezTo>
                    <a:pt x="19806" y="6482"/>
                    <a:pt x="18764" y="5901"/>
                    <a:pt x="18034" y="5444"/>
                  </a:cubicBezTo>
                  <a:cubicBezTo>
                    <a:pt x="17304" y="4987"/>
                    <a:pt x="16887" y="4654"/>
                    <a:pt x="16596" y="4654"/>
                  </a:cubicBezTo>
                  <a:cubicBezTo>
                    <a:pt x="16304" y="4654"/>
                    <a:pt x="16137" y="4987"/>
                    <a:pt x="15970" y="531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4487820" y="3984858"/>
              <a:ext cx="209397" cy="15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09" fill="norm" stroke="1" extrusionOk="0">
                  <a:moveTo>
                    <a:pt x="11174" y="3541"/>
                  </a:moveTo>
                  <a:cubicBezTo>
                    <a:pt x="11434" y="1771"/>
                    <a:pt x="11694" y="0"/>
                    <a:pt x="11304" y="0"/>
                  </a:cubicBezTo>
                  <a:cubicBezTo>
                    <a:pt x="10913" y="0"/>
                    <a:pt x="9872" y="1771"/>
                    <a:pt x="7921" y="4780"/>
                  </a:cubicBezTo>
                  <a:cubicBezTo>
                    <a:pt x="5969" y="7790"/>
                    <a:pt x="3106" y="12039"/>
                    <a:pt x="1545" y="15049"/>
                  </a:cubicBezTo>
                  <a:cubicBezTo>
                    <a:pt x="-17" y="18059"/>
                    <a:pt x="-277" y="19830"/>
                    <a:pt x="243" y="20715"/>
                  </a:cubicBezTo>
                  <a:cubicBezTo>
                    <a:pt x="764" y="21600"/>
                    <a:pt x="2065" y="21600"/>
                    <a:pt x="5709" y="20007"/>
                  </a:cubicBezTo>
                  <a:cubicBezTo>
                    <a:pt x="9352" y="18413"/>
                    <a:pt x="15337" y="15226"/>
                    <a:pt x="21323" y="1203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1152532" y="2661839"/>
              <a:ext cx="3969865" cy="14175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4" h="21549" fill="norm" stroke="1" extrusionOk="0">
                  <a:moveTo>
                    <a:pt x="18629" y="21549"/>
                  </a:moveTo>
                  <a:cubicBezTo>
                    <a:pt x="18754" y="21394"/>
                    <a:pt x="18879" y="21238"/>
                    <a:pt x="19066" y="20869"/>
                  </a:cubicBezTo>
                  <a:cubicBezTo>
                    <a:pt x="19254" y="20500"/>
                    <a:pt x="19504" y="19917"/>
                    <a:pt x="19747" y="19354"/>
                  </a:cubicBezTo>
                  <a:cubicBezTo>
                    <a:pt x="19990" y="18791"/>
                    <a:pt x="20226" y="18247"/>
                    <a:pt x="20441" y="17684"/>
                  </a:cubicBezTo>
                  <a:cubicBezTo>
                    <a:pt x="20656" y="17120"/>
                    <a:pt x="20850" y="16537"/>
                    <a:pt x="21024" y="15994"/>
                  </a:cubicBezTo>
                  <a:cubicBezTo>
                    <a:pt x="21197" y="15450"/>
                    <a:pt x="21350" y="14945"/>
                    <a:pt x="21447" y="14517"/>
                  </a:cubicBezTo>
                  <a:cubicBezTo>
                    <a:pt x="21544" y="14090"/>
                    <a:pt x="21586" y="13740"/>
                    <a:pt x="21551" y="13255"/>
                  </a:cubicBezTo>
                  <a:cubicBezTo>
                    <a:pt x="21517" y="12769"/>
                    <a:pt x="21406" y="12148"/>
                    <a:pt x="21281" y="11604"/>
                  </a:cubicBezTo>
                  <a:cubicBezTo>
                    <a:pt x="21156" y="11060"/>
                    <a:pt x="21017" y="10594"/>
                    <a:pt x="20836" y="10186"/>
                  </a:cubicBezTo>
                  <a:cubicBezTo>
                    <a:pt x="20656" y="9778"/>
                    <a:pt x="20434" y="9428"/>
                    <a:pt x="20184" y="9117"/>
                  </a:cubicBezTo>
                  <a:cubicBezTo>
                    <a:pt x="19934" y="8807"/>
                    <a:pt x="19656" y="8535"/>
                    <a:pt x="19386" y="8321"/>
                  </a:cubicBezTo>
                  <a:cubicBezTo>
                    <a:pt x="19115" y="8107"/>
                    <a:pt x="18851" y="7952"/>
                    <a:pt x="18490" y="7719"/>
                  </a:cubicBezTo>
                  <a:cubicBezTo>
                    <a:pt x="18129" y="7486"/>
                    <a:pt x="17671" y="7175"/>
                    <a:pt x="17172" y="6942"/>
                  </a:cubicBezTo>
                  <a:cubicBezTo>
                    <a:pt x="16672" y="6709"/>
                    <a:pt x="16130" y="6553"/>
                    <a:pt x="15631" y="6514"/>
                  </a:cubicBezTo>
                  <a:cubicBezTo>
                    <a:pt x="15131" y="6476"/>
                    <a:pt x="14673" y="6553"/>
                    <a:pt x="14187" y="6612"/>
                  </a:cubicBezTo>
                  <a:cubicBezTo>
                    <a:pt x="13701" y="6670"/>
                    <a:pt x="13188" y="6709"/>
                    <a:pt x="12695" y="6670"/>
                  </a:cubicBezTo>
                  <a:cubicBezTo>
                    <a:pt x="12202" y="6631"/>
                    <a:pt x="11730" y="6514"/>
                    <a:pt x="11251" y="6417"/>
                  </a:cubicBezTo>
                  <a:cubicBezTo>
                    <a:pt x="10772" y="6320"/>
                    <a:pt x="10286" y="6243"/>
                    <a:pt x="9807" y="6126"/>
                  </a:cubicBezTo>
                  <a:cubicBezTo>
                    <a:pt x="9328" y="6009"/>
                    <a:pt x="8856" y="5854"/>
                    <a:pt x="8391" y="5699"/>
                  </a:cubicBezTo>
                  <a:cubicBezTo>
                    <a:pt x="7926" y="5543"/>
                    <a:pt x="7468" y="5388"/>
                    <a:pt x="7031" y="5232"/>
                  </a:cubicBezTo>
                  <a:cubicBezTo>
                    <a:pt x="6594" y="5077"/>
                    <a:pt x="6177" y="4922"/>
                    <a:pt x="5712" y="4727"/>
                  </a:cubicBezTo>
                  <a:cubicBezTo>
                    <a:pt x="5247" y="4533"/>
                    <a:pt x="4734" y="4300"/>
                    <a:pt x="4275" y="4048"/>
                  </a:cubicBezTo>
                  <a:cubicBezTo>
                    <a:pt x="3817" y="3795"/>
                    <a:pt x="3415" y="3523"/>
                    <a:pt x="2984" y="3290"/>
                  </a:cubicBezTo>
                  <a:cubicBezTo>
                    <a:pt x="2554" y="3057"/>
                    <a:pt x="2096" y="2863"/>
                    <a:pt x="1756" y="2668"/>
                  </a:cubicBezTo>
                  <a:cubicBezTo>
                    <a:pt x="1416" y="2474"/>
                    <a:pt x="1194" y="2280"/>
                    <a:pt x="1048" y="2008"/>
                  </a:cubicBezTo>
                  <a:cubicBezTo>
                    <a:pt x="902" y="1736"/>
                    <a:pt x="833" y="1386"/>
                    <a:pt x="791" y="1076"/>
                  </a:cubicBezTo>
                  <a:cubicBezTo>
                    <a:pt x="749" y="765"/>
                    <a:pt x="736" y="493"/>
                    <a:pt x="722" y="473"/>
                  </a:cubicBezTo>
                  <a:cubicBezTo>
                    <a:pt x="708" y="454"/>
                    <a:pt x="694" y="687"/>
                    <a:pt x="618" y="1212"/>
                  </a:cubicBezTo>
                  <a:cubicBezTo>
                    <a:pt x="541" y="1736"/>
                    <a:pt x="402" y="2552"/>
                    <a:pt x="291" y="3076"/>
                  </a:cubicBezTo>
                  <a:cubicBezTo>
                    <a:pt x="180" y="3601"/>
                    <a:pt x="97" y="3834"/>
                    <a:pt x="48" y="3853"/>
                  </a:cubicBezTo>
                  <a:cubicBezTo>
                    <a:pt x="0" y="3873"/>
                    <a:pt x="-14" y="3678"/>
                    <a:pt x="14" y="3387"/>
                  </a:cubicBezTo>
                  <a:cubicBezTo>
                    <a:pt x="42" y="3096"/>
                    <a:pt x="111" y="2707"/>
                    <a:pt x="271" y="2144"/>
                  </a:cubicBezTo>
                  <a:cubicBezTo>
                    <a:pt x="430" y="1581"/>
                    <a:pt x="680" y="843"/>
                    <a:pt x="840" y="435"/>
                  </a:cubicBezTo>
                  <a:cubicBezTo>
                    <a:pt x="999" y="27"/>
                    <a:pt x="1069" y="-51"/>
                    <a:pt x="1124" y="27"/>
                  </a:cubicBezTo>
                  <a:cubicBezTo>
                    <a:pt x="1180" y="104"/>
                    <a:pt x="1221" y="337"/>
                    <a:pt x="1381" y="609"/>
                  </a:cubicBezTo>
                  <a:cubicBezTo>
                    <a:pt x="1541" y="881"/>
                    <a:pt x="1818" y="1192"/>
                    <a:pt x="2096" y="150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5671473" y="4416757"/>
              <a:ext cx="30101" cy="314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48" fill="norm" stroke="1" extrusionOk="0">
                  <a:moveTo>
                    <a:pt x="21200" y="0"/>
                  </a:moveTo>
                  <a:cubicBezTo>
                    <a:pt x="14000" y="4355"/>
                    <a:pt x="6800" y="8710"/>
                    <a:pt x="3200" y="11845"/>
                  </a:cubicBezTo>
                  <a:cubicBezTo>
                    <a:pt x="-400" y="14981"/>
                    <a:pt x="-400" y="16897"/>
                    <a:pt x="500" y="18465"/>
                  </a:cubicBezTo>
                  <a:cubicBezTo>
                    <a:pt x="1400" y="20032"/>
                    <a:pt x="3200" y="21252"/>
                    <a:pt x="5900" y="21426"/>
                  </a:cubicBezTo>
                  <a:cubicBezTo>
                    <a:pt x="8600" y="21600"/>
                    <a:pt x="12200" y="20729"/>
                    <a:pt x="15800" y="1985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5651630" y="4547093"/>
              <a:ext cx="410285" cy="174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032" fill="norm" stroke="1" extrusionOk="0">
                  <a:moveTo>
                    <a:pt x="1012" y="9257"/>
                  </a:moveTo>
                  <a:cubicBezTo>
                    <a:pt x="476" y="8023"/>
                    <a:pt x="-61" y="6789"/>
                    <a:pt x="6" y="6326"/>
                  </a:cubicBezTo>
                  <a:cubicBezTo>
                    <a:pt x="73" y="5863"/>
                    <a:pt x="744" y="6171"/>
                    <a:pt x="1817" y="6480"/>
                  </a:cubicBezTo>
                  <a:cubicBezTo>
                    <a:pt x="2891" y="6789"/>
                    <a:pt x="4366" y="7097"/>
                    <a:pt x="5440" y="6943"/>
                  </a:cubicBezTo>
                  <a:cubicBezTo>
                    <a:pt x="6513" y="6789"/>
                    <a:pt x="7184" y="6171"/>
                    <a:pt x="7519" y="5091"/>
                  </a:cubicBezTo>
                  <a:cubicBezTo>
                    <a:pt x="7855" y="4011"/>
                    <a:pt x="7855" y="2469"/>
                    <a:pt x="7452" y="1851"/>
                  </a:cubicBezTo>
                  <a:cubicBezTo>
                    <a:pt x="7050" y="1234"/>
                    <a:pt x="6245" y="1543"/>
                    <a:pt x="5373" y="3394"/>
                  </a:cubicBezTo>
                  <a:cubicBezTo>
                    <a:pt x="4500" y="5246"/>
                    <a:pt x="3561" y="8640"/>
                    <a:pt x="3092" y="11417"/>
                  </a:cubicBezTo>
                  <a:cubicBezTo>
                    <a:pt x="2622" y="14194"/>
                    <a:pt x="2622" y="16354"/>
                    <a:pt x="3226" y="18206"/>
                  </a:cubicBezTo>
                  <a:cubicBezTo>
                    <a:pt x="3830" y="20057"/>
                    <a:pt x="5037" y="21600"/>
                    <a:pt x="6379" y="20829"/>
                  </a:cubicBezTo>
                  <a:cubicBezTo>
                    <a:pt x="7720" y="20057"/>
                    <a:pt x="9196" y="16971"/>
                    <a:pt x="10068" y="14657"/>
                  </a:cubicBezTo>
                  <a:cubicBezTo>
                    <a:pt x="10940" y="12343"/>
                    <a:pt x="11209" y="10800"/>
                    <a:pt x="11544" y="9411"/>
                  </a:cubicBezTo>
                  <a:cubicBezTo>
                    <a:pt x="11879" y="8023"/>
                    <a:pt x="12282" y="6789"/>
                    <a:pt x="12684" y="7097"/>
                  </a:cubicBezTo>
                  <a:cubicBezTo>
                    <a:pt x="13087" y="7406"/>
                    <a:pt x="13489" y="9257"/>
                    <a:pt x="13691" y="11263"/>
                  </a:cubicBezTo>
                  <a:cubicBezTo>
                    <a:pt x="13892" y="13269"/>
                    <a:pt x="13892" y="15429"/>
                    <a:pt x="13892" y="17280"/>
                  </a:cubicBezTo>
                  <a:cubicBezTo>
                    <a:pt x="13892" y="19131"/>
                    <a:pt x="13892" y="20674"/>
                    <a:pt x="13825" y="20674"/>
                  </a:cubicBezTo>
                  <a:cubicBezTo>
                    <a:pt x="13758" y="20674"/>
                    <a:pt x="13623" y="19131"/>
                    <a:pt x="13892" y="16971"/>
                  </a:cubicBezTo>
                  <a:cubicBezTo>
                    <a:pt x="14160" y="14811"/>
                    <a:pt x="14831" y="12034"/>
                    <a:pt x="15502" y="10491"/>
                  </a:cubicBezTo>
                  <a:cubicBezTo>
                    <a:pt x="16173" y="8949"/>
                    <a:pt x="16843" y="8640"/>
                    <a:pt x="17313" y="9411"/>
                  </a:cubicBezTo>
                  <a:cubicBezTo>
                    <a:pt x="17782" y="10183"/>
                    <a:pt x="18051" y="12034"/>
                    <a:pt x="18252" y="13731"/>
                  </a:cubicBezTo>
                  <a:cubicBezTo>
                    <a:pt x="18453" y="15429"/>
                    <a:pt x="18587" y="16971"/>
                    <a:pt x="18789" y="16971"/>
                  </a:cubicBezTo>
                  <a:cubicBezTo>
                    <a:pt x="18990" y="16971"/>
                    <a:pt x="19258" y="15429"/>
                    <a:pt x="19728" y="12343"/>
                  </a:cubicBezTo>
                  <a:cubicBezTo>
                    <a:pt x="20197" y="9257"/>
                    <a:pt x="20868" y="4629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6059485" y="4547093"/>
              <a:ext cx="224769" cy="171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330" fill="norm" stroke="1" extrusionOk="0">
                  <a:moveTo>
                    <a:pt x="7511" y="6671"/>
                  </a:moveTo>
                  <a:cubicBezTo>
                    <a:pt x="5084" y="9847"/>
                    <a:pt x="2657" y="13024"/>
                    <a:pt x="1323" y="15406"/>
                  </a:cubicBezTo>
                  <a:cubicBezTo>
                    <a:pt x="-12" y="17788"/>
                    <a:pt x="-255" y="19376"/>
                    <a:pt x="230" y="20171"/>
                  </a:cubicBezTo>
                  <a:cubicBezTo>
                    <a:pt x="716" y="20965"/>
                    <a:pt x="1929" y="20965"/>
                    <a:pt x="3507" y="19694"/>
                  </a:cubicBezTo>
                  <a:cubicBezTo>
                    <a:pt x="5084" y="18424"/>
                    <a:pt x="7026" y="15882"/>
                    <a:pt x="7997" y="13818"/>
                  </a:cubicBezTo>
                  <a:cubicBezTo>
                    <a:pt x="8967" y="11753"/>
                    <a:pt x="8967" y="10165"/>
                    <a:pt x="8603" y="8735"/>
                  </a:cubicBezTo>
                  <a:cubicBezTo>
                    <a:pt x="8239" y="7306"/>
                    <a:pt x="7511" y="6035"/>
                    <a:pt x="7754" y="5241"/>
                  </a:cubicBezTo>
                  <a:cubicBezTo>
                    <a:pt x="7997" y="4447"/>
                    <a:pt x="9210" y="4129"/>
                    <a:pt x="10788" y="5400"/>
                  </a:cubicBezTo>
                  <a:cubicBezTo>
                    <a:pt x="12365" y="6671"/>
                    <a:pt x="14307" y="9529"/>
                    <a:pt x="15520" y="11753"/>
                  </a:cubicBezTo>
                  <a:cubicBezTo>
                    <a:pt x="16734" y="13976"/>
                    <a:pt x="17219" y="15565"/>
                    <a:pt x="17462" y="17312"/>
                  </a:cubicBezTo>
                  <a:cubicBezTo>
                    <a:pt x="17705" y="19059"/>
                    <a:pt x="17705" y="20965"/>
                    <a:pt x="17340" y="21282"/>
                  </a:cubicBezTo>
                  <a:cubicBezTo>
                    <a:pt x="16976" y="21600"/>
                    <a:pt x="16248" y="20329"/>
                    <a:pt x="15763" y="17312"/>
                  </a:cubicBezTo>
                  <a:cubicBezTo>
                    <a:pt x="15278" y="14294"/>
                    <a:pt x="15035" y="9529"/>
                    <a:pt x="15278" y="6353"/>
                  </a:cubicBezTo>
                  <a:cubicBezTo>
                    <a:pt x="15520" y="3176"/>
                    <a:pt x="16248" y="1588"/>
                    <a:pt x="17341" y="794"/>
                  </a:cubicBezTo>
                  <a:cubicBezTo>
                    <a:pt x="18433" y="0"/>
                    <a:pt x="19889" y="0"/>
                    <a:pt x="21345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6322587" y="4686235"/>
              <a:ext cx="161004" cy="9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9" fill="norm" stroke="1" extrusionOk="0">
                  <a:moveTo>
                    <a:pt x="0" y="4863"/>
                  </a:moveTo>
                  <a:cubicBezTo>
                    <a:pt x="1029" y="2589"/>
                    <a:pt x="2057" y="315"/>
                    <a:pt x="3257" y="31"/>
                  </a:cubicBezTo>
                  <a:cubicBezTo>
                    <a:pt x="4457" y="-253"/>
                    <a:pt x="5829" y="1452"/>
                    <a:pt x="6343" y="3726"/>
                  </a:cubicBezTo>
                  <a:cubicBezTo>
                    <a:pt x="6857" y="6000"/>
                    <a:pt x="6514" y="8842"/>
                    <a:pt x="5314" y="11968"/>
                  </a:cubicBezTo>
                  <a:cubicBezTo>
                    <a:pt x="4114" y="15094"/>
                    <a:pt x="2057" y="18505"/>
                    <a:pt x="2057" y="19926"/>
                  </a:cubicBezTo>
                  <a:cubicBezTo>
                    <a:pt x="2057" y="21347"/>
                    <a:pt x="4114" y="20779"/>
                    <a:pt x="7714" y="19358"/>
                  </a:cubicBezTo>
                  <a:cubicBezTo>
                    <a:pt x="11314" y="17936"/>
                    <a:pt x="16457" y="15663"/>
                    <a:pt x="21600" y="133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4999362" y="4207033"/>
              <a:ext cx="1451782" cy="884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22" fill="norm" stroke="1" extrusionOk="0">
                  <a:moveTo>
                    <a:pt x="16804" y="3408"/>
                  </a:moveTo>
                  <a:cubicBezTo>
                    <a:pt x="16804" y="3098"/>
                    <a:pt x="16804" y="2789"/>
                    <a:pt x="16804" y="2480"/>
                  </a:cubicBezTo>
                  <a:cubicBezTo>
                    <a:pt x="16804" y="2170"/>
                    <a:pt x="16804" y="1861"/>
                    <a:pt x="16502" y="1582"/>
                  </a:cubicBezTo>
                  <a:cubicBezTo>
                    <a:pt x="16201" y="1304"/>
                    <a:pt x="15597" y="1056"/>
                    <a:pt x="14900" y="808"/>
                  </a:cubicBezTo>
                  <a:cubicBezTo>
                    <a:pt x="14203" y="561"/>
                    <a:pt x="13411" y="313"/>
                    <a:pt x="12450" y="159"/>
                  </a:cubicBezTo>
                  <a:cubicBezTo>
                    <a:pt x="11488" y="4"/>
                    <a:pt x="10358" y="-58"/>
                    <a:pt x="9170" y="66"/>
                  </a:cubicBezTo>
                  <a:cubicBezTo>
                    <a:pt x="7983" y="190"/>
                    <a:pt x="6739" y="499"/>
                    <a:pt x="5589" y="932"/>
                  </a:cubicBezTo>
                  <a:cubicBezTo>
                    <a:pt x="4439" y="1365"/>
                    <a:pt x="3384" y="1923"/>
                    <a:pt x="2498" y="2572"/>
                  </a:cubicBezTo>
                  <a:cubicBezTo>
                    <a:pt x="1612" y="3222"/>
                    <a:pt x="896" y="3965"/>
                    <a:pt x="462" y="5048"/>
                  </a:cubicBezTo>
                  <a:cubicBezTo>
                    <a:pt x="29" y="6131"/>
                    <a:pt x="-122" y="7555"/>
                    <a:pt x="104" y="9195"/>
                  </a:cubicBezTo>
                  <a:cubicBezTo>
                    <a:pt x="330" y="10835"/>
                    <a:pt x="933" y="12692"/>
                    <a:pt x="1593" y="14363"/>
                  </a:cubicBezTo>
                  <a:cubicBezTo>
                    <a:pt x="2253" y="16034"/>
                    <a:pt x="2969" y="17519"/>
                    <a:pt x="3855" y="18695"/>
                  </a:cubicBezTo>
                  <a:cubicBezTo>
                    <a:pt x="4741" y="19871"/>
                    <a:pt x="5796" y="20737"/>
                    <a:pt x="7059" y="21140"/>
                  </a:cubicBezTo>
                  <a:cubicBezTo>
                    <a:pt x="8322" y="21542"/>
                    <a:pt x="9792" y="21480"/>
                    <a:pt x="11168" y="21171"/>
                  </a:cubicBezTo>
                  <a:cubicBezTo>
                    <a:pt x="12544" y="20861"/>
                    <a:pt x="13826" y="20304"/>
                    <a:pt x="15032" y="19623"/>
                  </a:cubicBezTo>
                  <a:cubicBezTo>
                    <a:pt x="16238" y="18943"/>
                    <a:pt x="17369" y="18138"/>
                    <a:pt x="18330" y="17055"/>
                  </a:cubicBezTo>
                  <a:cubicBezTo>
                    <a:pt x="19292" y="15972"/>
                    <a:pt x="20083" y="14610"/>
                    <a:pt x="20630" y="12815"/>
                  </a:cubicBezTo>
                  <a:cubicBezTo>
                    <a:pt x="21176" y="11021"/>
                    <a:pt x="21478" y="8792"/>
                    <a:pt x="21403" y="6967"/>
                  </a:cubicBezTo>
                  <a:cubicBezTo>
                    <a:pt x="21327" y="5141"/>
                    <a:pt x="20875" y="3717"/>
                    <a:pt x="20064" y="2758"/>
                  </a:cubicBezTo>
                  <a:cubicBezTo>
                    <a:pt x="19254" y="1799"/>
                    <a:pt x="18085" y="1304"/>
                    <a:pt x="16841" y="1304"/>
                  </a:cubicBezTo>
                  <a:cubicBezTo>
                    <a:pt x="15597" y="1304"/>
                    <a:pt x="14278" y="1799"/>
                    <a:pt x="13524" y="2170"/>
                  </a:cubicBezTo>
                  <a:cubicBezTo>
                    <a:pt x="12770" y="2541"/>
                    <a:pt x="12582" y="2789"/>
                    <a:pt x="12393" y="3037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5193152" y="4963658"/>
              <a:ext cx="121354" cy="166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416" y="13625"/>
                  </a:moveTo>
                  <a:cubicBezTo>
                    <a:pt x="-25" y="11963"/>
                    <a:pt x="-466" y="10302"/>
                    <a:pt x="1077" y="8142"/>
                  </a:cubicBezTo>
                  <a:cubicBezTo>
                    <a:pt x="2620" y="5982"/>
                    <a:pt x="6146" y="3323"/>
                    <a:pt x="9012" y="1828"/>
                  </a:cubicBezTo>
                  <a:cubicBezTo>
                    <a:pt x="11877" y="332"/>
                    <a:pt x="14081" y="0"/>
                    <a:pt x="16285" y="0"/>
                  </a:cubicBezTo>
                  <a:cubicBezTo>
                    <a:pt x="18489" y="0"/>
                    <a:pt x="20693" y="332"/>
                    <a:pt x="20914" y="2492"/>
                  </a:cubicBezTo>
                  <a:cubicBezTo>
                    <a:pt x="21134" y="4652"/>
                    <a:pt x="19371" y="8640"/>
                    <a:pt x="16946" y="12129"/>
                  </a:cubicBezTo>
                  <a:cubicBezTo>
                    <a:pt x="14522" y="15618"/>
                    <a:pt x="11436" y="18609"/>
                    <a:pt x="835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873121" y="4388645"/>
              <a:ext cx="4376109" cy="89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92" fill="norm" stroke="1" extrusionOk="0">
                  <a:moveTo>
                    <a:pt x="21592" y="16046"/>
                  </a:moveTo>
                  <a:cubicBezTo>
                    <a:pt x="21277" y="16725"/>
                    <a:pt x="20962" y="17403"/>
                    <a:pt x="20627" y="17959"/>
                  </a:cubicBezTo>
                  <a:cubicBezTo>
                    <a:pt x="20293" y="18514"/>
                    <a:pt x="19940" y="18946"/>
                    <a:pt x="19562" y="19255"/>
                  </a:cubicBezTo>
                  <a:cubicBezTo>
                    <a:pt x="19184" y="19563"/>
                    <a:pt x="18780" y="19749"/>
                    <a:pt x="18358" y="19965"/>
                  </a:cubicBezTo>
                  <a:cubicBezTo>
                    <a:pt x="17935" y="20181"/>
                    <a:pt x="17494" y="20427"/>
                    <a:pt x="17040" y="20643"/>
                  </a:cubicBezTo>
                  <a:cubicBezTo>
                    <a:pt x="16586" y="20859"/>
                    <a:pt x="16119" y="21045"/>
                    <a:pt x="15672" y="21168"/>
                  </a:cubicBezTo>
                  <a:cubicBezTo>
                    <a:pt x="15224" y="21291"/>
                    <a:pt x="14796" y="21353"/>
                    <a:pt x="14329" y="21415"/>
                  </a:cubicBezTo>
                  <a:cubicBezTo>
                    <a:pt x="13862" y="21477"/>
                    <a:pt x="13358" y="21538"/>
                    <a:pt x="12841" y="21569"/>
                  </a:cubicBezTo>
                  <a:cubicBezTo>
                    <a:pt x="12324" y="21600"/>
                    <a:pt x="11794" y="21600"/>
                    <a:pt x="11303" y="21569"/>
                  </a:cubicBezTo>
                  <a:cubicBezTo>
                    <a:pt x="10811" y="21538"/>
                    <a:pt x="10357" y="21477"/>
                    <a:pt x="9922" y="21353"/>
                  </a:cubicBezTo>
                  <a:cubicBezTo>
                    <a:pt x="9487" y="21230"/>
                    <a:pt x="9071" y="21045"/>
                    <a:pt x="8636" y="20736"/>
                  </a:cubicBezTo>
                  <a:cubicBezTo>
                    <a:pt x="8201" y="20427"/>
                    <a:pt x="7747" y="19995"/>
                    <a:pt x="7318" y="19471"/>
                  </a:cubicBezTo>
                  <a:cubicBezTo>
                    <a:pt x="6889" y="18946"/>
                    <a:pt x="6486" y="18329"/>
                    <a:pt x="6057" y="17527"/>
                  </a:cubicBezTo>
                  <a:cubicBezTo>
                    <a:pt x="5628" y="16725"/>
                    <a:pt x="5174" y="15737"/>
                    <a:pt x="4714" y="14626"/>
                  </a:cubicBezTo>
                  <a:cubicBezTo>
                    <a:pt x="4254" y="13515"/>
                    <a:pt x="3787" y="12281"/>
                    <a:pt x="3378" y="11170"/>
                  </a:cubicBezTo>
                  <a:cubicBezTo>
                    <a:pt x="2968" y="10059"/>
                    <a:pt x="2615" y="9072"/>
                    <a:pt x="2262" y="8054"/>
                  </a:cubicBezTo>
                  <a:cubicBezTo>
                    <a:pt x="1909" y="7035"/>
                    <a:pt x="1556" y="5986"/>
                    <a:pt x="1303" y="5030"/>
                  </a:cubicBezTo>
                  <a:cubicBezTo>
                    <a:pt x="1051" y="4073"/>
                    <a:pt x="900" y="3209"/>
                    <a:pt x="818" y="2561"/>
                  </a:cubicBezTo>
                  <a:cubicBezTo>
                    <a:pt x="736" y="1913"/>
                    <a:pt x="723" y="1481"/>
                    <a:pt x="686" y="1389"/>
                  </a:cubicBezTo>
                  <a:cubicBezTo>
                    <a:pt x="648" y="1296"/>
                    <a:pt x="585" y="1543"/>
                    <a:pt x="490" y="2160"/>
                  </a:cubicBezTo>
                  <a:cubicBezTo>
                    <a:pt x="396" y="2777"/>
                    <a:pt x="269" y="3765"/>
                    <a:pt x="181" y="4413"/>
                  </a:cubicBezTo>
                  <a:cubicBezTo>
                    <a:pt x="93" y="5061"/>
                    <a:pt x="42" y="5369"/>
                    <a:pt x="17" y="5369"/>
                  </a:cubicBezTo>
                  <a:cubicBezTo>
                    <a:pt x="-8" y="5369"/>
                    <a:pt x="-8" y="5061"/>
                    <a:pt x="36" y="4382"/>
                  </a:cubicBezTo>
                  <a:cubicBezTo>
                    <a:pt x="80" y="3703"/>
                    <a:pt x="169" y="2654"/>
                    <a:pt x="326" y="1882"/>
                  </a:cubicBezTo>
                  <a:cubicBezTo>
                    <a:pt x="484" y="1111"/>
                    <a:pt x="711" y="617"/>
                    <a:pt x="868" y="339"/>
                  </a:cubicBezTo>
                  <a:cubicBezTo>
                    <a:pt x="1026" y="62"/>
                    <a:pt x="1114" y="0"/>
                    <a:pt x="1190" y="0"/>
                  </a:cubicBezTo>
                  <a:cubicBezTo>
                    <a:pt x="1266" y="0"/>
                    <a:pt x="1329" y="62"/>
                    <a:pt x="1398" y="525"/>
                  </a:cubicBezTo>
                  <a:cubicBezTo>
                    <a:pt x="1467" y="987"/>
                    <a:pt x="1543" y="1851"/>
                    <a:pt x="1619" y="271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35740" y="3655228"/>
              <a:ext cx="1285182" cy="740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93" fill="norm" stroke="1" extrusionOk="0">
                  <a:moveTo>
                    <a:pt x="18441" y="3859"/>
                  </a:moveTo>
                  <a:cubicBezTo>
                    <a:pt x="18484" y="3488"/>
                    <a:pt x="18527" y="3117"/>
                    <a:pt x="18441" y="2597"/>
                  </a:cubicBezTo>
                  <a:cubicBezTo>
                    <a:pt x="18356" y="2078"/>
                    <a:pt x="18143" y="1410"/>
                    <a:pt x="17588" y="964"/>
                  </a:cubicBezTo>
                  <a:cubicBezTo>
                    <a:pt x="17033" y="519"/>
                    <a:pt x="16136" y="296"/>
                    <a:pt x="15048" y="148"/>
                  </a:cubicBezTo>
                  <a:cubicBezTo>
                    <a:pt x="13959" y="-1"/>
                    <a:pt x="12679" y="-75"/>
                    <a:pt x="11462" y="111"/>
                  </a:cubicBezTo>
                  <a:cubicBezTo>
                    <a:pt x="10245" y="296"/>
                    <a:pt x="9093" y="741"/>
                    <a:pt x="7876" y="1372"/>
                  </a:cubicBezTo>
                  <a:cubicBezTo>
                    <a:pt x="6660" y="2003"/>
                    <a:pt x="5379" y="2820"/>
                    <a:pt x="4333" y="3636"/>
                  </a:cubicBezTo>
                  <a:cubicBezTo>
                    <a:pt x="3287" y="4453"/>
                    <a:pt x="2476" y="5269"/>
                    <a:pt x="1879" y="6271"/>
                  </a:cubicBezTo>
                  <a:cubicBezTo>
                    <a:pt x="1281" y="7273"/>
                    <a:pt x="897" y="8461"/>
                    <a:pt x="555" y="9871"/>
                  </a:cubicBezTo>
                  <a:cubicBezTo>
                    <a:pt x="214" y="11282"/>
                    <a:pt x="-85" y="12915"/>
                    <a:pt x="22" y="14362"/>
                  </a:cubicBezTo>
                  <a:cubicBezTo>
                    <a:pt x="128" y="15810"/>
                    <a:pt x="641" y="17071"/>
                    <a:pt x="1366" y="18148"/>
                  </a:cubicBezTo>
                  <a:cubicBezTo>
                    <a:pt x="2092" y="19224"/>
                    <a:pt x="3031" y="20115"/>
                    <a:pt x="4333" y="20671"/>
                  </a:cubicBezTo>
                  <a:cubicBezTo>
                    <a:pt x="5635" y="21228"/>
                    <a:pt x="7300" y="21451"/>
                    <a:pt x="8794" y="21488"/>
                  </a:cubicBezTo>
                  <a:cubicBezTo>
                    <a:pt x="10288" y="21525"/>
                    <a:pt x="11611" y="21377"/>
                    <a:pt x="12913" y="21191"/>
                  </a:cubicBezTo>
                  <a:cubicBezTo>
                    <a:pt x="14215" y="21005"/>
                    <a:pt x="15496" y="20783"/>
                    <a:pt x="16585" y="20486"/>
                  </a:cubicBezTo>
                  <a:cubicBezTo>
                    <a:pt x="17673" y="20189"/>
                    <a:pt x="18570" y="19818"/>
                    <a:pt x="19317" y="19150"/>
                  </a:cubicBezTo>
                  <a:cubicBezTo>
                    <a:pt x="20064" y="18482"/>
                    <a:pt x="20661" y="17517"/>
                    <a:pt x="21024" y="16292"/>
                  </a:cubicBezTo>
                  <a:cubicBezTo>
                    <a:pt x="21387" y="15067"/>
                    <a:pt x="21515" y="13583"/>
                    <a:pt x="21451" y="11727"/>
                  </a:cubicBezTo>
                  <a:cubicBezTo>
                    <a:pt x="21387" y="9871"/>
                    <a:pt x="21131" y="7645"/>
                    <a:pt x="20725" y="5900"/>
                  </a:cubicBezTo>
                  <a:cubicBezTo>
                    <a:pt x="20320" y="4156"/>
                    <a:pt x="19765" y="2894"/>
                    <a:pt x="18975" y="2263"/>
                  </a:cubicBezTo>
                  <a:cubicBezTo>
                    <a:pt x="18185" y="1632"/>
                    <a:pt x="17161" y="1632"/>
                    <a:pt x="16136" y="163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173781" y="5889749"/>
              <a:ext cx="148750" cy="293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686" fill="norm" stroke="1" extrusionOk="0">
                  <a:moveTo>
                    <a:pt x="0" y="5872"/>
                  </a:moveTo>
                  <a:cubicBezTo>
                    <a:pt x="1464" y="9652"/>
                    <a:pt x="2929" y="13432"/>
                    <a:pt x="3844" y="16402"/>
                  </a:cubicBezTo>
                  <a:cubicBezTo>
                    <a:pt x="4759" y="19372"/>
                    <a:pt x="5125" y="21532"/>
                    <a:pt x="4759" y="20362"/>
                  </a:cubicBezTo>
                  <a:cubicBezTo>
                    <a:pt x="4393" y="19192"/>
                    <a:pt x="3295" y="14692"/>
                    <a:pt x="3112" y="11002"/>
                  </a:cubicBezTo>
                  <a:cubicBezTo>
                    <a:pt x="2929" y="7312"/>
                    <a:pt x="3661" y="4432"/>
                    <a:pt x="4759" y="2722"/>
                  </a:cubicBezTo>
                  <a:cubicBezTo>
                    <a:pt x="5858" y="1012"/>
                    <a:pt x="7322" y="472"/>
                    <a:pt x="9336" y="202"/>
                  </a:cubicBezTo>
                  <a:cubicBezTo>
                    <a:pt x="11349" y="-68"/>
                    <a:pt x="13912" y="-68"/>
                    <a:pt x="15925" y="202"/>
                  </a:cubicBezTo>
                  <a:cubicBezTo>
                    <a:pt x="17939" y="472"/>
                    <a:pt x="19403" y="1012"/>
                    <a:pt x="20319" y="1822"/>
                  </a:cubicBezTo>
                  <a:cubicBezTo>
                    <a:pt x="21234" y="2632"/>
                    <a:pt x="21600" y="3712"/>
                    <a:pt x="21051" y="4702"/>
                  </a:cubicBezTo>
                  <a:cubicBezTo>
                    <a:pt x="20502" y="5692"/>
                    <a:pt x="19037" y="6592"/>
                    <a:pt x="16292" y="7132"/>
                  </a:cubicBezTo>
                  <a:cubicBezTo>
                    <a:pt x="13546" y="7672"/>
                    <a:pt x="9519" y="7852"/>
                    <a:pt x="5492" y="80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383341" y="5913845"/>
              <a:ext cx="73156" cy="100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671" fill="norm" stroke="1" extrusionOk="0">
                  <a:moveTo>
                    <a:pt x="14897" y="2738"/>
                  </a:moveTo>
                  <a:cubicBezTo>
                    <a:pt x="11917" y="1157"/>
                    <a:pt x="8938" y="-423"/>
                    <a:pt x="6703" y="104"/>
                  </a:cubicBezTo>
                  <a:cubicBezTo>
                    <a:pt x="4469" y="631"/>
                    <a:pt x="2979" y="3265"/>
                    <a:pt x="1862" y="5899"/>
                  </a:cubicBezTo>
                  <a:cubicBezTo>
                    <a:pt x="745" y="8533"/>
                    <a:pt x="0" y="11167"/>
                    <a:pt x="0" y="13801"/>
                  </a:cubicBezTo>
                  <a:cubicBezTo>
                    <a:pt x="0" y="16436"/>
                    <a:pt x="745" y="19070"/>
                    <a:pt x="3352" y="20123"/>
                  </a:cubicBezTo>
                  <a:cubicBezTo>
                    <a:pt x="5959" y="21177"/>
                    <a:pt x="10428" y="20650"/>
                    <a:pt x="13779" y="19070"/>
                  </a:cubicBezTo>
                  <a:cubicBezTo>
                    <a:pt x="17131" y="17489"/>
                    <a:pt x="19366" y="14855"/>
                    <a:pt x="20483" y="12221"/>
                  </a:cubicBezTo>
                  <a:cubicBezTo>
                    <a:pt x="21600" y="9587"/>
                    <a:pt x="21600" y="6953"/>
                    <a:pt x="20483" y="4582"/>
                  </a:cubicBezTo>
                  <a:cubicBezTo>
                    <a:pt x="19366" y="2211"/>
                    <a:pt x="17131" y="104"/>
                    <a:pt x="14897" y="104"/>
                  </a:cubicBezTo>
                  <a:cubicBezTo>
                    <a:pt x="12662" y="104"/>
                    <a:pt x="10428" y="2211"/>
                    <a:pt x="8193" y="431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510457" y="5883178"/>
              <a:ext cx="69668" cy="134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100" fill="norm" stroke="1" extrusionOk="0">
                  <a:moveTo>
                    <a:pt x="11772" y="2078"/>
                  </a:moveTo>
                  <a:cubicBezTo>
                    <a:pt x="8686" y="878"/>
                    <a:pt x="5600" y="-322"/>
                    <a:pt x="3286" y="78"/>
                  </a:cubicBezTo>
                  <a:cubicBezTo>
                    <a:pt x="972" y="478"/>
                    <a:pt x="-571" y="2478"/>
                    <a:pt x="200" y="4278"/>
                  </a:cubicBezTo>
                  <a:cubicBezTo>
                    <a:pt x="972" y="6078"/>
                    <a:pt x="4058" y="7678"/>
                    <a:pt x="7143" y="9078"/>
                  </a:cubicBezTo>
                  <a:cubicBezTo>
                    <a:pt x="10229" y="10478"/>
                    <a:pt x="13315" y="11678"/>
                    <a:pt x="16015" y="13078"/>
                  </a:cubicBezTo>
                  <a:cubicBezTo>
                    <a:pt x="18715" y="14478"/>
                    <a:pt x="21029" y="16078"/>
                    <a:pt x="21029" y="17678"/>
                  </a:cubicBezTo>
                  <a:cubicBezTo>
                    <a:pt x="21029" y="19278"/>
                    <a:pt x="18715" y="20878"/>
                    <a:pt x="16015" y="21078"/>
                  </a:cubicBezTo>
                  <a:cubicBezTo>
                    <a:pt x="13315" y="21278"/>
                    <a:pt x="10229" y="20078"/>
                    <a:pt x="8686" y="18478"/>
                  </a:cubicBezTo>
                  <a:cubicBezTo>
                    <a:pt x="7143" y="16878"/>
                    <a:pt x="7143" y="14878"/>
                    <a:pt x="7143" y="1287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623569" y="5750787"/>
              <a:ext cx="224895" cy="28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3191" y="0"/>
                  </a:moveTo>
                  <a:cubicBezTo>
                    <a:pt x="2945" y="5838"/>
                    <a:pt x="2700" y="11676"/>
                    <a:pt x="2577" y="15081"/>
                  </a:cubicBezTo>
                  <a:cubicBezTo>
                    <a:pt x="2455" y="18486"/>
                    <a:pt x="2455" y="19459"/>
                    <a:pt x="2945" y="20238"/>
                  </a:cubicBezTo>
                  <a:cubicBezTo>
                    <a:pt x="3436" y="21016"/>
                    <a:pt x="4418" y="21600"/>
                    <a:pt x="5155" y="21405"/>
                  </a:cubicBezTo>
                  <a:cubicBezTo>
                    <a:pt x="5891" y="21211"/>
                    <a:pt x="6382" y="20238"/>
                    <a:pt x="6505" y="18681"/>
                  </a:cubicBezTo>
                  <a:cubicBezTo>
                    <a:pt x="6627" y="17124"/>
                    <a:pt x="6382" y="14984"/>
                    <a:pt x="5645" y="13622"/>
                  </a:cubicBezTo>
                  <a:cubicBezTo>
                    <a:pt x="4909" y="12259"/>
                    <a:pt x="3682" y="11676"/>
                    <a:pt x="2455" y="11384"/>
                  </a:cubicBezTo>
                  <a:cubicBezTo>
                    <a:pt x="1227" y="11092"/>
                    <a:pt x="0" y="11092"/>
                    <a:pt x="0" y="11384"/>
                  </a:cubicBezTo>
                  <a:cubicBezTo>
                    <a:pt x="0" y="11676"/>
                    <a:pt x="1227" y="12259"/>
                    <a:pt x="3191" y="12551"/>
                  </a:cubicBezTo>
                  <a:cubicBezTo>
                    <a:pt x="5155" y="12843"/>
                    <a:pt x="7855" y="12843"/>
                    <a:pt x="9818" y="12649"/>
                  </a:cubicBezTo>
                  <a:cubicBezTo>
                    <a:pt x="11782" y="12454"/>
                    <a:pt x="13009" y="12065"/>
                    <a:pt x="14114" y="11286"/>
                  </a:cubicBezTo>
                  <a:cubicBezTo>
                    <a:pt x="15218" y="10508"/>
                    <a:pt x="16200" y="9341"/>
                    <a:pt x="16077" y="8757"/>
                  </a:cubicBezTo>
                  <a:cubicBezTo>
                    <a:pt x="15955" y="8173"/>
                    <a:pt x="14727" y="8173"/>
                    <a:pt x="13623" y="8465"/>
                  </a:cubicBezTo>
                  <a:cubicBezTo>
                    <a:pt x="12518" y="8757"/>
                    <a:pt x="11536" y="9341"/>
                    <a:pt x="10923" y="10216"/>
                  </a:cubicBezTo>
                  <a:cubicBezTo>
                    <a:pt x="10309" y="11092"/>
                    <a:pt x="10064" y="12259"/>
                    <a:pt x="10800" y="13524"/>
                  </a:cubicBezTo>
                  <a:cubicBezTo>
                    <a:pt x="11536" y="14789"/>
                    <a:pt x="13255" y="16151"/>
                    <a:pt x="15218" y="16249"/>
                  </a:cubicBezTo>
                  <a:cubicBezTo>
                    <a:pt x="17182" y="16346"/>
                    <a:pt x="19391" y="15178"/>
                    <a:pt x="21600" y="140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856130" y="5874597"/>
              <a:ext cx="115004" cy="14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3299"/>
                  </a:moveTo>
                  <a:cubicBezTo>
                    <a:pt x="1440" y="1757"/>
                    <a:pt x="2880" y="214"/>
                    <a:pt x="4800" y="21"/>
                  </a:cubicBezTo>
                  <a:cubicBezTo>
                    <a:pt x="6720" y="-172"/>
                    <a:pt x="9120" y="985"/>
                    <a:pt x="10800" y="3299"/>
                  </a:cubicBezTo>
                  <a:cubicBezTo>
                    <a:pt x="12480" y="5614"/>
                    <a:pt x="13440" y="9085"/>
                    <a:pt x="13920" y="11785"/>
                  </a:cubicBezTo>
                  <a:cubicBezTo>
                    <a:pt x="14400" y="14485"/>
                    <a:pt x="14400" y="16414"/>
                    <a:pt x="13680" y="18149"/>
                  </a:cubicBezTo>
                  <a:cubicBezTo>
                    <a:pt x="12960" y="19885"/>
                    <a:pt x="11520" y="21428"/>
                    <a:pt x="10560" y="21235"/>
                  </a:cubicBezTo>
                  <a:cubicBezTo>
                    <a:pt x="9600" y="21042"/>
                    <a:pt x="9120" y="19114"/>
                    <a:pt x="8880" y="16992"/>
                  </a:cubicBezTo>
                  <a:cubicBezTo>
                    <a:pt x="8640" y="14871"/>
                    <a:pt x="8640" y="12557"/>
                    <a:pt x="10800" y="10242"/>
                  </a:cubicBezTo>
                  <a:cubicBezTo>
                    <a:pt x="12960" y="7928"/>
                    <a:pt x="17280" y="5614"/>
                    <a:pt x="21600" y="329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1017453" y="5835122"/>
              <a:ext cx="22682" cy="11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6900" y="9861"/>
                  </a:moveTo>
                  <a:cubicBezTo>
                    <a:pt x="4500" y="12209"/>
                    <a:pt x="2100" y="14557"/>
                    <a:pt x="900" y="16904"/>
                  </a:cubicBezTo>
                  <a:cubicBezTo>
                    <a:pt x="-300" y="19252"/>
                    <a:pt x="-300" y="21600"/>
                    <a:pt x="900" y="21600"/>
                  </a:cubicBezTo>
                  <a:cubicBezTo>
                    <a:pt x="2100" y="21600"/>
                    <a:pt x="4500" y="19252"/>
                    <a:pt x="8100" y="15261"/>
                  </a:cubicBezTo>
                  <a:cubicBezTo>
                    <a:pt x="11700" y="11270"/>
                    <a:pt x="16500" y="5635"/>
                    <a:pt x="213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1071446" y="5850456"/>
              <a:ext cx="229362" cy="169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047" fill="norm" stroke="1" extrusionOk="0">
                  <a:moveTo>
                    <a:pt x="5699" y="2859"/>
                  </a:moveTo>
                  <a:cubicBezTo>
                    <a:pt x="4019" y="5400"/>
                    <a:pt x="2339" y="7941"/>
                    <a:pt x="1379" y="10006"/>
                  </a:cubicBezTo>
                  <a:cubicBezTo>
                    <a:pt x="419" y="12071"/>
                    <a:pt x="179" y="13659"/>
                    <a:pt x="59" y="15406"/>
                  </a:cubicBezTo>
                  <a:cubicBezTo>
                    <a:pt x="-61" y="17153"/>
                    <a:pt x="-61" y="19059"/>
                    <a:pt x="659" y="20171"/>
                  </a:cubicBezTo>
                  <a:cubicBezTo>
                    <a:pt x="1379" y="21282"/>
                    <a:pt x="2819" y="21600"/>
                    <a:pt x="4259" y="19535"/>
                  </a:cubicBezTo>
                  <a:cubicBezTo>
                    <a:pt x="5699" y="17471"/>
                    <a:pt x="7139" y="13024"/>
                    <a:pt x="7619" y="10006"/>
                  </a:cubicBezTo>
                  <a:cubicBezTo>
                    <a:pt x="8099" y="6988"/>
                    <a:pt x="7619" y="5400"/>
                    <a:pt x="6899" y="3812"/>
                  </a:cubicBezTo>
                  <a:cubicBezTo>
                    <a:pt x="6179" y="2224"/>
                    <a:pt x="5219" y="635"/>
                    <a:pt x="5579" y="476"/>
                  </a:cubicBezTo>
                  <a:cubicBezTo>
                    <a:pt x="5939" y="318"/>
                    <a:pt x="7619" y="1588"/>
                    <a:pt x="9299" y="3494"/>
                  </a:cubicBezTo>
                  <a:cubicBezTo>
                    <a:pt x="10979" y="5400"/>
                    <a:pt x="12659" y="7941"/>
                    <a:pt x="13859" y="10006"/>
                  </a:cubicBezTo>
                  <a:cubicBezTo>
                    <a:pt x="15059" y="12071"/>
                    <a:pt x="15779" y="13659"/>
                    <a:pt x="16139" y="15247"/>
                  </a:cubicBezTo>
                  <a:cubicBezTo>
                    <a:pt x="16499" y="16835"/>
                    <a:pt x="16499" y="18424"/>
                    <a:pt x="15899" y="18741"/>
                  </a:cubicBezTo>
                  <a:cubicBezTo>
                    <a:pt x="15299" y="19059"/>
                    <a:pt x="14099" y="18106"/>
                    <a:pt x="13259" y="15565"/>
                  </a:cubicBezTo>
                  <a:cubicBezTo>
                    <a:pt x="12419" y="13024"/>
                    <a:pt x="11939" y="8894"/>
                    <a:pt x="12059" y="6035"/>
                  </a:cubicBezTo>
                  <a:cubicBezTo>
                    <a:pt x="12179" y="3176"/>
                    <a:pt x="12899" y="1588"/>
                    <a:pt x="14579" y="794"/>
                  </a:cubicBezTo>
                  <a:cubicBezTo>
                    <a:pt x="16259" y="0"/>
                    <a:pt x="18899" y="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1277806" y="5973125"/>
              <a:ext cx="116449" cy="15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447" fill="norm" stroke="1" extrusionOk="0">
                  <a:moveTo>
                    <a:pt x="6894" y="0"/>
                  </a:moveTo>
                  <a:cubicBezTo>
                    <a:pt x="9191" y="0"/>
                    <a:pt x="11489" y="0"/>
                    <a:pt x="12868" y="857"/>
                  </a:cubicBezTo>
                  <a:cubicBezTo>
                    <a:pt x="14247" y="1714"/>
                    <a:pt x="14706" y="3429"/>
                    <a:pt x="14936" y="5143"/>
                  </a:cubicBezTo>
                  <a:cubicBezTo>
                    <a:pt x="15166" y="6857"/>
                    <a:pt x="15166" y="8571"/>
                    <a:pt x="16085" y="10114"/>
                  </a:cubicBezTo>
                  <a:cubicBezTo>
                    <a:pt x="17004" y="11657"/>
                    <a:pt x="18843" y="13029"/>
                    <a:pt x="19991" y="14571"/>
                  </a:cubicBezTo>
                  <a:cubicBezTo>
                    <a:pt x="21140" y="16114"/>
                    <a:pt x="21600" y="17829"/>
                    <a:pt x="19302" y="19200"/>
                  </a:cubicBezTo>
                  <a:cubicBezTo>
                    <a:pt x="17004" y="20571"/>
                    <a:pt x="11949" y="21600"/>
                    <a:pt x="8272" y="21429"/>
                  </a:cubicBezTo>
                  <a:cubicBezTo>
                    <a:pt x="4596" y="21257"/>
                    <a:pt x="2298" y="19886"/>
                    <a:pt x="0" y="1851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1513639" y="5819789"/>
              <a:ext cx="216512" cy="20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341" fill="norm" stroke="1" extrusionOk="0">
                  <a:moveTo>
                    <a:pt x="18264" y="0"/>
                  </a:moveTo>
                  <a:cubicBezTo>
                    <a:pt x="15752" y="5940"/>
                    <a:pt x="13241" y="11880"/>
                    <a:pt x="10855" y="15525"/>
                  </a:cubicBezTo>
                  <a:cubicBezTo>
                    <a:pt x="8469" y="19170"/>
                    <a:pt x="6208" y="20520"/>
                    <a:pt x="4450" y="21060"/>
                  </a:cubicBezTo>
                  <a:cubicBezTo>
                    <a:pt x="2692" y="21600"/>
                    <a:pt x="1436" y="21330"/>
                    <a:pt x="683" y="20520"/>
                  </a:cubicBezTo>
                  <a:cubicBezTo>
                    <a:pt x="-71" y="19710"/>
                    <a:pt x="-322" y="18360"/>
                    <a:pt x="557" y="16470"/>
                  </a:cubicBezTo>
                  <a:cubicBezTo>
                    <a:pt x="1436" y="14580"/>
                    <a:pt x="3445" y="12150"/>
                    <a:pt x="5580" y="11340"/>
                  </a:cubicBezTo>
                  <a:cubicBezTo>
                    <a:pt x="7715" y="10530"/>
                    <a:pt x="9976" y="11340"/>
                    <a:pt x="12613" y="13230"/>
                  </a:cubicBezTo>
                  <a:cubicBezTo>
                    <a:pt x="15250" y="15120"/>
                    <a:pt x="18264" y="18090"/>
                    <a:pt x="21278" y="210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1868153" y="5743110"/>
              <a:ext cx="84336" cy="345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2860"/>
                  </a:moveTo>
                  <a:cubicBezTo>
                    <a:pt x="20945" y="2066"/>
                    <a:pt x="20291" y="1271"/>
                    <a:pt x="18327" y="716"/>
                  </a:cubicBezTo>
                  <a:cubicBezTo>
                    <a:pt x="16364" y="160"/>
                    <a:pt x="13091" y="-158"/>
                    <a:pt x="10473" y="80"/>
                  </a:cubicBezTo>
                  <a:cubicBezTo>
                    <a:pt x="7855" y="318"/>
                    <a:pt x="5891" y="1113"/>
                    <a:pt x="4909" y="3971"/>
                  </a:cubicBezTo>
                  <a:cubicBezTo>
                    <a:pt x="3927" y="6830"/>
                    <a:pt x="3927" y="11754"/>
                    <a:pt x="3273" y="15010"/>
                  </a:cubicBezTo>
                  <a:cubicBezTo>
                    <a:pt x="2618" y="18266"/>
                    <a:pt x="1309" y="19854"/>
                    <a:pt x="0" y="2144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1819201" y="5911791"/>
              <a:ext cx="14862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423" y="21600"/>
                  </a:moveTo>
                  <a:cubicBezTo>
                    <a:pt x="57" y="18514"/>
                    <a:pt x="-309" y="15429"/>
                    <a:pt x="423" y="13114"/>
                  </a:cubicBezTo>
                  <a:cubicBezTo>
                    <a:pt x="1155" y="10800"/>
                    <a:pt x="2986" y="9257"/>
                    <a:pt x="6647" y="7200"/>
                  </a:cubicBezTo>
                  <a:cubicBezTo>
                    <a:pt x="10308" y="5143"/>
                    <a:pt x="15799" y="2571"/>
                    <a:pt x="21291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1985223" y="5753723"/>
              <a:ext cx="89936" cy="311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398" fill="norm" stroke="1" extrusionOk="0">
                  <a:moveTo>
                    <a:pt x="21115" y="2432"/>
                  </a:moveTo>
                  <a:cubicBezTo>
                    <a:pt x="20515" y="1378"/>
                    <a:pt x="19915" y="325"/>
                    <a:pt x="18115" y="61"/>
                  </a:cubicBezTo>
                  <a:cubicBezTo>
                    <a:pt x="16315" y="-202"/>
                    <a:pt x="13315" y="325"/>
                    <a:pt x="10015" y="2696"/>
                  </a:cubicBezTo>
                  <a:cubicBezTo>
                    <a:pt x="6715" y="5066"/>
                    <a:pt x="3115" y="9281"/>
                    <a:pt x="1315" y="12091"/>
                  </a:cubicBezTo>
                  <a:cubicBezTo>
                    <a:pt x="-485" y="14900"/>
                    <a:pt x="-485" y="16305"/>
                    <a:pt x="1615" y="17622"/>
                  </a:cubicBezTo>
                  <a:cubicBezTo>
                    <a:pt x="3715" y="18939"/>
                    <a:pt x="7915" y="20169"/>
                    <a:pt x="12115" y="2139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2105825" y="5783528"/>
              <a:ext cx="85644" cy="28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275" fill="norm" stroke="1" extrusionOk="0">
                  <a:moveTo>
                    <a:pt x="7406" y="8522"/>
                  </a:moveTo>
                  <a:cubicBezTo>
                    <a:pt x="5554" y="10836"/>
                    <a:pt x="3703" y="13150"/>
                    <a:pt x="2469" y="14982"/>
                  </a:cubicBezTo>
                  <a:cubicBezTo>
                    <a:pt x="1234" y="16814"/>
                    <a:pt x="617" y="18164"/>
                    <a:pt x="617" y="19322"/>
                  </a:cubicBezTo>
                  <a:cubicBezTo>
                    <a:pt x="617" y="20479"/>
                    <a:pt x="1234" y="21443"/>
                    <a:pt x="1543" y="21250"/>
                  </a:cubicBezTo>
                  <a:cubicBezTo>
                    <a:pt x="1851" y="21057"/>
                    <a:pt x="1851" y="19707"/>
                    <a:pt x="2777" y="16332"/>
                  </a:cubicBezTo>
                  <a:cubicBezTo>
                    <a:pt x="3703" y="12957"/>
                    <a:pt x="5554" y="7557"/>
                    <a:pt x="7406" y="4375"/>
                  </a:cubicBezTo>
                  <a:cubicBezTo>
                    <a:pt x="9257" y="1193"/>
                    <a:pt x="11109" y="229"/>
                    <a:pt x="13269" y="36"/>
                  </a:cubicBezTo>
                  <a:cubicBezTo>
                    <a:pt x="15429" y="-157"/>
                    <a:pt x="17897" y="422"/>
                    <a:pt x="19440" y="1675"/>
                  </a:cubicBezTo>
                  <a:cubicBezTo>
                    <a:pt x="20983" y="2929"/>
                    <a:pt x="21600" y="4857"/>
                    <a:pt x="18206" y="7750"/>
                  </a:cubicBezTo>
                  <a:cubicBezTo>
                    <a:pt x="14811" y="10643"/>
                    <a:pt x="7406" y="14500"/>
                    <a:pt x="0" y="1835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2213161" y="6019126"/>
              <a:ext cx="7667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2323052" y="5835122"/>
              <a:ext cx="97114" cy="206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1" fill="norm" stroke="1" extrusionOk="0">
                  <a:moveTo>
                    <a:pt x="1137" y="0"/>
                  </a:moveTo>
                  <a:cubicBezTo>
                    <a:pt x="568" y="4478"/>
                    <a:pt x="0" y="8956"/>
                    <a:pt x="0" y="11985"/>
                  </a:cubicBezTo>
                  <a:cubicBezTo>
                    <a:pt x="0" y="15015"/>
                    <a:pt x="568" y="16595"/>
                    <a:pt x="1705" y="18044"/>
                  </a:cubicBezTo>
                  <a:cubicBezTo>
                    <a:pt x="2842" y="19493"/>
                    <a:pt x="4547" y="20810"/>
                    <a:pt x="6821" y="21205"/>
                  </a:cubicBezTo>
                  <a:cubicBezTo>
                    <a:pt x="9095" y="21600"/>
                    <a:pt x="11937" y="21073"/>
                    <a:pt x="14495" y="18307"/>
                  </a:cubicBezTo>
                  <a:cubicBezTo>
                    <a:pt x="17053" y="15541"/>
                    <a:pt x="19326" y="10537"/>
                    <a:pt x="21600" y="55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2519834" y="5806890"/>
              <a:ext cx="89448" cy="227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3371"/>
                  </a:moveTo>
                  <a:cubicBezTo>
                    <a:pt x="617" y="8411"/>
                    <a:pt x="1234" y="13451"/>
                    <a:pt x="1543" y="16691"/>
                  </a:cubicBezTo>
                  <a:cubicBezTo>
                    <a:pt x="1851" y="19931"/>
                    <a:pt x="1851" y="21371"/>
                    <a:pt x="1851" y="21371"/>
                  </a:cubicBezTo>
                  <a:cubicBezTo>
                    <a:pt x="1851" y="21371"/>
                    <a:pt x="1851" y="19931"/>
                    <a:pt x="2160" y="16811"/>
                  </a:cubicBezTo>
                  <a:cubicBezTo>
                    <a:pt x="2469" y="13691"/>
                    <a:pt x="3086" y="8891"/>
                    <a:pt x="4011" y="5771"/>
                  </a:cubicBezTo>
                  <a:cubicBezTo>
                    <a:pt x="4937" y="2651"/>
                    <a:pt x="6171" y="1211"/>
                    <a:pt x="8331" y="491"/>
                  </a:cubicBezTo>
                  <a:cubicBezTo>
                    <a:pt x="10491" y="-229"/>
                    <a:pt x="13577" y="-229"/>
                    <a:pt x="16354" y="971"/>
                  </a:cubicBezTo>
                  <a:cubicBezTo>
                    <a:pt x="19131" y="2171"/>
                    <a:pt x="21600" y="4571"/>
                    <a:pt x="21600" y="7811"/>
                  </a:cubicBezTo>
                  <a:cubicBezTo>
                    <a:pt x="21600" y="11051"/>
                    <a:pt x="19131" y="15131"/>
                    <a:pt x="16354" y="17531"/>
                  </a:cubicBezTo>
                  <a:cubicBezTo>
                    <a:pt x="13577" y="19931"/>
                    <a:pt x="10491" y="20651"/>
                    <a:pt x="7406" y="213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2596502" y="5993340"/>
              <a:ext cx="153338" cy="138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3" fill="norm" stroke="1" extrusionOk="0">
                  <a:moveTo>
                    <a:pt x="0" y="3892"/>
                  </a:moveTo>
                  <a:cubicBezTo>
                    <a:pt x="1440" y="2735"/>
                    <a:pt x="2880" y="1578"/>
                    <a:pt x="4500" y="806"/>
                  </a:cubicBezTo>
                  <a:cubicBezTo>
                    <a:pt x="6120" y="35"/>
                    <a:pt x="7920" y="-351"/>
                    <a:pt x="9180" y="420"/>
                  </a:cubicBezTo>
                  <a:cubicBezTo>
                    <a:pt x="10440" y="1192"/>
                    <a:pt x="11160" y="3120"/>
                    <a:pt x="10620" y="5820"/>
                  </a:cubicBezTo>
                  <a:cubicBezTo>
                    <a:pt x="10080" y="8520"/>
                    <a:pt x="8280" y="11992"/>
                    <a:pt x="7020" y="14692"/>
                  </a:cubicBezTo>
                  <a:cubicBezTo>
                    <a:pt x="5760" y="17392"/>
                    <a:pt x="5040" y="19320"/>
                    <a:pt x="5760" y="20285"/>
                  </a:cubicBezTo>
                  <a:cubicBezTo>
                    <a:pt x="6480" y="21249"/>
                    <a:pt x="8640" y="21249"/>
                    <a:pt x="11520" y="19513"/>
                  </a:cubicBezTo>
                  <a:cubicBezTo>
                    <a:pt x="14400" y="17778"/>
                    <a:pt x="18000" y="14306"/>
                    <a:pt x="21600" y="1083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2777595" y="5881123"/>
              <a:ext cx="128758" cy="174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0778" fill="norm" stroke="1" extrusionOk="0">
                  <a:moveTo>
                    <a:pt x="4132" y="0"/>
                  </a:moveTo>
                  <a:cubicBezTo>
                    <a:pt x="2502" y="4563"/>
                    <a:pt x="872" y="9127"/>
                    <a:pt x="260" y="12321"/>
                  </a:cubicBezTo>
                  <a:cubicBezTo>
                    <a:pt x="-351" y="15516"/>
                    <a:pt x="57" y="17341"/>
                    <a:pt x="2094" y="18862"/>
                  </a:cubicBezTo>
                  <a:cubicBezTo>
                    <a:pt x="4132" y="20383"/>
                    <a:pt x="7800" y="21600"/>
                    <a:pt x="11468" y="20079"/>
                  </a:cubicBezTo>
                  <a:cubicBezTo>
                    <a:pt x="15136" y="18558"/>
                    <a:pt x="18804" y="14299"/>
                    <a:pt x="20026" y="10648"/>
                  </a:cubicBezTo>
                  <a:cubicBezTo>
                    <a:pt x="21249" y="6997"/>
                    <a:pt x="20026" y="3955"/>
                    <a:pt x="18804" y="91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2933843" y="5859261"/>
              <a:ext cx="103612" cy="201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16" fill="norm" stroke="1" extrusionOk="0">
                  <a:moveTo>
                    <a:pt x="0" y="4740"/>
                  </a:moveTo>
                  <a:cubicBezTo>
                    <a:pt x="2107" y="9060"/>
                    <a:pt x="4215" y="13380"/>
                    <a:pt x="5532" y="16215"/>
                  </a:cubicBezTo>
                  <a:cubicBezTo>
                    <a:pt x="6849" y="19050"/>
                    <a:pt x="7376" y="20400"/>
                    <a:pt x="7376" y="20400"/>
                  </a:cubicBezTo>
                  <a:cubicBezTo>
                    <a:pt x="7376" y="20400"/>
                    <a:pt x="6849" y="19050"/>
                    <a:pt x="6322" y="16350"/>
                  </a:cubicBezTo>
                  <a:cubicBezTo>
                    <a:pt x="5795" y="13650"/>
                    <a:pt x="5268" y="9600"/>
                    <a:pt x="5005" y="6900"/>
                  </a:cubicBezTo>
                  <a:cubicBezTo>
                    <a:pt x="4741" y="4200"/>
                    <a:pt x="4741" y="2850"/>
                    <a:pt x="5795" y="1770"/>
                  </a:cubicBezTo>
                  <a:cubicBezTo>
                    <a:pt x="6849" y="690"/>
                    <a:pt x="8956" y="-120"/>
                    <a:pt x="10800" y="15"/>
                  </a:cubicBezTo>
                  <a:cubicBezTo>
                    <a:pt x="12644" y="150"/>
                    <a:pt x="14224" y="1230"/>
                    <a:pt x="15015" y="2445"/>
                  </a:cubicBezTo>
                  <a:cubicBezTo>
                    <a:pt x="15805" y="3660"/>
                    <a:pt x="15805" y="5010"/>
                    <a:pt x="15541" y="6360"/>
                  </a:cubicBezTo>
                  <a:cubicBezTo>
                    <a:pt x="15278" y="7710"/>
                    <a:pt x="14751" y="9060"/>
                    <a:pt x="13434" y="10140"/>
                  </a:cubicBezTo>
                  <a:cubicBezTo>
                    <a:pt x="12117" y="11220"/>
                    <a:pt x="10010" y="12030"/>
                    <a:pt x="10273" y="12570"/>
                  </a:cubicBezTo>
                  <a:cubicBezTo>
                    <a:pt x="10537" y="13110"/>
                    <a:pt x="13171" y="13380"/>
                    <a:pt x="15805" y="14325"/>
                  </a:cubicBezTo>
                  <a:cubicBezTo>
                    <a:pt x="18439" y="15270"/>
                    <a:pt x="21073" y="16890"/>
                    <a:pt x="21337" y="18105"/>
                  </a:cubicBezTo>
                  <a:cubicBezTo>
                    <a:pt x="21600" y="19320"/>
                    <a:pt x="19493" y="20130"/>
                    <a:pt x="16595" y="20670"/>
                  </a:cubicBezTo>
                  <a:cubicBezTo>
                    <a:pt x="13698" y="21210"/>
                    <a:pt x="10010" y="21480"/>
                    <a:pt x="7112" y="21210"/>
                  </a:cubicBezTo>
                  <a:cubicBezTo>
                    <a:pt x="4215" y="20940"/>
                    <a:pt x="2107" y="20130"/>
                    <a:pt x="0" y="1932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2960352" y="5798083"/>
              <a:ext cx="132108" cy="277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141" fill="norm" stroke="1" extrusionOk="0">
                  <a:moveTo>
                    <a:pt x="7999" y="9826"/>
                  </a:moveTo>
                  <a:cubicBezTo>
                    <a:pt x="6776" y="13134"/>
                    <a:pt x="5554" y="16442"/>
                    <a:pt x="4331" y="18485"/>
                  </a:cubicBezTo>
                  <a:cubicBezTo>
                    <a:pt x="3108" y="20529"/>
                    <a:pt x="1886" y="21307"/>
                    <a:pt x="1071" y="21112"/>
                  </a:cubicBezTo>
                  <a:cubicBezTo>
                    <a:pt x="256" y="20918"/>
                    <a:pt x="-152" y="19750"/>
                    <a:pt x="52" y="16637"/>
                  </a:cubicBezTo>
                  <a:cubicBezTo>
                    <a:pt x="256" y="13523"/>
                    <a:pt x="1071" y="8464"/>
                    <a:pt x="2089" y="5253"/>
                  </a:cubicBezTo>
                  <a:cubicBezTo>
                    <a:pt x="3108" y="2042"/>
                    <a:pt x="4331" y="680"/>
                    <a:pt x="5961" y="193"/>
                  </a:cubicBezTo>
                  <a:cubicBezTo>
                    <a:pt x="7591" y="-293"/>
                    <a:pt x="9629" y="96"/>
                    <a:pt x="12278" y="1848"/>
                  </a:cubicBezTo>
                  <a:cubicBezTo>
                    <a:pt x="14927" y="3599"/>
                    <a:pt x="18188" y="6712"/>
                    <a:pt x="19818" y="9339"/>
                  </a:cubicBezTo>
                  <a:cubicBezTo>
                    <a:pt x="21448" y="11966"/>
                    <a:pt x="21448" y="14107"/>
                    <a:pt x="20022" y="15956"/>
                  </a:cubicBezTo>
                  <a:cubicBezTo>
                    <a:pt x="18595" y="17804"/>
                    <a:pt x="15742" y="19361"/>
                    <a:pt x="13297" y="20042"/>
                  </a:cubicBezTo>
                  <a:cubicBezTo>
                    <a:pt x="10852" y="20723"/>
                    <a:pt x="8814" y="20529"/>
                    <a:pt x="7184" y="19848"/>
                  </a:cubicBezTo>
                  <a:cubicBezTo>
                    <a:pt x="5554" y="19166"/>
                    <a:pt x="4331" y="17999"/>
                    <a:pt x="4942" y="17512"/>
                  </a:cubicBezTo>
                  <a:cubicBezTo>
                    <a:pt x="5554" y="17026"/>
                    <a:pt x="7999" y="17221"/>
                    <a:pt x="10444" y="17415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3067030" y="6044187"/>
              <a:ext cx="97477" cy="188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7" h="21207" fill="norm" stroke="1" extrusionOk="0">
                  <a:moveTo>
                    <a:pt x="13978" y="3224"/>
                  </a:moveTo>
                  <a:cubicBezTo>
                    <a:pt x="13438" y="1784"/>
                    <a:pt x="12898" y="344"/>
                    <a:pt x="13708" y="56"/>
                  </a:cubicBezTo>
                  <a:cubicBezTo>
                    <a:pt x="14518" y="-232"/>
                    <a:pt x="16678" y="632"/>
                    <a:pt x="17758" y="1784"/>
                  </a:cubicBezTo>
                  <a:cubicBezTo>
                    <a:pt x="18838" y="2936"/>
                    <a:pt x="18838" y="4376"/>
                    <a:pt x="17488" y="5960"/>
                  </a:cubicBezTo>
                  <a:cubicBezTo>
                    <a:pt x="16138" y="7544"/>
                    <a:pt x="13438" y="9272"/>
                    <a:pt x="13438" y="10568"/>
                  </a:cubicBezTo>
                  <a:cubicBezTo>
                    <a:pt x="13438" y="11864"/>
                    <a:pt x="16138" y="12728"/>
                    <a:pt x="18028" y="13880"/>
                  </a:cubicBezTo>
                  <a:cubicBezTo>
                    <a:pt x="19918" y="15032"/>
                    <a:pt x="20998" y="16472"/>
                    <a:pt x="20458" y="17768"/>
                  </a:cubicBezTo>
                  <a:cubicBezTo>
                    <a:pt x="19918" y="19064"/>
                    <a:pt x="17758" y="20216"/>
                    <a:pt x="14518" y="20792"/>
                  </a:cubicBezTo>
                  <a:cubicBezTo>
                    <a:pt x="11278" y="21368"/>
                    <a:pt x="6958" y="21368"/>
                    <a:pt x="3988" y="20648"/>
                  </a:cubicBezTo>
                  <a:cubicBezTo>
                    <a:pt x="1018" y="19928"/>
                    <a:pt x="-602" y="18488"/>
                    <a:pt x="208" y="16040"/>
                  </a:cubicBezTo>
                  <a:cubicBezTo>
                    <a:pt x="1018" y="13592"/>
                    <a:pt x="4258" y="10136"/>
                    <a:pt x="7498" y="668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3325291" y="5799344"/>
              <a:ext cx="30230" cy="55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118" fill="norm" stroke="1" extrusionOk="0">
                  <a:moveTo>
                    <a:pt x="10491" y="482"/>
                  </a:moveTo>
                  <a:cubicBezTo>
                    <a:pt x="10491" y="0"/>
                    <a:pt x="10491" y="-482"/>
                    <a:pt x="11391" y="964"/>
                  </a:cubicBezTo>
                  <a:cubicBezTo>
                    <a:pt x="12291" y="2411"/>
                    <a:pt x="14091" y="5786"/>
                    <a:pt x="13191" y="9016"/>
                  </a:cubicBezTo>
                  <a:cubicBezTo>
                    <a:pt x="12291" y="12247"/>
                    <a:pt x="8691" y="15332"/>
                    <a:pt x="5991" y="17164"/>
                  </a:cubicBezTo>
                  <a:cubicBezTo>
                    <a:pt x="3291" y="18997"/>
                    <a:pt x="1491" y="19575"/>
                    <a:pt x="591" y="20106"/>
                  </a:cubicBezTo>
                  <a:cubicBezTo>
                    <a:pt x="-309" y="20636"/>
                    <a:pt x="-309" y="21118"/>
                    <a:pt x="1491" y="21118"/>
                  </a:cubicBezTo>
                  <a:cubicBezTo>
                    <a:pt x="3291" y="21118"/>
                    <a:pt x="6891" y="20636"/>
                    <a:pt x="10491" y="20154"/>
                  </a:cubicBezTo>
                  <a:cubicBezTo>
                    <a:pt x="14091" y="19672"/>
                    <a:pt x="17691" y="19189"/>
                    <a:pt x="21291" y="1870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3427077" y="5985420"/>
              <a:ext cx="103564" cy="28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45" fill="norm" stroke="1" extrusionOk="0">
                  <a:moveTo>
                    <a:pt x="4215" y="5388"/>
                  </a:moveTo>
                  <a:cubicBezTo>
                    <a:pt x="3688" y="9976"/>
                    <a:pt x="3161" y="14564"/>
                    <a:pt x="2634" y="17431"/>
                  </a:cubicBezTo>
                  <a:cubicBezTo>
                    <a:pt x="2107" y="20298"/>
                    <a:pt x="1580" y="21445"/>
                    <a:pt x="1054" y="21445"/>
                  </a:cubicBezTo>
                  <a:cubicBezTo>
                    <a:pt x="527" y="21445"/>
                    <a:pt x="0" y="20298"/>
                    <a:pt x="0" y="17049"/>
                  </a:cubicBezTo>
                  <a:cubicBezTo>
                    <a:pt x="0" y="13799"/>
                    <a:pt x="527" y="8447"/>
                    <a:pt x="1844" y="5293"/>
                  </a:cubicBezTo>
                  <a:cubicBezTo>
                    <a:pt x="3161" y="2139"/>
                    <a:pt x="5268" y="1183"/>
                    <a:pt x="7902" y="610"/>
                  </a:cubicBezTo>
                  <a:cubicBezTo>
                    <a:pt x="10537" y="36"/>
                    <a:pt x="13698" y="-155"/>
                    <a:pt x="16068" y="132"/>
                  </a:cubicBezTo>
                  <a:cubicBezTo>
                    <a:pt x="18439" y="418"/>
                    <a:pt x="20020" y="1183"/>
                    <a:pt x="20810" y="2139"/>
                  </a:cubicBezTo>
                  <a:cubicBezTo>
                    <a:pt x="21600" y="3095"/>
                    <a:pt x="21600" y="4241"/>
                    <a:pt x="20283" y="4815"/>
                  </a:cubicBezTo>
                  <a:cubicBezTo>
                    <a:pt x="18966" y="5388"/>
                    <a:pt x="16332" y="5388"/>
                    <a:pt x="13698" y="538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3524190" y="5850456"/>
              <a:ext cx="9847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600" fill="norm" stroke="1" extrusionOk="0">
                  <a:moveTo>
                    <a:pt x="0" y="0"/>
                  </a:moveTo>
                  <a:cubicBezTo>
                    <a:pt x="6480" y="1271"/>
                    <a:pt x="12960" y="2541"/>
                    <a:pt x="16740" y="4871"/>
                  </a:cubicBezTo>
                  <a:cubicBezTo>
                    <a:pt x="20520" y="7200"/>
                    <a:pt x="21600" y="10588"/>
                    <a:pt x="20250" y="13341"/>
                  </a:cubicBezTo>
                  <a:cubicBezTo>
                    <a:pt x="18900" y="16094"/>
                    <a:pt x="15120" y="18212"/>
                    <a:pt x="11880" y="19482"/>
                  </a:cubicBezTo>
                  <a:cubicBezTo>
                    <a:pt x="8640" y="20753"/>
                    <a:pt x="5940" y="21176"/>
                    <a:pt x="324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3677527" y="6057461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3910088" y="6008855"/>
              <a:ext cx="314572" cy="434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476" fill="norm" stroke="1" extrusionOk="0">
                  <a:moveTo>
                    <a:pt x="871" y="5434"/>
                  </a:moveTo>
                  <a:cubicBezTo>
                    <a:pt x="1045" y="8718"/>
                    <a:pt x="1219" y="12002"/>
                    <a:pt x="1219" y="14465"/>
                  </a:cubicBezTo>
                  <a:cubicBezTo>
                    <a:pt x="1219" y="16929"/>
                    <a:pt x="1045" y="18571"/>
                    <a:pt x="871" y="19708"/>
                  </a:cubicBezTo>
                  <a:cubicBezTo>
                    <a:pt x="697" y="20844"/>
                    <a:pt x="523" y="21476"/>
                    <a:pt x="348" y="21476"/>
                  </a:cubicBezTo>
                  <a:cubicBezTo>
                    <a:pt x="174" y="21476"/>
                    <a:pt x="0" y="20844"/>
                    <a:pt x="0" y="18255"/>
                  </a:cubicBezTo>
                  <a:cubicBezTo>
                    <a:pt x="0" y="15665"/>
                    <a:pt x="174" y="11118"/>
                    <a:pt x="523" y="8150"/>
                  </a:cubicBezTo>
                  <a:cubicBezTo>
                    <a:pt x="871" y="5181"/>
                    <a:pt x="1394" y="3792"/>
                    <a:pt x="1916" y="2718"/>
                  </a:cubicBezTo>
                  <a:cubicBezTo>
                    <a:pt x="2439" y="1644"/>
                    <a:pt x="2961" y="887"/>
                    <a:pt x="3745" y="444"/>
                  </a:cubicBezTo>
                  <a:cubicBezTo>
                    <a:pt x="4529" y="2"/>
                    <a:pt x="5574" y="-124"/>
                    <a:pt x="6184" y="129"/>
                  </a:cubicBezTo>
                  <a:cubicBezTo>
                    <a:pt x="6794" y="381"/>
                    <a:pt x="6968" y="1013"/>
                    <a:pt x="6968" y="2023"/>
                  </a:cubicBezTo>
                  <a:cubicBezTo>
                    <a:pt x="6968" y="3034"/>
                    <a:pt x="6794" y="4423"/>
                    <a:pt x="6358" y="5308"/>
                  </a:cubicBezTo>
                  <a:cubicBezTo>
                    <a:pt x="5923" y="6192"/>
                    <a:pt x="5226" y="6571"/>
                    <a:pt x="4442" y="6823"/>
                  </a:cubicBezTo>
                  <a:cubicBezTo>
                    <a:pt x="3658" y="7076"/>
                    <a:pt x="2787" y="7202"/>
                    <a:pt x="2526" y="6950"/>
                  </a:cubicBezTo>
                  <a:cubicBezTo>
                    <a:pt x="2265" y="6697"/>
                    <a:pt x="2613" y="6065"/>
                    <a:pt x="3919" y="5371"/>
                  </a:cubicBezTo>
                  <a:cubicBezTo>
                    <a:pt x="5226" y="4676"/>
                    <a:pt x="7490" y="3918"/>
                    <a:pt x="8971" y="3350"/>
                  </a:cubicBezTo>
                  <a:cubicBezTo>
                    <a:pt x="10452" y="2781"/>
                    <a:pt x="11148" y="2402"/>
                    <a:pt x="11148" y="2465"/>
                  </a:cubicBezTo>
                  <a:cubicBezTo>
                    <a:pt x="11148" y="2529"/>
                    <a:pt x="10452" y="3034"/>
                    <a:pt x="10016" y="3602"/>
                  </a:cubicBezTo>
                  <a:cubicBezTo>
                    <a:pt x="9581" y="4171"/>
                    <a:pt x="9406" y="4802"/>
                    <a:pt x="9319" y="5434"/>
                  </a:cubicBezTo>
                  <a:cubicBezTo>
                    <a:pt x="9232" y="6065"/>
                    <a:pt x="9232" y="6697"/>
                    <a:pt x="9668" y="6950"/>
                  </a:cubicBezTo>
                  <a:cubicBezTo>
                    <a:pt x="10103" y="7202"/>
                    <a:pt x="10974" y="7076"/>
                    <a:pt x="11497" y="6697"/>
                  </a:cubicBezTo>
                  <a:cubicBezTo>
                    <a:pt x="12019" y="6318"/>
                    <a:pt x="12194" y="5687"/>
                    <a:pt x="12281" y="4992"/>
                  </a:cubicBezTo>
                  <a:cubicBezTo>
                    <a:pt x="12368" y="4297"/>
                    <a:pt x="12368" y="3539"/>
                    <a:pt x="12803" y="3223"/>
                  </a:cubicBezTo>
                  <a:cubicBezTo>
                    <a:pt x="13239" y="2908"/>
                    <a:pt x="14110" y="3034"/>
                    <a:pt x="14981" y="3034"/>
                  </a:cubicBezTo>
                  <a:cubicBezTo>
                    <a:pt x="15852" y="3034"/>
                    <a:pt x="16723" y="2908"/>
                    <a:pt x="17594" y="2655"/>
                  </a:cubicBezTo>
                  <a:cubicBezTo>
                    <a:pt x="18465" y="2402"/>
                    <a:pt x="19335" y="2023"/>
                    <a:pt x="19335" y="1771"/>
                  </a:cubicBezTo>
                  <a:cubicBezTo>
                    <a:pt x="19335" y="1518"/>
                    <a:pt x="18465" y="1392"/>
                    <a:pt x="17855" y="1644"/>
                  </a:cubicBezTo>
                  <a:cubicBezTo>
                    <a:pt x="17245" y="1897"/>
                    <a:pt x="16897" y="2529"/>
                    <a:pt x="17245" y="3160"/>
                  </a:cubicBezTo>
                  <a:cubicBezTo>
                    <a:pt x="17594" y="3792"/>
                    <a:pt x="18639" y="4423"/>
                    <a:pt x="19423" y="4992"/>
                  </a:cubicBezTo>
                  <a:cubicBezTo>
                    <a:pt x="20206" y="5560"/>
                    <a:pt x="20729" y="6065"/>
                    <a:pt x="21077" y="6634"/>
                  </a:cubicBezTo>
                  <a:cubicBezTo>
                    <a:pt x="21426" y="7202"/>
                    <a:pt x="21600" y="7834"/>
                    <a:pt x="21252" y="8213"/>
                  </a:cubicBezTo>
                  <a:cubicBezTo>
                    <a:pt x="20903" y="8592"/>
                    <a:pt x="20032" y="8718"/>
                    <a:pt x="19335" y="8529"/>
                  </a:cubicBezTo>
                  <a:cubicBezTo>
                    <a:pt x="18639" y="8339"/>
                    <a:pt x="18116" y="7834"/>
                    <a:pt x="17942" y="6823"/>
                  </a:cubicBezTo>
                  <a:cubicBezTo>
                    <a:pt x="17768" y="5813"/>
                    <a:pt x="17942" y="4297"/>
                    <a:pt x="18116" y="278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4234651" y="5896457"/>
              <a:ext cx="140559" cy="27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13353" y="0"/>
                  </a:moveTo>
                  <a:cubicBezTo>
                    <a:pt x="11782" y="5302"/>
                    <a:pt x="10211" y="10604"/>
                    <a:pt x="9425" y="13844"/>
                  </a:cubicBezTo>
                  <a:cubicBezTo>
                    <a:pt x="8640" y="17084"/>
                    <a:pt x="8640" y="18262"/>
                    <a:pt x="8836" y="19342"/>
                  </a:cubicBezTo>
                  <a:cubicBezTo>
                    <a:pt x="9033" y="20422"/>
                    <a:pt x="9425" y="21404"/>
                    <a:pt x="10211" y="21502"/>
                  </a:cubicBezTo>
                  <a:cubicBezTo>
                    <a:pt x="10996" y="21600"/>
                    <a:pt x="12175" y="20815"/>
                    <a:pt x="12567" y="19931"/>
                  </a:cubicBezTo>
                  <a:cubicBezTo>
                    <a:pt x="12960" y="19047"/>
                    <a:pt x="12567" y="18065"/>
                    <a:pt x="10996" y="16887"/>
                  </a:cubicBezTo>
                  <a:cubicBezTo>
                    <a:pt x="9425" y="15709"/>
                    <a:pt x="6676" y="14335"/>
                    <a:pt x="4320" y="13549"/>
                  </a:cubicBezTo>
                  <a:cubicBezTo>
                    <a:pt x="1964" y="12764"/>
                    <a:pt x="0" y="12567"/>
                    <a:pt x="0" y="12469"/>
                  </a:cubicBezTo>
                  <a:cubicBezTo>
                    <a:pt x="0" y="12371"/>
                    <a:pt x="1964" y="12371"/>
                    <a:pt x="5891" y="12371"/>
                  </a:cubicBezTo>
                  <a:cubicBezTo>
                    <a:pt x="9818" y="12371"/>
                    <a:pt x="15709" y="12371"/>
                    <a:pt x="21600" y="1237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4385432" y="6005847"/>
              <a:ext cx="288785" cy="17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8" fill="norm" stroke="1" extrusionOk="0">
                  <a:moveTo>
                    <a:pt x="956" y="9009"/>
                  </a:moveTo>
                  <a:cubicBezTo>
                    <a:pt x="1720" y="9935"/>
                    <a:pt x="2485" y="10861"/>
                    <a:pt x="3154" y="10706"/>
                  </a:cubicBezTo>
                  <a:cubicBezTo>
                    <a:pt x="3823" y="10552"/>
                    <a:pt x="4396" y="9318"/>
                    <a:pt x="4779" y="7929"/>
                  </a:cubicBezTo>
                  <a:cubicBezTo>
                    <a:pt x="5161" y="6541"/>
                    <a:pt x="5352" y="4998"/>
                    <a:pt x="4970" y="4381"/>
                  </a:cubicBezTo>
                  <a:cubicBezTo>
                    <a:pt x="4588" y="3763"/>
                    <a:pt x="3632" y="4072"/>
                    <a:pt x="2772" y="4843"/>
                  </a:cubicBezTo>
                  <a:cubicBezTo>
                    <a:pt x="1912" y="5615"/>
                    <a:pt x="1147" y="6849"/>
                    <a:pt x="669" y="8238"/>
                  </a:cubicBezTo>
                  <a:cubicBezTo>
                    <a:pt x="191" y="9626"/>
                    <a:pt x="0" y="11169"/>
                    <a:pt x="0" y="12712"/>
                  </a:cubicBezTo>
                  <a:cubicBezTo>
                    <a:pt x="0" y="14255"/>
                    <a:pt x="191" y="15798"/>
                    <a:pt x="1338" y="16261"/>
                  </a:cubicBezTo>
                  <a:cubicBezTo>
                    <a:pt x="2485" y="16723"/>
                    <a:pt x="4588" y="16106"/>
                    <a:pt x="6021" y="14563"/>
                  </a:cubicBezTo>
                  <a:cubicBezTo>
                    <a:pt x="7455" y="13021"/>
                    <a:pt x="8219" y="10552"/>
                    <a:pt x="8984" y="8546"/>
                  </a:cubicBezTo>
                  <a:cubicBezTo>
                    <a:pt x="9749" y="6541"/>
                    <a:pt x="10513" y="4998"/>
                    <a:pt x="10991" y="4998"/>
                  </a:cubicBezTo>
                  <a:cubicBezTo>
                    <a:pt x="11469" y="4998"/>
                    <a:pt x="11660" y="6541"/>
                    <a:pt x="11947" y="9009"/>
                  </a:cubicBezTo>
                  <a:cubicBezTo>
                    <a:pt x="12234" y="11478"/>
                    <a:pt x="12616" y="14872"/>
                    <a:pt x="12807" y="17341"/>
                  </a:cubicBezTo>
                  <a:cubicBezTo>
                    <a:pt x="12998" y="19809"/>
                    <a:pt x="12998" y="21352"/>
                    <a:pt x="12903" y="21198"/>
                  </a:cubicBezTo>
                  <a:cubicBezTo>
                    <a:pt x="12807" y="21043"/>
                    <a:pt x="12616" y="19192"/>
                    <a:pt x="12520" y="17495"/>
                  </a:cubicBezTo>
                  <a:cubicBezTo>
                    <a:pt x="12425" y="15798"/>
                    <a:pt x="12425" y="14255"/>
                    <a:pt x="12903" y="12712"/>
                  </a:cubicBezTo>
                  <a:cubicBezTo>
                    <a:pt x="13381" y="11169"/>
                    <a:pt x="14336" y="9626"/>
                    <a:pt x="15101" y="9472"/>
                  </a:cubicBezTo>
                  <a:cubicBezTo>
                    <a:pt x="15865" y="9318"/>
                    <a:pt x="16439" y="10552"/>
                    <a:pt x="16821" y="11941"/>
                  </a:cubicBezTo>
                  <a:cubicBezTo>
                    <a:pt x="17204" y="13329"/>
                    <a:pt x="17395" y="14872"/>
                    <a:pt x="17586" y="14872"/>
                  </a:cubicBezTo>
                  <a:cubicBezTo>
                    <a:pt x="17777" y="14872"/>
                    <a:pt x="17968" y="13329"/>
                    <a:pt x="18064" y="11169"/>
                  </a:cubicBezTo>
                  <a:cubicBezTo>
                    <a:pt x="18159" y="9009"/>
                    <a:pt x="18159" y="6232"/>
                    <a:pt x="18350" y="4072"/>
                  </a:cubicBezTo>
                  <a:cubicBezTo>
                    <a:pt x="18542" y="1912"/>
                    <a:pt x="18924" y="369"/>
                    <a:pt x="19497" y="61"/>
                  </a:cubicBezTo>
                  <a:cubicBezTo>
                    <a:pt x="20071" y="-248"/>
                    <a:pt x="20835" y="678"/>
                    <a:pt x="21600" y="160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4656327" y="6033780"/>
              <a:ext cx="178894" cy="12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906" fill="norm" stroke="1" extrusionOk="0">
                  <a:moveTo>
                    <a:pt x="6693" y="1411"/>
                  </a:moveTo>
                  <a:cubicBezTo>
                    <a:pt x="4564" y="4435"/>
                    <a:pt x="2434" y="7459"/>
                    <a:pt x="1217" y="10483"/>
                  </a:cubicBezTo>
                  <a:cubicBezTo>
                    <a:pt x="0" y="13507"/>
                    <a:pt x="-304" y="16531"/>
                    <a:pt x="304" y="17827"/>
                  </a:cubicBezTo>
                  <a:cubicBezTo>
                    <a:pt x="913" y="19123"/>
                    <a:pt x="2434" y="18691"/>
                    <a:pt x="3499" y="17395"/>
                  </a:cubicBezTo>
                  <a:cubicBezTo>
                    <a:pt x="4564" y="16099"/>
                    <a:pt x="5172" y="13939"/>
                    <a:pt x="5628" y="11779"/>
                  </a:cubicBezTo>
                  <a:cubicBezTo>
                    <a:pt x="6085" y="9619"/>
                    <a:pt x="6389" y="7459"/>
                    <a:pt x="7150" y="7027"/>
                  </a:cubicBezTo>
                  <a:cubicBezTo>
                    <a:pt x="7910" y="6595"/>
                    <a:pt x="9127" y="7891"/>
                    <a:pt x="10192" y="9403"/>
                  </a:cubicBezTo>
                  <a:cubicBezTo>
                    <a:pt x="11257" y="10915"/>
                    <a:pt x="12169" y="12643"/>
                    <a:pt x="12778" y="15019"/>
                  </a:cubicBezTo>
                  <a:cubicBezTo>
                    <a:pt x="13386" y="17395"/>
                    <a:pt x="13690" y="20419"/>
                    <a:pt x="13842" y="20851"/>
                  </a:cubicBezTo>
                  <a:cubicBezTo>
                    <a:pt x="13995" y="21283"/>
                    <a:pt x="13995" y="19123"/>
                    <a:pt x="13995" y="15883"/>
                  </a:cubicBezTo>
                  <a:cubicBezTo>
                    <a:pt x="13995" y="12643"/>
                    <a:pt x="13995" y="8323"/>
                    <a:pt x="14451" y="5299"/>
                  </a:cubicBezTo>
                  <a:cubicBezTo>
                    <a:pt x="14907" y="2275"/>
                    <a:pt x="15820" y="547"/>
                    <a:pt x="17037" y="115"/>
                  </a:cubicBezTo>
                  <a:cubicBezTo>
                    <a:pt x="18254" y="-317"/>
                    <a:pt x="19775" y="547"/>
                    <a:pt x="21296" y="1411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4819886" y="6126402"/>
              <a:ext cx="153338" cy="9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8" fill="norm" stroke="1" extrusionOk="0">
                  <a:moveTo>
                    <a:pt x="0" y="1674"/>
                  </a:moveTo>
                  <a:cubicBezTo>
                    <a:pt x="1800" y="567"/>
                    <a:pt x="3600" y="-541"/>
                    <a:pt x="4860" y="290"/>
                  </a:cubicBezTo>
                  <a:cubicBezTo>
                    <a:pt x="6120" y="1121"/>
                    <a:pt x="6840" y="3890"/>
                    <a:pt x="6660" y="6382"/>
                  </a:cubicBezTo>
                  <a:cubicBezTo>
                    <a:pt x="6480" y="8874"/>
                    <a:pt x="5400" y="11090"/>
                    <a:pt x="4320" y="13582"/>
                  </a:cubicBezTo>
                  <a:cubicBezTo>
                    <a:pt x="3240" y="16074"/>
                    <a:pt x="2160" y="18844"/>
                    <a:pt x="2880" y="19951"/>
                  </a:cubicBezTo>
                  <a:cubicBezTo>
                    <a:pt x="3600" y="21059"/>
                    <a:pt x="6120" y="20505"/>
                    <a:pt x="9540" y="18844"/>
                  </a:cubicBezTo>
                  <a:cubicBezTo>
                    <a:pt x="12960" y="17182"/>
                    <a:pt x="17280" y="14413"/>
                    <a:pt x="21600" y="1164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3619187" y="5772021"/>
              <a:ext cx="1346769" cy="632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78" fill="norm" stroke="1" extrusionOk="0">
                  <a:moveTo>
                    <a:pt x="16122" y="3170"/>
                  </a:moveTo>
                  <a:cubicBezTo>
                    <a:pt x="16203" y="2479"/>
                    <a:pt x="16284" y="1788"/>
                    <a:pt x="16203" y="1269"/>
                  </a:cubicBezTo>
                  <a:cubicBezTo>
                    <a:pt x="16122" y="751"/>
                    <a:pt x="15879" y="405"/>
                    <a:pt x="15230" y="189"/>
                  </a:cubicBezTo>
                  <a:cubicBezTo>
                    <a:pt x="14582" y="-27"/>
                    <a:pt x="13528" y="-113"/>
                    <a:pt x="12251" y="233"/>
                  </a:cubicBezTo>
                  <a:cubicBezTo>
                    <a:pt x="10975" y="578"/>
                    <a:pt x="9476" y="1356"/>
                    <a:pt x="8037" y="2177"/>
                  </a:cubicBezTo>
                  <a:cubicBezTo>
                    <a:pt x="6598" y="2997"/>
                    <a:pt x="5220" y="3861"/>
                    <a:pt x="3964" y="5071"/>
                  </a:cubicBezTo>
                  <a:cubicBezTo>
                    <a:pt x="2708" y="6281"/>
                    <a:pt x="1573" y="7836"/>
                    <a:pt x="864" y="9650"/>
                  </a:cubicBezTo>
                  <a:cubicBezTo>
                    <a:pt x="155" y="11465"/>
                    <a:pt x="-129" y="13538"/>
                    <a:pt x="53" y="15266"/>
                  </a:cubicBezTo>
                  <a:cubicBezTo>
                    <a:pt x="236" y="16994"/>
                    <a:pt x="884" y="18377"/>
                    <a:pt x="1918" y="19370"/>
                  </a:cubicBezTo>
                  <a:cubicBezTo>
                    <a:pt x="2951" y="20364"/>
                    <a:pt x="4369" y="20969"/>
                    <a:pt x="5889" y="21228"/>
                  </a:cubicBezTo>
                  <a:cubicBezTo>
                    <a:pt x="7409" y="21487"/>
                    <a:pt x="9030" y="21401"/>
                    <a:pt x="10671" y="21055"/>
                  </a:cubicBezTo>
                  <a:cubicBezTo>
                    <a:pt x="12312" y="20709"/>
                    <a:pt x="13974" y="20105"/>
                    <a:pt x="15433" y="19197"/>
                  </a:cubicBezTo>
                  <a:cubicBezTo>
                    <a:pt x="16892" y="18290"/>
                    <a:pt x="18148" y="17081"/>
                    <a:pt x="19121" y="15612"/>
                  </a:cubicBezTo>
                  <a:cubicBezTo>
                    <a:pt x="20093" y="14143"/>
                    <a:pt x="20782" y="12415"/>
                    <a:pt x="21127" y="10644"/>
                  </a:cubicBezTo>
                  <a:cubicBezTo>
                    <a:pt x="21471" y="8873"/>
                    <a:pt x="21471" y="7058"/>
                    <a:pt x="20823" y="5805"/>
                  </a:cubicBezTo>
                  <a:cubicBezTo>
                    <a:pt x="20174" y="4553"/>
                    <a:pt x="18877" y="3861"/>
                    <a:pt x="17864" y="3602"/>
                  </a:cubicBezTo>
                  <a:cubicBezTo>
                    <a:pt x="16851" y="3343"/>
                    <a:pt x="16122" y="3516"/>
                    <a:pt x="15392" y="3689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4060869" y="5651118"/>
              <a:ext cx="22242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600" fill="norm" stroke="1" extrusionOk="0">
                  <a:moveTo>
                    <a:pt x="12378" y="0"/>
                  </a:moveTo>
                  <a:cubicBezTo>
                    <a:pt x="13591" y="267"/>
                    <a:pt x="14804" y="533"/>
                    <a:pt x="16261" y="2267"/>
                  </a:cubicBezTo>
                  <a:cubicBezTo>
                    <a:pt x="17717" y="4000"/>
                    <a:pt x="19416" y="7200"/>
                    <a:pt x="20387" y="9467"/>
                  </a:cubicBezTo>
                  <a:cubicBezTo>
                    <a:pt x="21357" y="11733"/>
                    <a:pt x="21600" y="13067"/>
                    <a:pt x="19658" y="14400"/>
                  </a:cubicBezTo>
                  <a:cubicBezTo>
                    <a:pt x="17717" y="15733"/>
                    <a:pt x="13591" y="17067"/>
                    <a:pt x="9951" y="18267"/>
                  </a:cubicBezTo>
                  <a:cubicBezTo>
                    <a:pt x="6310" y="19467"/>
                    <a:pt x="3155" y="205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394046" y="4503778"/>
              <a:ext cx="3850828" cy="126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54" fill="norm" stroke="1" extrusionOk="0">
                  <a:moveTo>
                    <a:pt x="21583" y="21554"/>
                  </a:moveTo>
                  <a:cubicBezTo>
                    <a:pt x="21096" y="21467"/>
                    <a:pt x="20609" y="21379"/>
                    <a:pt x="20158" y="21205"/>
                  </a:cubicBezTo>
                  <a:cubicBezTo>
                    <a:pt x="19707" y="21030"/>
                    <a:pt x="19291" y="20769"/>
                    <a:pt x="18819" y="20529"/>
                  </a:cubicBezTo>
                  <a:cubicBezTo>
                    <a:pt x="18346" y="20289"/>
                    <a:pt x="17816" y="20070"/>
                    <a:pt x="17286" y="19809"/>
                  </a:cubicBezTo>
                  <a:cubicBezTo>
                    <a:pt x="16756" y="19547"/>
                    <a:pt x="16226" y="19241"/>
                    <a:pt x="15696" y="18958"/>
                  </a:cubicBezTo>
                  <a:cubicBezTo>
                    <a:pt x="15166" y="18674"/>
                    <a:pt x="14636" y="18412"/>
                    <a:pt x="14085" y="18129"/>
                  </a:cubicBezTo>
                  <a:cubicBezTo>
                    <a:pt x="13533" y="17845"/>
                    <a:pt x="12960" y="17539"/>
                    <a:pt x="12373" y="17234"/>
                  </a:cubicBezTo>
                  <a:cubicBezTo>
                    <a:pt x="11786" y="16929"/>
                    <a:pt x="11184" y="16623"/>
                    <a:pt x="10618" y="16361"/>
                  </a:cubicBezTo>
                  <a:cubicBezTo>
                    <a:pt x="10052" y="16099"/>
                    <a:pt x="9523" y="15881"/>
                    <a:pt x="9000" y="15641"/>
                  </a:cubicBezTo>
                  <a:cubicBezTo>
                    <a:pt x="8477" y="15401"/>
                    <a:pt x="7961" y="15139"/>
                    <a:pt x="7438" y="14856"/>
                  </a:cubicBezTo>
                  <a:cubicBezTo>
                    <a:pt x="6916" y="14572"/>
                    <a:pt x="6386" y="14267"/>
                    <a:pt x="5856" y="13961"/>
                  </a:cubicBezTo>
                  <a:cubicBezTo>
                    <a:pt x="5326" y="13656"/>
                    <a:pt x="4796" y="13350"/>
                    <a:pt x="4266" y="12958"/>
                  </a:cubicBezTo>
                  <a:cubicBezTo>
                    <a:pt x="3736" y="12565"/>
                    <a:pt x="3206" y="12085"/>
                    <a:pt x="2740" y="11430"/>
                  </a:cubicBezTo>
                  <a:cubicBezTo>
                    <a:pt x="2275" y="10776"/>
                    <a:pt x="1874" y="9947"/>
                    <a:pt x="1587" y="9009"/>
                  </a:cubicBezTo>
                  <a:cubicBezTo>
                    <a:pt x="1301" y="8070"/>
                    <a:pt x="1129" y="7023"/>
                    <a:pt x="1043" y="5998"/>
                  </a:cubicBezTo>
                  <a:cubicBezTo>
                    <a:pt x="957" y="4972"/>
                    <a:pt x="957" y="3969"/>
                    <a:pt x="957" y="3139"/>
                  </a:cubicBezTo>
                  <a:cubicBezTo>
                    <a:pt x="957" y="2310"/>
                    <a:pt x="957" y="1656"/>
                    <a:pt x="964" y="1219"/>
                  </a:cubicBezTo>
                  <a:cubicBezTo>
                    <a:pt x="971" y="783"/>
                    <a:pt x="986" y="565"/>
                    <a:pt x="964" y="543"/>
                  </a:cubicBezTo>
                  <a:cubicBezTo>
                    <a:pt x="943" y="521"/>
                    <a:pt x="885" y="696"/>
                    <a:pt x="756" y="979"/>
                  </a:cubicBezTo>
                  <a:cubicBezTo>
                    <a:pt x="628" y="1263"/>
                    <a:pt x="427" y="1656"/>
                    <a:pt x="291" y="1874"/>
                  </a:cubicBezTo>
                  <a:cubicBezTo>
                    <a:pt x="155" y="2092"/>
                    <a:pt x="83" y="2136"/>
                    <a:pt x="40" y="2049"/>
                  </a:cubicBezTo>
                  <a:cubicBezTo>
                    <a:pt x="-3" y="1961"/>
                    <a:pt x="-17" y="1743"/>
                    <a:pt x="26" y="1481"/>
                  </a:cubicBezTo>
                  <a:cubicBezTo>
                    <a:pt x="69" y="1219"/>
                    <a:pt x="169" y="914"/>
                    <a:pt x="327" y="652"/>
                  </a:cubicBezTo>
                  <a:cubicBezTo>
                    <a:pt x="484" y="390"/>
                    <a:pt x="699" y="172"/>
                    <a:pt x="871" y="63"/>
                  </a:cubicBezTo>
                  <a:cubicBezTo>
                    <a:pt x="1043" y="-46"/>
                    <a:pt x="1172" y="-46"/>
                    <a:pt x="1243" y="325"/>
                  </a:cubicBezTo>
                  <a:cubicBezTo>
                    <a:pt x="1315" y="696"/>
                    <a:pt x="1329" y="1438"/>
                    <a:pt x="1315" y="1939"/>
                  </a:cubicBezTo>
                  <a:cubicBezTo>
                    <a:pt x="1301" y="2441"/>
                    <a:pt x="1258" y="2703"/>
                    <a:pt x="1215" y="2965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895032" y="6204885"/>
              <a:ext cx="3940189" cy="47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478" fill="norm" stroke="1" extrusionOk="0">
                  <a:moveTo>
                    <a:pt x="21597" y="19568"/>
                  </a:moveTo>
                  <a:cubicBezTo>
                    <a:pt x="21457" y="19568"/>
                    <a:pt x="21317" y="19568"/>
                    <a:pt x="21086" y="19855"/>
                  </a:cubicBezTo>
                  <a:cubicBezTo>
                    <a:pt x="20855" y="20142"/>
                    <a:pt x="20532" y="20717"/>
                    <a:pt x="20154" y="21061"/>
                  </a:cubicBezTo>
                  <a:cubicBezTo>
                    <a:pt x="19776" y="21406"/>
                    <a:pt x="19342" y="21521"/>
                    <a:pt x="18879" y="21464"/>
                  </a:cubicBezTo>
                  <a:cubicBezTo>
                    <a:pt x="18417" y="21406"/>
                    <a:pt x="17927" y="21176"/>
                    <a:pt x="17451" y="20889"/>
                  </a:cubicBezTo>
                  <a:cubicBezTo>
                    <a:pt x="16974" y="20602"/>
                    <a:pt x="16512" y="20257"/>
                    <a:pt x="16050" y="19855"/>
                  </a:cubicBezTo>
                  <a:cubicBezTo>
                    <a:pt x="15588" y="19453"/>
                    <a:pt x="15125" y="18993"/>
                    <a:pt x="14635" y="18534"/>
                  </a:cubicBezTo>
                  <a:cubicBezTo>
                    <a:pt x="14145" y="18074"/>
                    <a:pt x="13627" y="17615"/>
                    <a:pt x="13136" y="17270"/>
                  </a:cubicBezTo>
                  <a:cubicBezTo>
                    <a:pt x="12646" y="16925"/>
                    <a:pt x="12184" y="16695"/>
                    <a:pt x="11693" y="16523"/>
                  </a:cubicBezTo>
                  <a:cubicBezTo>
                    <a:pt x="11203" y="16351"/>
                    <a:pt x="10685" y="16236"/>
                    <a:pt x="10160" y="16064"/>
                  </a:cubicBezTo>
                  <a:cubicBezTo>
                    <a:pt x="9634" y="15891"/>
                    <a:pt x="9102" y="15661"/>
                    <a:pt x="8598" y="15432"/>
                  </a:cubicBezTo>
                  <a:cubicBezTo>
                    <a:pt x="8093" y="15202"/>
                    <a:pt x="7617" y="14972"/>
                    <a:pt x="7155" y="14742"/>
                  </a:cubicBezTo>
                  <a:cubicBezTo>
                    <a:pt x="6693" y="14512"/>
                    <a:pt x="6244" y="14283"/>
                    <a:pt x="5782" y="14168"/>
                  </a:cubicBezTo>
                  <a:cubicBezTo>
                    <a:pt x="5320" y="14053"/>
                    <a:pt x="4844" y="14053"/>
                    <a:pt x="4353" y="13995"/>
                  </a:cubicBezTo>
                  <a:cubicBezTo>
                    <a:pt x="3863" y="13938"/>
                    <a:pt x="3359" y="13823"/>
                    <a:pt x="2862" y="13651"/>
                  </a:cubicBezTo>
                  <a:cubicBezTo>
                    <a:pt x="2364" y="13478"/>
                    <a:pt x="1874" y="13249"/>
                    <a:pt x="1503" y="12617"/>
                  </a:cubicBezTo>
                  <a:cubicBezTo>
                    <a:pt x="1132" y="11985"/>
                    <a:pt x="879" y="10951"/>
                    <a:pt x="732" y="9859"/>
                  </a:cubicBezTo>
                  <a:cubicBezTo>
                    <a:pt x="585" y="8768"/>
                    <a:pt x="543" y="7619"/>
                    <a:pt x="522" y="6470"/>
                  </a:cubicBezTo>
                  <a:cubicBezTo>
                    <a:pt x="501" y="5321"/>
                    <a:pt x="501" y="4172"/>
                    <a:pt x="501" y="3310"/>
                  </a:cubicBezTo>
                  <a:cubicBezTo>
                    <a:pt x="501" y="2449"/>
                    <a:pt x="501" y="1874"/>
                    <a:pt x="466" y="1702"/>
                  </a:cubicBezTo>
                  <a:cubicBezTo>
                    <a:pt x="431" y="1530"/>
                    <a:pt x="361" y="1759"/>
                    <a:pt x="284" y="2449"/>
                  </a:cubicBezTo>
                  <a:cubicBezTo>
                    <a:pt x="207" y="3138"/>
                    <a:pt x="123" y="4287"/>
                    <a:pt x="74" y="5206"/>
                  </a:cubicBezTo>
                  <a:cubicBezTo>
                    <a:pt x="25" y="6125"/>
                    <a:pt x="11" y="6815"/>
                    <a:pt x="4" y="6872"/>
                  </a:cubicBezTo>
                  <a:cubicBezTo>
                    <a:pt x="-3" y="6930"/>
                    <a:pt x="-3" y="6355"/>
                    <a:pt x="25" y="5321"/>
                  </a:cubicBezTo>
                  <a:cubicBezTo>
                    <a:pt x="53" y="4287"/>
                    <a:pt x="109" y="2793"/>
                    <a:pt x="165" y="1817"/>
                  </a:cubicBezTo>
                  <a:cubicBezTo>
                    <a:pt x="221" y="840"/>
                    <a:pt x="277" y="381"/>
                    <a:pt x="375" y="151"/>
                  </a:cubicBezTo>
                  <a:cubicBezTo>
                    <a:pt x="473" y="-79"/>
                    <a:pt x="613" y="-79"/>
                    <a:pt x="767" y="381"/>
                  </a:cubicBezTo>
                  <a:cubicBezTo>
                    <a:pt x="922" y="840"/>
                    <a:pt x="1090" y="1759"/>
                    <a:pt x="1258" y="267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-1" y="5629077"/>
              <a:ext cx="1483789" cy="583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525" fill="norm" stroke="1" extrusionOk="0">
                  <a:moveTo>
                    <a:pt x="18493" y="2512"/>
                  </a:moveTo>
                  <a:cubicBezTo>
                    <a:pt x="18419" y="2040"/>
                    <a:pt x="18345" y="1568"/>
                    <a:pt x="18123" y="1238"/>
                  </a:cubicBezTo>
                  <a:cubicBezTo>
                    <a:pt x="17901" y="908"/>
                    <a:pt x="17531" y="720"/>
                    <a:pt x="16829" y="531"/>
                  </a:cubicBezTo>
                  <a:cubicBezTo>
                    <a:pt x="16126" y="342"/>
                    <a:pt x="15090" y="154"/>
                    <a:pt x="13944" y="59"/>
                  </a:cubicBezTo>
                  <a:cubicBezTo>
                    <a:pt x="12797" y="-35"/>
                    <a:pt x="11540" y="-35"/>
                    <a:pt x="10282" y="201"/>
                  </a:cubicBezTo>
                  <a:cubicBezTo>
                    <a:pt x="9025" y="437"/>
                    <a:pt x="7767" y="908"/>
                    <a:pt x="6731" y="1427"/>
                  </a:cubicBezTo>
                  <a:cubicBezTo>
                    <a:pt x="5696" y="1946"/>
                    <a:pt x="4882" y="2512"/>
                    <a:pt x="4179" y="3030"/>
                  </a:cubicBezTo>
                  <a:cubicBezTo>
                    <a:pt x="3477" y="3549"/>
                    <a:pt x="2885" y="4021"/>
                    <a:pt x="2349" y="4728"/>
                  </a:cubicBezTo>
                  <a:cubicBezTo>
                    <a:pt x="1812" y="5436"/>
                    <a:pt x="1331" y="6379"/>
                    <a:pt x="943" y="7511"/>
                  </a:cubicBezTo>
                  <a:cubicBezTo>
                    <a:pt x="555" y="8643"/>
                    <a:pt x="259" y="9963"/>
                    <a:pt x="111" y="11189"/>
                  </a:cubicBezTo>
                  <a:cubicBezTo>
                    <a:pt x="-37" y="12416"/>
                    <a:pt x="-37" y="13548"/>
                    <a:pt x="111" y="14538"/>
                  </a:cubicBezTo>
                  <a:cubicBezTo>
                    <a:pt x="259" y="15528"/>
                    <a:pt x="555" y="16377"/>
                    <a:pt x="1239" y="17132"/>
                  </a:cubicBezTo>
                  <a:cubicBezTo>
                    <a:pt x="1923" y="17886"/>
                    <a:pt x="2996" y="18547"/>
                    <a:pt x="4198" y="19207"/>
                  </a:cubicBezTo>
                  <a:cubicBezTo>
                    <a:pt x="5400" y="19867"/>
                    <a:pt x="6731" y="20527"/>
                    <a:pt x="8081" y="20952"/>
                  </a:cubicBezTo>
                  <a:cubicBezTo>
                    <a:pt x="9431" y="21376"/>
                    <a:pt x="10800" y="21565"/>
                    <a:pt x="11947" y="21518"/>
                  </a:cubicBezTo>
                  <a:cubicBezTo>
                    <a:pt x="13093" y="21471"/>
                    <a:pt x="14018" y="21188"/>
                    <a:pt x="15016" y="20858"/>
                  </a:cubicBezTo>
                  <a:cubicBezTo>
                    <a:pt x="16015" y="20527"/>
                    <a:pt x="17088" y="20150"/>
                    <a:pt x="17975" y="19773"/>
                  </a:cubicBezTo>
                  <a:cubicBezTo>
                    <a:pt x="18863" y="19396"/>
                    <a:pt x="19566" y="19018"/>
                    <a:pt x="20084" y="18499"/>
                  </a:cubicBezTo>
                  <a:cubicBezTo>
                    <a:pt x="20601" y="17981"/>
                    <a:pt x="20934" y="17320"/>
                    <a:pt x="21175" y="16236"/>
                  </a:cubicBezTo>
                  <a:cubicBezTo>
                    <a:pt x="21415" y="15151"/>
                    <a:pt x="21563" y="13642"/>
                    <a:pt x="21415" y="11897"/>
                  </a:cubicBezTo>
                  <a:cubicBezTo>
                    <a:pt x="21267" y="10152"/>
                    <a:pt x="20823" y="8171"/>
                    <a:pt x="20213" y="6473"/>
                  </a:cubicBezTo>
                  <a:cubicBezTo>
                    <a:pt x="19603" y="4775"/>
                    <a:pt x="18826" y="3361"/>
                    <a:pt x="18012" y="2606"/>
                  </a:cubicBezTo>
                  <a:cubicBezTo>
                    <a:pt x="17199" y="1851"/>
                    <a:pt x="16348" y="1757"/>
                    <a:pt x="15497" y="1663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2507056" y="1190222"/>
              <a:ext cx="150782" cy="477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16108" y="15457"/>
                  </a:moveTo>
                  <a:cubicBezTo>
                    <a:pt x="15010" y="14882"/>
                    <a:pt x="13912" y="14308"/>
                    <a:pt x="12447" y="14020"/>
                  </a:cubicBezTo>
                  <a:cubicBezTo>
                    <a:pt x="10983" y="13733"/>
                    <a:pt x="9153" y="13733"/>
                    <a:pt x="7139" y="14423"/>
                  </a:cubicBezTo>
                  <a:cubicBezTo>
                    <a:pt x="5125" y="15112"/>
                    <a:pt x="2929" y="16491"/>
                    <a:pt x="1647" y="17467"/>
                  </a:cubicBezTo>
                  <a:cubicBezTo>
                    <a:pt x="366" y="18444"/>
                    <a:pt x="0" y="19018"/>
                    <a:pt x="0" y="19593"/>
                  </a:cubicBezTo>
                  <a:cubicBezTo>
                    <a:pt x="0" y="20167"/>
                    <a:pt x="366" y="20742"/>
                    <a:pt x="1464" y="21086"/>
                  </a:cubicBezTo>
                  <a:cubicBezTo>
                    <a:pt x="2563" y="21431"/>
                    <a:pt x="4393" y="21546"/>
                    <a:pt x="5858" y="21374"/>
                  </a:cubicBezTo>
                  <a:cubicBezTo>
                    <a:pt x="7322" y="21201"/>
                    <a:pt x="8420" y="20742"/>
                    <a:pt x="9702" y="18616"/>
                  </a:cubicBezTo>
                  <a:cubicBezTo>
                    <a:pt x="10983" y="16491"/>
                    <a:pt x="12447" y="12699"/>
                    <a:pt x="12997" y="9597"/>
                  </a:cubicBezTo>
                  <a:cubicBezTo>
                    <a:pt x="13546" y="6495"/>
                    <a:pt x="13180" y="4082"/>
                    <a:pt x="12630" y="2474"/>
                  </a:cubicBezTo>
                  <a:cubicBezTo>
                    <a:pt x="12081" y="865"/>
                    <a:pt x="11349" y="61"/>
                    <a:pt x="10617" y="3"/>
                  </a:cubicBezTo>
                  <a:cubicBezTo>
                    <a:pt x="9885" y="-54"/>
                    <a:pt x="9153" y="635"/>
                    <a:pt x="8969" y="2531"/>
                  </a:cubicBezTo>
                  <a:cubicBezTo>
                    <a:pt x="8786" y="4427"/>
                    <a:pt x="9153" y="7529"/>
                    <a:pt x="11349" y="9884"/>
                  </a:cubicBezTo>
                  <a:cubicBezTo>
                    <a:pt x="13546" y="12240"/>
                    <a:pt x="17573" y="13848"/>
                    <a:pt x="21600" y="15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2650684" y="1434954"/>
              <a:ext cx="300700" cy="23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0976" fill="norm" stroke="1" extrusionOk="0">
                  <a:moveTo>
                    <a:pt x="4865" y="2732"/>
                  </a:moveTo>
                  <a:cubicBezTo>
                    <a:pt x="3957" y="2268"/>
                    <a:pt x="3050" y="1803"/>
                    <a:pt x="2324" y="2036"/>
                  </a:cubicBezTo>
                  <a:cubicBezTo>
                    <a:pt x="1598" y="2268"/>
                    <a:pt x="1053" y="3197"/>
                    <a:pt x="690" y="4242"/>
                  </a:cubicBezTo>
                  <a:cubicBezTo>
                    <a:pt x="327" y="5287"/>
                    <a:pt x="146" y="6448"/>
                    <a:pt x="55" y="7610"/>
                  </a:cubicBezTo>
                  <a:cubicBezTo>
                    <a:pt x="-36" y="8771"/>
                    <a:pt x="-36" y="9932"/>
                    <a:pt x="236" y="10978"/>
                  </a:cubicBezTo>
                  <a:cubicBezTo>
                    <a:pt x="509" y="12023"/>
                    <a:pt x="1053" y="12952"/>
                    <a:pt x="1779" y="13184"/>
                  </a:cubicBezTo>
                  <a:cubicBezTo>
                    <a:pt x="2505" y="13416"/>
                    <a:pt x="3413" y="12952"/>
                    <a:pt x="4139" y="11558"/>
                  </a:cubicBezTo>
                  <a:cubicBezTo>
                    <a:pt x="4865" y="10165"/>
                    <a:pt x="5409" y="7842"/>
                    <a:pt x="5682" y="6100"/>
                  </a:cubicBezTo>
                  <a:cubicBezTo>
                    <a:pt x="5954" y="4358"/>
                    <a:pt x="5954" y="3197"/>
                    <a:pt x="5863" y="3197"/>
                  </a:cubicBezTo>
                  <a:cubicBezTo>
                    <a:pt x="5772" y="3197"/>
                    <a:pt x="5591" y="4358"/>
                    <a:pt x="5863" y="5287"/>
                  </a:cubicBezTo>
                  <a:cubicBezTo>
                    <a:pt x="6135" y="6216"/>
                    <a:pt x="6861" y="6913"/>
                    <a:pt x="7678" y="6332"/>
                  </a:cubicBezTo>
                  <a:cubicBezTo>
                    <a:pt x="8495" y="5752"/>
                    <a:pt x="9403" y="3894"/>
                    <a:pt x="10129" y="3429"/>
                  </a:cubicBezTo>
                  <a:cubicBezTo>
                    <a:pt x="10855" y="2965"/>
                    <a:pt x="11399" y="3894"/>
                    <a:pt x="12125" y="4242"/>
                  </a:cubicBezTo>
                  <a:cubicBezTo>
                    <a:pt x="12851" y="4590"/>
                    <a:pt x="13759" y="4358"/>
                    <a:pt x="14394" y="3313"/>
                  </a:cubicBezTo>
                  <a:cubicBezTo>
                    <a:pt x="15030" y="2268"/>
                    <a:pt x="15393" y="410"/>
                    <a:pt x="15574" y="61"/>
                  </a:cubicBezTo>
                  <a:cubicBezTo>
                    <a:pt x="15756" y="-287"/>
                    <a:pt x="15756" y="874"/>
                    <a:pt x="16028" y="2616"/>
                  </a:cubicBezTo>
                  <a:cubicBezTo>
                    <a:pt x="16300" y="4358"/>
                    <a:pt x="16845" y="6681"/>
                    <a:pt x="17752" y="9003"/>
                  </a:cubicBezTo>
                  <a:cubicBezTo>
                    <a:pt x="18660" y="11326"/>
                    <a:pt x="19930" y="13648"/>
                    <a:pt x="20656" y="15623"/>
                  </a:cubicBezTo>
                  <a:cubicBezTo>
                    <a:pt x="21382" y="17597"/>
                    <a:pt x="21564" y="19223"/>
                    <a:pt x="21110" y="20152"/>
                  </a:cubicBezTo>
                  <a:cubicBezTo>
                    <a:pt x="20656" y="21081"/>
                    <a:pt x="19567" y="21313"/>
                    <a:pt x="18206" y="20384"/>
                  </a:cubicBezTo>
                  <a:cubicBezTo>
                    <a:pt x="16845" y="19455"/>
                    <a:pt x="15211" y="17365"/>
                    <a:pt x="14667" y="15042"/>
                  </a:cubicBezTo>
                  <a:cubicBezTo>
                    <a:pt x="14122" y="12719"/>
                    <a:pt x="14667" y="10165"/>
                    <a:pt x="15211" y="7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3026697" y="1143016"/>
              <a:ext cx="68151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600" fill="norm" stroke="1" extrusionOk="0">
                  <a:moveTo>
                    <a:pt x="2057" y="0"/>
                  </a:moveTo>
                  <a:cubicBezTo>
                    <a:pt x="514" y="2057"/>
                    <a:pt x="-1029" y="4114"/>
                    <a:pt x="900" y="7371"/>
                  </a:cubicBezTo>
                  <a:cubicBezTo>
                    <a:pt x="2828" y="10629"/>
                    <a:pt x="8228" y="15086"/>
                    <a:pt x="12085" y="17657"/>
                  </a:cubicBezTo>
                  <a:cubicBezTo>
                    <a:pt x="15942" y="20229"/>
                    <a:pt x="18257" y="20914"/>
                    <a:pt x="205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2386052" y="3223638"/>
              <a:ext cx="416056" cy="40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386" fill="norm" stroke="1" extrusionOk="0">
                  <a:moveTo>
                    <a:pt x="7290" y="11519"/>
                  </a:moveTo>
                  <a:cubicBezTo>
                    <a:pt x="6104" y="10848"/>
                    <a:pt x="4919" y="10177"/>
                    <a:pt x="3734" y="10245"/>
                  </a:cubicBezTo>
                  <a:cubicBezTo>
                    <a:pt x="2548" y="10312"/>
                    <a:pt x="1363" y="11117"/>
                    <a:pt x="704" y="12190"/>
                  </a:cubicBezTo>
                  <a:cubicBezTo>
                    <a:pt x="46" y="13263"/>
                    <a:pt x="-86" y="14605"/>
                    <a:pt x="46" y="15544"/>
                  </a:cubicBezTo>
                  <a:cubicBezTo>
                    <a:pt x="177" y="16483"/>
                    <a:pt x="573" y="17020"/>
                    <a:pt x="1429" y="16953"/>
                  </a:cubicBezTo>
                  <a:cubicBezTo>
                    <a:pt x="2285" y="16886"/>
                    <a:pt x="3602" y="16215"/>
                    <a:pt x="4721" y="13599"/>
                  </a:cubicBezTo>
                  <a:cubicBezTo>
                    <a:pt x="5841" y="10982"/>
                    <a:pt x="6763" y="6421"/>
                    <a:pt x="7092" y="3738"/>
                  </a:cubicBezTo>
                  <a:cubicBezTo>
                    <a:pt x="7421" y="1054"/>
                    <a:pt x="7158" y="249"/>
                    <a:pt x="6763" y="48"/>
                  </a:cubicBezTo>
                  <a:cubicBezTo>
                    <a:pt x="6368" y="-153"/>
                    <a:pt x="5841" y="249"/>
                    <a:pt x="5446" y="1658"/>
                  </a:cubicBezTo>
                  <a:cubicBezTo>
                    <a:pt x="5051" y="3067"/>
                    <a:pt x="4787" y="5482"/>
                    <a:pt x="5380" y="7763"/>
                  </a:cubicBezTo>
                  <a:cubicBezTo>
                    <a:pt x="5973" y="10043"/>
                    <a:pt x="7421" y="12190"/>
                    <a:pt x="8475" y="13397"/>
                  </a:cubicBezTo>
                  <a:cubicBezTo>
                    <a:pt x="9529" y="14605"/>
                    <a:pt x="10187" y="14873"/>
                    <a:pt x="10780" y="14806"/>
                  </a:cubicBezTo>
                  <a:cubicBezTo>
                    <a:pt x="11373" y="14739"/>
                    <a:pt x="11899" y="14336"/>
                    <a:pt x="12294" y="13531"/>
                  </a:cubicBezTo>
                  <a:cubicBezTo>
                    <a:pt x="12690" y="12726"/>
                    <a:pt x="12953" y="11519"/>
                    <a:pt x="13019" y="10513"/>
                  </a:cubicBezTo>
                  <a:cubicBezTo>
                    <a:pt x="13085" y="9507"/>
                    <a:pt x="12953" y="8702"/>
                    <a:pt x="12558" y="8232"/>
                  </a:cubicBezTo>
                  <a:cubicBezTo>
                    <a:pt x="12163" y="7763"/>
                    <a:pt x="11504" y="7628"/>
                    <a:pt x="10977" y="8232"/>
                  </a:cubicBezTo>
                  <a:cubicBezTo>
                    <a:pt x="10451" y="8836"/>
                    <a:pt x="10055" y="10177"/>
                    <a:pt x="9990" y="11184"/>
                  </a:cubicBezTo>
                  <a:cubicBezTo>
                    <a:pt x="9924" y="12190"/>
                    <a:pt x="10187" y="12861"/>
                    <a:pt x="10648" y="13330"/>
                  </a:cubicBezTo>
                  <a:cubicBezTo>
                    <a:pt x="11109" y="13800"/>
                    <a:pt x="11768" y="14068"/>
                    <a:pt x="12294" y="13934"/>
                  </a:cubicBezTo>
                  <a:cubicBezTo>
                    <a:pt x="12821" y="13800"/>
                    <a:pt x="13216" y="13263"/>
                    <a:pt x="13414" y="12391"/>
                  </a:cubicBezTo>
                  <a:cubicBezTo>
                    <a:pt x="13612" y="11519"/>
                    <a:pt x="13612" y="10312"/>
                    <a:pt x="13546" y="10043"/>
                  </a:cubicBezTo>
                  <a:cubicBezTo>
                    <a:pt x="13480" y="9775"/>
                    <a:pt x="13348" y="10446"/>
                    <a:pt x="13348" y="11117"/>
                  </a:cubicBezTo>
                  <a:cubicBezTo>
                    <a:pt x="13348" y="11787"/>
                    <a:pt x="13480" y="12458"/>
                    <a:pt x="13875" y="12928"/>
                  </a:cubicBezTo>
                  <a:cubicBezTo>
                    <a:pt x="14270" y="13397"/>
                    <a:pt x="14929" y="13666"/>
                    <a:pt x="15521" y="13599"/>
                  </a:cubicBezTo>
                  <a:cubicBezTo>
                    <a:pt x="16114" y="13531"/>
                    <a:pt x="16641" y="13129"/>
                    <a:pt x="16970" y="12592"/>
                  </a:cubicBezTo>
                  <a:cubicBezTo>
                    <a:pt x="17299" y="12056"/>
                    <a:pt x="17431" y="11385"/>
                    <a:pt x="17694" y="11452"/>
                  </a:cubicBezTo>
                  <a:cubicBezTo>
                    <a:pt x="17958" y="11519"/>
                    <a:pt x="18353" y="12324"/>
                    <a:pt x="19012" y="13599"/>
                  </a:cubicBezTo>
                  <a:cubicBezTo>
                    <a:pt x="19670" y="14873"/>
                    <a:pt x="20592" y="16617"/>
                    <a:pt x="21053" y="17825"/>
                  </a:cubicBezTo>
                  <a:cubicBezTo>
                    <a:pt x="21514" y="19032"/>
                    <a:pt x="21514" y="19703"/>
                    <a:pt x="21316" y="20307"/>
                  </a:cubicBezTo>
                  <a:cubicBezTo>
                    <a:pt x="21119" y="20910"/>
                    <a:pt x="20724" y="21447"/>
                    <a:pt x="19934" y="21380"/>
                  </a:cubicBezTo>
                  <a:cubicBezTo>
                    <a:pt x="19143" y="21313"/>
                    <a:pt x="17958" y="20642"/>
                    <a:pt x="17365" y="19971"/>
                  </a:cubicBezTo>
                  <a:cubicBezTo>
                    <a:pt x="16773" y="19300"/>
                    <a:pt x="16773" y="18630"/>
                    <a:pt x="16773" y="17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2880176" y="3283982"/>
              <a:ext cx="168671" cy="214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4333"/>
                  </a:moveTo>
                  <a:cubicBezTo>
                    <a:pt x="0" y="2826"/>
                    <a:pt x="0" y="1319"/>
                    <a:pt x="818" y="565"/>
                  </a:cubicBezTo>
                  <a:cubicBezTo>
                    <a:pt x="1636" y="-188"/>
                    <a:pt x="3273" y="-188"/>
                    <a:pt x="4909" y="565"/>
                  </a:cubicBezTo>
                  <a:cubicBezTo>
                    <a:pt x="6545" y="1319"/>
                    <a:pt x="8182" y="2826"/>
                    <a:pt x="8673" y="5589"/>
                  </a:cubicBezTo>
                  <a:cubicBezTo>
                    <a:pt x="9164" y="8352"/>
                    <a:pt x="8509" y="12370"/>
                    <a:pt x="7527" y="15258"/>
                  </a:cubicBezTo>
                  <a:cubicBezTo>
                    <a:pt x="6545" y="18147"/>
                    <a:pt x="5236" y="19905"/>
                    <a:pt x="5564" y="20659"/>
                  </a:cubicBezTo>
                  <a:cubicBezTo>
                    <a:pt x="5891" y="21412"/>
                    <a:pt x="7855" y="21161"/>
                    <a:pt x="10800" y="20407"/>
                  </a:cubicBezTo>
                  <a:cubicBezTo>
                    <a:pt x="13745" y="19654"/>
                    <a:pt x="17673" y="18398"/>
                    <a:pt x="21600" y="171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2470387" y="5018501"/>
              <a:ext cx="493550" cy="484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22" fill="norm" stroke="1" extrusionOk="0">
                  <a:moveTo>
                    <a:pt x="6463" y="14423"/>
                  </a:moveTo>
                  <a:cubicBezTo>
                    <a:pt x="5356" y="13971"/>
                    <a:pt x="4248" y="13519"/>
                    <a:pt x="3196" y="13632"/>
                  </a:cubicBezTo>
                  <a:cubicBezTo>
                    <a:pt x="2143" y="13745"/>
                    <a:pt x="1146" y="14423"/>
                    <a:pt x="593" y="15328"/>
                  </a:cubicBezTo>
                  <a:cubicBezTo>
                    <a:pt x="39" y="16233"/>
                    <a:pt x="-72" y="17364"/>
                    <a:pt x="39" y="18155"/>
                  </a:cubicBezTo>
                  <a:cubicBezTo>
                    <a:pt x="150" y="18947"/>
                    <a:pt x="482" y="19399"/>
                    <a:pt x="1146" y="19456"/>
                  </a:cubicBezTo>
                  <a:cubicBezTo>
                    <a:pt x="1811" y="19512"/>
                    <a:pt x="2808" y="19173"/>
                    <a:pt x="3805" y="17646"/>
                  </a:cubicBezTo>
                  <a:cubicBezTo>
                    <a:pt x="4802" y="16120"/>
                    <a:pt x="5799" y="13406"/>
                    <a:pt x="6020" y="10409"/>
                  </a:cubicBezTo>
                  <a:cubicBezTo>
                    <a:pt x="6242" y="7412"/>
                    <a:pt x="5688" y="4132"/>
                    <a:pt x="5245" y="2266"/>
                  </a:cubicBezTo>
                  <a:cubicBezTo>
                    <a:pt x="4802" y="400"/>
                    <a:pt x="4470" y="-52"/>
                    <a:pt x="4193" y="5"/>
                  </a:cubicBezTo>
                  <a:cubicBezTo>
                    <a:pt x="3916" y="61"/>
                    <a:pt x="3694" y="627"/>
                    <a:pt x="3805" y="2379"/>
                  </a:cubicBezTo>
                  <a:cubicBezTo>
                    <a:pt x="3916" y="4132"/>
                    <a:pt x="4359" y="7073"/>
                    <a:pt x="5190" y="9447"/>
                  </a:cubicBezTo>
                  <a:cubicBezTo>
                    <a:pt x="6020" y="11822"/>
                    <a:pt x="7239" y="13632"/>
                    <a:pt x="8125" y="14593"/>
                  </a:cubicBezTo>
                  <a:cubicBezTo>
                    <a:pt x="9011" y="15554"/>
                    <a:pt x="9565" y="15667"/>
                    <a:pt x="10008" y="15498"/>
                  </a:cubicBezTo>
                  <a:cubicBezTo>
                    <a:pt x="10451" y="15328"/>
                    <a:pt x="10783" y="14876"/>
                    <a:pt x="11005" y="14310"/>
                  </a:cubicBezTo>
                  <a:cubicBezTo>
                    <a:pt x="11226" y="13745"/>
                    <a:pt x="11337" y="13066"/>
                    <a:pt x="11337" y="12444"/>
                  </a:cubicBezTo>
                  <a:cubicBezTo>
                    <a:pt x="11337" y="11822"/>
                    <a:pt x="11226" y="11257"/>
                    <a:pt x="10894" y="10974"/>
                  </a:cubicBezTo>
                  <a:cubicBezTo>
                    <a:pt x="10562" y="10691"/>
                    <a:pt x="10008" y="10691"/>
                    <a:pt x="9620" y="11031"/>
                  </a:cubicBezTo>
                  <a:cubicBezTo>
                    <a:pt x="9233" y="11370"/>
                    <a:pt x="9011" y="12049"/>
                    <a:pt x="8900" y="12727"/>
                  </a:cubicBezTo>
                  <a:cubicBezTo>
                    <a:pt x="8790" y="13406"/>
                    <a:pt x="8790" y="14084"/>
                    <a:pt x="9066" y="14593"/>
                  </a:cubicBezTo>
                  <a:cubicBezTo>
                    <a:pt x="9343" y="15102"/>
                    <a:pt x="9897" y="15441"/>
                    <a:pt x="10340" y="15385"/>
                  </a:cubicBezTo>
                  <a:cubicBezTo>
                    <a:pt x="10783" y="15328"/>
                    <a:pt x="11116" y="14876"/>
                    <a:pt x="11337" y="14367"/>
                  </a:cubicBezTo>
                  <a:cubicBezTo>
                    <a:pt x="11559" y="13858"/>
                    <a:pt x="11670" y="13292"/>
                    <a:pt x="11891" y="13236"/>
                  </a:cubicBezTo>
                  <a:cubicBezTo>
                    <a:pt x="12113" y="13179"/>
                    <a:pt x="12445" y="13632"/>
                    <a:pt x="12888" y="13688"/>
                  </a:cubicBezTo>
                  <a:cubicBezTo>
                    <a:pt x="13331" y="13745"/>
                    <a:pt x="13885" y="13406"/>
                    <a:pt x="14162" y="12784"/>
                  </a:cubicBezTo>
                  <a:cubicBezTo>
                    <a:pt x="14439" y="12162"/>
                    <a:pt x="14439" y="11257"/>
                    <a:pt x="14439" y="11087"/>
                  </a:cubicBezTo>
                  <a:cubicBezTo>
                    <a:pt x="14439" y="10918"/>
                    <a:pt x="14439" y="11483"/>
                    <a:pt x="14716" y="11822"/>
                  </a:cubicBezTo>
                  <a:cubicBezTo>
                    <a:pt x="14993" y="12162"/>
                    <a:pt x="15546" y="12275"/>
                    <a:pt x="16045" y="12162"/>
                  </a:cubicBezTo>
                  <a:cubicBezTo>
                    <a:pt x="16543" y="12049"/>
                    <a:pt x="16986" y="11709"/>
                    <a:pt x="17319" y="11087"/>
                  </a:cubicBezTo>
                  <a:cubicBezTo>
                    <a:pt x="17651" y="10465"/>
                    <a:pt x="17873" y="9561"/>
                    <a:pt x="17928" y="9391"/>
                  </a:cubicBezTo>
                  <a:cubicBezTo>
                    <a:pt x="17983" y="9221"/>
                    <a:pt x="17873" y="9787"/>
                    <a:pt x="17983" y="10635"/>
                  </a:cubicBezTo>
                  <a:cubicBezTo>
                    <a:pt x="18094" y="11483"/>
                    <a:pt x="18426" y="12614"/>
                    <a:pt x="18980" y="14028"/>
                  </a:cubicBezTo>
                  <a:cubicBezTo>
                    <a:pt x="19534" y="15441"/>
                    <a:pt x="20310" y="17138"/>
                    <a:pt x="20808" y="18438"/>
                  </a:cubicBezTo>
                  <a:cubicBezTo>
                    <a:pt x="21306" y="19739"/>
                    <a:pt x="21528" y="20643"/>
                    <a:pt x="21306" y="21096"/>
                  </a:cubicBezTo>
                  <a:cubicBezTo>
                    <a:pt x="21085" y="21548"/>
                    <a:pt x="20420" y="21548"/>
                    <a:pt x="19645" y="20983"/>
                  </a:cubicBezTo>
                  <a:cubicBezTo>
                    <a:pt x="18870" y="20417"/>
                    <a:pt x="17983" y="19286"/>
                    <a:pt x="17540" y="18212"/>
                  </a:cubicBezTo>
                  <a:cubicBezTo>
                    <a:pt x="17097" y="17138"/>
                    <a:pt x="17097" y="16120"/>
                    <a:pt x="17097" y="15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2972178" y="5057693"/>
              <a:ext cx="150127" cy="256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30" fill="norm" stroke="1" extrusionOk="0">
                  <a:moveTo>
                    <a:pt x="8640" y="2824"/>
                  </a:moveTo>
                  <a:cubicBezTo>
                    <a:pt x="7560" y="1969"/>
                    <a:pt x="6480" y="1113"/>
                    <a:pt x="6840" y="579"/>
                  </a:cubicBezTo>
                  <a:cubicBezTo>
                    <a:pt x="7200" y="44"/>
                    <a:pt x="9000" y="-170"/>
                    <a:pt x="10800" y="151"/>
                  </a:cubicBezTo>
                  <a:cubicBezTo>
                    <a:pt x="12600" y="472"/>
                    <a:pt x="14400" y="1327"/>
                    <a:pt x="15480" y="2824"/>
                  </a:cubicBezTo>
                  <a:cubicBezTo>
                    <a:pt x="16560" y="4321"/>
                    <a:pt x="16920" y="6460"/>
                    <a:pt x="16380" y="8171"/>
                  </a:cubicBezTo>
                  <a:cubicBezTo>
                    <a:pt x="15840" y="9881"/>
                    <a:pt x="14400" y="11165"/>
                    <a:pt x="15120" y="12020"/>
                  </a:cubicBezTo>
                  <a:cubicBezTo>
                    <a:pt x="15840" y="12876"/>
                    <a:pt x="18720" y="13303"/>
                    <a:pt x="20160" y="14159"/>
                  </a:cubicBezTo>
                  <a:cubicBezTo>
                    <a:pt x="21600" y="15014"/>
                    <a:pt x="21600" y="16297"/>
                    <a:pt x="19260" y="17580"/>
                  </a:cubicBezTo>
                  <a:cubicBezTo>
                    <a:pt x="16920" y="18864"/>
                    <a:pt x="12240" y="20147"/>
                    <a:pt x="8640" y="20788"/>
                  </a:cubicBezTo>
                  <a:cubicBezTo>
                    <a:pt x="5040" y="21430"/>
                    <a:pt x="2520" y="21430"/>
                    <a:pt x="0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75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-9475" y="5307562"/>
              <a:ext cx="5245039" cy="1245739"/>
            </a:xfrm>
            <a:prstGeom prst="rect">
              <a:avLst/>
            </a:prstGeom>
            <a:effectLst/>
          </p:spPr>
        </p:pic>
        <p:pic>
          <p:nvPicPr>
            <p:cNvPr id="2477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5232097" y="6073029"/>
              <a:ext cx="430908" cy="328432"/>
            </a:xfrm>
            <a:prstGeom prst="rect">
              <a:avLst/>
            </a:prstGeom>
            <a:effectLst/>
          </p:spPr>
        </p:pic>
        <p:pic>
          <p:nvPicPr>
            <p:cNvPr id="2479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5364466" y="6280471"/>
              <a:ext cx="5280782" cy="762265"/>
            </a:xfrm>
            <a:prstGeom prst="rect">
              <a:avLst/>
            </a:prstGeom>
            <a:effectLst/>
          </p:spPr>
        </p:pic>
        <p:pic>
          <p:nvPicPr>
            <p:cNvPr id="2481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10186908" y="6788153"/>
              <a:ext cx="425147" cy="518770"/>
            </a:xfrm>
            <a:prstGeom prst="rect">
              <a:avLst/>
            </a:prstGeom>
            <a:effectLst/>
          </p:spPr>
        </p:pic>
        <p:pic>
          <p:nvPicPr>
            <p:cNvPr id="2483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7655726" y="6190091"/>
              <a:ext cx="245996" cy="352752"/>
            </a:xfrm>
            <a:prstGeom prst="rect">
              <a:avLst/>
            </a:prstGeom>
            <a:effectLst/>
          </p:spPr>
        </p:pic>
        <p:pic>
          <p:nvPicPr>
            <p:cNvPr id="2485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880790" y="6302297"/>
              <a:ext cx="296939" cy="253275"/>
            </a:xfrm>
            <a:prstGeom prst="rect">
              <a:avLst/>
            </a:prstGeom>
            <a:effectLst/>
          </p:spPr>
        </p:pic>
        <p:pic>
          <p:nvPicPr>
            <p:cNvPr id="2487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8194669" y="6356701"/>
              <a:ext cx="389402" cy="298540"/>
            </a:xfrm>
            <a:prstGeom prst="rect">
              <a:avLst/>
            </a:prstGeom>
            <a:effectLst/>
          </p:spPr>
        </p:pic>
        <p:pic>
          <p:nvPicPr>
            <p:cNvPr id="2489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8566605" y="6423630"/>
              <a:ext cx="400808" cy="280563"/>
            </a:xfrm>
            <a:prstGeom prst="rect">
              <a:avLst/>
            </a:prstGeom>
            <a:effectLst/>
          </p:spPr>
        </p:pic>
        <p:sp>
          <p:nvSpPr>
            <p:cNvPr id="2491" name="Line"/>
            <p:cNvSpPr/>
            <p:nvPr/>
          </p:nvSpPr>
          <p:spPr>
            <a:xfrm>
              <a:off x="2075157" y="6145848"/>
              <a:ext cx="720684" cy="4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2" fill="norm" stroke="1" extrusionOk="0">
                  <a:moveTo>
                    <a:pt x="919" y="4767"/>
                  </a:moveTo>
                  <a:cubicBezTo>
                    <a:pt x="460" y="3687"/>
                    <a:pt x="0" y="2607"/>
                    <a:pt x="0" y="1527"/>
                  </a:cubicBezTo>
                  <a:cubicBezTo>
                    <a:pt x="0" y="447"/>
                    <a:pt x="460" y="-633"/>
                    <a:pt x="1800" y="447"/>
                  </a:cubicBezTo>
                  <a:cubicBezTo>
                    <a:pt x="3140" y="1527"/>
                    <a:pt x="5362" y="4767"/>
                    <a:pt x="7966" y="6387"/>
                  </a:cubicBezTo>
                  <a:cubicBezTo>
                    <a:pt x="10570" y="8007"/>
                    <a:pt x="13557" y="8007"/>
                    <a:pt x="15319" y="8007"/>
                  </a:cubicBezTo>
                  <a:cubicBezTo>
                    <a:pt x="17081" y="8007"/>
                    <a:pt x="17617" y="8007"/>
                    <a:pt x="17694" y="9087"/>
                  </a:cubicBezTo>
                  <a:cubicBezTo>
                    <a:pt x="17770" y="10167"/>
                    <a:pt x="17387" y="12327"/>
                    <a:pt x="15932" y="13407"/>
                  </a:cubicBezTo>
                  <a:cubicBezTo>
                    <a:pt x="14477" y="14487"/>
                    <a:pt x="11949" y="14487"/>
                    <a:pt x="9651" y="15567"/>
                  </a:cubicBezTo>
                  <a:cubicBezTo>
                    <a:pt x="7353" y="16647"/>
                    <a:pt x="5285" y="18807"/>
                    <a:pt x="4060" y="19887"/>
                  </a:cubicBezTo>
                  <a:cubicBezTo>
                    <a:pt x="2834" y="20967"/>
                    <a:pt x="2451" y="20967"/>
                    <a:pt x="3753" y="20427"/>
                  </a:cubicBezTo>
                  <a:cubicBezTo>
                    <a:pt x="5055" y="19887"/>
                    <a:pt x="8043" y="18807"/>
                    <a:pt x="10915" y="16647"/>
                  </a:cubicBezTo>
                  <a:cubicBezTo>
                    <a:pt x="13787" y="14487"/>
                    <a:pt x="16545" y="11247"/>
                    <a:pt x="18306" y="10167"/>
                  </a:cubicBezTo>
                  <a:cubicBezTo>
                    <a:pt x="20068" y="9087"/>
                    <a:pt x="20834" y="10167"/>
                    <a:pt x="21600" y="1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2266828" y="6218464"/>
              <a:ext cx="115004" cy="56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80" y="3114"/>
                    <a:pt x="17760" y="6227"/>
                    <a:pt x="15840" y="9292"/>
                  </a:cubicBezTo>
                  <a:cubicBezTo>
                    <a:pt x="13920" y="12357"/>
                    <a:pt x="12000" y="15373"/>
                    <a:pt x="10800" y="17124"/>
                  </a:cubicBezTo>
                  <a:cubicBezTo>
                    <a:pt x="9600" y="18876"/>
                    <a:pt x="9120" y="19362"/>
                    <a:pt x="8640" y="19897"/>
                  </a:cubicBezTo>
                  <a:cubicBezTo>
                    <a:pt x="8160" y="20432"/>
                    <a:pt x="7680" y="21016"/>
                    <a:pt x="6240" y="21308"/>
                  </a:cubicBezTo>
                  <a:cubicBezTo>
                    <a:pt x="4800" y="21600"/>
                    <a:pt x="24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2182493" y="6709142"/>
              <a:ext cx="168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2190160" y="6724476"/>
              <a:ext cx="28367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735" y="3789"/>
                    <a:pt x="11870" y="7579"/>
                    <a:pt x="8270" y="11179"/>
                  </a:cubicBezTo>
                  <a:cubicBezTo>
                    <a:pt x="4670" y="14779"/>
                    <a:pt x="2335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1567071" y="6982210"/>
              <a:ext cx="182048" cy="312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5" h="20985" fill="norm" stroke="1" extrusionOk="0">
                  <a:moveTo>
                    <a:pt x="11466" y="2254"/>
                  </a:moveTo>
                  <a:cubicBezTo>
                    <a:pt x="9738" y="5340"/>
                    <a:pt x="8010" y="8425"/>
                    <a:pt x="6714" y="11168"/>
                  </a:cubicBezTo>
                  <a:cubicBezTo>
                    <a:pt x="5418" y="13911"/>
                    <a:pt x="4554" y="16311"/>
                    <a:pt x="3978" y="17940"/>
                  </a:cubicBezTo>
                  <a:cubicBezTo>
                    <a:pt x="3402" y="19568"/>
                    <a:pt x="3114" y="20425"/>
                    <a:pt x="2826" y="20340"/>
                  </a:cubicBezTo>
                  <a:cubicBezTo>
                    <a:pt x="2538" y="20254"/>
                    <a:pt x="2250" y="19225"/>
                    <a:pt x="2682" y="16654"/>
                  </a:cubicBezTo>
                  <a:cubicBezTo>
                    <a:pt x="3114" y="14082"/>
                    <a:pt x="4266" y="9968"/>
                    <a:pt x="5706" y="6968"/>
                  </a:cubicBezTo>
                  <a:cubicBezTo>
                    <a:pt x="7146" y="3968"/>
                    <a:pt x="8874" y="2082"/>
                    <a:pt x="11034" y="968"/>
                  </a:cubicBezTo>
                  <a:cubicBezTo>
                    <a:pt x="13194" y="-146"/>
                    <a:pt x="15786" y="-489"/>
                    <a:pt x="17802" y="968"/>
                  </a:cubicBezTo>
                  <a:cubicBezTo>
                    <a:pt x="19818" y="2425"/>
                    <a:pt x="21258" y="5682"/>
                    <a:pt x="20106" y="8682"/>
                  </a:cubicBezTo>
                  <a:cubicBezTo>
                    <a:pt x="18954" y="11682"/>
                    <a:pt x="15210" y="14425"/>
                    <a:pt x="11754" y="16140"/>
                  </a:cubicBezTo>
                  <a:cubicBezTo>
                    <a:pt x="8298" y="17854"/>
                    <a:pt x="5130" y="18540"/>
                    <a:pt x="2970" y="19225"/>
                  </a:cubicBezTo>
                  <a:cubicBezTo>
                    <a:pt x="810" y="19911"/>
                    <a:pt x="-342" y="20597"/>
                    <a:pt x="90" y="20854"/>
                  </a:cubicBezTo>
                  <a:cubicBezTo>
                    <a:pt x="522" y="21111"/>
                    <a:pt x="2538" y="20940"/>
                    <a:pt x="4554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1714816" y="7268822"/>
              <a:ext cx="5366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1200"/>
                    <a:pt x="11314" y="2400"/>
                    <a:pt x="7714" y="6000"/>
                  </a:cubicBezTo>
                  <a:cubicBezTo>
                    <a:pt x="4114" y="9600"/>
                    <a:pt x="2057" y="15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1832374" y="7048317"/>
              <a:ext cx="166116" cy="24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4652" y="11197"/>
                  </a:moveTo>
                  <a:cubicBezTo>
                    <a:pt x="3323" y="13201"/>
                    <a:pt x="1994" y="15206"/>
                    <a:pt x="1163" y="17098"/>
                  </a:cubicBezTo>
                  <a:cubicBezTo>
                    <a:pt x="332" y="18991"/>
                    <a:pt x="0" y="20773"/>
                    <a:pt x="0" y="20995"/>
                  </a:cubicBezTo>
                  <a:cubicBezTo>
                    <a:pt x="0" y="21218"/>
                    <a:pt x="332" y="19882"/>
                    <a:pt x="1994" y="16987"/>
                  </a:cubicBezTo>
                  <a:cubicBezTo>
                    <a:pt x="3655" y="14092"/>
                    <a:pt x="6646" y="9639"/>
                    <a:pt x="8972" y="6632"/>
                  </a:cubicBezTo>
                  <a:cubicBezTo>
                    <a:pt x="11298" y="3626"/>
                    <a:pt x="12960" y="2067"/>
                    <a:pt x="14622" y="1065"/>
                  </a:cubicBezTo>
                  <a:cubicBezTo>
                    <a:pt x="16283" y="63"/>
                    <a:pt x="17945" y="-382"/>
                    <a:pt x="19274" y="397"/>
                  </a:cubicBezTo>
                  <a:cubicBezTo>
                    <a:pt x="20603" y="1177"/>
                    <a:pt x="21600" y="3181"/>
                    <a:pt x="21600" y="6632"/>
                  </a:cubicBezTo>
                  <a:cubicBezTo>
                    <a:pt x="21600" y="10084"/>
                    <a:pt x="20603" y="14983"/>
                    <a:pt x="19606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2090491" y="7026909"/>
              <a:ext cx="140955" cy="264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24" fill="norm" stroke="1" extrusionOk="0">
                  <a:moveTo>
                    <a:pt x="8100" y="7130"/>
                  </a:moveTo>
                  <a:cubicBezTo>
                    <a:pt x="6557" y="8981"/>
                    <a:pt x="5014" y="10833"/>
                    <a:pt x="4243" y="12478"/>
                  </a:cubicBezTo>
                  <a:cubicBezTo>
                    <a:pt x="3471" y="14124"/>
                    <a:pt x="3471" y="15564"/>
                    <a:pt x="3279" y="17107"/>
                  </a:cubicBezTo>
                  <a:cubicBezTo>
                    <a:pt x="3086" y="18650"/>
                    <a:pt x="2700" y="20295"/>
                    <a:pt x="2507" y="20501"/>
                  </a:cubicBezTo>
                  <a:cubicBezTo>
                    <a:pt x="2314" y="20707"/>
                    <a:pt x="2314" y="19473"/>
                    <a:pt x="2893" y="16695"/>
                  </a:cubicBezTo>
                  <a:cubicBezTo>
                    <a:pt x="3471" y="13918"/>
                    <a:pt x="4629" y="9598"/>
                    <a:pt x="6364" y="6513"/>
                  </a:cubicBezTo>
                  <a:cubicBezTo>
                    <a:pt x="8100" y="3427"/>
                    <a:pt x="10414" y="1575"/>
                    <a:pt x="12536" y="650"/>
                  </a:cubicBezTo>
                  <a:cubicBezTo>
                    <a:pt x="14657" y="-276"/>
                    <a:pt x="16586" y="-276"/>
                    <a:pt x="18321" y="1061"/>
                  </a:cubicBezTo>
                  <a:cubicBezTo>
                    <a:pt x="20057" y="2398"/>
                    <a:pt x="21600" y="5073"/>
                    <a:pt x="21214" y="7644"/>
                  </a:cubicBezTo>
                  <a:cubicBezTo>
                    <a:pt x="20829" y="10215"/>
                    <a:pt x="18514" y="12684"/>
                    <a:pt x="15236" y="14433"/>
                  </a:cubicBezTo>
                  <a:cubicBezTo>
                    <a:pt x="11957" y="16181"/>
                    <a:pt x="7714" y="17210"/>
                    <a:pt x="5014" y="18238"/>
                  </a:cubicBezTo>
                  <a:cubicBezTo>
                    <a:pt x="2314" y="19267"/>
                    <a:pt x="1157" y="20295"/>
                    <a:pt x="0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2190160" y="7254447"/>
              <a:ext cx="138004" cy="141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2169"/>
                  </a:moveTo>
                  <a:cubicBezTo>
                    <a:pt x="2000" y="1398"/>
                    <a:pt x="4000" y="626"/>
                    <a:pt x="6000" y="241"/>
                  </a:cubicBezTo>
                  <a:cubicBezTo>
                    <a:pt x="8000" y="-145"/>
                    <a:pt x="10000" y="-145"/>
                    <a:pt x="11400" y="819"/>
                  </a:cubicBezTo>
                  <a:cubicBezTo>
                    <a:pt x="12800" y="1784"/>
                    <a:pt x="13600" y="3712"/>
                    <a:pt x="13000" y="6605"/>
                  </a:cubicBezTo>
                  <a:cubicBezTo>
                    <a:pt x="12400" y="9498"/>
                    <a:pt x="10400" y="13355"/>
                    <a:pt x="8600" y="15862"/>
                  </a:cubicBezTo>
                  <a:cubicBezTo>
                    <a:pt x="6800" y="18369"/>
                    <a:pt x="5200" y="19526"/>
                    <a:pt x="6000" y="20298"/>
                  </a:cubicBezTo>
                  <a:cubicBezTo>
                    <a:pt x="6800" y="21069"/>
                    <a:pt x="10000" y="21455"/>
                    <a:pt x="13000" y="21262"/>
                  </a:cubicBezTo>
                  <a:cubicBezTo>
                    <a:pt x="16000" y="21069"/>
                    <a:pt x="18800" y="20298"/>
                    <a:pt x="21600" y="19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2381831" y="7114737"/>
              <a:ext cx="145671" cy="21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1" fill="norm" stroke="1" extrusionOk="0">
                  <a:moveTo>
                    <a:pt x="4547" y="7435"/>
                  </a:moveTo>
                  <a:cubicBezTo>
                    <a:pt x="3032" y="9644"/>
                    <a:pt x="1516" y="11853"/>
                    <a:pt x="758" y="13694"/>
                  </a:cubicBezTo>
                  <a:cubicBezTo>
                    <a:pt x="0" y="15535"/>
                    <a:pt x="0" y="17008"/>
                    <a:pt x="0" y="18358"/>
                  </a:cubicBezTo>
                  <a:cubicBezTo>
                    <a:pt x="0" y="19708"/>
                    <a:pt x="0" y="20935"/>
                    <a:pt x="379" y="20690"/>
                  </a:cubicBezTo>
                  <a:cubicBezTo>
                    <a:pt x="758" y="20444"/>
                    <a:pt x="1516" y="18726"/>
                    <a:pt x="2463" y="15780"/>
                  </a:cubicBezTo>
                  <a:cubicBezTo>
                    <a:pt x="3411" y="12835"/>
                    <a:pt x="4547" y="8662"/>
                    <a:pt x="5684" y="5962"/>
                  </a:cubicBezTo>
                  <a:cubicBezTo>
                    <a:pt x="6821" y="3262"/>
                    <a:pt x="7958" y="2035"/>
                    <a:pt x="9663" y="1053"/>
                  </a:cubicBezTo>
                  <a:cubicBezTo>
                    <a:pt x="11368" y="71"/>
                    <a:pt x="13642" y="-665"/>
                    <a:pt x="15726" y="930"/>
                  </a:cubicBezTo>
                  <a:cubicBezTo>
                    <a:pt x="17811" y="2526"/>
                    <a:pt x="19705" y="6453"/>
                    <a:pt x="20653" y="9521"/>
                  </a:cubicBezTo>
                  <a:cubicBezTo>
                    <a:pt x="21600" y="12590"/>
                    <a:pt x="21600" y="14799"/>
                    <a:pt x="21600" y="17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2558168" y="7082077"/>
              <a:ext cx="111279" cy="240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89" fill="norm" stroke="1" extrusionOk="0">
                  <a:moveTo>
                    <a:pt x="13255" y="4336"/>
                  </a:moveTo>
                  <a:cubicBezTo>
                    <a:pt x="11782" y="10703"/>
                    <a:pt x="10309" y="17069"/>
                    <a:pt x="9573" y="17296"/>
                  </a:cubicBezTo>
                  <a:cubicBezTo>
                    <a:pt x="8836" y="17524"/>
                    <a:pt x="8836" y="11612"/>
                    <a:pt x="9327" y="8088"/>
                  </a:cubicBezTo>
                  <a:cubicBezTo>
                    <a:pt x="9818" y="4564"/>
                    <a:pt x="10800" y="3427"/>
                    <a:pt x="12027" y="2404"/>
                  </a:cubicBezTo>
                  <a:cubicBezTo>
                    <a:pt x="13255" y="1381"/>
                    <a:pt x="14727" y="471"/>
                    <a:pt x="16691" y="130"/>
                  </a:cubicBezTo>
                  <a:cubicBezTo>
                    <a:pt x="18655" y="-211"/>
                    <a:pt x="21109" y="16"/>
                    <a:pt x="21355" y="2063"/>
                  </a:cubicBezTo>
                  <a:cubicBezTo>
                    <a:pt x="21600" y="4109"/>
                    <a:pt x="19636" y="7974"/>
                    <a:pt x="17182" y="10930"/>
                  </a:cubicBezTo>
                  <a:cubicBezTo>
                    <a:pt x="14727" y="13886"/>
                    <a:pt x="11782" y="15932"/>
                    <a:pt x="9082" y="16955"/>
                  </a:cubicBezTo>
                  <a:cubicBezTo>
                    <a:pt x="6382" y="17978"/>
                    <a:pt x="3927" y="17978"/>
                    <a:pt x="2455" y="18547"/>
                  </a:cubicBezTo>
                  <a:cubicBezTo>
                    <a:pt x="982" y="19115"/>
                    <a:pt x="491" y="20252"/>
                    <a:pt x="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2627170" y="7245821"/>
              <a:ext cx="106195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600" fill="norm" stroke="1" extrusionOk="0">
                  <a:moveTo>
                    <a:pt x="7714" y="0"/>
                  </a:moveTo>
                  <a:cubicBezTo>
                    <a:pt x="10286" y="0"/>
                    <a:pt x="12857" y="0"/>
                    <a:pt x="14657" y="818"/>
                  </a:cubicBezTo>
                  <a:cubicBezTo>
                    <a:pt x="16457" y="1636"/>
                    <a:pt x="17486" y="3273"/>
                    <a:pt x="16971" y="4582"/>
                  </a:cubicBezTo>
                  <a:cubicBezTo>
                    <a:pt x="16457" y="5891"/>
                    <a:pt x="14400" y="6873"/>
                    <a:pt x="14143" y="8018"/>
                  </a:cubicBezTo>
                  <a:cubicBezTo>
                    <a:pt x="13886" y="9164"/>
                    <a:pt x="15429" y="10473"/>
                    <a:pt x="17229" y="11618"/>
                  </a:cubicBezTo>
                  <a:cubicBezTo>
                    <a:pt x="19029" y="12764"/>
                    <a:pt x="21086" y="13746"/>
                    <a:pt x="21343" y="14891"/>
                  </a:cubicBezTo>
                  <a:cubicBezTo>
                    <a:pt x="21600" y="16036"/>
                    <a:pt x="20057" y="17346"/>
                    <a:pt x="16200" y="18491"/>
                  </a:cubicBezTo>
                  <a:cubicBezTo>
                    <a:pt x="12343" y="19636"/>
                    <a:pt x="6171" y="206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